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1290300" cy="8159750"/>
  <p:notesSz cx="11290300" cy="815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02" d="100"/>
          <a:sy n="102" d="100"/>
        </p:scale>
        <p:origin x="178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6772" y="2529522"/>
            <a:ext cx="9596755" cy="1713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93545" y="4569460"/>
            <a:ext cx="7903210" cy="2039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4515" y="1876742"/>
            <a:ext cx="4911280" cy="5385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14504" y="1876742"/>
            <a:ext cx="4911280" cy="5385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52449" y="1051204"/>
            <a:ext cx="2785033" cy="120671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294715" y="52580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64417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9179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3940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18701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3462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88224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72985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57746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42508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27269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12030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96791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81553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66314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4515" y="326390"/>
            <a:ext cx="10161270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4515" y="1876742"/>
            <a:ext cx="10161270" cy="5385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1999" y="8009418"/>
            <a:ext cx="669290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4515" y="7588567"/>
            <a:ext cx="2596769" cy="407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2799" y="8009418"/>
            <a:ext cx="1401445" cy="10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12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88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644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404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167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928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689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450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8212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973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734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96564" y="52580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2300094" y="4144766"/>
            <a:ext cx="1294130" cy="1118870"/>
            <a:chOff x="2300094" y="4144766"/>
            <a:chExt cx="1294130" cy="1118870"/>
          </a:xfrm>
        </p:grpSpPr>
        <p:sp>
          <p:nvSpPr>
            <p:cNvPr id="32" name="object 32"/>
            <p:cNvSpPr/>
            <p:nvPr/>
          </p:nvSpPr>
          <p:spPr>
            <a:xfrm>
              <a:off x="2300094" y="4144766"/>
              <a:ext cx="1294130" cy="1118870"/>
            </a:xfrm>
            <a:custGeom>
              <a:avLst/>
              <a:gdLst/>
              <a:ahLst/>
              <a:cxnLst/>
              <a:rect l="l" t="t" r="r" b="b"/>
              <a:pathLst>
                <a:path w="1294129" h="1118870">
                  <a:moveTo>
                    <a:pt x="704278" y="0"/>
                  </a:moveTo>
                  <a:lnTo>
                    <a:pt x="644051" y="1316"/>
                  </a:lnTo>
                  <a:lnTo>
                    <a:pt x="586393" y="5267"/>
                  </a:lnTo>
                  <a:lnTo>
                    <a:pt x="531302" y="11850"/>
                  </a:lnTo>
                  <a:lnTo>
                    <a:pt x="478779" y="21067"/>
                  </a:lnTo>
                  <a:lnTo>
                    <a:pt x="428824" y="32916"/>
                  </a:lnTo>
                  <a:lnTo>
                    <a:pt x="381436" y="47399"/>
                  </a:lnTo>
                  <a:lnTo>
                    <a:pt x="336616" y="64513"/>
                  </a:lnTo>
                  <a:lnTo>
                    <a:pt x="294363" y="84261"/>
                  </a:lnTo>
                  <a:lnTo>
                    <a:pt x="254677" y="106640"/>
                  </a:lnTo>
                  <a:lnTo>
                    <a:pt x="217558" y="131652"/>
                  </a:lnTo>
                  <a:lnTo>
                    <a:pt x="183007" y="159296"/>
                  </a:lnTo>
                  <a:lnTo>
                    <a:pt x="148228" y="192497"/>
                  </a:lnTo>
                  <a:lnTo>
                    <a:pt x="117113" y="228400"/>
                  </a:lnTo>
                  <a:lnTo>
                    <a:pt x="89660" y="267002"/>
                  </a:lnTo>
                  <a:lnTo>
                    <a:pt x="65869" y="308304"/>
                  </a:lnTo>
                  <a:lnTo>
                    <a:pt x="45740" y="352305"/>
                  </a:lnTo>
                  <a:lnTo>
                    <a:pt x="29272" y="399006"/>
                  </a:lnTo>
                  <a:lnTo>
                    <a:pt x="16465" y="448407"/>
                  </a:lnTo>
                  <a:lnTo>
                    <a:pt x="7317" y="500506"/>
                  </a:lnTo>
                  <a:lnTo>
                    <a:pt x="1829" y="555304"/>
                  </a:lnTo>
                  <a:lnTo>
                    <a:pt x="0" y="612800"/>
                  </a:lnTo>
                  <a:lnTo>
                    <a:pt x="1804" y="671853"/>
                  </a:lnTo>
                  <a:lnTo>
                    <a:pt x="7218" y="727406"/>
                  </a:lnTo>
                  <a:lnTo>
                    <a:pt x="16241" y="779461"/>
                  </a:lnTo>
                  <a:lnTo>
                    <a:pt x="28875" y="828019"/>
                  </a:lnTo>
                  <a:lnTo>
                    <a:pt x="45119" y="873080"/>
                  </a:lnTo>
                  <a:lnTo>
                    <a:pt x="64974" y="914647"/>
                  </a:lnTo>
                  <a:lnTo>
                    <a:pt x="88440" y="952719"/>
                  </a:lnTo>
                  <a:lnTo>
                    <a:pt x="115519" y="987297"/>
                  </a:lnTo>
                  <a:lnTo>
                    <a:pt x="150417" y="1022134"/>
                  </a:lnTo>
                  <a:lnTo>
                    <a:pt x="189102" y="1051607"/>
                  </a:lnTo>
                  <a:lnTo>
                    <a:pt x="231572" y="1075719"/>
                  </a:lnTo>
                  <a:lnTo>
                    <a:pt x="277827" y="1094471"/>
                  </a:lnTo>
                  <a:lnTo>
                    <a:pt x="327866" y="1107864"/>
                  </a:lnTo>
                  <a:lnTo>
                    <a:pt x="381688" y="1115899"/>
                  </a:lnTo>
                  <a:lnTo>
                    <a:pt x="439293" y="1118577"/>
                  </a:lnTo>
                  <a:lnTo>
                    <a:pt x="494270" y="1115837"/>
                  </a:lnTo>
                  <a:lnTo>
                    <a:pt x="546234" y="1107614"/>
                  </a:lnTo>
                  <a:lnTo>
                    <a:pt x="595187" y="1093910"/>
                  </a:lnTo>
                  <a:lnTo>
                    <a:pt x="641127" y="1074724"/>
                  </a:lnTo>
                  <a:lnTo>
                    <a:pt x="684055" y="1050057"/>
                  </a:lnTo>
                  <a:lnTo>
                    <a:pt x="723971" y="1019908"/>
                  </a:lnTo>
                  <a:lnTo>
                    <a:pt x="760874" y="984277"/>
                  </a:lnTo>
                  <a:lnTo>
                    <a:pt x="794766" y="943165"/>
                  </a:lnTo>
                  <a:lnTo>
                    <a:pt x="1293990" y="943165"/>
                  </a:lnTo>
                  <a:lnTo>
                    <a:pt x="1293990" y="869441"/>
                  </a:lnTo>
                  <a:lnTo>
                    <a:pt x="1189761" y="869441"/>
                  </a:lnTo>
                  <a:lnTo>
                    <a:pt x="1146738" y="864007"/>
                  </a:lnTo>
                  <a:lnTo>
                    <a:pt x="1113282" y="847704"/>
                  </a:lnTo>
                  <a:lnTo>
                    <a:pt x="1089389" y="820533"/>
                  </a:lnTo>
                  <a:lnTo>
                    <a:pt x="1084829" y="808431"/>
                  </a:lnTo>
                  <a:lnTo>
                    <a:pt x="521157" y="808431"/>
                  </a:lnTo>
                  <a:lnTo>
                    <a:pt x="481592" y="805241"/>
                  </a:lnTo>
                  <a:lnTo>
                    <a:pt x="416765" y="779702"/>
                  </a:lnTo>
                  <a:lnTo>
                    <a:pt x="371483" y="728884"/>
                  </a:lnTo>
                  <a:lnTo>
                    <a:pt x="348604" y="654553"/>
                  </a:lnTo>
                  <a:lnTo>
                    <a:pt x="345744" y="608660"/>
                  </a:lnTo>
                  <a:lnTo>
                    <a:pt x="348795" y="552703"/>
                  </a:lnTo>
                  <a:lnTo>
                    <a:pt x="357948" y="501848"/>
                  </a:lnTo>
                  <a:lnTo>
                    <a:pt x="373201" y="456096"/>
                  </a:lnTo>
                  <a:lnTo>
                    <a:pt x="394555" y="415448"/>
                  </a:lnTo>
                  <a:lnTo>
                    <a:pt x="422008" y="379907"/>
                  </a:lnTo>
                  <a:lnTo>
                    <a:pt x="454958" y="350220"/>
                  </a:lnTo>
                  <a:lnTo>
                    <a:pt x="492788" y="327130"/>
                  </a:lnTo>
                  <a:lnTo>
                    <a:pt x="535499" y="310639"/>
                  </a:lnTo>
                  <a:lnTo>
                    <a:pt x="583089" y="300744"/>
                  </a:lnTo>
                  <a:lnTo>
                    <a:pt x="635558" y="297446"/>
                  </a:lnTo>
                  <a:lnTo>
                    <a:pt x="1070279" y="297446"/>
                  </a:lnTo>
                  <a:lnTo>
                    <a:pt x="1070279" y="52755"/>
                  </a:lnTo>
                  <a:lnTo>
                    <a:pt x="1015669" y="37766"/>
                  </a:lnTo>
                  <a:lnTo>
                    <a:pt x="968032" y="26377"/>
                  </a:lnTo>
                  <a:lnTo>
                    <a:pt x="924794" y="17687"/>
                  </a:lnTo>
                  <a:lnTo>
                    <a:pt x="883462" y="10807"/>
                  </a:lnTo>
                  <a:lnTo>
                    <a:pt x="842762" y="5721"/>
                  </a:lnTo>
                  <a:lnTo>
                    <a:pt x="801433" y="2425"/>
                  </a:lnTo>
                  <a:lnTo>
                    <a:pt x="756327" y="617"/>
                  </a:lnTo>
                  <a:lnTo>
                    <a:pt x="731172" y="155"/>
                  </a:lnTo>
                  <a:lnTo>
                    <a:pt x="704278" y="0"/>
                  </a:lnTo>
                  <a:close/>
                </a:path>
                <a:path w="1294129" h="1118870">
                  <a:moveTo>
                    <a:pt x="1293990" y="943165"/>
                  </a:moveTo>
                  <a:lnTo>
                    <a:pt x="794766" y="943165"/>
                  </a:lnTo>
                  <a:lnTo>
                    <a:pt x="808864" y="983791"/>
                  </a:lnTo>
                  <a:lnTo>
                    <a:pt x="828867" y="1019162"/>
                  </a:lnTo>
                  <a:lnTo>
                    <a:pt x="854768" y="1049275"/>
                  </a:lnTo>
                  <a:lnTo>
                    <a:pt x="886561" y="1074127"/>
                  </a:lnTo>
                  <a:lnTo>
                    <a:pt x="923778" y="1093572"/>
                  </a:lnTo>
                  <a:lnTo>
                    <a:pt x="965954" y="1107463"/>
                  </a:lnTo>
                  <a:lnTo>
                    <a:pt x="1013089" y="1115799"/>
                  </a:lnTo>
                  <a:lnTo>
                    <a:pt x="1065187" y="1118577"/>
                  </a:lnTo>
                  <a:lnTo>
                    <a:pt x="1094104" y="1117645"/>
                  </a:lnTo>
                  <a:lnTo>
                    <a:pt x="1150038" y="1110166"/>
                  </a:lnTo>
                  <a:lnTo>
                    <a:pt x="1204373" y="1094875"/>
                  </a:lnTo>
                  <a:lnTo>
                    <a:pt x="1262843" y="1069905"/>
                  </a:lnTo>
                  <a:lnTo>
                    <a:pt x="1293990" y="1053668"/>
                  </a:lnTo>
                  <a:lnTo>
                    <a:pt x="1293990" y="943165"/>
                  </a:lnTo>
                  <a:close/>
                </a:path>
                <a:path w="1294129" h="1118870">
                  <a:moveTo>
                    <a:pt x="1293990" y="841476"/>
                  </a:moveTo>
                  <a:lnTo>
                    <a:pt x="1248452" y="859360"/>
                  </a:lnTo>
                  <a:lnTo>
                    <a:pt x="1202219" y="869046"/>
                  </a:lnTo>
                  <a:lnTo>
                    <a:pt x="1189761" y="869441"/>
                  </a:lnTo>
                  <a:lnTo>
                    <a:pt x="1293990" y="869441"/>
                  </a:lnTo>
                  <a:lnTo>
                    <a:pt x="1293990" y="841476"/>
                  </a:lnTo>
                  <a:close/>
                </a:path>
                <a:path w="1294129" h="1118870">
                  <a:moveTo>
                    <a:pt x="1070279" y="297446"/>
                  </a:moveTo>
                  <a:lnTo>
                    <a:pt x="635558" y="297446"/>
                  </a:lnTo>
                  <a:lnTo>
                    <a:pt x="650334" y="297593"/>
                  </a:lnTo>
                  <a:lnTo>
                    <a:pt x="664159" y="298034"/>
                  </a:lnTo>
                  <a:lnTo>
                    <a:pt x="716899" y="303844"/>
                  </a:lnTo>
                  <a:lnTo>
                    <a:pt x="755040" y="311391"/>
                  </a:lnTo>
                  <a:lnTo>
                    <a:pt x="755040" y="520407"/>
                  </a:lnTo>
                  <a:lnTo>
                    <a:pt x="751064" y="582270"/>
                  </a:lnTo>
                  <a:lnTo>
                    <a:pt x="739143" y="637732"/>
                  </a:lnTo>
                  <a:lnTo>
                    <a:pt x="719282" y="686794"/>
                  </a:lnTo>
                  <a:lnTo>
                    <a:pt x="691489" y="729462"/>
                  </a:lnTo>
                  <a:lnTo>
                    <a:pt x="657000" y="764020"/>
                  </a:lnTo>
                  <a:lnTo>
                    <a:pt x="617119" y="788696"/>
                  </a:lnTo>
                  <a:lnTo>
                    <a:pt x="571840" y="803498"/>
                  </a:lnTo>
                  <a:lnTo>
                    <a:pt x="521157" y="808431"/>
                  </a:lnTo>
                  <a:lnTo>
                    <a:pt x="1084829" y="808431"/>
                  </a:lnTo>
                  <a:lnTo>
                    <a:pt x="1075056" y="782495"/>
                  </a:lnTo>
                  <a:lnTo>
                    <a:pt x="1070279" y="733590"/>
                  </a:lnTo>
                  <a:lnTo>
                    <a:pt x="1070279" y="297446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2188" y="4241829"/>
              <a:ext cx="103327" cy="11130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450087" y="5071600"/>
              <a:ext cx="87630" cy="118745"/>
            </a:xfrm>
            <a:custGeom>
              <a:avLst/>
              <a:gdLst/>
              <a:ahLst/>
              <a:cxnLst/>
              <a:rect l="l" t="t" r="r" b="b"/>
              <a:pathLst>
                <a:path w="87629" h="118745">
                  <a:moveTo>
                    <a:pt x="0" y="0"/>
                  </a:moveTo>
                  <a:lnTo>
                    <a:pt x="0" y="118173"/>
                  </a:lnTo>
                  <a:lnTo>
                    <a:pt x="87528" y="59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80297" y="4296179"/>
              <a:ext cx="502920" cy="382905"/>
            </a:xfrm>
            <a:custGeom>
              <a:avLst/>
              <a:gdLst/>
              <a:ahLst/>
              <a:cxnLst/>
              <a:rect l="l" t="t" r="r" b="b"/>
              <a:pathLst>
                <a:path w="502919" h="382904">
                  <a:moveTo>
                    <a:pt x="502805" y="0"/>
                  </a:moveTo>
                  <a:lnTo>
                    <a:pt x="437945" y="4661"/>
                  </a:lnTo>
                  <a:lnTo>
                    <a:pt x="363091" y="16299"/>
                  </a:lnTo>
                  <a:lnTo>
                    <a:pt x="323568" y="25570"/>
                  </a:lnTo>
                  <a:lnTo>
                    <a:pt x="283528" y="37590"/>
                  </a:lnTo>
                  <a:lnTo>
                    <a:pt x="243632" y="52694"/>
                  </a:lnTo>
                  <a:lnTo>
                    <a:pt x="204539" y="71215"/>
                  </a:lnTo>
                  <a:lnTo>
                    <a:pt x="166911" y="93489"/>
                  </a:lnTo>
                  <a:lnTo>
                    <a:pt x="131408" y="119851"/>
                  </a:lnTo>
                  <a:lnTo>
                    <a:pt x="98691" y="150635"/>
                  </a:lnTo>
                  <a:lnTo>
                    <a:pt x="69419" y="186176"/>
                  </a:lnTo>
                  <a:lnTo>
                    <a:pt x="44253" y="226810"/>
                  </a:lnTo>
                  <a:lnTo>
                    <a:pt x="23855" y="272871"/>
                  </a:lnTo>
                  <a:lnTo>
                    <a:pt x="8883" y="324693"/>
                  </a:lnTo>
                  <a:lnTo>
                    <a:pt x="0" y="382612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83509" y="4821945"/>
              <a:ext cx="168275" cy="271780"/>
            </a:xfrm>
            <a:custGeom>
              <a:avLst/>
              <a:gdLst/>
              <a:ahLst/>
              <a:cxnLst/>
              <a:rect l="l" t="t" r="r" b="b"/>
              <a:pathLst>
                <a:path w="168275" h="271779">
                  <a:moveTo>
                    <a:pt x="0" y="0"/>
                  </a:moveTo>
                  <a:lnTo>
                    <a:pt x="11934" y="66093"/>
                  </a:lnTo>
                  <a:lnTo>
                    <a:pt x="29500" y="121336"/>
                  </a:lnTo>
                  <a:lnTo>
                    <a:pt x="51729" y="166771"/>
                  </a:lnTo>
                  <a:lnTo>
                    <a:pt x="77654" y="203442"/>
                  </a:lnTo>
                  <a:lnTo>
                    <a:pt x="106306" y="232393"/>
                  </a:lnTo>
                  <a:lnTo>
                    <a:pt x="136717" y="254668"/>
                  </a:lnTo>
                  <a:lnTo>
                    <a:pt x="167919" y="27131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07326" y="4940490"/>
              <a:ext cx="349250" cy="177800"/>
            </a:xfrm>
            <a:custGeom>
              <a:avLst/>
              <a:gdLst/>
              <a:ahLst/>
              <a:cxnLst/>
              <a:rect l="l" t="t" r="r" b="b"/>
              <a:pathLst>
                <a:path w="349250" h="177800">
                  <a:moveTo>
                    <a:pt x="0" y="177342"/>
                  </a:moveTo>
                  <a:lnTo>
                    <a:pt x="46832" y="169012"/>
                  </a:lnTo>
                  <a:lnTo>
                    <a:pt x="94251" y="155226"/>
                  </a:lnTo>
                  <a:lnTo>
                    <a:pt x="141498" y="136736"/>
                  </a:lnTo>
                  <a:lnTo>
                    <a:pt x="187817" y="114293"/>
                  </a:lnTo>
                  <a:lnTo>
                    <a:pt x="232448" y="88647"/>
                  </a:lnTo>
                  <a:lnTo>
                    <a:pt x="274634" y="60549"/>
                  </a:lnTo>
                  <a:lnTo>
                    <a:pt x="313617" y="30750"/>
                  </a:lnTo>
                  <a:lnTo>
                    <a:pt x="348640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78018" y="4295776"/>
              <a:ext cx="726440" cy="823594"/>
            </a:xfrm>
            <a:custGeom>
              <a:avLst/>
              <a:gdLst/>
              <a:ahLst/>
              <a:cxnLst/>
              <a:rect l="l" t="t" r="r" b="b"/>
              <a:pathLst>
                <a:path w="726439" h="823595">
                  <a:moveTo>
                    <a:pt x="589034" y="1701"/>
                  </a:moveTo>
                  <a:lnTo>
                    <a:pt x="580871" y="967"/>
                  </a:lnTo>
                  <a:lnTo>
                    <a:pt x="574356" y="546"/>
                  </a:lnTo>
                  <a:lnTo>
                    <a:pt x="566074" y="276"/>
                  </a:lnTo>
                  <a:lnTo>
                    <a:pt x="552610" y="0"/>
                  </a:lnTo>
                </a:path>
                <a:path w="726439" h="823595">
                  <a:moveTo>
                    <a:pt x="630" y="406730"/>
                  </a:moveTo>
                  <a:lnTo>
                    <a:pt x="280" y="415650"/>
                  </a:lnTo>
                  <a:lnTo>
                    <a:pt x="70" y="424699"/>
                  </a:lnTo>
                  <a:lnTo>
                    <a:pt x="0" y="433878"/>
                  </a:lnTo>
                  <a:lnTo>
                    <a:pt x="71" y="443191"/>
                  </a:lnTo>
                  <a:lnTo>
                    <a:pt x="252" y="452467"/>
                  </a:lnTo>
                  <a:lnTo>
                    <a:pt x="525" y="461586"/>
                  </a:lnTo>
                  <a:lnTo>
                    <a:pt x="889" y="470550"/>
                  </a:lnTo>
                  <a:lnTo>
                    <a:pt x="1341" y="479361"/>
                  </a:lnTo>
                </a:path>
                <a:path w="726439" h="823595">
                  <a:moveTo>
                    <a:pt x="195169" y="806323"/>
                  </a:moveTo>
                  <a:lnTo>
                    <a:pt x="239856" y="819225"/>
                  </a:lnTo>
                  <a:lnTo>
                    <a:pt x="260512" y="822529"/>
                  </a:lnTo>
                  <a:lnTo>
                    <a:pt x="271064" y="823531"/>
                  </a:lnTo>
                </a:path>
                <a:path w="726439" h="823595">
                  <a:moveTo>
                    <a:pt x="698635" y="624154"/>
                  </a:moveTo>
                  <a:lnTo>
                    <a:pt x="706058" y="616201"/>
                  </a:lnTo>
                  <a:lnTo>
                    <a:pt x="713117" y="608277"/>
                  </a:lnTo>
                  <a:lnTo>
                    <a:pt x="719803" y="600399"/>
                  </a:lnTo>
                  <a:lnTo>
                    <a:pt x="726105" y="592582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06553" y="4384299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39">
                  <a:moveTo>
                    <a:pt x="0" y="0"/>
                  </a:moveTo>
                  <a:lnTo>
                    <a:pt x="0" y="472211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20528" y="5007852"/>
              <a:ext cx="186690" cy="119380"/>
            </a:xfrm>
            <a:custGeom>
              <a:avLst/>
              <a:gdLst/>
              <a:ahLst/>
              <a:cxnLst/>
              <a:rect l="l" t="t" r="r" b="b"/>
              <a:pathLst>
                <a:path w="186689" h="119379">
                  <a:moveTo>
                    <a:pt x="0" y="0"/>
                  </a:moveTo>
                  <a:lnTo>
                    <a:pt x="15741" y="30673"/>
                  </a:lnTo>
                  <a:lnTo>
                    <a:pt x="40300" y="59947"/>
                  </a:lnTo>
                  <a:lnTo>
                    <a:pt x="75636" y="85801"/>
                  </a:lnTo>
                  <a:lnTo>
                    <a:pt x="123707" y="106217"/>
                  </a:lnTo>
                  <a:lnTo>
                    <a:pt x="186474" y="119176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06553" y="4297478"/>
              <a:ext cx="265430" cy="833755"/>
            </a:xfrm>
            <a:custGeom>
              <a:avLst/>
              <a:gdLst/>
              <a:ahLst/>
              <a:cxnLst/>
              <a:rect l="l" t="t" r="r" b="b"/>
              <a:pathLst>
                <a:path w="265429" h="833754">
                  <a:moveTo>
                    <a:pt x="0" y="0"/>
                  </a:moveTo>
                  <a:lnTo>
                    <a:pt x="0" y="37414"/>
                  </a:lnTo>
                </a:path>
                <a:path w="265429" h="833754">
                  <a:moveTo>
                    <a:pt x="0" y="583742"/>
                  </a:moveTo>
                  <a:lnTo>
                    <a:pt x="0" y="621144"/>
                  </a:lnTo>
                  <a:lnTo>
                    <a:pt x="27" y="629014"/>
                  </a:lnTo>
                  <a:lnTo>
                    <a:pt x="223" y="638201"/>
                  </a:lnTo>
                  <a:lnTo>
                    <a:pt x="755" y="648535"/>
                  </a:lnTo>
                  <a:lnTo>
                    <a:pt x="1790" y="659841"/>
                  </a:lnTo>
                </a:path>
                <a:path w="265429" h="833754">
                  <a:moveTo>
                    <a:pt x="226402" y="831964"/>
                  </a:moveTo>
                  <a:lnTo>
                    <a:pt x="235702" y="832501"/>
                  </a:lnTo>
                  <a:lnTo>
                    <a:pt x="245256" y="832891"/>
                  </a:lnTo>
                  <a:lnTo>
                    <a:pt x="255067" y="833128"/>
                  </a:lnTo>
                  <a:lnTo>
                    <a:pt x="265137" y="833208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7050022" y="3481084"/>
            <a:ext cx="1797685" cy="1777364"/>
            <a:chOff x="7050022" y="3481084"/>
            <a:chExt cx="1797685" cy="1777364"/>
          </a:xfrm>
        </p:grpSpPr>
        <p:sp>
          <p:nvSpPr>
            <p:cNvPr id="43" name="object 43"/>
            <p:cNvSpPr/>
            <p:nvPr/>
          </p:nvSpPr>
          <p:spPr>
            <a:xfrm>
              <a:off x="7050022" y="3481084"/>
              <a:ext cx="1797685" cy="1777364"/>
            </a:xfrm>
            <a:custGeom>
              <a:avLst/>
              <a:gdLst/>
              <a:ahLst/>
              <a:cxnLst/>
              <a:rect l="l" t="t" r="r" b="b"/>
              <a:pathLst>
                <a:path w="1797684" h="1777364">
                  <a:moveTo>
                    <a:pt x="1108405" y="0"/>
                  </a:moveTo>
                  <a:lnTo>
                    <a:pt x="706729" y="0"/>
                  </a:lnTo>
                  <a:lnTo>
                    <a:pt x="0" y="1777009"/>
                  </a:lnTo>
                  <a:lnTo>
                    <a:pt x="394042" y="1777009"/>
                  </a:lnTo>
                  <a:lnTo>
                    <a:pt x="584708" y="1286357"/>
                  </a:lnTo>
                  <a:lnTo>
                    <a:pt x="1607119" y="1286357"/>
                  </a:lnTo>
                  <a:lnTo>
                    <a:pt x="1496734" y="1001636"/>
                  </a:lnTo>
                  <a:lnTo>
                    <a:pt x="686396" y="1001636"/>
                  </a:lnTo>
                  <a:lnTo>
                    <a:pt x="882142" y="452513"/>
                  </a:lnTo>
                  <a:lnTo>
                    <a:pt x="1283842" y="452513"/>
                  </a:lnTo>
                  <a:lnTo>
                    <a:pt x="1108405" y="0"/>
                  </a:lnTo>
                  <a:close/>
                </a:path>
                <a:path w="1797684" h="1777364">
                  <a:moveTo>
                    <a:pt x="1607119" y="1286357"/>
                  </a:moveTo>
                  <a:lnTo>
                    <a:pt x="1184668" y="1286357"/>
                  </a:lnTo>
                  <a:lnTo>
                    <a:pt x="1370253" y="1777009"/>
                  </a:lnTo>
                  <a:lnTo>
                    <a:pt x="1797342" y="1777009"/>
                  </a:lnTo>
                  <a:lnTo>
                    <a:pt x="1607119" y="1286357"/>
                  </a:lnTo>
                  <a:close/>
                </a:path>
                <a:path w="1797684" h="1777364">
                  <a:moveTo>
                    <a:pt x="1283842" y="452513"/>
                  </a:moveTo>
                  <a:lnTo>
                    <a:pt x="882142" y="452513"/>
                  </a:lnTo>
                  <a:lnTo>
                    <a:pt x="1088059" y="1001636"/>
                  </a:lnTo>
                  <a:lnTo>
                    <a:pt x="1496734" y="1001636"/>
                  </a:lnTo>
                  <a:lnTo>
                    <a:pt x="1283842" y="452513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7720" y="5063698"/>
              <a:ext cx="103327" cy="11130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4920" y="4574828"/>
              <a:ext cx="103327" cy="11130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108911" y="4567974"/>
              <a:ext cx="527050" cy="612140"/>
            </a:xfrm>
            <a:custGeom>
              <a:avLst/>
              <a:gdLst/>
              <a:ahLst/>
              <a:cxnLst/>
              <a:rect l="l" t="t" r="r" b="b"/>
              <a:pathLst>
                <a:path w="527050" h="612139">
                  <a:moveTo>
                    <a:pt x="87528" y="59080"/>
                  </a:moveTo>
                  <a:lnTo>
                    <a:pt x="0" y="0"/>
                  </a:lnTo>
                  <a:lnTo>
                    <a:pt x="0" y="118160"/>
                  </a:lnTo>
                  <a:lnTo>
                    <a:pt x="87528" y="59080"/>
                  </a:lnTo>
                  <a:close/>
                </a:path>
                <a:path w="527050" h="612139">
                  <a:moveTo>
                    <a:pt x="526453" y="507568"/>
                  </a:moveTo>
                  <a:lnTo>
                    <a:pt x="418490" y="555637"/>
                  </a:lnTo>
                  <a:lnTo>
                    <a:pt x="508076" y="611568"/>
                  </a:lnTo>
                  <a:lnTo>
                    <a:pt x="526453" y="5075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324800" y="3720001"/>
              <a:ext cx="598805" cy="1321435"/>
            </a:xfrm>
            <a:custGeom>
              <a:avLst/>
              <a:gdLst/>
              <a:ahLst/>
              <a:cxnLst/>
              <a:rect l="l" t="t" r="r" b="b"/>
              <a:pathLst>
                <a:path w="598804" h="1321435">
                  <a:moveTo>
                    <a:pt x="0" y="1321168"/>
                  </a:moveTo>
                  <a:lnTo>
                    <a:pt x="598538" y="0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86044" y="3749029"/>
              <a:ext cx="574675" cy="1308100"/>
            </a:xfrm>
            <a:custGeom>
              <a:avLst/>
              <a:gdLst/>
              <a:ahLst/>
              <a:cxnLst/>
              <a:rect l="l" t="t" r="r" b="b"/>
              <a:pathLst>
                <a:path w="574675" h="1308100">
                  <a:moveTo>
                    <a:pt x="0" y="0"/>
                  </a:moveTo>
                  <a:lnTo>
                    <a:pt x="574535" y="1307553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89384" y="3664029"/>
              <a:ext cx="1297940" cy="1455420"/>
            </a:xfrm>
            <a:custGeom>
              <a:avLst/>
              <a:gdLst/>
              <a:ahLst/>
              <a:cxnLst/>
              <a:rect l="l" t="t" r="r" b="b"/>
              <a:pathLst>
                <a:path w="1297940" h="1455420">
                  <a:moveTo>
                    <a:pt x="0" y="1455318"/>
                  </a:moveTo>
                  <a:lnTo>
                    <a:pt x="15303" y="1421549"/>
                  </a:lnTo>
                </a:path>
                <a:path w="1297940" h="1455420">
                  <a:moveTo>
                    <a:pt x="644004" y="33769"/>
                  </a:moveTo>
                  <a:lnTo>
                    <a:pt x="659307" y="0"/>
                  </a:lnTo>
                  <a:lnTo>
                    <a:pt x="675170" y="36080"/>
                  </a:lnTo>
                </a:path>
                <a:path w="1297940" h="1455420">
                  <a:moveTo>
                    <a:pt x="1281938" y="1417015"/>
                  </a:moveTo>
                  <a:lnTo>
                    <a:pt x="1297800" y="1453095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746584" y="4630477"/>
              <a:ext cx="391160" cy="0"/>
            </a:xfrm>
            <a:custGeom>
              <a:avLst/>
              <a:gdLst/>
              <a:ahLst/>
              <a:cxnLst/>
              <a:rect l="l" t="t" r="r" b="b"/>
              <a:pathLst>
                <a:path w="391159">
                  <a:moveTo>
                    <a:pt x="0" y="0"/>
                  </a:moveTo>
                  <a:lnTo>
                    <a:pt x="391134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4538519" y="3655641"/>
            <a:ext cx="1651635" cy="1638300"/>
            <a:chOff x="4538519" y="3655641"/>
            <a:chExt cx="1651635" cy="1638300"/>
          </a:xfrm>
        </p:grpSpPr>
        <p:sp>
          <p:nvSpPr>
            <p:cNvPr id="52" name="object 52"/>
            <p:cNvSpPr/>
            <p:nvPr/>
          </p:nvSpPr>
          <p:spPr>
            <a:xfrm>
              <a:off x="4538519" y="3655641"/>
              <a:ext cx="1651635" cy="1638300"/>
            </a:xfrm>
            <a:custGeom>
              <a:avLst/>
              <a:gdLst/>
              <a:ahLst/>
              <a:cxnLst/>
              <a:rect l="l" t="t" r="r" b="b"/>
              <a:pathLst>
                <a:path w="1651635" h="1638300">
                  <a:moveTo>
                    <a:pt x="648809" y="1536700"/>
                  </a:moveTo>
                  <a:lnTo>
                    <a:pt x="622380" y="1536700"/>
                  </a:lnTo>
                  <a:lnTo>
                    <a:pt x="601706" y="1549400"/>
                  </a:lnTo>
                  <a:lnTo>
                    <a:pt x="580148" y="1562100"/>
                  </a:lnTo>
                  <a:lnTo>
                    <a:pt x="557591" y="1574800"/>
                  </a:lnTo>
                  <a:lnTo>
                    <a:pt x="631067" y="1574800"/>
                  </a:lnTo>
                  <a:lnTo>
                    <a:pt x="715725" y="1625600"/>
                  </a:lnTo>
                  <a:lnTo>
                    <a:pt x="732514" y="1638300"/>
                  </a:lnTo>
                  <a:lnTo>
                    <a:pt x="848224" y="1638300"/>
                  </a:lnTo>
                  <a:lnTo>
                    <a:pt x="898409" y="1625600"/>
                  </a:lnTo>
                  <a:lnTo>
                    <a:pt x="946216" y="1612900"/>
                  </a:lnTo>
                  <a:lnTo>
                    <a:pt x="968922" y="1600200"/>
                  </a:lnTo>
                  <a:lnTo>
                    <a:pt x="774741" y="1600200"/>
                  </a:lnTo>
                  <a:lnTo>
                    <a:pt x="748500" y="1587500"/>
                  </a:lnTo>
                  <a:lnTo>
                    <a:pt x="723160" y="1587500"/>
                  </a:lnTo>
                  <a:lnTo>
                    <a:pt x="698707" y="1574800"/>
                  </a:lnTo>
                  <a:lnTo>
                    <a:pt x="673791" y="1549400"/>
                  </a:lnTo>
                  <a:lnTo>
                    <a:pt x="661322" y="1549400"/>
                  </a:lnTo>
                  <a:lnTo>
                    <a:pt x="648809" y="1536700"/>
                  </a:lnTo>
                  <a:close/>
                </a:path>
                <a:path w="1651635" h="1638300">
                  <a:moveTo>
                    <a:pt x="512760" y="266700"/>
                  </a:moveTo>
                  <a:lnTo>
                    <a:pt x="381435" y="266700"/>
                  </a:lnTo>
                  <a:lnTo>
                    <a:pt x="322860" y="292100"/>
                  </a:lnTo>
                  <a:lnTo>
                    <a:pt x="294525" y="292100"/>
                  </a:lnTo>
                  <a:lnTo>
                    <a:pt x="243620" y="317500"/>
                  </a:lnTo>
                  <a:lnTo>
                    <a:pt x="199171" y="342900"/>
                  </a:lnTo>
                  <a:lnTo>
                    <a:pt x="179912" y="368300"/>
                  </a:lnTo>
                  <a:lnTo>
                    <a:pt x="158536" y="393700"/>
                  </a:lnTo>
                  <a:lnTo>
                    <a:pt x="118976" y="444500"/>
                  </a:lnTo>
                  <a:lnTo>
                    <a:pt x="75933" y="520700"/>
                  </a:lnTo>
                  <a:lnTo>
                    <a:pt x="53850" y="571500"/>
                  </a:lnTo>
                  <a:lnTo>
                    <a:pt x="35451" y="622300"/>
                  </a:lnTo>
                  <a:lnTo>
                    <a:pt x="20921" y="673100"/>
                  </a:lnTo>
                  <a:lnTo>
                    <a:pt x="17043" y="685800"/>
                  </a:lnTo>
                  <a:lnTo>
                    <a:pt x="13343" y="711200"/>
                  </a:lnTo>
                  <a:lnTo>
                    <a:pt x="9717" y="723900"/>
                  </a:lnTo>
                  <a:lnTo>
                    <a:pt x="6062" y="736600"/>
                  </a:lnTo>
                  <a:lnTo>
                    <a:pt x="3004" y="787400"/>
                  </a:lnTo>
                  <a:lnTo>
                    <a:pt x="1502" y="800100"/>
                  </a:lnTo>
                  <a:lnTo>
                    <a:pt x="829" y="812800"/>
                  </a:lnTo>
                  <a:lnTo>
                    <a:pt x="423" y="838200"/>
                  </a:lnTo>
                  <a:lnTo>
                    <a:pt x="24" y="850900"/>
                  </a:lnTo>
                  <a:lnTo>
                    <a:pt x="0" y="876300"/>
                  </a:lnTo>
                  <a:lnTo>
                    <a:pt x="778" y="889000"/>
                  </a:lnTo>
                  <a:lnTo>
                    <a:pt x="5169" y="927100"/>
                  </a:lnTo>
                  <a:lnTo>
                    <a:pt x="11799" y="977900"/>
                  </a:lnTo>
                  <a:lnTo>
                    <a:pt x="20738" y="1016000"/>
                  </a:lnTo>
                  <a:lnTo>
                    <a:pt x="32058" y="1066800"/>
                  </a:lnTo>
                  <a:lnTo>
                    <a:pt x="47323" y="1104900"/>
                  </a:lnTo>
                  <a:lnTo>
                    <a:pt x="65104" y="1155700"/>
                  </a:lnTo>
                  <a:lnTo>
                    <a:pt x="85239" y="1193800"/>
                  </a:lnTo>
                  <a:lnTo>
                    <a:pt x="107565" y="1244600"/>
                  </a:lnTo>
                  <a:lnTo>
                    <a:pt x="131919" y="1282700"/>
                  </a:lnTo>
                  <a:lnTo>
                    <a:pt x="153371" y="1320800"/>
                  </a:lnTo>
                  <a:lnTo>
                    <a:pt x="175510" y="1358900"/>
                  </a:lnTo>
                  <a:lnTo>
                    <a:pt x="198161" y="1384300"/>
                  </a:lnTo>
                  <a:lnTo>
                    <a:pt x="221149" y="1422400"/>
                  </a:lnTo>
                  <a:lnTo>
                    <a:pt x="232614" y="1435100"/>
                  </a:lnTo>
                  <a:lnTo>
                    <a:pt x="244888" y="1447800"/>
                  </a:lnTo>
                  <a:lnTo>
                    <a:pt x="257510" y="1473200"/>
                  </a:lnTo>
                  <a:lnTo>
                    <a:pt x="270018" y="1485900"/>
                  </a:lnTo>
                  <a:lnTo>
                    <a:pt x="275467" y="1485900"/>
                  </a:lnTo>
                  <a:lnTo>
                    <a:pt x="278845" y="1498600"/>
                  </a:lnTo>
                  <a:lnTo>
                    <a:pt x="285550" y="1498600"/>
                  </a:lnTo>
                  <a:lnTo>
                    <a:pt x="303789" y="1511300"/>
                  </a:lnTo>
                  <a:lnTo>
                    <a:pt x="322122" y="1536700"/>
                  </a:lnTo>
                  <a:lnTo>
                    <a:pt x="341352" y="1549400"/>
                  </a:lnTo>
                  <a:lnTo>
                    <a:pt x="362284" y="1574800"/>
                  </a:lnTo>
                  <a:lnTo>
                    <a:pt x="406901" y="1600200"/>
                  </a:lnTo>
                  <a:lnTo>
                    <a:pt x="453289" y="1612900"/>
                  </a:lnTo>
                  <a:lnTo>
                    <a:pt x="553419" y="1612900"/>
                  </a:lnTo>
                  <a:lnTo>
                    <a:pt x="574036" y="1600200"/>
                  </a:lnTo>
                  <a:lnTo>
                    <a:pt x="593876" y="1600200"/>
                  </a:lnTo>
                  <a:lnTo>
                    <a:pt x="612900" y="1587500"/>
                  </a:lnTo>
                  <a:lnTo>
                    <a:pt x="631067" y="1574800"/>
                  </a:lnTo>
                  <a:lnTo>
                    <a:pt x="489694" y="1574800"/>
                  </a:lnTo>
                  <a:lnTo>
                    <a:pt x="475187" y="1562100"/>
                  </a:lnTo>
                  <a:lnTo>
                    <a:pt x="448552" y="1562100"/>
                  </a:lnTo>
                  <a:lnTo>
                    <a:pt x="424350" y="1549400"/>
                  </a:lnTo>
                  <a:lnTo>
                    <a:pt x="402151" y="1524000"/>
                  </a:lnTo>
                  <a:lnTo>
                    <a:pt x="381524" y="1511300"/>
                  </a:lnTo>
                  <a:lnTo>
                    <a:pt x="362765" y="1498600"/>
                  </a:lnTo>
                  <a:lnTo>
                    <a:pt x="344256" y="1473200"/>
                  </a:lnTo>
                  <a:lnTo>
                    <a:pt x="325814" y="1460500"/>
                  </a:lnTo>
                  <a:lnTo>
                    <a:pt x="307255" y="1435100"/>
                  </a:lnTo>
                  <a:lnTo>
                    <a:pt x="277073" y="1397000"/>
                  </a:lnTo>
                  <a:lnTo>
                    <a:pt x="249363" y="1371600"/>
                  </a:lnTo>
                  <a:lnTo>
                    <a:pt x="223628" y="1333500"/>
                  </a:lnTo>
                  <a:lnTo>
                    <a:pt x="199368" y="1295400"/>
                  </a:lnTo>
                  <a:lnTo>
                    <a:pt x="168199" y="1244600"/>
                  </a:lnTo>
                  <a:lnTo>
                    <a:pt x="138192" y="1193800"/>
                  </a:lnTo>
                  <a:lnTo>
                    <a:pt x="118776" y="1155700"/>
                  </a:lnTo>
                  <a:lnTo>
                    <a:pt x="103066" y="1117600"/>
                  </a:lnTo>
                  <a:lnTo>
                    <a:pt x="89892" y="1066800"/>
                  </a:lnTo>
                  <a:lnTo>
                    <a:pt x="78083" y="1028700"/>
                  </a:lnTo>
                  <a:lnTo>
                    <a:pt x="69985" y="990600"/>
                  </a:lnTo>
                  <a:lnTo>
                    <a:pt x="63512" y="965200"/>
                  </a:lnTo>
                  <a:lnTo>
                    <a:pt x="58593" y="927100"/>
                  </a:lnTo>
                  <a:lnTo>
                    <a:pt x="55160" y="901700"/>
                  </a:lnTo>
                  <a:lnTo>
                    <a:pt x="53717" y="863600"/>
                  </a:lnTo>
                  <a:lnTo>
                    <a:pt x="54282" y="825500"/>
                  </a:lnTo>
                  <a:lnTo>
                    <a:pt x="56226" y="800100"/>
                  </a:lnTo>
                  <a:lnTo>
                    <a:pt x="58919" y="762000"/>
                  </a:lnTo>
                  <a:lnTo>
                    <a:pt x="62333" y="723900"/>
                  </a:lnTo>
                  <a:lnTo>
                    <a:pt x="66922" y="698500"/>
                  </a:lnTo>
                  <a:lnTo>
                    <a:pt x="73323" y="660400"/>
                  </a:lnTo>
                  <a:lnTo>
                    <a:pt x="82173" y="622300"/>
                  </a:lnTo>
                  <a:lnTo>
                    <a:pt x="95007" y="584200"/>
                  </a:lnTo>
                  <a:lnTo>
                    <a:pt x="109451" y="546100"/>
                  </a:lnTo>
                  <a:lnTo>
                    <a:pt x="126359" y="508000"/>
                  </a:lnTo>
                  <a:lnTo>
                    <a:pt x="146587" y="469900"/>
                  </a:lnTo>
                  <a:lnTo>
                    <a:pt x="167554" y="444500"/>
                  </a:lnTo>
                  <a:lnTo>
                    <a:pt x="191355" y="406400"/>
                  </a:lnTo>
                  <a:lnTo>
                    <a:pt x="218203" y="381000"/>
                  </a:lnTo>
                  <a:lnTo>
                    <a:pt x="248314" y="368300"/>
                  </a:lnTo>
                  <a:lnTo>
                    <a:pt x="255218" y="355600"/>
                  </a:lnTo>
                  <a:lnTo>
                    <a:pt x="268811" y="342900"/>
                  </a:lnTo>
                  <a:lnTo>
                    <a:pt x="275708" y="342900"/>
                  </a:lnTo>
                  <a:lnTo>
                    <a:pt x="299436" y="330200"/>
                  </a:lnTo>
                  <a:lnTo>
                    <a:pt x="324454" y="317500"/>
                  </a:lnTo>
                  <a:lnTo>
                    <a:pt x="350324" y="317500"/>
                  </a:lnTo>
                  <a:lnTo>
                    <a:pt x="376609" y="304800"/>
                  </a:lnTo>
                  <a:lnTo>
                    <a:pt x="637255" y="304800"/>
                  </a:lnTo>
                  <a:lnTo>
                    <a:pt x="614978" y="292100"/>
                  </a:lnTo>
                  <a:lnTo>
                    <a:pt x="567706" y="279400"/>
                  </a:lnTo>
                  <a:lnTo>
                    <a:pt x="531165" y="279400"/>
                  </a:lnTo>
                  <a:lnTo>
                    <a:pt x="512760" y="266700"/>
                  </a:lnTo>
                  <a:close/>
                </a:path>
                <a:path w="1651635" h="1638300">
                  <a:moveTo>
                    <a:pt x="1388177" y="850900"/>
                  </a:moveTo>
                  <a:lnTo>
                    <a:pt x="1343778" y="850900"/>
                  </a:lnTo>
                  <a:lnTo>
                    <a:pt x="1344591" y="901700"/>
                  </a:lnTo>
                  <a:lnTo>
                    <a:pt x="1341453" y="952500"/>
                  </a:lnTo>
                  <a:lnTo>
                    <a:pt x="1334436" y="1003300"/>
                  </a:lnTo>
                  <a:lnTo>
                    <a:pt x="1323611" y="1054100"/>
                  </a:lnTo>
                  <a:lnTo>
                    <a:pt x="1309053" y="1104900"/>
                  </a:lnTo>
                  <a:lnTo>
                    <a:pt x="1290832" y="1143000"/>
                  </a:lnTo>
                  <a:lnTo>
                    <a:pt x="1275930" y="1181100"/>
                  </a:lnTo>
                  <a:lnTo>
                    <a:pt x="1259899" y="1206500"/>
                  </a:lnTo>
                  <a:lnTo>
                    <a:pt x="1242827" y="1244600"/>
                  </a:lnTo>
                  <a:lnTo>
                    <a:pt x="1224804" y="1270000"/>
                  </a:lnTo>
                  <a:lnTo>
                    <a:pt x="1200016" y="1308100"/>
                  </a:lnTo>
                  <a:lnTo>
                    <a:pt x="1173026" y="1346200"/>
                  </a:lnTo>
                  <a:lnTo>
                    <a:pt x="1143837" y="1384300"/>
                  </a:lnTo>
                  <a:lnTo>
                    <a:pt x="1112447" y="1422400"/>
                  </a:lnTo>
                  <a:lnTo>
                    <a:pt x="1073421" y="1460500"/>
                  </a:lnTo>
                  <a:lnTo>
                    <a:pt x="1032637" y="1498600"/>
                  </a:lnTo>
                  <a:lnTo>
                    <a:pt x="989468" y="1524000"/>
                  </a:lnTo>
                  <a:lnTo>
                    <a:pt x="943283" y="1562100"/>
                  </a:lnTo>
                  <a:lnTo>
                    <a:pt x="920723" y="1562100"/>
                  </a:lnTo>
                  <a:lnTo>
                    <a:pt x="897016" y="1574800"/>
                  </a:lnTo>
                  <a:lnTo>
                    <a:pt x="872744" y="1587500"/>
                  </a:lnTo>
                  <a:lnTo>
                    <a:pt x="848491" y="1587500"/>
                  </a:lnTo>
                  <a:lnTo>
                    <a:pt x="837095" y="1600200"/>
                  </a:lnTo>
                  <a:lnTo>
                    <a:pt x="968922" y="1600200"/>
                  </a:lnTo>
                  <a:lnTo>
                    <a:pt x="991629" y="1587500"/>
                  </a:lnTo>
                  <a:lnTo>
                    <a:pt x="1034635" y="1562100"/>
                  </a:lnTo>
                  <a:lnTo>
                    <a:pt x="1112816" y="1498600"/>
                  </a:lnTo>
                  <a:lnTo>
                    <a:pt x="1116816" y="1485900"/>
                  </a:lnTo>
                  <a:lnTo>
                    <a:pt x="1149312" y="1460500"/>
                  </a:lnTo>
                  <a:lnTo>
                    <a:pt x="1165277" y="1435100"/>
                  </a:lnTo>
                  <a:lnTo>
                    <a:pt x="1180418" y="1422400"/>
                  </a:lnTo>
                  <a:lnTo>
                    <a:pt x="1200075" y="1397000"/>
                  </a:lnTo>
                  <a:lnTo>
                    <a:pt x="1219100" y="1371600"/>
                  </a:lnTo>
                  <a:lnTo>
                    <a:pt x="1256745" y="1320800"/>
                  </a:lnTo>
                  <a:lnTo>
                    <a:pt x="1284214" y="1270000"/>
                  </a:lnTo>
                  <a:lnTo>
                    <a:pt x="1306688" y="1231900"/>
                  </a:lnTo>
                  <a:lnTo>
                    <a:pt x="1325133" y="1181100"/>
                  </a:lnTo>
                  <a:lnTo>
                    <a:pt x="1340514" y="1130300"/>
                  </a:lnTo>
                  <a:lnTo>
                    <a:pt x="1353798" y="1079500"/>
                  </a:lnTo>
                  <a:lnTo>
                    <a:pt x="1361623" y="1054100"/>
                  </a:lnTo>
                  <a:lnTo>
                    <a:pt x="1368230" y="1016000"/>
                  </a:lnTo>
                  <a:lnTo>
                    <a:pt x="1374035" y="977900"/>
                  </a:lnTo>
                  <a:lnTo>
                    <a:pt x="1379452" y="952500"/>
                  </a:lnTo>
                  <a:lnTo>
                    <a:pt x="1381989" y="927100"/>
                  </a:lnTo>
                  <a:lnTo>
                    <a:pt x="1383634" y="914400"/>
                  </a:lnTo>
                  <a:lnTo>
                    <a:pt x="1384921" y="889000"/>
                  </a:lnTo>
                  <a:lnTo>
                    <a:pt x="1386386" y="863600"/>
                  </a:lnTo>
                  <a:lnTo>
                    <a:pt x="1386945" y="863600"/>
                  </a:lnTo>
                  <a:lnTo>
                    <a:pt x="1388177" y="850900"/>
                  </a:lnTo>
                  <a:close/>
                </a:path>
                <a:path w="1651635" h="1638300">
                  <a:moveTo>
                    <a:pt x="1446284" y="838200"/>
                  </a:moveTo>
                  <a:lnTo>
                    <a:pt x="1300431" y="838200"/>
                  </a:lnTo>
                  <a:lnTo>
                    <a:pt x="1321653" y="850900"/>
                  </a:lnTo>
                  <a:lnTo>
                    <a:pt x="1421108" y="850900"/>
                  </a:lnTo>
                  <a:lnTo>
                    <a:pt x="1446284" y="838200"/>
                  </a:lnTo>
                  <a:close/>
                </a:path>
                <a:path w="1651635" h="1638300">
                  <a:moveTo>
                    <a:pt x="980964" y="495300"/>
                  </a:moveTo>
                  <a:lnTo>
                    <a:pt x="869382" y="495300"/>
                  </a:lnTo>
                  <a:lnTo>
                    <a:pt x="895367" y="508000"/>
                  </a:lnTo>
                  <a:lnTo>
                    <a:pt x="920519" y="508000"/>
                  </a:lnTo>
                  <a:lnTo>
                    <a:pt x="944584" y="520700"/>
                  </a:lnTo>
                  <a:lnTo>
                    <a:pt x="977909" y="546100"/>
                  </a:lnTo>
                  <a:lnTo>
                    <a:pt x="1005234" y="584200"/>
                  </a:lnTo>
                  <a:lnTo>
                    <a:pt x="1016149" y="596900"/>
                  </a:lnTo>
                  <a:lnTo>
                    <a:pt x="1047449" y="635000"/>
                  </a:lnTo>
                  <a:lnTo>
                    <a:pt x="1058130" y="660400"/>
                  </a:lnTo>
                  <a:lnTo>
                    <a:pt x="1062994" y="660400"/>
                  </a:lnTo>
                  <a:lnTo>
                    <a:pt x="1068010" y="673100"/>
                  </a:lnTo>
                  <a:lnTo>
                    <a:pt x="1074997" y="685800"/>
                  </a:lnTo>
                  <a:lnTo>
                    <a:pt x="1081901" y="698500"/>
                  </a:lnTo>
                  <a:lnTo>
                    <a:pt x="1131083" y="762000"/>
                  </a:lnTo>
                  <a:lnTo>
                    <a:pt x="1169170" y="787400"/>
                  </a:lnTo>
                  <a:lnTo>
                    <a:pt x="1211837" y="812800"/>
                  </a:lnTo>
                  <a:lnTo>
                    <a:pt x="1259132" y="838200"/>
                  </a:lnTo>
                  <a:lnTo>
                    <a:pt x="1506952" y="838200"/>
                  </a:lnTo>
                  <a:lnTo>
                    <a:pt x="1523953" y="825500"/>
                  </a:lnTo>
                  <a:lnTo>
                    <a:pt x="1539968" y="825500"/>
                  </a:lnTo>
                  <a:lnTo>
                    <a:pt x="1555358" y="812800"/>
                  </a:lnTo>
                  <a:lnTo>
                    <a:pt x="1570529" y="800100"/>
                  </a:lnTo>
                  <a:lnTo>
                    <a:pt x="1585411" y="787400"/>
                  </a:lnTo>
                  <a:lnTo>
                    <a:pt x="1340946" y="787400"/>
                  </a:lnTo>
                  <a:lnTo>
                    <a:pt x="1297769" y="774700"/>
                  </a:lnTo>
                  <a:lnTo>
                    <a:pt x="1215584" y="749300"/>
                  </a:lnTo>
                  <a:lnTo>
                    <a:pt x="1184544" y="723900"/>
                  </a:lnTo>
                  <a:lnTo>
                    <a:pt x="1133260" y="673100"/>
                  </a:lnTo>
                  <a:lnTo>
                    <a:pt x="1110606" y="635000"/>
                  </a:lnTo>
                  <a:lnTo>
                    <a:pt x="1081395" y="596900"/>
                  </a:lnTo>
                  <a:lnTo>
                    <a:pt x="1050510" y="571500"/>
                  </a:lnTo>
                  <a:lnTo>
                    <a:pt x="1017262" y="533400"/>
                  </a:lnTo>
                  <a:lnTo>
                    <a:pt x="980964" y="495300"/>
                  </a:lnTo>
                  <a:close/>
                </a:path>
                <a:path w="1651635" h="1638300">
                  <a:moveTo>
                    <a:pt x="1180820" y="241300"/>
                  </a:moveTo>
                  <a:lnTo>
                    <a:pt x="1072636" y="241300"/>
                  </a:lnTo>
                  <a:lnTo>
                    <a:pt x="1117318" y="254000"/>
                  </a:lnTo>
                  <a:lnTo>
                    <a:pt x="1161812" y="279400"/>
                  </a:lnTo>
                  <a:lnTo>
                    <a:pt x="1174596" y="279400"/>
                  </a:lnTo>
                  <a:lnTo>
                    <a:pt x="1186820" y="292100"/>
                  </a:lnTo>
                  <a:lnTo>
                    <a:pt x="1210580" y="317500"/>
                  </a:lnTo>
                  <a:lnTo>
                    <a:pt x="1238702" y="342900"/>
                  </a:lnTo>
                  <a:lnTo>
                    <a:pt x="1261996" y="368300"/>
                  </a:lnTo>
                  <a:lnTo>
                    <a:pt x="1282471" y="406400"/>
                  </a:lnTo>
                  <a:lnTo>
                    <a:pt x="1302135" y="444500"/>
                  </a:lnTo>
                  <a:lnTo>
                    <a:pt x="1325969" y="482600"/>
                  </a:lnTo>
                  <a:lnTo>
                    <a:pt x="1350746" y="520700"/>
                  </a:lnTo>
                  <a:lnTo>
                    <a:pt x="1376239" y="558800"/>
                  </a:lnTo>
                  <a:lnTo>
                    <a:pt x="1402223" y="596900"/>
                  </a:lnTo>
                  <a:lnTo>
                    <a:pt x="1417678" y="622300"/>
                  </a:lnTo>
                  <a:lnTo>
                    <a:pt x="1434081" y="635000"/>
                  </a:lnTo>
                  <a:lnTo>
                    <a:pt x="1451037" y="660400"/>
                  </a:lnTo>
                  <a:lnTo>
                    <a:pt x="1468149" y="673100"/>
                  </a:lnTo>
                  <a:lnTo>
                    <a:pt x="1485841" y="698500"/>
                  </a:lnTo>
                  <a:lnTo>
                    <a:pt x="1505978" y="711200"/>
                  </a:lnTo>
                  <a:lnTo>
                    <a:pt x="1528241" y="711200"/>
                  </a:lnTo>
                  <a:lnTo>
                    <a:pt x="1552312" y="723900"/>
                  </a:lnTo>
                  <a:lnTo>
                    <a:pt x="1591542" y="723900"/>
                  </a:lnTo>
                  <a:lnTo>
                    <a:pt x="1571131" y="749300"/>
                  </a:lnTo>
                  <a:lnTo>
                    <a:pt x="1549035" y="774700"/>
                  </a:lnTo>
                  <a:lnTo>
                    <a:pt x="1523930" y="787400"/>
                  </a:lnTo>
                  <a:lnTo>
                    <a:pt x="1585411" y="787400"/>
                  </a:lnTo>
                  <a:lnTo>
                    <a:pt x="1599937" y="774700"/>
                  </a:lnTo>
                  <a:lnTo>
                    <a:pt x="1617286" y="762000"/>
                  </a:lnTo>
                  <a:lnTo>
                    <a:pt x="1631700" y="736600"/>
                  </a:lnTo>
                  <a:lnTo>
                    <a:pt x="1642817" y="723900"/>
                  </a:lnTo>
                  <a:lnTo>
                    <a:pt x="1650280" y="698500"/>
                  </a:lnTo>
                  <a:lnTo>
                    <a:pt x="1650978" y="698500"/>
                  </a:lnTo>
                  <a:lnTo>
                    <a:pt x="1651232" y="685800"/>
                  </a:lnTo>
                  <a:lnTo>
                    <a:pt x="1599567" y="685800"/>
                  </a:lnTo>
                  <a:lnTo>
                    <a:pt x="1574406" y="673100"/>
                  </a:lnTo>
                  <a:lnTo>
                    <a:pt x="1549848" y="673100"/>
                  </a:lnTo>
                  <a:lnTo>
                    <a:pt x="1520609" y="660400"/>
                  </a:lnTo>
                  <a:lnTo>
                    <a:pt x="1469336" y="622300"/>
                  </a:lnTo>
                  <a:lnTo>
                    <a:pt x="1421902" y="558800"/>
                  </a:lnTo>
                  <a:lnTo>
                    <a:pt x="1394375" y="508000"/>
                  </a:lnTo>
                  <a:lnTo>
                    <a:pt x="1366724" y="469900"/>
                  </a:lnTo>
                  <a:lnTo>
                    <a:pt x="1338977" y="419100"/>
                  </a:lnTo>
                  <a:lnTo>
                    <a:pt x="1318792" y="393700"/>
                  </a:lnTo>
                  <a:lnTo>
                    <a:pt x="1298556" y="355600"/>
                  </a:lnTo>
                  <a:lnTo>
                    <a:pt x="1277116" y="330200"/>
                  </a:lnTo>
                  <a:lnTo>
                    <a:pt x="1253316" y="292100"/>
                  </a:lnTo>
                  <a:lnTo>
                    <a:pt x="1218493" y="266700"/>
                  </a:lnTo>
                  <a:lnTo>
                    <a:pt x="1180820" y="241300"/>
                  </a:lnTo>
                  <a:close/>
                </a:path>
                <a:path w="1651635" h="1638300">
                  <a:moveTo>
                    <a:pt x="945522" y="469900"/>
                  </a:moveTo>
                  <a:lnTo>
                    <a:pt x="794601" y="469900"/>
                  </a:lnTo>
                  <a:lnTo>
                    <a:pt x="802082" y="482600"/>
                  </a:lnTo>
                  <a:lnTo>
                    <a:pt x="809451" y="495300"/>
                  </a:lnTo>
                  <a:lnTo>
                    <a:pt x="969625" y="495300"/>
                  </a:lnTo>
                  <a:lnTo>
                    <a:pt x="957801" y="482600"/>
                  </a:lnTo>
                  <a:lnTo>
                    <a:pt x="945522" y="469900"/>
                  </a:lnTo>
                  <a:close/>
                </a:path>
                <a:path w="1651635" h="1638300">
                  <a:moveTo>
                    <a:pt x="637255" y="304800"/>
                  </a:moveTo>
                  <a:lnTo>
                    <a:pt x="524572" y="304800"/>
                  </a:lnTo>
                  <a:lnTo>
                    <a:pt x="552392" y="317500"/>
                  </a:lnTo>
                  <a:lnTo>
                    <a:pt x="579976" y="317500"/>
                  </a:lnTo>
                  <a:lnTo>
                    <a:pt x="607470" y="330200"/>
                  </a:lnTo>
                  <a:lnTo>
                    <a:pt x="659968" y="342900"/>
                  </a:lnTo>
                  <a:lnTo>
                    <a:pt x="705498" y="381000"/>
                  </a:lnTo>
                  <a:lnTo>
                    <a:pt x="745223" y="419100"/>
                  </a:lnTo>
                  <a:lnTo>
                    <a:pt x="780304" y="457200"/>
                  </a:lnTo>
                  <a:lnTo>
                    <a:pt x="787259" y="469900"/>
                  </a:lnTo>
                  <a:lnTo>
                    <a:pt x="918258" y="469900"/>
                  </a:lnTo>
                  <a:lnTo>
                    <a:pt x="903237" y="457200"/>
                  </a:lnTo>
                  <a:lnTo>
                    <a:pt x="872684" y="457200"/>
                  </a:lnTo>
                  <a:lnTo>
                    <a:pt x="864740" y="444500"/>
                  </a:lnTo>
                  <a:lnTo>
                    <a:pt x="859483" y="444500"/>
                  </a:lnTo>
                  <a:lnTo>
                    <a:pt x="857339" y="431800"/>
                  </a:lnTo>
                  <a:lnTo>
                    <a:pt x="858740" y="431800"/>
                  </a:lnTo>
                  <a:lnTo>
                    <a:pt x="869315" y="406400"/>
                  </a:lnTo>
                  <a:lnTo>
                    <a:pt x="777980" y="406400"/>
                  </a:lnTo>
                  <a:lnTo>
                    <a:pt x="768528" y="393700"/>
                  </a:lnTo>
                  <a:lnTo>
                    <a:pt x="759216" y="381000"/>
                  </a:lnTo>
                  <a:lnTo>
                    <a:pt x="749923" y="381000"/>
                  </a:lnTo>
                  <a:lnTo>
                    <a:pt x="740528" y="368300"/>
                  </a:lnTo>
                  <a:lnTo>
                    <a:pt x="701378" y="342900"/>
                  </a:lnTo>
                  <a:lnTo>
                    <a:pt x="659532" y="317500"/>
                  </a:lnTo>
                  <a:lnTo>
                    <a:pt x="637255" y="304800"/>
                  </a:lnTo>
                  <a:close/>
                </a:path>
                <a:path w="1651635" h="1638300">
                  <a:moveTo>
                    <a:pt x="761013" y="0"/>
                  </a:moveTo>
                  <a:lnTo>
                    <a:pt x="753252" y="12700"/>
                  </a:lnTo>
                  <a:lnTo>
                    <a:pt x="740757" y="25400"/>
                  </a:lnTo>
                  <a:lnTo>
                    <a:pt x="726709" y="38100"/>
                  </a:lnTo>
                  <a:lnTo>
                    <a:pt x="714290" y="50800"/>
                  </a:lnTo>
                  <a:lnTo>
                    <a:pt x="732604" y="88900"/>
                  </a:lnTo>
                  <a:lnTo>
                    <a:pt x="748591" y="127000"/>
                  </a:lnTo>
                  <a:lnTo>
                    <a:pt x="762251" y="152400"/>
                  </a:lnTo>
                  <a:lnTo>
                    <a:pt x="773586" y="190500"/>
                  </a:lnTo>
                  <a:lnTo>
                    <a:pt x="783954" y="241300"/>
                  </a:lnTo>
                  <a:lnTo>
                    <a:pt x="788351" y="304800"/>
                  </a:lnTo>
                  <a:lnTo>
                    <a:pt x="786464" y="355600"/>
                  </a:lnTo>
                  <a:lnTo>
                    <a:pt x="777980" y="406400"/>
                  </a:lnTo>
                  <a:lnTo>
                    <a:pt x="869315" y="406400"/>
                  </a:lnTo>
                  <a:lnTo>
                    <a:pt x="882203" y="381000"/>
                  </a:lnTo>
                  <a:lnTo>
                    <a:pt x="814239" y="381000"/>
                  </a:lnTo>
                  <a:lnTo>
                    <a:pt x="827332" y="254000"/>
                  </a:lnTo>
                  <a:lnTo>
                    <a:pt x="828310" y="241300"/>
                  </a:lnTo>
                  <a:lnTo>
                    <a:pt x="828399" y="215900"/>
                  </a:lnTo>
                  <a:lnTo>
                    <a:pt x="827193" y="203200"/>
                  </a:lnTo>
                  <a:lnTo>
                    <a:pt x="805984" y="203200"/>
                  </a:lnTo>
                  <a:lnTo>
                    <a:pt x="787803" y="152400"/>
                  </a:lnTo>
                  <a:lnTo>
                    <a:pt x="782057" y="139700"/>
                  </a:lnTo>
                  <a:lnTo>
                    <a:pt x="758236" y="88900"/>
                  </a:lnTo>
                  <a:lnTo>
                    <a:pt x="750243" y="76200"/>
                  </a:lnTo>
                  <a:lnTo>
                    <a:pt x="747111" y="63500"/>
                  </a:lnTo>
                  <a:lnTo>
                    <a:pt x="747062" y="50800"/>
                  </a:lnTo>
                  <a:lnTo>
                    <a:pt x="750661" y="50800"/>
                  </a:lnTo>
                  <a:lnTo>
                    <a:pt x="758473" y="38100"/>
                  </a:lnTo>
                  <a:lnTo>
                    <a:pt x="791671" y="38100"/>
                  </a:lnTo>
                  <a:lnTo>
                    <a:pt x="777510" y="25400"/>
                  </a:lnTo>
                  <a:lnTo>
                    <a:pt x="761013" y="0"/>
                  </a:lnTo>
                  <a:close/>
                </a:path>
                <a:path w="1651635" h="1638300">
                  <a:moveTo>
                    <a:pt x="1097343" y="203200"/>
                  </a:moveTo>
                  <a:lnTo>
                    <a:pt x="1051748" y="203200"/>
                  </a:lnTo>
                  <a:lnTo>
                    <a:pt x="1003723" y="215900"/>
                  </a:lnTo>
                  <a:lnTo>
                    <a:pt x="974064" y="215900"/>
                  </a:lnTo>
                  <a:lnTo>
                    <a:pt x="959508" y="228600"/>
                  </a:lnTo>
                  <a:lnTo>
                    <a:pt x="944909" y="228600"/>
                  </a:lnTo>
                  <a:lnTo>
                    <a:pt x="927590" y="241300"/>
                  </a:lnTo>
                  <a:lnTo>
                    <a:pt x="910995" y="254000"/>
                  </a:lnTo>
                  <a:lnTo>
                    <a:pt x="895280" y="266700"/>
                  </a:lnTo>
                  <a:lnTo>
                    <a:pt x="880596" y="292100"/>
                  </a:lnTo>
                  <a:lnTo>
                    <a:pt x="862768" y="304800"/>
                  </a:lnTo>
                  <a:lnTo>
                    <a:pt x="846155" y="330200"/>
                  </a:lnTo>
                  <a:lnTo>
                    <a:pt x="831374" y="355600"/>
                  </a:lnTo>
                  <a:lnTo>
                    <a:pt x="819039" y="381000"/>
                  </a:lnTo>
                  <a:lnTo>
                    <a:pt x="882203" y="381000"/>
                  </a:lnTo>
                  <a:lnTo>
                    <a:pt x="897034" y="368300"/>
                  </a:lnTo>
                  <a:lnTo>
                    <a:pt x="913438" y="342900"/>
                  </a:lnTo>
                  <a:lnTo>
                    <a:pt x="930056" y="330200"/>
                  </a:lnTo>
                  <a:lnTo>
                    <a:pt x="965366" y="292100"/>
                  </a:lnTo>
                  <a:lnTo>
                    <a:pt x="1028178" y="254000"/>
                  </a:lnTo>
                  <a:lnTo>
                    <a:pt x="1072636" y="241300"/>
                  </a:lnTo>
                  <a:lnTo>
                    <a:pt x="1180820" y="241300"/>
                  </a:lnTo>
                  <a:lnTo>
                    <a:pt x="1140402" y="215900"/>
                  </a:lnTo>
                  <a:lnTo>
                    <a:pt x="1097343" y="203200"/>
                  </a:lnTo>
                  <a:close/>
                </a:path>
                <a:path w="1651635" h="1638300">
                  <a:moveTo>
                    <a:pt x="791671" y="38100"/>
                  </a:moveTo>
                  <a:lnTo>
                    <a:pt x="758473" y="38100"/>
                  </a:lnTo>
                  <a:lnTo>
                    <a:pt x="785533" y="76200"/>
                  </a:lnTo>
                  <a:lnTo>
                    <a:pt x="802131" y="114300"/>
                  </a:lnTo>
                  <a:lnTo>
                    <a:pt x="808778" y="165100"/>
                  </a:lnTo>
                  <a:lnTo>
                    <a:pt x="805984" y="203200"/>
                  </a:lnTo>
                  <a:lnTo>
                    <a:pt x="827193" y="203200"/>
                  </a:lnTo>
                  <a:lnTo>
                    <a:pt x="823210" y="177800"/>
                  </a:lnTo>
                  <a:lnTo>
                    <a:pt x="819327" y="139700"/>
                  </a:lnTo>
                  <a:lnTo>
                    <a:pt x="815064" y="114300"/>
                  </a:lnTo>
                  <a:lnTo>
                    <a:pt x="809946" y="88900"/>
                  </a:lnTo>
                  <a:lnTo>
                    <a:pt x="802736" y="63500"/>
                  </a:lnTo>
                  <a:lnTo>
                    <a:pt x="791671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65713" y="3851201"/>
              <a:ext cx="1905" cy="16510"/>
            </a:xfrm>
            <a:custGeom>
              <a:avLst/>
              <a:gdLst/>
              <a:ahLst/>
              <a:cxnLst/>
              <a:rect l="l" t="t" r="r" b="b"/>
              <a:pathLst>
                <a:path w="1904" h="16510">
                  <a:moveTo>
                    <a:pt x="698" y="0"/>
                  </a:moveTo>
                  <a:lnTo>
                    <a:pt x="0" y="165"/>
                  </a:lnTo>
                  <a:lnTo>
                    <a:pt x="1206" y="16014"/>
                  </a:lnTo>
                  <a:lnTo>
                    <a:pt x="1714" y="749"/>
                  </a:lnTo>
                  <a:lnTo>
                    <a:pt x="1269" y="203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7C7B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63672" y="454694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431" y="0"/>
                  </a:moveTo>
                  <a:lnTo>
                    <a:pt x="0" y="444"/>
                  </a:lnTo>
                  <a:lnTo>
                    <a:pt x="25" y="889"/>
                  </a:lnTo>
                  <a:lnTo>
                    <a:pt x="482" y="1308"/>
                  </a:lnTo>
                  <a:lnTo>
                    <a:pt x="685" y="1193"/>
                  </a:lnTo>
                  <a:lnTo>
                    <a:pt x="876" y="1092"/>
                  </a:lnTo>
                  <a:lnTo>
                    <a:pt x="1066" y="977"/>
                  </a:lnTo>
                  <a:lnTo>
                    <a:pt x="863" y="66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606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592238" y="3952005"/>
              <a:ext cx="1290955" cy="1296670"/>
            </a:xfrm>
            <a:custGeom>
              <a:avLst/>
              <a:gdLst/>
              <a:ahLst/>
              <a:cxnLst/>
              <a:rect l="l" t="t" r="r" b="b"/>
              <a:pathLst>
                <a:path w="1290954" h="1296670">
                  <a:moveTo>
                    <a:pt x="921106" y="1234160"/>
                  </a:moveTo>
                  <a:lnTo>
                    <a:pt x="582242" y="1234160"/>
                  </a:lnTo>
                  <a:lnTo>
                    <a:pt x="588658" y="1235366"/>
                  </a:lnTo>
                  <a:lnTo>
                    <a:pt x="595079" y="1238245"/>
                  </a:lnTo>
                  <a:lnTo>
                    <a:pt x="607599" y="1245245"/>
                  </a:lnTo>
                  <a:lnTo>
                    <a:pt x="644990" y="1266540"/>
                  </a:lnTo>
                  <a:lnTo>
                    <a:pt x="669441" y="1278799"/>
                  </a:lnTo>
                  <a:lnTo>
                    <a:pt x="694779" y="1288089"/>
                  </a:lnTo>
                  <a:lnTo>
                    <a:pt x="721019" y="1294040"/>
                  </a:lnTo>
                  <a:lnTo>
                    <a:pt x="748177" y="1296284"/>
                  </a:lnTo>
                  <a:lnTo>
                    <a:pt x="759916" y="1295751"/>
                  </a:lnTo>
                  <a:lnTo>
                    <a:pt x="843299" y="1273292"/>
                  </a:lnTo>
                  <a:lnTo>
                    <a:pt x="889566" y="1253904"/>
                  </a:lnTo>
                  <a:lnTo>
                    <a:pt x="921106" y="1234160"/>
                  </a:lnTo>
                  <a:close/>
                </a:path>
                <a:path w="1290954" h="1296670">
                  <a:moveTo>
                    <a:pt x="412670" y="0"/>
                  </a:moveTo>
                  <a:lnTo>
                    <a:pt x="352712" y="2127"/>
                  </a:lnTo>
                  <a:lnTo>
                    <a:pt x="296606" y="12298"/>
                  </a:lnTo>
                  <a:lnTo>
                    <a:pt x="245713" y="28298"/>
                  </a:lnTo>
                  <a:lnTo>
                    <a:pt x="201501" y="55898"/>
                  </a:lnTo>
                  <a:lnTo>
                    <a:pt x="194597" y="60662"/>
                  </a:lnTo>
                  <a:lnTo>
                    <a:pt x="137633" y="109486"/>
                  </a:lnTo>
                  <a:lnTo>
                    <a:pt x="92870" y="168892"/>
                  </a:lnTo>
                  <a:lnTo>
                    <a:pt x="72641" y="205701"/>
                  </a:lnTo>
                  <a:lnTo>
                    <a:pt x="55732" y="244208"/>
                  </a:lnTo>
                  <a:lnTo>
                    <a:pt x="41285" y="283854"/>
                  </a:lnTo>
                  <a:lnTo>
                    <a:pt x="28443" y="324086"/>
                  </a:lnTo>
                  <a:lnTo>
                    <a:pt x="13203" y="392483"/>
                  </a:lnTo>
                  <a:lnTo>
                    <a:pt x="5202" y="462186"/>
                  </a:lnTo>
                  <a:lnTo>
                    <a:pt x="565" y="528016"/>
                  </a:lnTo>
                  <a:lnTo>
                    <a:pt x="0" y="560994"/>
                  </a:lnTo>
                  <a:lnTo>
                    <a:pt x="1443" y="594075"/>
                  </a:lnTo>
                  <a:lnTo>
                    <a:pt x="9795" y="661128"/>
                  </a:lnTo>
                  <a:lnTo>
                    <a:pt x="24366" y="727057"/>
                  </a:lnTo>
                  <a:lnTo>
                    <a:pt x="36173" y="769096"/>
                  </a:lnTo>
                  <a:lnTo>
                    <a:pt x="49344" y="810632"/>
                  </a:lnTo>
                  <a:lnTo>
                    <a:pt x="65053" y="851212"/>
                  </a:lnTo>
                  <a:lnTo>
                    <a:pt x="84475" y="890379"/>
                  </a:lnTo>
                  <a:lnTo>
                    <a:pt x="114482" y="941619"/>
                  </a:lnTo>
                  <a:lnTo>
                    <a:pt x="145651" y="992182"/>
                  </a:lnTo>
                  <a:lnTo>
                    <a:pt x="169911" y="1029538"/>
                  </a:lnTo>
                  <a:lnTo>
                    <a:pt x="195646" y="1065791"/>
                  </a:lnTo>
                  <a:lnTo>
                    <a:pt x="223356" y="1100549"/>
                  </a:lnTo>
                  <a:lnTo>
                    <a:pt x="253538" y="1133419"/>
                  </a:lnTo>
                  <a:lnTo>
                    <a:pt x="309048" y="1190356"/>
                  </a:lnTo>
                  <a:lnTo>
                    <a:pt x="348432" y="1227600"/>
                  </a:lnTo>
                  <a:lnTo>
                    <a:pt x="394825" y="1256434"/>
                  </a:lnTo>
                  <a:lnTo>
                    <a:pt x="435971" y="1268972"/>
                  </a:lnTo>
                  <a:lnTo>
                    <a:pt x="465186" y="1274340"/>
                  </a:lnTo>
                  <a:lnTo>
                    <a:pt x="480207" y="1273830"/>
                  </a:lnTo>
                  <a:lnTo>
                    <a:pt x="503874" y="1268868"/>
                  </a:lnTo>
                  <a:lnTo>
                    <a:pt x="526431" y="1261016"/>
                  </a:lnTo>
                  <a:lnTo>
                    <a:pt x="547989" y="1250706"/>
                  </a:lnTo>
                  <a:lnTo>
                    <a:pt x="568663" y="1238372"/>
                  </a:lnTo>
                  <a:lnTo>
                    <a:pt x="575641" y="1235028"/>
                  </a:lnTo>
                  <a:lnTo>
                    <a:pt x="582242" y="1234160"/>
                  </a:lnTo>
                  <a:lnTo>
                    <a:pt x="921106" y="1234160"/>
                  </a:lnTo>
                  <a:lnTo>
                    <a:pt x="935751" y="1224992"/>
                  </a:lnTo>
                  <a:lnTo>
                    <a:pt x="978920" y="1191996"/>
                  </a:lnTo>
                  <a:lnTo>
                    <a:pt x="1019704" y="1155940"/>
                  </a:lnTo>
                  <a:lnTo>
                    <a:pt x="1058730" y="1117849"/>
                  </a:lnTo>
                  <a:lnTo>
                    <a:pt x="1090115" y="1084043"/>
                  </a:lnTo>
                  <a:lnTo>
                    <a:pt x="1119305" y="1048408"/>
                  </a:lnTo>
                  <a:lnTo>
                    <a:pt x="1146297" y="1011092"/>
                  </a:lnTo>
                  <a:lnTo>
                    <a:pt x="1171087" y="972243"/>
                  </a:lnTo>
                  <a:lnTo>
                    <a:pt x="1206182" y="909308"/>
                  </a:lnTo>
                  <a:lnTo>
                    <a:pt x="1237115" y="844240"/>
                  </a:lnTo>
                  <a:lnTo>
                    <a:pt x="1255336" y="797688"/>
                  </a:lnTo>
                  <a:lnTo>
                    <a:pt x="1269894" y="750385"/>
                  </a:lnTo>
                  <a:lnTo>
                    <a:pt x="1280718" y="702346"/>
                  </a:lnTo>
                  <a:lnTo>
                    <a:pt x="1287736" y="653585"/>
                  </a:lnTo>
                  <a:lnTo>
                    <a:pt x="1290874" y="604116"/>
                  </a:lnTo>
                  <a:lnTo>
                    <a:pt x="1290061" y="553956"/>
                  </a:lnTo>
                  <a:lnTo>
                    <a:pt x="1289972" y="552368"/>
                  </a:lnTo>
                  <a:lnTo>
                    <a:pt x="1289528" y="546260"/>
                  </a:lnTo>
                  <a:lnTo>
                    <a:pt x="1246713" y="539276"/>
                  </a:lnTo>
                  <a:lnTo>
                    <a:pt x="1225866" y="535528"/>
                  </a:lnTo>
                  <a:lnTo>
                    <a:pt x="1158115" y="514131"/>
                  </a:lnTo>
                  <a:lnTo>
                    <a:pt x="1115452" y="490232"/>
                  </a:lnTo>
                  <a:lnTo>
                    <a:pt x="1077365" y="459501"/>
                  </a:lnTo>
                  <a:lnTo>
                    <a:pt x="1043808" y="422282"/>
                  </a:lnTo>
                  <a:lnTo>
                    <a:pt x="1021280" y="384419"/>
                  </a:lnTo>
                  <a:lnTo>
                    <a:pt x="1014293" y="371406"/>
                  </a:lnTo>
                  <a:lnTo>
                    <a:pt x="1009277" y="361994"/>
                  </a:lnTo>
                  <a:lnTo>
                    <a:pt x="1004413" y="352491"/>
                  </a:lnTo>
                  <a:lnTo>
                    <a:pt x="999348" y="343133"/>
                  </a:lnTo>
                  <a:lnTo>
                    <a:pt x="993835" y="334322"/>
                  </a:lnTo>
                  <a:lnTo>
                    <a:pt x="223540" y="334322"/>
                  </a:lnTo>
                  <a:lnTo>
                    <a:pt x="204208" y="326023"/>
                  </a:lnTo>
                  <a:lnTo>
                    <a:pt x="175179" y="299829"/>
                  </a:lnTo>
                  <a:lnTo>
                    <a:pt x="175860" y="276943"/>
                  </a:lnTo>
                  <a:lnTo>
                    <a:pt x="178568" y="254552"/>
                  </a:lnTo>
                  <a:lnTo>
                    <a:pt x="183332" y="232758"/>
                  </a:lnTo>
                  <a:lnTo>
                    <a:pt x="190177" y="211665"/>
                  </a:lnTo>
                  <a:lnTo>
                    <a:pt x="248649" y="211665"/>
                  </a:lnTo>
                  <a:lnTo>
                    <a:pt x="236656" y="198519"/>
                  </a:lnTo>
                  <a:lnTo>
                    <a:pt x="227414" y="181130"/>
                  </a:lnTo>
                  <a:lnTo>
                    <a:pt x="221381" y="161412"/>
                  </a:lnTo>
                  <a:lnTo>
                    <a:pt x="220746" y="158630"/>
                  </a:lnTo>
                  <a:lnTo>
                    <a:pt x="223375" y="154477"/>
                  </a:lnTo>
                  <a:lnTo>
                    <a:pt x="254444" y="122269"/>
                  </a:lnTo>
                  <a:lnTo>
                    <a:pt x="287207" y="99337"/>
                  </a:lnTo>
                  <a:lnTo>
                    <a:pt x="323582" y="82745"/>
                  </a:lnTo>
                  <a:lnTo>
                    <a:pt x="363317" y="72219"/>
                  </a:lnTo>
                  <a:lnTo>
                    <a:pt x="645698" y="69370"/>
                  </a:lnTo>
                  <a:lnTo>
                    <a:pt x="606246" y="44010"/>
                  </a:lnTo>
                  <a:lnTo>
                    <a:pt x="553753" y="23693"/>
                  </a:lnTo>
                  <a:lnTo>
                    <a:pt x="498675" y="9264"/>
                  </a:lnTo>
                  <a:lnTo>
                    <a:pt x="442653" y="1036"/>
                  </a:lnTo>
                  <a:lnTo>
                    <a:pt x="412670" y="0"/>
                  </a:lnTo>
                  <a:close/>
                </a:path>
                <a:path w="1290954" h="1296670">
                  <a:moveTo>
                    <a:pt x="248649" y="211665"/>
                  </a:moveTo>
                  <a:lnTo>
                    <a:pt x="190177" y="211665"/>
                  </a:lnTo>
                  <a:lnTo>
                    <a:pt x="223207" y="253455"/>
                  </a:lnTo>
                  <a:lnTo>
                    <a:pt x="234031" y="267418"/>
                  </a:lnTo>
                  <a:lnTo>
                    <a:pt x="236240" y="270301"/>
                  </a:lnTo>
                  <a:lnTo>
                    <a:pt x="238272" y="274962"/>
                  </a:lnTo>
                  <a:lnTo>
                    <a:pt x="237558" y="278188"/>
                  </a:lnTo>
                  <a:lnTo>
                    <a:pt x="234364" y="291902"/>
                  </a:lnTo>
                  <a:lnTo>
                    <a:pt x="230895" y="305782"/>
                  </a:lnTo>
                  <a:lnTo>
                    <a:pt x="223540" y="334322"/>
                  </a:lnTo>
                  <a:lnTo>
                    <a:pt x="993835" y="334322"/>
                  </a:lnTo>
                  <a:lnTo>
                    <a:pt x="983603" y="319858"/>
                  </a:lnTo>
                  <a:lnTo>
                    <a:pt x="973148" y="305782"/>
                  </a:lnTo>
                  <a:lnTo>
                    <a:pt x="962431" y="291902"/>
                  </a:lnTo>
                  <a:lnTo>
                    <a:pt x="951507" y="278175"/>
                  </a:lnTo>
                  <a:lnTo>
                    <a:pt x="942691" y="266889"/>
                  </a:lnTo>
                  <a:lnTo>
                    <a:pt x="933737" y="255604"/>
                  </a:lnTo>
                  <a:lnTo>
                    <a:pt x="924192" y="245077"/>
                  </a:lnTo>
                  <a:lnTo>
                    <a:pt x="913595" y="236049"/>
                  </a:lnTo>
                  <a:lnTo>
                    <a:pt x="899415" y="227109"/>
                  </a:lnTo>
                  <a:lnTo>
                    <a:pt x="274747" y="227109"/>
                  </a:lnTo>
                  <a:lnTo>
                    <a:pt x="267876" y="224073"/>
                  </a:lnTo>
                  <a:lnTo>
                    <a:pt x="249885" y="213020"/>
                  </a:lnTo>
                  <a:lnTo>
                    <a:pt x="248649" y="211665"/>
                  </a:lnTo>
                  <a:close/>
                </a:path>
                <a:path w="1290954" h="1296670">
                  <a:moveTo>
                    <a:pt x="424302" y="161437"/>
                  </a:moveTo>
                  <a:lnTo>
                    <a:pt x="384440" y="164976"/>
                  </a:lnTo>
                  <a:lnTo>
                    <a:pt x="348321" y="177253"/>
                  </a:lnTo>
                  <a:lnTo>
                    <a:pt x="315274" y="196643"/>
                  </a:lnTo>
                  <a:lnTo>
                    <a:pt x="284627" y="221521"/>
                  </a:lnTo>
                  <a:lnTo>
                    <a:pt x="278938" y="226728"/>
                  </a:lnTo>
                  <a:lnTo>
                    <a:pt x="274747" y="227109"/>
                  </a:lnTo>
                  <a:lnTo>
                    <a:pt x="899415" y="227109"/>
                  </a:lnTo>
                  <a:lnTo>
                    <a:pt x="890867" y="221719"/>
                  </a:lnTo>
                  <a:lnTo>
                    <a:pt x="866800" y="209897"/>
                  </a:lnTo>
                  <a:lnTo>
                    <a:pt x="841645" y="200384"/>
                  </a:lnTo>
                  <a:lnTo>
                    <a:pt x="826982" y="196210"/>
                  </a:lnTo>
                  <a:lnTo>
                    <a:pt x="765373" y="196210"/>
                  </a:lnTo>
                  <a:lnTo>
                    <a:pt x="760471" y="194368"/>
                  </a:lnTo>
                  <a:lnTo>
                    <a:pt x="755113" y="187853"/>
                  </a:lnTo>
                  <a:lnTo>
                    <a:pt x="748360" y="179842"/>
                  </a:lnTo>
                  <a:lnTo>
                    <a:pt x="740880" y="171175"/>
                  </a:lnTo>
                  <a:lnTo>
                    <a:pt x="733540" y="162408"/>
                  </a:lnTo>
                  <a:lnTo>
                    <a:pt x="733214" y="161983"/>
                  </a:lnTo>
                  <a:lnTo>
                    <a:pt x="438335" y="161983"/>
                  </a:lnTo>
                  <a:lnTo>
                    <a:pt x="431312" y="161564"/>
                  </a:lnTo>
                  <a:lnTo>
                    <a:pt x="424302" y="161437"/>
                  </a:lnTo>
                  <a:close/>
                </a:path>
                <a:path w="1290954" h="1296670">
                  <a:moveTo>
                    <a:pt x="794153" y="187853"/>
                  </a:moveTo>
                  <a:lnTo>
                    <a:pt x="783232" y="187880"/>
                  </a:lnTo>
                  <a:lnTo>
                    <a:pt x="772320" y="191942"/>
                  </a:lnTo>
                  <a:lnTo>
                    <a:pt x="765373" y="196210"/>
                  </a:lnTo>
                  <a:lnTo>
                    <a:pt x="826982" y="196210"/>
                  </a:lnTo>
                  <a:lnTo>
                    <a:pt x="815652" y="192984"/>
                  </a:lnTo>
                  <a:lnTo>
                    <a:pt x="804990" y="190131"/>
                  </a:lnTo>
                  <a:lnTo>
                    <a:pt x="794153" y="187853"/>
                  </a:lnTo>
                  <a:close/>
                </a:path>
                <a:path w="1290954" h="1296670">
                  <a:moveTo>
                    <a:pt x="645698" y="69370"/>
                  </a:moveTo>
                  <a:lnTo>
                    <a:pt x="406603" y="69370"/>
                  </a:lnTo>
                  <a:lnTo>
                    <a:pt x="427880" y="73028"/>
                  </a:lnTo>
                  <a:lnTo>
                    <a:pt x="448622" y="81198"/>
                  </a:lnTo>
                  <a:lnTo>
                    <a:pt x="467571" y="95355"/>
                  </a:lnTo>
                  <a:lnTo>
                    <a:pt x="477874" y="112159"/>
                  </a:lnTo>
                  <a:lnTo>
                    <a:pt x="481580" y="130799"/>
                  </a:lnTo>
                  <a:lnTo>
                    <a:pt x="480741" y="150464"/>
                  </a:lnTo>
                  <a:lnTo>
                    <a:pt x="480334" y="153792"/>
                  </a:lnTo>
                  <a:lnTo>
                    <a:pt x="477464" y="156827"/>
                  </a:lnTo>
                  <a:lnTo>
                    <a:pt x="475750" y="159989"/>
                  </a:lnTo>
                  <a:lnTo>
                    <a:pt x="452941" y="161414"/>
                  </a:lnTo>
                  <a:lnTo>
                    <a:pt x="438335" y="161983"/>
                  </a:lnTo>
                  <a:lnTo>
                    <a:pt x="733214" y="161983"/>
                  </a:lnTo>
                  <a:lnTo>
                    <a:pt x="726587" y="153360"/>
                  </a:lnTo>
                  <a:lnTo>
                    <a:pt x="691504" y="110168"/>
                  </a:lnTo>
                  <a:lnTo>
                    <a:pt x="651776" y="73277"/>
                  </a:lnTo>
                  <a:lnTo>
                    <a:pt x="645698" y="69370"/>
                  </a:lnTo>
                  <a:close/>
                </a:path>
              </a:pathLst>
            </a:custGeom>
            <a:solidFill>
              <a:srgbClr val="EF3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95854" y="3894238"/>
              <a:ext cx="734695" cy="546735"/>
            </a:xfrm>
            <a:custGeom>
              <a:avLst/>
              <a:gdLst/>
              <a:ahLst/>
              <a:cxnLst/>
              <a:rect l="l" t="t" r="r" b="b"/>
              <a:pathLst>
                <a:path w="734695" h="546735">
                  <a:moveTo>
                    <a:pt x="215302" y="0"/>
                  </a:moveTo>
                  <a:lnTo>
                    <a:pt x="170848" y="6784"/>
                  </a:lnTo>
                  <a:lnTo>
                    <a:pt x="127028" y="30362"/>
                  </a:lnTo>
                  <a:lnTo>
                    <a:pt x="89984" y="62553"/>
                  </a:lnTo>
                  <a:lnTo>
                    <a:pt x="56111" y="98345"/>
                  </a:lnTo>
                  <a:lnTo>
                    <a:pt x="24864" y="138830"/>
                  </a:lnTo>
                  <a:lnTo>
                    <a:pt x="1399" y="184553"/>
                  </a:lnTo>
                  <a:lnTo>
                    <a:pt x="0" y="192641"/>
                  </a:lnTo>
                  <a:lnTo>
                    <a:pt x="2144" y="199366"/>
                  </a:lnTo>
                  <a:lnTo>
                    <a:pt x="7406" y="204450"/>
                  </a:lnTo>
                  <a:lnTo>
                    <a:pt x="15357" y="207616"/>
                  </a:lnTo>
                  <a:lnTo>
                    <a:pt x="45899" y="214793"/>
                  </a:lnTo>
                  <a:lnTo>
                    <a:pt x="60918" y="219130"/>
                  </a:lnTo>
                  <a:lnTo>
                    <a:pt x="100466" y="237886"/>
                  </a:lnTo>
                  <a:lnTo>
                    <a:pt x="159922" y="286292"/>
                  </a:lnTo>
                  <a:lnTo>
                    <a:pt x="193171" y="320948"/>
                  </a:lnTo>
                  <a:lnTo>
                    <a:pt x="224060" y="357751"/>
                  </a:lnTo>
                  <a:lnTo>
                    <a:pt x="275932" y="425436"/>
                  </a:lnTo>
                  <a:lnTo>
                    <a:pt x="300177" y="453013"/>
                  </a:lnTo>
                  <a:lnTo>
                    <a:pt x="358257" y="498751"/>
                  </a:lnTo>
                  <a:lnTo>
                    <a:pt x="398696" y="518602"/>
                  </a:lnTo>
                  <a:lnTo>
                    <a:pt x="440435" y="533292"/>
                  </a:lnTo>
                  <a:lnTo>
                    <a:pt x="483608" y="542670"/>
                  </a:lnTo>
                  <a:lnTo>
                    <a:pt x="528348" y="546592"/>
                  </a:lnTo>
                  <a:lnTo>
                    <a:pt x="596496" y="546338"/>
                  </a:lnTo>
                  <a:lnTo>
                    <a:pt x="637149" y="544229"/>
                  </a:lnTo>
                  <a:lnTo>
                    <a:pt x="691702" y="524527"/>
                  </a:lnTo>
                  <a:lnTo>
                    <a:pt x="734215" y="483003"/>
                  </a:lnTo>
                  <a:lnTo>
                    <a:pt x="694972" y="476792"/>
                  </a:lnTo>
                  <a:lnTo>
                    <a:pt x="670908" y="472066"/>
                  </a:lnTo>
                  <a:lnTo>
                    <a:pt x="628514" y="451354"/>
                  </a:lnTo>
                  <a:lnTo>
                    <a:pt x="576743" y="393906"/>
                  </a:lnTo>
                  <a:lnTo>
                    <a:pt x="544883" y="351786"/>
                  </a:lnTo>
                  <a:lnTo>
                    <a:pt x="518900" y="313285"/>
                  </a:lnTo>
                  <a:lnTo>
                    <a:pt x="493410" y="274434"/>
                  </a:lnTo>
                  <a:lnTo>
                    <a:pt x="468634" y="235140"/>
                  </a:lnTo>
                  <a:lnTo>
                    <a:pt x="444795" y="195310"/>
                  </a:lnTo>
                  <a:lnTo>
                    <a:pt x="425132" y="160882"/>
                  </a:lnTo>
                  <a:lnTo>
                    <a:pt x="404658" y="127177"/>
                  </a:lnTo>
                  <a:lnTo>
                    <a:pt x="381367" y="95554"/>
                  </a:lnTo>
                  <a:lnTo>
                    <a:pt x="353253" y="67370"/>
                  </a:lnTo>
                  <a:lnTo>
                    <a:pt x="317261" y="37738"/>
                  </a:lnTo>
                  <a:lnTo>
                    <a:pt x="259980" y="8088"/>
                  </a:lnTo>
                  <a:lnTo>
                    <a:pt x="215302" y="0"/>
                  </a:lnTo>
                  <a:close/>
                </a:path>
              </a:pathLst>
            </a:custGeom>
            <a:solidFill>
              <a:srgbClr val="44B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85581" y="3693057"/>
              <a:ext cx="62230" cy="156845"/>
            </a:xfrm>
            <a:custGeom>
              <a:avLst/>
              <a:gdLst/>
              <a:ahLst/>
              <a:cxnLst/>
              <a:rect l="l" t="t" r="r" b="b"/>
              <a:pathLst>
                <a:path w="62229" h="156845">
                  <a:moveTo>
                    <a:pt x="11415" y="0"/>
                  </a:moveTo>
                  <a:lnTo>
                    <a:pt x="3598" y="6244"/>
                  </a:lnTo>
                  <a:lnTo>
                    <a:pt x="0" y="11588"/>
                  </a:lnTo>
                  <a:lnTo>
                    <a:pt x="51" y="17723"/>
                  </a:lnTo>
                  <a:lnTo>
                    <a:pt x="3186" y="26339"/>
                  </a:lnTo>
                  <a:lnTo>
                    <a:pt x="58926" y="156679"/>
                  </a:lnTo>
                  <a:lnTo>
                    <a:pt x="61720" y="116471"/>
                  </a:lnTo>
                  <a:lnTo>
                    <a:pt x="55073" y="73691"/>
                  </a:lnTo>
                  <a:lnTo>
                    <a:pt x="38475" y="33235"/>
                  </a:lnTo>
                  <a:lnTo>
                    <a:pt x="11415" y="0"/>
                  </a:lnTo>
                  <a:close/>
                </a:path>
              </a:pathLst>
            </a:custGeom>
            <a:solidFill>
              <a:srgbClr val="8D4D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82159" y="450358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39">
                  <a:moveTo>
                    <a:pt x="0" y="0"/>
                  </a:moveTo>
                  <a:lnTo>
                    <a:pt x="50" y="787"/>
                  </a:lnTo>
                  <a:lnTo>
                    <a:pt x="88" y="1587"/>
                  </a:lnTo>
                  <a:lnTo>
                    <a:pt x="139" y="2374"/>
                  </a:lnTo>
                  <a:lnTo>
                    <a:pt x="304" y="2120"/>
                  </a:lnTo>
                  <a:lnTo>
                    <a:pt x="660" y="1828"/>
                  </a:lnTo>
                  <a:lnTo>
                    <a:pt x="609" y="1625"/>
                  </a:lnTo>
                  <a:lnTo>
                    <a:pt x="495" y="1066"/>
                  </a:lnTo>
                  <a:lnTo>
                    <a:pt x="215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1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812987" y="4021374"/>
              <a:ext cx="260985" cy="158115"/>
            </a:xfrm>
            <a:custGeom>
              <a:avLst/>
              <a:gdLst/>
              <a:ahLst/>
              <a:cxnLst/>
              <a:rect l="l" t="t" r="r" b="b"/>
              <a:pathLst>
                <a:path w="260985" h="158114">
                  <a:moveTo>
                    <a:pt x="185856" y="0"/>
                  </a:moveTo>
                  <a:lnTo>
                    <a:pt x="142570" y="2854"/>
                  </a:lnTo>
                  <a:lnTo>
                    <a:pt x="102835" y="13372"/>
                  </a:lnTo>
                  <a:lnTo>
                    <a:pt x="66459" y="29962"/>
                  </a:lnTo>
                  <a:lnTo>
                    <a:pt x="33692" y="52896"/>
                  </a:lnTo>
                  <a:lnTo>
                    <a:pt x="4787" y="82445"/>
                  </a:lnTo>
                  <a:lnTo>
                    <a:pt x="0" y="89265"/>
                  </a:lnTo>
                  <a:lnTo>
                    <a:pt x="622" y="92046"/>
                  </a:lnTo>
                  <a:lnTo>
                    <a:pt x="15908" y="129147"/>
                  </a:lnTo>
                  <a:lnTo>
                    <a:pt x="47129" y="154695"/>
                  </a:lnTo>
                  <a:lnTo>
                    <a:pt x="54000" y="157743"/>
                  </a:lnTo>
                  <a:lnTo>
                    <a:pt x="58191" y="157349"/>
                  </a:lnTo>
                  <a:lnTo>
                    <a:pt x="63881" y="152155"/>
                  </a:lnTo>
                  <a:lnTo>
                    <a:pt x="94520" y="127276"/>
                  </a:lnTo>
                  <a:lnTo>
                    <a:pt x="127565" y="107883"/>
                  </a:lnTo>
                  <a:lnTo>
                    <a:pt x="163686" y="95605"/>
                  </a:lnTo>
                  <a:lnTo>
                    <a:pt x="203555" y="92071"/>
                  </a:lnTo>
                  <a:lnTo>
                    <a:pt x="254990" y="90624"/>
                  </a:lnTo>
                  <a:lnTo>
                    <a:pt x="256717" y="87449"/>
                  </a:lnTo>
                  <a:lnTo>
                    <a:pt x="259588" y="84426"/>
                  </a:lnTo>
                  <a:lnTo>
                    <a:pt x="259994" y="81099"/>
                  </a:lnTo>
                  <a:lnTo>
                    <a:pt x="260833" y="61434"/>
                  </a:lnTo>
                  <a:lnTo>
                    <a:pt x="257127" y="42794"/>
                  </a:lnTo>
                  <a:lnTo>
                    <a:pt x="246824" y="25990"/>
                  </a:lnTo>
                  <a:lnTo>
                    <a:pt x="227876" y="11833"/>
                  </a:lnTo>
                  <a:lnTo>
                    <a:pt x="207133" y="3657"/>
                  </a:lnTo>
                  <a:lnTo>
                    <a:pt x="185856" y="0"/>
                  </a:lnTo>
                  <a:close/>
                </a:path>
              </a:pathLst>
            </a:custGeom>
            <a:solidFill>
              <a:srgbClr val="FF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67423" y="4163671"/>
              <a:ext cx="63500" cy="123189"/>
            </a:xfrm>
            <a:custGeom>
              <a:avLst/>
              <a:gdLst/>
              <a:ahLst/>
              <a:cxnLst/>
              <a:rect l="l" t="t" r="r" b="b"/>
              <a:pathLst>
                <a:path w="63500" h="123189">
                  <a:moveTo>
                    <a:pt x="14986" y="0"/>
                  </a:moveTo>
                  <a:lnTo>
                    <a:pt x="8142" y="21092"/>
                  </a:lnTo>
                  <a:lnTo>
                    <a:pt x="3382" y="42886"/>
                  </a:lnTo>
                  <a:lnTo>
                    <a:pt x="678" y="65277"/>
                  </a:lnTo>
                  <a:lnTo>
                    <a:pt x="0" y="88163"/>
                  </a:lnTo>
                  <a:lnTo>
                    <a:pt x="114" y="96278"/>
                  </a:lnTo>
                  <a:lnTo>
                    <a:pt x="3390" y="102336"/>
                  </a:lnTo>
                  <a:lnTo>
                    <a:pt x="19452" y="110122"/>
                  </a:lnTo>
                  <a:lnTo>
                    <a:pt x="48348" y="122643"/>
                  </a:lnTo>
                  <a:lnTo>
                    <a:pt x="59219" y="80067"/>
                  </a:lnTo>
                  <a:lnTo>
                    <a:pt x="63093" y="63296"/>
                  </a:lnTo>
                  <a:lnTo>
                    <a:pt x="61061" y="58635"/>
                  </a:lnTo>
                  <a:lnTo>
                    <a:pt x="48016" y="41789"/>
                  </a:lnTo>
                  <a:lnTo>
                    <a:pt x="14986" y="0"/>
                  </a:lnTo>
                  <a:close/>
                </a:path>
              </a:pathLst>
            </a:custGeom>
            <a:solidFill>
              <a:srgbClr val="FFF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16543" y="4111998"/>
              <a:ext cx="51435" cy="2540"/>
            </a:xfrm>
            <a:custGeom>
              <a:avLst/>
              <a:gdLst/>
              <a:ahLst/>
              <a:cxnLst/>
              <a:rect l="l" t="t" r="r" b="b"/>
              <a:pathLst>
                <a:path w="51435" h="2539">
                  <a:moveTo>
                    <a:pt x="51435" y="0"/>
                  </a:moveTo>
                  <a:lnTo>
                    <a:pt x="0" y="1447"/>
                  </a:lnTo>
                  <a:lnTo>
                    <a:pt x="7010" y="1574"/>
                  </a:lnTo>
                  <a:lnTo>
                    <a:pt x="14033" y="1993"/>
                  </a:lnTo>
                  <a:lnTo>
                    <a:pt x="28637" y="1419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F7C8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72" name="Frame 71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9734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7347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4959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2572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0185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7797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5410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3023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0635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8248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5861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3474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1086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8699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96312" y="5260390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96564" y="526039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4710" y="3483386"/>
            <a:ext cx="833119" cy="2410460"/>
          </a:xfrm>
          <a:custGeom>
            <a:avLst/>
            <a:gdLst/>
            <a:ahLst/>
            <a:cxnLst/>
            <a:rect l="l" t="t" r="r" b="b"/>
            <a:pathLst>
              <a:path w="833119" h="2410460">
                <a:moveTo>
                  <a:pt x="634936" y="0"/>
                </a:moveTo>
                <a:lnTo>
                  <a:pt x="592385" y="3496"/>
                </a:lnTo>
                <a:lnTo>
                  <a:pt x="553654" y="13981"/>
                </a:lnTo>
                <a:lnTo>
                  <a:pt x="518741" y="31445"/>
                </a:lnTo>
                <a:lnTo>
                  <a:pt x="487641" y="55880"/>
                </a:lnTo>
                <a:lnTo>
                  <a:pt x="462228" y="85410"/>
                </a:lnTo>
                <a:lnTo>
                  <a:pt x="434294" y="153976"/>
                </a:lnTo>
                <a:lnTo>
                  <a:pt x="431761" y="193014"/>
                </a:lnTo>
                <a:lnTo>
                  <a:pt x="436507" y="232081"/>
                </a:lnTo>
                <a:lnTo>
                  <a:pt x="466987" y="300653"/>
                </a:lnTo>
                <a:lnTo>
                  <a:pt x="492721" y="330161"/>
                </a:lnTo>
                <a:lnTo>
                  <a:pt x="523508" y="354612"/>
                </a:lnTo>
                <a:lnTo>
                  <a:pt x="557476" y="372075"/>
                </a:lnTo>
                <a:lnTo>
                  <a:pt x="594620" y="382550"/>
                </a:lnTo>
                <a:lnTo>
                  <a:pt x="634936" y="386041"/>
                </a:lnTo>
                <a:lnTo>
                  <a:pt x="674139" y="382632"/>
                </a:lnTo>
                <a:lnTo>
                  <a:pt x="743978" y="355336"/>
                </a:lnTo>
                <a:lnTo>
                  <a:pt x="774623" y="331431"/>
                </a:lnTo>
                <a:lnTo>
                  <a:pt x="800178" y="302630"/>
                </a:lnTo>
                <a:lnTo>
                  <a:pt x="829391" y="235961"/>
                </a:lnTo>
                <a:lnTo>
                  <a:pt x="833043" y="198094"/>
                </a:lnTo>
                <a:lnTo>
                  <a:pt x="832010" y="178028"/>
                </a:lnTo>
                <a:lnTo>
                  <a:pt x="823753" y="139296"/>
                </a:lnTo>
                <a:lnTo>
                  <a:pt x="807631" y="102870"/>
                </a:lnTo>
                <a:lnTo>
                  <a:pt x="786049" y="71116"/>
                </a:lnTo>
                <a:lnTo>
                  <a:pt x="744139" y="33337"/>
                </a:lnTo>
                <a:lnTo>
                  <a:pt x="709866" y="15240"/>
                </a:lnTo>
                <a:lnTo>
                  <a:pt x="672715" y="3810"/>
                </a:lnTo>
                <a:lnTo>
                  <a:pt x="634936" y="0"/>
                </a:lnTo>
                <a:close/>
              </a:path>
              <a:path w="833119" h="2410460">
                <a:moveTo>
                  <a:pt x="0" y="2118144"/>
                </a:moveTo>
                <a:lnTo>
                  <a:pt x="0" y="2379738"/>
                </a:lnTo>
                <a:lnTo>
                  <a:pt x="19618" y="2384484"/>
                </a:lnTo>
                <a:lnTo>
                  <a:pt x="69849" y="2394978"/>
                </a:lnTo>
                <a:lnTo>
                  <a:pt x="125717" y="2403868"/>
                </a:lnTo>
                <a:lnTo>
                  <a:pt x="165722" y="2408142"/>
                </a:lnTo>
                <a:lnTo>
                  <a:pt x="207952" y="2409898"/>
                </a:lnTo>
                <a:lnTo>
                  <a:pt x="241287" y="2410218"/>
                </a:lnTo>
                <a:lnTo>
                  <a:pt x="294820" y="2408742"/>
                </a:lnTo>
                <a:lnTo>
                  <a:pt x="345709" y="2404317"/>
                </a:lnTo>
                <a:lnTo>
                  <a:pt x="393959" y="2396947"/>
                </a:lnTo>
                <a:lnTo>
                  <a:pt x="439575" y="2386636"/>
                </a:lnTo>
                <a:lnTo>
                  <a:pt x="482561" y="2373388"/>
                </a:lnTo>
                <a:lnTo>
                  <a:pt x="532473" y="2352191"/>
                </a:lnTo>
                <a:lnTo>
                  <a:pt x="578102" y="2325441"/>
                </a:lnTo>
                <a:lnTo>
                  <a:pt x="619452" y="2293141"/>
                </a:lnTo>
                <a:lnTo>
                  <a:pt x="656526" y="2255291"/>
                </a:lnTo>
                <a:lnTo>
                  <a:pt x="683088" y="2220843"/>
                </a:lnTo>
                <a:lnTo>
                  <a:pt x="706907" y="2182543"/>
                </a:lnTo>
                <a:lnTo>
                  <a:pt x="727676" y="2141004"/>
                </a:lnTo>
                <a:lnTo>
                  <a:pt x="160007" y="2141004"/>
                </a:lnTo>
                <a:lnTo>
                  <a:pt x="137003" y="2140685"/>
                </a:lnTo>
                <a:lnTo>
                  <a:pt x="97633" y="2138143"/>
                </a:lnTo>
                <a:lnTo>
                  <a:pt x="45731" y="2128924"/>
                </a:lnTo>
                <a:lnTo>
                  <a:pt x="24142" y="2124010"/>
                </a:lnTo>
                <a:lnTo>
                  <a:pt x="0" y="2118144"/>
                </a:lnTo>
                <a:close/>
              </a:path>
              <a:path w="833119" h="2410460">
                <a:moveTo>
                  <a:pt x="797483" y="533349"/>
                </a:moveTo>
                <a:lnTo>
                  <a:pt x="452081" y="533349"/>
                </a:lnTo>
                <a:lnTo>
                  <a:pt x="452081" y="1627974"/>
                </a:lnTo>
                <a:lnTo>
                  <a:pt x="451573" y="1683081"/>
                </a:lnTo>
                <a:lnTo>
                  <a:pt x="450047" y="1734634"/>
                </a:lnTo>
                <a:lnTo>
                  <a:pt x="447506" y="1782634"/>
                </a:lnTo>
                <a:lnTo>
                  <a:pt x="443950" y="1827082"/>
                </a:lnTo>
                <a:lnTo>
                  <a:pt x="439381" y="1867979"/>
                </a:lnTo>
                <a:lnTo>
                  <a:pt x="431745" y="1914558"/>
                </a:lnTo>
                <a:lnTo>
                  <a:pt x="421579" y="1956544"/>
                </a:lnTo>
                <a:lnTo>
                  <a:pt x="408885" y="1993932"/>
                </a:lnTo>
                <a:lnTo>
                  <a:pt x="375642" y="2055051"/>
                </a:lnTo>
                <a:lnTo>
                  <a:pt x="330568" y="2098857"/>
                </a:lnTo>
                <a:lnTo>
                  <a:pt x="273107" y="2126002"/>
                </a:lnTo>
                <a:lnTo>
                  <a:pt x="201363" y="2139337"/>
                </a:lnTo>
                <a:lnTo>
                  <a:pt x="160007" y="2141004"/>
                </a:lnTo>
                <a:lnTo>
                  <a:pt x="727676" y="2141004"/>
                </a:lnTo>
                <a:lnTo>
                  <a:pt x="746322" y="2094373"/>
                </a:lnTo>
                <a:lnTo>
                  <a:pt x="761923" y="2044496"/>
                </a:lnTo>
                <a:lnTo>
                  <a:pt x="772786" y="1999698"/>
                </a:lnTo>
                <a:lnTo>
                  <a:pt x="781675" y="1951653"/>
                </a:lnTo>
                <a:lnTo>
                  <a:pt x="788590" y="1900361"/>
                </a:lnTo>
                <a:lnTo>
                  <a:pt x="793530" y="1845824"/>
                </a:lnTo>
                <a:lnTo>
                  <a:pt x="796495" y="1788044"/>
                </a:lnTo>
                <a:lnTo>
                  <a:pt x="797360" y="1734634"/>
                </a:lnTo>
                <a:lnTo>
                  <a:pt x="797483" y="533349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68284" y="3483386"/>
            <a:ext cx="1379220" cy="1772920"/>
          </a:xfrm>
          <a:custGeom>
            <a:avLst/>
            <a:gdLst/>
            <a:ahLst/>
            <a:cxnLst/>
            <a:rect l="l" t="t" r="r" b="b"/>
            <a:pathLst>
              <a:path w="1379220" h="1772920">
                <a:moveTo>
                  <a:pt x="1379080" y="0"/>
                </a:moveTo>
                <a:lnTo>
                  <a:pt x="436829" y="0"/>
                </a:lnTo>
                <a:lnTo>
                  <a:pt x="436829" y="256514"/>
                </a:lnTo>
                <a:lnTo>
                  <a:pt x="741603" y="256514"/>
                </a:lnTo>
                <a:lnTo>
                  <a:pt x="741603" y="1215745"/>
                </a:lnTo>
                <a:lnTo>
                  <a:pt x="738430" y="1276653"/>
                </a:lnTo>
                <a:lnTo>
                  <a:pt x="728910" y="1329437"/>
                </a:lnTo>
                <a:lnTo>
                  <a:pt x="713043" y="1374097"/>
                </a:lnTo>
                <a:lnTo>
                  <a:pt x="690832" y="1410636"/>
                </a:lnTo>
                <a:lnTo>
                  <a:pt x="662275" y="1439054"/>
                </a:lnTo>
                <a:lnTo>
                  <a:pt x="627375" y="1459351"/>
                </a:lnTo>
                <a:lnTo>
                  <a:pt x="586130" y="1471528"/>
                </a:lnTo>
                <a:lnTo>
                  <a:pt x="538543" y="1475587"/>
                </a:lnTo>
                <a:lnTo>
                  <a:pt x="486650" y="1471464"/>
                </a:lnTo>
                <a:lnTo>
                  <a:pt x="441512" y="1459090"/>
                </a:lnTo>
                <a:lnTo>
                  <a:pt x="403123" y="1438457"/>
                </a:lnTo>
                <a:lnTo>
                  <a:pt x="371474" y="1409560"/>
                </a:lnTo>
                <a:lnTo>
                  <a:pt x="335284" y="1340082"/>
                </a:lnTo>
                <a:lnTo>
                  <a:pt x="323972" y="1292842"/>
                </a:lnTo>
                <a:lnTo>
                  <a:pt x="317184" y="1237269"/>
                </a:lnTo>
                <a:lnTo>
                  <a:pt x="314921" y="1173365"/>
                </a:lnTo>
                <a:lnTo>
                  <a:pt x="314921" y="1137805"/>
                </a:lnTo>
                <a:lnTo>
                  <a:pt x="5079" y="1137805"/>
                </a:lnTo>
                <a:lnTo>
                  <a:pt x="2844" y="1154408"/>
                </a:lnTo>
                <a:lnTo>
                  <a:pt x="1258" y="1168617"/>
                </a:lnTo>
                <a:lnTo>
                  <a:pt x="313" y="1180437"/>
                </a:lnTo>
                <a:lnTo>
                  <a:pt x="0" y="1189875"/>
                </a:lnTo>
                <a:lnTo>
                  <a:pt x="0" y="1226692"/>
                </a:lnTo>
                <a:lnTo>
                  <a:pt x="1399" y="1279936"/>
                </a:lnTo>
                <a:lnTo>
                  <a:pt x="5598" y="1330448"/>
                </a:lnTo>
                <a:lnTo>
                  <a:pt x="12597" y="1378229"/>
                </a:lnTo>
                <a:lnTo>
                  <a:pt x="22395" y="1423280"/>
                </a:lnTo>
                <a:lnTo>
                  <a:pt x="34993" y="1465600"/>
                </a:lnTo>
                <a:lnTo>
                  <a:pt x="50390" y="1505189"/>
                </a:lnTo>
                <a:lnTo>
                  <a:pt x="68587" y="1542047"/>
                </a:lnTo>
                <a:lnTo>
                  <a:pt x="89583" y="1576175"/>
                </a:lnTo>
                <a:lnTo>
                  <a:pt x="113380" y="1607572"/>
                </a:lnTo>
                <a:lnTo>
                  <a:pt x="139976" y="1636239"/>
                </a:lnTo>
                <a:lnTo>
                  <a:pt x="169372" y="1662175"/>
                </a:lnTo>
                <a:lnTo>
                  <a:pt x="201567" y="1685381"/>
                </a:lnTo>
                <a:lnTo>
                  <a:pt x="236563" y="1705857"/>
                </a:lnTo>
                <a:lnTo>
                  <a:pt x="274358" y="1723602"/>
                </a:lnTo>
                <a:lnTo>
                  <a:pt x="314953" y="1738617"/>
                </a:lnTo>
                <a:lnTo>
                  <a:pt x="358348" y="1750902"/>
                </a:lnTo>
                <a:lnTo>
                  <a:pt x="404544" y="1760457"/>
                </a:lnTo>
                <a:lnTo>
                  <a:pt x="453539" y="1767282"/>
                </a:lnTo>
                <a:lnTo>
                  <a:pt x="505334" y="1771377"/>
                </a:lnTo>
                <a:lnTo>
                  <a:pt x="559930" y="1772742"/>
                </a:lnTo>
                <a:lnTo>
                  <a:pt x="613021" y="1771647"/>
                </a:lnTo>
                <a:lnTo>
                  <a:pt x="663201" y="1768361"/>
                </a:lnTo>
                <a:lnTo>
                  <a:pt x="710468" y="1762882"/>
                </a:lnTo>
                <a:lnTo>
                  <a:pt x="754821" y="1755206"/>
                </a:lnTo>
                <a:lnTo>
                  <a:pt x="796260" y="1745332"/>
                </a:lnTo>
                <a:lnTo>
                  <a:pt x="834783" y="1733257"/>
                </a:lnTo>
                <a:lnTo>
                  <a:pt x="887745" y="1711567"/>
                </a:lnTo>
                <a:lnTo>
                  <a:pt x="935437" y="1686023"/>
                </a:lnTo>
                <a:lnTo>
                  <a:pt x="977862" y="1656626"/>
                </a:lnTo>
                <a:lnTo>
                  <a:pt x="1015022" y="1623377"/>
                </a:lnTo>
                <a:lnTo>
                  <a:pt x="1047071" y="1586646"/>
                </a:lnTo>
                <a:lnTo>
                  <a:pt x="1074162" y="1546823"/>
                </a:lnTo>
                <a:lnTo>
                  <a:pt x="1096296" y="1503907"/>
                </a:lnTo>
                <a:lnTo>
                  <a:pt x="1113472" y="1457896"/>
                </a:lnTo>
                <a:lnTo>
                  <a:pt x="1126340" y="1409516"/>
                </a:lnTo>
                <a:lnTo>
                  <a:pt x="1135532" y="1359434"/>
                </a:lnTo>
                <a:lnTo>
                  <a:pt x="1141047" y="1307650"/>
                </a:lnTo>
                <a:lnTo>
                  <a:pt x="1142885" y="1254163"/>
                </a:lnTo>
                <a:lnTo>
                  <a:pt x="1142885" y="256514"/>
                </a:lnTo>
                <a:lnTo>
                  <a:pt x="1379080" y="256514"/>
                </a:lnTo>
                <a:lnTo>
                  <a:pt x="1379080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385" y="3619818"/>
            <a:ext cx="103327" cy="11130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6384" y="4112726"/>
            <a:ext cx="103327" cy="11130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2347229" y="5693115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30" h="118745">
                <a:moveTo>
                  <a:pt x="87528" y="0"/>
                </a:moveTo>
                <a:lnTo>
                  <a:pt x="0" y="59093"/>
                </a:lnTo>
                <a:lnTo>
                  <a:pt x="87528" y="118173"/>
                </a:lnTo>
                <a:lnTo>
                  <a:pt x="87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6543" y="3558326"/>
            <a:ext cx="103327" cy="11130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6408" y="3749126"/>
            <a:ext cx="103327" cy="1113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7574143" y="4685121"/>
            <a:ext cx="118110" cy="91440"/>
          </a:xfrm>
          <a:custGeom>
            <a:avLst/>
            <a:gdLst/>
            <a:ahLst/>
            <a:cxnLst/>
            <a:rect l="l" t="t" r="r" b="b"/>
            <a:pathLst>
              <a:path w="118109" h="91439">
                <a:moveTo>
                  <a:pt x="52831" y="0"/>
                </a:moveTo>
                <a:lnTo>
                  <a:pt x="0" y="91440"/>
                </a:lnTo>
                <a:lnTo>
                  <a:pt x="117881" y="83197"/>
                </a:lnTo>
                <a:lnTo>
                  <a:pt x="528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02740" y="3551462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29" h="118745">
                <a:moveTo>
                  <a:pt x="0" y="0"/>
                </a:moveTo>
                <a:lnTo>
                  <a:pt x="0" y="118173"/>
                </a:lnTo>
                <a:lnTo>
                  <a:pt x="87528" y="59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18048" y="4260084"/>
            <a:ext cx="0" cy="889000"/>
          </a:xfrm>
          <a:custGeom>
            <a:avLst/>
            <a:gdLst/>
            <a:ahLst/>
            <a:cxnLst/>
            <a:rect l="l" t="t" r="r" b="b"/>
            <a:pathLst>
              <a:path h="889000">
                <a:moveTo>
                  <a:pt x="0" y="0"/>
                </a:moveTo>
                <a:lnTo>
                  <a:pt x="0" y="888872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07845" y="5299928"/>
            <a:ext cx="307340" cy="448309"/>
          </a:xfrm>
          <a:custGeom>
            <a:avLst/>
            <a:gdLst/>
            <a:ahLst/>
            <a:cxnLst/>
            <a:rect l="l" t="t" r="r" b="b"/>
            <a:pathLst>
              <a:path w="307339" h="448310">
                <a:moveTo>
                  <a:pt x="307060" y="0"/>
                </a:moveTo>
                <a:lnTo>
                  <a:pt x="298338" y="74216"/>
                </a:lnTo>
                <a:lnTo>
                  <a:pt x="290763" y="115324"/>
                </a:lnTo>
                <a:lnTo>
                  <a:pt x="280502" y="157839"/>
                </a:lnTo>
                <a:lnTo>
                  <a:pt x="267147" y="200814"/>
                </a:lnTo>
                <a:lnTo>
                  <a:pt x="250291" y="243303"/>
                </a:lnTo>
                <a:lnTo>
                  <a:pt x="229524" y="284362"/>
                </a:lnTo>
                <a:lnTo>
                  <a:pt x="204441" y="323044"/>
                </a:lnTo>
                <a:lnTo>
                  <a:pt x="174633" y="358405"/>
                </a:lnTo>
                <a:lnTo>
                  <a:pt x="139693" y="389497"/>
                </a:lnTo>
                <a:lnTo>
                  <a:pt x="99212" y="415376"/>
                </a:lnTo>
                <a:lnTo>
                  <a:pt x="52784" y="435097"/>
                </a:lnTo>
                <a:lnTo>
                  <a:pt x="0" y="447713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18048" y="4168381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902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17540" y="5175288"/>
            <a:ext cx="635" cy="76200"/>
          </a:xfrm>
          <a:custGeom>
            <a:avLst/>
            <a:gdLst/>
            <a:ahLst/>
            <a:cxnLst/>
            <a:rect l="l" t="t" r="r" b="b"/>
            <a:pathLst>
              <a:path w="635" h="76200">
                <a:moveTo>
                  <a:pt x="507" y="0"/>
                </a:moveTo>
                <a:lnTo>
                  <a:pt x="507" y="39039"/>
                </a:lnTo>
                <a:lnTo>
                  <a:pt x="500" y="45851"/>
                </a:lnTo>
                <a:lnTo>
                  <a:pt x="444" y="54363"/>
                </a:lnTo>
                <a:lnTo>
                  <a:pt x="293" y="64469"/>
                </a:lnTo>
                <a:lnTo>
                  <a:pt x="0" y="7606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00358" y="5750585"/>
            <a:ext cx="83820" cy="1905"/>
          </a:xfrm>
          <a:custGeom>
            <a:avLst/>
            <a:gdLst/>
            <a:ahLst/>
            <a:cxnLst/>
            <a:rect l="l" t="t" r="r" b="b"/>
            <a:pathLst>
              <a:path w="83819" h="1904">
                <a:moveTo>
                  <a:pt x="83337" y="0"/>
                </a:moveTo>
                <a:lnTo>
                  <a:pt x="74333" y="704"/>
                </a:lnTo>
                <a:lnTo>
                  <a:pt x="65170" y="1212"/>
                </a:lnTo>
                <a:lnTo>
                  <a:pt x="55844" y="1521"/>
                </a:lnTo>
                <a:lnTo>
                  <a:pt x="46355" y="1625"/>
                </a:lnTo>
                <a:lnTo>
                  <a:pt x="0" y="162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99990" y="5752211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07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18207" y="3613978"/>
            <a:ext cx="728345" cy="0"/>
          </a:xfrm>
          <a:custGeom>
            <a:avLst/>
            <a:gdLst/>
            <a:ahLst/>
            <a:cxnLst/>
            <a:rect l="l" t="t" r="r" b="b"/>
            <a:pathLst>
              <a:path w="728345">
                <a:moveTo>
                  <a:pt x="0" y="0"/>
                </a:moveTo>
                <a:lnTo>
                  <a:pt x="728294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08072" y="3890824"/>
            <a:ext cx="0" cy="715010"/>
          </a:xfrm>
          <a:custGeom>
            <a:avLst/>
            <a:gdLst/>
            <a:ahLst/>
            <a:cxnLst/>
            <a:rect l="l" t="t" r="r" b="b"/>
            <a:pathLst>
              <a:path h="715010">
                <a:moveTo>
                  <a:pt x="0" y="0"/>
                </a:moveTo>
                <a:lnTo>
                  <a:pt x="0" y="714705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26749" y="4751025"/>
            <a:ext cx="378460" cy="352425"/>
          </a:xfrm>
          <a:custGeom>
            <a:avLst/>
            <a:gdLst/>
            <a:ahLst/>
            <a:cxnLst/>
            <a:rect l="l" t="t" r="r" b="b"/>
            <a:pathLst>
              <a:path w="378459" h="352425">
                <a:moveTo>
                  <a:pt x="378218" y="0"/>
                </a:moveTo>
                <a:lnTo>
                  <a:pt x="367861" y="72665"/>
                </a:lnTo>
                <a:lnTo>
                  <a:pt x="346147" y="145302"/>
                </a:lnTo>
                <a:lnTo>
                  <a:pt x="329774" y="180218"/>
                </a:lnTo>
                <a:lnTo>
                  <a:pt x="309052" y="213456"/>
                </a:lnTo>
                <a:lnTo>
                  <a:pt x="283479" y="244458"/>
                </a:lnTo>
                <a:lnTo>
                  <a:pt x="252552" y="272669"/>
                </a:lnTo>
                <a:lnTo>
                  <a:pt x="215768" y="297531"/>
                </a:lnTo>
                <a:lnTo>
                  <a:pt x="172623" y="318486"/>
                </a:lnTo>
                <a:lnTo>
                  <a:pt x="122616" y="334979"/>
                </a:lnTo>
                <a:lnTo>
                  <a:pt x="65242" y="346452"/>
                </a:lnTo>
                <a:lnTo>
                  <a:pt x="0" y="352348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39815" y="4801523"/>
            <a:ext cx="230504" cy="287655"/>
          </a:xfrm>
          <a:custGeom>
            <a:avLst/>
            <a:gdLst/>
            <a:ahLst/>
            <a:cxnLst/>
            <a:rect l="l" t="t" r="r" b="b"/>
            <a:pathLst>
              <a:path w="230504" h="287654">
                <a:moveTo>
                  <a:pt x="230022" y="287502"/>
                </a:moveTo>
                <a:lnTo>
                  <a:pt x="174032" y="265187"/>
                </a:lnTo>
                <a:lnTo>
                  <a:pt x="127623" y="235143"/>
                </a:lnTo>
                <a:lnTo>
                  <a:pt x="89894" y="199289"/>
                </a:lnTo>
                <a:lnTo>
                  <a:pt x="59947" y="159543"/>
                </a:lnTo>
                <a:lnTo>
                  <a:pt x="36883" y="117823"/>
                </a:lnTo>
                <a:lnTo>
                  <a:pt x="19803" y="76047"/>
                </a:lnTo>
                <a:lnTo>
                  <a:pt x="7808" y="36133"/>
                </a:lnTo>
                <a:lnTo>
                  <a:pt x="0" y="0"/>
                </a:lnTo>
              </a:path>
            </a:pathLst>
          </a:custGeom>
          <a:ln w="25399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08072" y="3804776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0"/>
                </a:moveTo>
                <a:lnTo>
                  <a:pt x="0" y="3714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07589" y="4629984"/>
            <a:ext cx="635" cy="73660"/>
          </a:xfrm>
          <a:custGeom>
            <a:avLst/>
            <a:gdLst/>
            <a:ahLst/>
            <a:cxnLst/>
            <a:rect l="l" t="t" r="r" b="b"/>
            <a:pathLst>
              <a:path w="634" h="73660">
                <a:moveTo>
                  <a:pt x="482" y="0"/>
                </a:moveTo>
                <a:lnTo>
                  <a:pt x="482" y="37134"/>
                </a:lnTo>
                <a:lnTo>
                  <a:pt x="457" y="45985"/>
                </a:lnTo>
                <a:lnTo>
                  <a:pt x="374" y="55022"/>
                </a:lnTo>
                <a:lnTo>
                  <a:pt x="225" y="64231"/>
                </a:lnTo>
                <a:lnTo>
                  <a:pt x="0" y="7359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5522" y="5100468"/>
            <a:ext cx="77470" cy="3810"/>
          </a:xfrm>
          <a:custGeom>
            <a:avLst/>
            <a:gdLst/>
            <a:ahLst/>
            <a:cxnLst/>
            <a:rect l="l" t="t" r="r" b="b"/>
            <a:pathLst>
              <a:path w="77470" h="3810">
                <a:moveTo>
                  <a:pt x="77469" y="3543"/>
                </a:moveTo>
                <a:lnTo>
                  <a:pt x="68554" y="3598"/>
                </a:lnTo>
                <a:lnTo>
                  <a:pt x="59507" y="3554"/>
                </a:lnTo>
                <a:lnTo>
                  <a:pt x="50329" y="3412"/>
                </a:lnTo>
                <a:lnTo>
                  <a:pt x="41020" y="3174"/>
                </a:lnTo>
                <a:lnTo>
                  <a:pt x="30428" y="2730"/>
                </a:lnTo>
                <a:lnTo>
                  <a:pt x="20062" y="2049"/>
                </a:lnTo>
                <a:lnTo>
                  <a:pt x="9920" y="1137"/>
                </a:lnTo>
                <a:lnTo>
                  <a:pt x="0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32482" y="4732384"/>
            <a:ext cx="3175" cy="41275"/>
          </a:xfrm>
          <a:custGeom>
            <a:avLst/>
            <a:gdLst/>
            <a:ahLst/>
            <a:cxnLst/>
            <a:rect l="l" t="t" r="r" b="b"/>
            <a:pathLst>
              <a:path w="3175" h="41275">
                <a:moveTo>
                  <a:pt x="3098" y="41020"/>
                </a:moveTo>
                <a:lnTo>
                  <a:pt x="1312" y="23992"/>
                </a:lnTo>
                <a:lnTo>
                  <a:pt x="392" y="11071"/>
                </a:lnTo>
                <a:lnTo>
                  <a:pt x="50" y="2869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5657994" y="2863497"/>
            <a:ext cx="279400" cy="280035"/>
            <a:chOff x="5657994" y="2863497"/>
            <a:chExt cx="279400" cy="280035"/>
          </a:xfrm>
        </p:grpSpPr>
        <p:sp>
          <p:nvSpPr>
            <p:cNvPr id="46" name="object 46"/>
            <p:cNvSpPr/>
            <p:nvPr/>
          </p:nvSpPr>
          <p:spPr>
            <a:xfrm>
              <a:off x="5664815" y="2864488"/>
              <a:ext cx="259715" cy="276225"/>
            </a:xfrm>
            <a:custGeom>
              <a:avLst/>
              <a:gdLst/>
              <a:ahLst/>
              <a:cxnLst/>
              <a:rect l="l" t="t" r="r" b="b"/>
              <a:pathLst>
                <a:path w="259714" h="276225">
                  <a:moveTo>
                    <a:pt x="137045" y="0"/>
                  </a:moveTo>
                  <a:lnTo>
                    <a:pt x="151977" y="16103"/>
                  </a:lnTo>
                  <a:lnTo>
                    <a:pt x="159342" y="34472"/>
                  </a:lnTo>
                  <a:lnTo>
                    <a:pt x="161032" y="54401"/>
                  </a:lnTo>
                  <a:lnTo>
                    <a:pt x="158940" y="75184"/>
                  </a:lnTo>
                  <a:lnTo>
                    <a:pt x="147173" y="117994"/>
                  </a:lnTo>
                  <a:lnTo>
                    <a:pt x="126453" y="157480"/>
                  </a:lnTo>
                  <a:lnTo>
                    <a:pt x="68170" y="198905"/>
                  </a:lnTo>
                  <a:lnTo>
                    <a:pt x="33674" y="200605"/>
                  </a:lnTo>
                  <a:lnTo>
                    <a:pt x="0" y="189915"/>
                  </a:lnTo>
                  <a:lnTo>
                    <a:pt x="16710" y="222707"/>
                  </a:lnTo>
                  <a:lnTo>
                    <a:pt x="42833" y="248699"/>
                  </a:lnTo>
                  <a:lnTo>
                    <a:pt x="76277" y="266759"/>
                  </a:lnTo>
                  <a:lnTo>
                    <a:pt x="114947" y="275755"/>
                  </a:lnTo>
                  <a:lnTo>
                    <a:pt x="157694" y="261512"/>
                  </a:lnTo>
                  <a:lnTo>
                    <a:pt x="192990" y="245202"/>
                  </a:lnTo>
                  <a:lnTo>
                    <a:pt x="226027" y="212967"/>
                  </a:lnTo>
                  <a:lnTo>
                    <a:pt x="246625" y="172287"/>
                  </a:lnTo>
                  <a:lnTo>
                    <a:pt x="257820" y="130922"/>
                  </a:lnTo>
                  <a:lnTo>
                    <a:pt x="259372" y="109270"/>
                  </a:lnTo>
                  <a:lnTo>
                    <a:pt x="258865" y="102288"/>
                  </a:lnTo>
                  <a:lnTo>
                    <a:pt x="230677" y="42044"/>
                  </a:lnTo>
                  <a:lnTo>
                    <a:pt x="173480" y="5501"/>
                  </a:lnTo>
                  <a:lnTo>
                    <a:pt x="137045" y="0"/>
                  </a:lnTo>
                  <a:close/>
                </a:path>
              </a:pathLst>
            </a:custGeom>
            <a:solidFill>
              <a:srgbClr val="EF3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7994" y="2863497"/>
              <a:ext cx="278930" cy="280023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82121" y="3451971"/>
            <a:ext cx="1320685" cy="2374899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59" name="Frame 58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2449" y="1051204"/>
            <a:ext cx="2785033" cy="12067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64417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9179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3940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8701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3462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8224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2985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7746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508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269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030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6791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553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6314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5836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450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8212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2973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7734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96564" y="52580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9822" y="3154265"/>
            <a:ext cx="1527759" cy="2154938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2396307" y="3465081"/>
            <a:ext cx="1273175" cy="1814195"/>
            <a:chOff x="2396307" y="3465081"/>
            <a:chExt cx="1273175" cy="1814195"/>
          </a:xfrm>
        </p:grpSpPr>
        <p:sp>
          <p:nvSpPr>
            <p:cNvPr id="39" name="object 39"/>
            <p:cNvSpPr/>
            <p:nvPr/>
          </p:nvSpPr>
          <p:spPr>
            <a:xfrm>
              <a:off x="2396307" y="3465081"/>
              <a:ext cx="1273175" cy="1814195"/>
            </a:xfrm>
            <a:custGeom>
              <a:avLst/>
              <a:gdLst/>
              <a:ahLst/>
              <a:cxnLst/>
              <a:rect l="l" t="t" r="r" b="b"/>
              <a:pathLst>
                <a:path w="1273175" h="1814195">
                  <a:moveTo>
                    <a:pt x="340690" y="0"/>
                  </a:moveTo>
                  <a:lnTo>
                    <a:pt x="0" y="0"/>
                  </a:lnTo>
                  <a:lnTo>
                    <a:pt x="0" y="1792452"/>
                  </a:lnTo>
                  <a:lnTo>
                    <a:pt x="340690" y="1792452"/>
                  </a:lnTo>
                  <a:lnTo>
                    <a:pt x="340690" y="1239799"/>
                  </a:lnTo>
                  <a:lnTo>
                    <a:pt x="537933" y="1557502"/>
                  </a:lnTo>
                  <a:lnTo>
                    <a:pt x="559621" y="1591754"/>
                  </a:lnTo>
                  <a:lnTo>
                    <a:pt x="581155" y="1623190"/>
                  </a:lnTo>
                  <a:lnTo>
                    <a:pt x="623747" y="1677619"/>
                  </a:lnTo>
                  <a:lnTo>
                    <a:pt x="667277" y="1721843"/>
                  </a:lnTo>
                  <a:lnTo>
                    <a:pt x="713397" y="1756829"/>
                  </a:lnTo>
                  <a:lnTo>
                    <a:pt x="763022" y="1782899"/>
                  </a:lnTo>
                  <a:lnTo>
                    <a:pt x="817143" y="1800377"/>
                  </a:lnTo>
                  <a:lnTo>
                    <a:pt x="876690" y="1810281"/>
                  </a:lnTo>
                  <a:lnTo>
                    <a:pt x="942657" y="1813585"/>
                  </a:lnTo>
                  <a:lnTo>
                    <a:pt x="984113" y="1812436"/>
                  </a:lnTo>
                  <a:lnTo>
                    <a:pt x="1026533" y="1808983"/>
                  </a:lnTo>
                  <a:lnTo>
                    <a:pt x="1069921" y="1803218"/>
                  </a:lnTo>
                  <a:lnTo>
                    <a:pt x="1114285" y="1795132"/>
                  </a:lnTo>
                  <a:lnTo>
                    <a:pt x="1157823" y="1785059"/>
                  </a:lnTo>
                  <a:lnTo>
                    <a:pt x="1198806" y="1773337"/>
                  </a:lnTo>
                  <a:lnTo>
                    <a:pt x="1237232" y="1759965"/>
                  </a:lnTo>
                  <a:lnTo>
                    <a:pt x="1273098" y="1744941"/>
                  </a:lnTo>
                  <a:lnTo>
                    <a:pt x="1273098" y="1519008"/>
                  </a:lnTo>
                  <a:lnTo>
                    <a:pt x="1247402" y="1528460"/>
                  </a:lnTo>
                  <a:lnTo>
                    <a:pt x="1224108" y="1536303"/>
                  </a:lnTo>
                  <a:lnTo>
                    <a:pt x="1184719" y="1547177"/>
                  </a:lnTo>
                  <a:lnTo>
                    <a:pt x="1145341" y="1552943"/>
                  </a:lnTo>
                  <a:lnTo>
                    <a:pt x="1096352" y="1554861"/>
                  </a:lnTo>
                  <a:lnTo>
                    <a:pt x="1061765" y="1553344"/>
                  </a:lnTo>
                  <a:lnTo>
                    <a:pt x="1000285" y="1541187"/>
                  </a:lnTo>
                  <a:lnTo>
                    <a:pt x="947924" y="1515251"/>
                  </a:lnTo>
                  <a:lnTo>
                    <a:pt x="897974" y="1465948"/>
                  </a:lnTo>
                  <a:lnTo>
                    <a:pt x="873493" y="1431912"/>
                  </a:lnTo>
                  <a:lnTo>
                    <a:pt x="671131" y="1119403"/>
                  </a:lnTo>
                  <a:lnTo>
                    <a:pt x="1244917" y="658317"/>
                  </a:lnTo>
                  <a:lnTo>
                    <a:pt x="755662" y="658317"/>
                  </a:lnTo>
                  <a:lnTo>
                    <a:pt x="340690" y="1029741"/>
                  </a:lnTo>
                  <a:lnTo>
                    <a:pt x="340690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6215" y="3529029"/>
              <a:ext cx="103327" cy="11130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98414" y="4187529"/>
              <a:ext cx="103327" cy="11130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510358" y="5080051"/>
              <a:ext cx="1085215" cy="117475"/>
            </a:xfrm>
            <a:custGeom>
              <a:avLst/>
              <a:gdLst/>
              <a:ahLst/>
              <a:cxnLst/>
              <a:rect l="l" t="t" r="r" b="b"/>
              <a:pathLst>
                <a:path w="1085214" h="117475">
                  <a:moveTo>
                    <a:pt x="118173" y="17856"/>
                  </a:moveTo>
                  <a:lnTo>
                    <a:pt x="0" y="17856"/>
                  </a:lnTo>
                  <a:lnTo>
                    <a:pt x="59093" y="105384"/>
                  </a:lnTo>
                  <a:lnTo>
                    <a:pt x="118173" y="17856"/>
                  </a:lnTo>
                  <a:close/>
                </a:path>
                <a:path w="1085214" h="117475">
                  <a:moveTo>
                    <a:pt x="1084922" y="46329"/>
                  </a:moveTo>
                  <a:lnTo>
                    <a:pt x="990015" y="0"/>
                  </a:lnTo>
                  <a:lnTo>
                    <a:pt x="1006462" y="117017"/>
                  </a:lnTo>
                  <a:lnTo>
                    <a:pt x="1084922" y="46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67878" y="3584678"/>
              <a:ext cx="0" cy="1575435"/>
            </a:xfrm>
            <a:custGeom>
              <a:avLst/>
              <a:gdLst/>
              <a:ahLst/>
              <a:cxnLst/>
              <a:rect l="l" t="t" r="r" b="b"/>
              <a:pathLst>
                <a:path h="1575435">
                  <a:moveTo>
                    <a:pt x="0" y="0"/>
                  </a:moveTo>
                  <a:lnTo>
                    <a:pt x="0" y="1574977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11916" y="4302200"/>
              <a:ext cx="270510" cy="236220"/>
            </a:xfrm>
            <a:custGeom>
              <a:avLst/>
              <a:gdLst/>
              <a:ahLst/>
              <a:cxnLst/>
              <a:rect l="l" t="t" r="r" b="b"/>
              <a:pathLst>
                <a:path w="270510" h="236220">
                  <a:moveTo>
                    <a:pt x="270484" y="0"/>
                  </a:moveTo>
                  <a:lnTo>
                    <a:pt x="0" y="235889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11378" y="4651562"/>
              <a:ext cx="191770" cy="286385"/>
            </a:xfrm>
            <a:custGeom>
              <a:avLst/>
              <a:gdLst/>
              <a:ahLst/>
              <a:cxnLst/>
              <a:rect l="l" t="t" r="r" b="b"/>
              <a:pathLst>
                <a:path w="191769" h="286385">
                  <a:moveTo>
                    <a:pt x="0" y="0"/>
                  </a:moveTo>
                  <a:lnTo>
                    <a:pt x="191630" y="286181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92863" y="5048105"/>
              <a:ext cx="300355" cy="104139"/>
            </a:xfrm>
            <a:custGeom>
              <a:avLst/>
              <a:gdLst/>
              <a:ahLst/>
              <a:cxnLst/>
              <a:rect l="l" t="t" r="r" b="b"/>
              <a:pathLst>
                <a:path w="300354" h="104139">
                  <a:moveTo>
                    <a:pt x="0" y="0"/>
                  </a:moveTo>
                  <a:lnTo>
                    <a:pt x="29313" y="24616"/>
                  </a:lnTo>
                  <a:lnTo>
                    <a:pt x="63884" y="49033"/>
                  </a:lnTo>
                  <a:lnTo>
                    <a:pt x="103262" y="71191"/>
                  </a:lnTo>
                  <a:lnTo>
                    <a:pt x="146997" y="89034"/>
                  </a:lnTo>
                  <a:lnTo>
                    <a:pt x="194638" y="100504"/>
                  </a:lnTo>
                  <a:lnTo>
                    <a:pt x="245734" y="103541"/>
                  </a:lnTo>
                  <a:lnTo>
                    <a:pt x="299834" y="96088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63604" y="4243180"/>
              <a:ext cx="684530" cy="895350"/>
            </a:xfrm>
            <a:custGeom>
              <a:avLst/>
              <a:gdLst/>
              <a:ahLst/>
              <a:cxnLst/>
              <a:rect l="l" t="t" r="r" b="b"/>
              <a:pathLst>
                <a:path w="684529" h="895350">
                  <a:moveTo>
                    <a:pt x="386473" y="0"/>
                  </a:moveTo>
                  <a:lnTo>
                    <a:pt x="357530" y="25234"/>
                  </a:lnTo>
                </a:path>
                <a:path w="684529" h="895350">
                  <a:moveTo>
                    <a:pt x="28943" y="311810"/>
                  </a:moveTo>
                  <a:lnTo>
                    <a:pt x="0" y="337045"/>
                  </a:lnTo>
                  <a:lnTo>
                    <a:pt x="20637" y="367855"/>
                  </a:lnTo>
                </a:path>
                <a:path w="684529" h="895350">
                  <a:moveTo>
                    <a:pt x="252971" y="714832"/>
                  </a:moveTo>
                  <a:lnTo>
                    <a:pt x="273608" y="745642"/>
                  </a:lnTo>
                  <a:lnTo>
                    <a:pt x="278527" y="752202"/>
                  </a:lnTo>
                  <a:lnTo>
                    <a:pt x="282570" y="757210"/>
                  </a:lnTo>
                  <a:lnTo>
                    <a:pt x="287901" y="763207"/>
                  </a:lnTo>
                  <a:lnTo>
                    <a:pt x="296684" y="772731"/>
                  </a:lnTo>
                </a:path>
                <a:path w="684529" h="895350">
                  <a:moveTo>
                    <a:pt x="651116" y="894753"/>
                  </a:moveTo>
                  <a:lnTo>
                    <a:pt x="659322" y="891927"/>
                  </a:lnTo>
                  <a:lnTo>
                    <a:pt x="667575" y="888817"/>
                  </a:lnTo>
                  <a:lnTo>
                    <a:pt x="675876" y="885414"/>
                  </a:lnTo>
                  <a:lnTo>
                    <a:pt x="684225" y="88171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7277137" y="3472084"/>
            <a:ext cx="1570355" cy="1788160"/>
            <a:chOff x="7277137" y="3472084"/>
            <a:chExt cx="1570355" cy="1788160"/>
          </a:xfrm>
        </p:grpSpPr>
        <p:sp>
          <p:nvSpPr>
            <p:cNvPr id="49" name="object 49"/>
            <p:cNvSpPr/>
            <p:nvPr/>
          </p:nvSpPr>
          <p:spPr>
            <a:xfrm>
              <a:off x="7277137" y="3472084"/>
              <a:ext cx="1570355" cy="1788160"/>
            </a:xfrm>
            <a:custGeom>
              <a:avLst/>
              <a:gdLst/>
              <a:ahLst/>
              <a:cxnLst/>
              <a:rect l="l" t="t" r="r" b="b"/>
              <a:pathLst>
                <a:path w="1570354" h="1788160">
                  <a:moveTo>
                    <a:pt x="1467764" y="0"/>
                  </a:moveTo>
                  <a:lnTo>
                    <a:pt x="1001560" y="0"/>
                  </a:lnTo>
                  <a:lnTo>
                    <a:pt x="404723" y="783843"/>
                  </a:lnTo>
                  <a:lnTo>
                    <a:pt x="404723" y="0"/>
                  </a:lnTo>
                  <a:lnTo>
                    <a:pt x="0" y="0"/>
                  </a:lnTo>
                  <a:lnTo>
                    <a:pt x="0" y="1787969"/>
                  </a:lnTo>
                  <a:lnTo>
                    <a:pt x="404723" y="1787969"/>
                  </a:lnTo>
                  <a:lnTo>
                    <a:pt x="404723" y="960589"/>
                  </a:lnTo>
                  <a:lnTo>
                    <a:pt x="1055357" y="1787969"/>
                  </a:lnTo>
                  <a:lnTo>
                    <a:pt x="1570227" y="1787969"/>
                  </a:lnTo>
                  <a:lnTo>
                    <a:pt x="801763" y="837628"/>
                  </a:lnTo>
                  <a:lnTo>
                    <a:pt x="1467764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1768" y="3527517"/>
              <a:ext cx="103327" cy="11130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414349" y="5096332"/>
              <a:ext cx="1134745" cy="106045"/>
            </a:xfrm>
            <a:custGeom>
              <a:avLst/>
              <a:gdLst/>
              <a:ahLst/>
              <a:cxnLst/>
              <a:rect l="l" t="t" r="r" b="b"/>
              <a:pathLst>
                <a:path w="1134745" h="106045">
                  <a:moveTo>
                    <a:pt x="118173" y="11798"/>
                  </a:moveTo>
                  <a:lnTo>
                    <a:pt x="0" y="11798"/>
                  </a:lnTo>
                  <a:lnTo>
                    <a:pt x="59080" y="99326"/>
                  </a:lnTo>
                  <a:lnTo>
                    <a:pt x="118173" y="11798"/>
                  </a:lnTo>
                  <a:close/>
                </a:path>
                <a:path w="1134745" h="106045">
                  <a:moveTo>
                    <a:pt x="1134211" y="105460"/>
                  </a:moveTo>
                  <a:lnTo>
                    <a:pt x="1128725" y="0"/>
                  </a:lnTo>
                  <a:lnTo>
                    <a:pt x="1034338" y="71120"/>
                  </a:lnTo>
                  <a:lnTo>
                    <a:pt x="1134211" y="105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8300" y="3527517"/>
              <a:ext cx="103327" cy="11130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473432" y="3551011"/>
              <a:ext cx="0" cy="1598295"/>
            </a:xfrm>
            <a:custGeom>
              <a:avLst/>
              <a:gdLst/>
              <a:ahLst/>
              <a:cxnLst/>
              <a:rect l="l" t="t" r="r" b="b"/>
              <a:pathLst>
                <a:path h="1598295">
                  <a:moveTo>
                    <a:pt x="0" y="0"/>
                  </a:moveTo>
                  <a:lnTo>
                    <a:pt x="0" y="1598053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868900" y="3648562"/>
              <a:ext cx="500380" cy="638810"/>
            </a:xfrm>
            <a:custGeom>
              <a:avLst/>
              <a:gdLst/>
              <a:ahLst/>
              <a:cxnLst/>
              <a:rect l="l" t="t" r="r" b="b"/>
              <a:pathLst>
                <a:path w="500379" h="638810">
                  <a:moveTo>
                    <a:pt x="499872" y="0"/>
                  </a:moveTo>
                  <a:lnTo>
                    <a:pt x="0" y="638556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885898" y="4398817"/>
              <a:ext cx="601345" cy="725170"/>
            </a:xfrm>
            <a:custGeom>
              <a:avLst/>
              <a:gdLst/>
              <a:ahLst/>
              <a:cxnLst/>
              <a:rect l="l" t="t" r="r" b="b"/>
              <a:pathLst>
                <a:path w="601345" h="725170">
                  <a:moveTo>
                    <a:pt x="0" y="0"/>
                  </a:moveTo>
                  <a:lnTo>
                    <a:pt x="601205" y="724636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832170" y="3583168"/>
              <a:ext cx="694055" cy="1586865"/>
            </a:xfrm>
            <a:custGeom>
              <a:avLst/>
              <a:gdLst/>
              <a:ahLst/>
              <a:cxnLst/>
              <a:rect l="l" t="t" r="r" b="b"/>
              <a:pathLst>
                <a:path w="694054" h="1586864">
                  <a:moveTo>
                    <a:pt x="587794" y="0"/>
                  </a:moveTo>
                  <a:lnTo>
                    <a:pt x="565505" y="28460"/>
                  </a:lnTo>
                </a:path>
                <a:path w="694054" h="1586864">
                  <a:moveTo>
                    <a:pt x="22275" y="722414"/>
                  </a:moveTo>
                  <a:lnTo>
                    <a:pt x="0" y="750887"/>
                  </a:lnTo>
                  <a:lnTo>
                    <a:pt x="23317" y="778992"/>
                  </a:lnTo>
                </a:path>
                <a:path w="694054" h="1586864">
                  <a:moveTo>
                    <a:pt x="670140" y="1558620"/>
                  </a:moveTo>
                  <a:lnTo>
                    <a:pt x="693458" y="1586725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67" name="Frame 66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12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88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644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689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3450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212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973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734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96564" y="52580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4718" y="3481089"/>
            <a:ext cx="572770" cy="1777364"/>
          </a:xfrm>
          <a:custGeom>
            <a:avLst/>
            <a:gdLst/>
            <a:ahLst/>
            <a:cxnLst/>
            <a:rect l="l" t="t" r="r" b="b"/>
            <a:pathLst>
              <a:path w="572769" h="1777364">
                <a:moveTo>
                  <a:pt x="339902" y="0"/>
                </a:moveTo>
                <a:lnTo>
                  <a:pt x="0" y="0"/>
                </a:lnTo>
                <a:lnTo>
                  <a:pt x="0" y="1399603"/>
                </a:lnTo>
                <a:lnTo>
                  <a:pt x="2115" y="1463842"/>
                </a:lnTo>
                <a:lnTo>
                  <a:pt x="8464" y="1521709"/>
                </a:lnTo>
                <a:lnTo>
                  <a:pt x="19048" y="1573204"/>
                </a:lnTo>
                <a:lnTo>
                  <a:pt x="33868" y="1618327"/>
                </a:lnTo>
                <a:lnTo>
                  <a:pt x="52926" y="1657078"/>
                </a:lnTo>
                <a:lnTo>
                  <a:pt x="76225" y="1689455"/>
                </a:lnTo>
                <a:lnTo>
                  <a:pt x="104582" y="1716212"/>
                </a:lnTo>
                <a:lnTo>
                  <a:pt x="138841" y="1738102"/>
                </a:lnTo>
                <a:lnTo>
                  <a:pt x="179001" y="1755125"/>
                </a:lnTo>
                <a:lnTo>
                  <a:pt x="225064" y="1767284"/>
                </a:lnTo>
                <a:lnTo>
                  <a:pt x="277030" y="1774578"/>
                </a:lnTo>
                <a:lnTo>
                  <a:pt x="334899" y="1777009"/>
                </a:lnTo>
                <a:lnTo>
                  <a:pt x="370194" y="1776042"/>
                </a:lnTo>
                <a:lnTo>
                  <a:pt x="435175" y="1768308"/>
                </a:lnTo>
                <a:lnTo>
                  <a:pt x="493131" y="1752847"/>
                </a:lnTo>
                <a:lnTo>
                  <a:pt x="546863" y="1729679"/>
                </a:lnTo>
                <a:lnTo>
                  <a:pt x="572338" y="1715185"/>
                </a:lnTo>
                <a:lnTo>
                  <a:pt x="572338" y="1484591"/>
                </a:lnTo>
                <a:lnTo>
                  <a:pt x="552101" y="1494975"/>
                </a:lnTo>
                <a:lnTo>
                  <a:pt x="533904" y="1503645"/>
                </a:lnTo>
                <a:lnTo>
                  <a:pt x="490407" y="1519663"/>
                </a:lnTo>
                <a:lnTo>
                  <a:pt x="449872" y="1524571"/>
                </a:lnTo>
                <a:lnTo>
                  <a:pt x="410271" y="1518675"/>
                </a:lnTo>
                <a:lnTo>
                  <a:pt x="379478" y="1500986"/>
                </a:lnTo>
                <a:lnTo>
                  <a:pt x="357489" y="1471498"/>
                </a:lnTo>
                <a:lnTo>
                  <a:pt x="344298" y="1430208"/>
                </a:lnTo>
                <a:lnTo>
                  <a:pt x="339902" y="1377111"/>
                </a:lnTo>
                <a:lnTo>
                  <a:pt x="339902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64945" y="3475024"/>
            <a:ext cx="1183005" cy="1783080"/>
          </a:xfrm>
          <a:custGeom>
            <a:avLst/>
            <a:gdLst/>
            <a:ahLst/>
            <a:cxnLst/>
            <a:rect l="l" t="t" r="r" b="b"/>
            <a:pathLst>
              <a:path w="1183004" h="1783079">
                <a:moveTo>
                  <a:pt x="1182408" y="1484630"/>
                </a:moveTo>
                <a:lnTo>
                  <a:pt x="403504" y="1484630"/>
                </a:lnTo>
                <a:lnTo>
                  <a:pt x="403504" y="0"/>
                </a:lnTo>
                <a:lnTo>
                  <a:pt x="0" y="0"/>
                </a:lnTo>
                <a:lnTo>
                  <a:pt x="0" y="1484630"/>
                </a:lnTo>
                <a:lnTo>
                  <a:pt x="0" y="1783080"/>
                </a:lnTo>
                <a:lnTo>
                  <a:pt x="1182408" y="1783080"/>
                </a:lnTo>
                <a:lnTo>
                  <a:pt x="1182408" y="148463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9860" y="3566829"/>
            <a:ext cx="103327" cy="11130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7505" y="3566829"/>
            <a:ext cx="103327" cy="111302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2707528" y="5062599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30" h="118745">
                <a:moveTo>
                  <a:pt x="0" y="0"/>
                </a:moveTo>
                <a:lnTo>
                  <a:pt x="0" y="118173"/>
                </a:lnTo>
                <a:lnTo>
                  <a:pt x="87528" y="59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01759" y="5053599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29" h="118745">
                <a:moveTo>
                  <a:pt x="0" y="0"/>
                </a:moveTo>
                <a:lnTo>
                  <a:pt x="0" y="118173"/>
                </a:lnTo>
                <a:lnTo>
                  <a:pt x="87528" y="59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1524" y="3712118"/>
            <a:ext cx="0" cy="1126490"/>
          </a:xfrm>
          <a:custGeom>
            <a:avLst/>
            <a:gdLst/>
            <a:ahLst/>
            <a:cxnLst/>
            <a:rect l="l" t="t" r="r" b="b"/>
            <a:pathLst>
              <a:path h="1126489">
                <a:moveTo>
                  <a:pt x="0" y="0"/>
                </a:moveTo>
                <a:lnTo>
                  <a:pt x="0" y="1126312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67179" y="4995748"/>
            <a:ext cx="182880" cy="123189"/>
          </a:xfrm>
          <a:custGeom>
            <a:avLst/>
            <a:gdLst/>
            <a:ahLst/>
            <a:cxnLst/>
            <a:rect l="l" t="t" r="r" b="b"/>
            <a:pathLst>
              <a:path w="182880" h="123189">
                <a:moveTo>
                  <a:pt x="0" y="0"/>
                </a:moveTo>
                <a:lnTo>
                  <a:pt x="11358" y="36058"/>
                </a:lnTo>
                <a:lnTo>
                  <a:pt x="32350" y="67409"/>
                </a:lnTo>
                <a:lnTo>
                  <a:pt x="65939" y="93051"/>
                </a:lnTo>
                <a:lnTo>
                  <a:pt x="115085" y="111979"/>
                </a:lnTo>
                <a:lnTo>
                  <a:pt x="182753" y="12319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61524" y="3622474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35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61524" y="4864077"/>
            <a:ext cx="635" cy="78105"/>
          </a:xfrm>
          <a:custGeom>
            <a:avLst/>
            <a:gdLst/>
            <a:ahLst/>
            <a:cxnLst/>
            <a:rect l="l" t="t" r="r" b="b"/>
            <a:pathLst>
              <a:path w="635" h="78104">
                <a:moveTo>
                  <a:pt x="0" y="0"/>
                </a:moveTo>
                <a:lnTo>
                  <a:pt x="0" y="38341"/>
                </a:lnTo>
                <a:lnTo>
                  <a:pt x="5" y="48414"/>
                </a:lnTo>
                <a:lnTo>
                  <a:pt x="47" y="58394"/>
                </a:lnTo>
                <a:lnTo>
                  <a:pt x="160" y="68270"/>
                </a:lnTo>
                <a:lnTo>
                  <a:pt x="381" y="7802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76852" y="5120782"/>
            <a:ext cx="40005" cy="1270"/>
          </a:xfrm>
          <a:custGeom>
            <a:avLst/>
            <a:gdLst/>
            <a:ahLst/>
            <a:cxnLst/>
            <a:rect l="l" t="t" r="r" b="b"/>
            <a:pathLst>
              <a:path w="40005" h="1270">
                <a:moveTo>
                  <a:pt x="0" y="0"/>
                </a:moveTo>
                <a:lnTo>
                  <a:pt x="9499" y="387"/>
                </a:lnTo>
                <a:lnTo>
                  <a:pt x="19275" y="669"/>
                </a:lnTo>
                <a:lnTo>
                  <a:pt x="29332" y="842"/>
                </a:lnTo>
                <a:lnTo>
                  <a:pt x="39674" y="90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59169" y="3709266"/>
            <a:ext cx="0" cy="1341755"/>
          </a:xfrm>
          <a:custGeom>
            <a:avLst/>
            <a:gdLst/>
            <a:ahLst/>
            <a:cxnLst/>
            <a:rect l="l" t="t" r="r" b="b"/>
            <a:pathLst>
              <a:path h="1341754">
                <a:moveTo>
                  <a:pt x="0" y="0"/>
                </a:moveTo>
                <a:lnTo>
                  <a:pt x="0" y="1341323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47785" y="5112677"/>
            <a:ext cx="734695" cy="0"/>
          </a:xfrm>
          <a:custGeom>
            <a:avLst/>
            <a:gdLst/>
            <a:ahLst/>
            <a:cxnLst/>
            <a:rect l="l" t="t" r="r" b="b"/>
            <a:pathLst>
              <a:path w="734695">
                <a:moveTo>
                  <a:pt x="0" y="0"/>
                </a:moveTo>
                <a:lnTo>
                  <a:pt x="734428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59169" y="3622474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0"/>
                </a:moveTo>
                <a:lnTo>
                  <a:pt x="0" y="3738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59169" y="5075290"/>
            <a:ext cx="38100" cy="37465"/>
          </a:xfrm>
          <a:custGeom>
            <a:avLst/>
            <a:gdLst/>
            <a:ahLst/>
            <a:cxnLst/>
            <a:rect l="l" t="t" r="r" b="b"/>
            <a:pathLst>
              <a:path w="38100" h="37464">
                <a:moveTo>
                  <a:pt x="0" y="0"/>
                </a:moveTo>
                <a:lnTo>
                  <a:pt x="0" y="37388"/>
                </a:lnTo>
                <a:lnTo>
                  <a:pt x="38011" y="37388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07516" y="511267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01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3467" y="3282223"/>
            <a:ext cx="422164" cy="2026668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55" name="Frame 54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12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88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644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404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167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928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689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450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8212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973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734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6935430" y="3481084"/>
            <a:ext cx="1911985" cy="1828164"/>
            <a:chOff x="6935430" y="3481084"/>
            <a:chExt cx="1911985" cy="1828164"/>
          </a:xfrm>
        </p:grpSpPr>
        <p:sp>
          <p:nvSpPr>
            <p:cNvPr id="31" name="object 31"/>
            <p:cNvSpPr/>
            <p:nvPr/>
          </p:nvSpPr>
          <p:spPr>
            <a:xfrm>
              <a:off x="8796565" y="525809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50800" y="5080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EA1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35430" y="3481084"/>
              <a:ext cx="1911985" cy="1777364"/>
            </a:xfrm>
            <a:custGeom>
              <a:avLst/>
              <a:gdLst/>
              <a:ahLst/>
              <a:cxnLst/>
              <a:rect l="l" t="t" r="r" b="b"/>
              <a:pathLst>
                <a:path w="1911984" h="1777364">
                  <a:moveTo>
                    <a:pt x="1911934" y="0"/>
                  </a:moveTo>
                  <a:lnTo>
                    <a:pt x="1507147" y="0"/>
                  </a:lnTo>
                  <a:lnTo>
                    <a:pt x="959789" y="883412"/>
                  </a:lnTo>
                  <a:lnTo>
                    <a:pt x="442976" y="0"/>
                  </a:lnTo>
                  <a:lnTo>
                    <a:pt x="0" y="0"/>
                  </a:lnTo>
                  <a:lnTo>
                    <a:pt x="0" y="1777009"/>
                  </a:lnTo>
                  <a:lnTo>
                    <a:pt x="404787" y="1774469"/>
                  </a:lnTo>
                  <a:lnTo>
                    <a:pt x="404787" y="728116"/>
                  </a:lnTo>
                  <a:lnTo>
                    <a:pt x="781570" y="1328940"/>
                  </a:lnTo>
                  <a:lnTo>
                    <a:pt x="1117625" y="1328940"/>
                  </a:lnTo>
                  <a:lnTo>
                    <a:pt x="1507147" y="669569"/>
                  </a:lnTo>
                  <a:lnTo>
                    <a:pt x="1507147" y="1777009"/>
                  </a:lnTo>
                  <a:lnTo>
                    <a:pt x="1911934" y="1777009"/>
                  </a:lnTo>
                  <a:lnTo>
                    <a:pt x="1911934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3779" y="5063698"/>
              <a:ext cx="103327" cy="11130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591450" y="5072695"/>
              <a:ext cx="118745" cy="87630"/>
            </a:xfrm>
            <a:custGeom>
              <a:avLst/>
              <a:gdLst/>
              <a:ahLst/>
              <a:cxnLst/>
              <a:rect l="l" t="t" r="r" b="b"/>
              <a:pathLst>
                <a:path w="118745" h="87629">
                  <a:moveTo>
                    <a:pt x="118173" y="0"/>
                  </a:moveTo>
                  <a:lnTo>
                    <a:pt x="0" y="0"/>
                  </a:lnTo>
                  <a:lnTo>
                    <a:pt x="59093" y="87528"/>
                  </a:lnTo>
                  <a:lnTo>
                    <a:pt x="118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2240721" y="4142185"/>
            <a:ext cx="2047239" cy="1161415"/>
            <a:chOff x="2240721" y="4142185"/>
            <a:chExt cx="2047239" cy="1161415"/>
          </a:xfrm>
        </p:grpSpPr>
        <p:sp>
          <p:nvSpPr>
            <p:cNvPr id="36" name="object 36"/>
            <p:cNvSpPr/>
            <p:nvPr/>
          </p:nvSpPr>
          <p:spPr>
            <a:xfrm>
              <a:off x="2240721" y="4142185"/>
              <a:ext cx="2047239" cy="1161415"/>
            </a:xfrm>
            <a:custGeom>
              <a:avLst/>
              <a:gdLst/>
              <a:ahLst/>
              <a:cxnLst/>
              <a:rect l="l" t="t" r="r" b="b"/>
              <a:pathLst>
                <a:path w="2047239" h="1161414">
                  <a:moveTo>
                    <a:pt x="1410195" y="0"/>
                  </a:moveTo>
                  <a:lnTo>
                    <a:pt x="1356079" y="2206"/>
                  </a:lnTo>
                  <a:lnTo>
                    <a:pt x="1304048" y="8824"/>
                  </a:lnTo>
                  <a:lnTo>
                    <a:pt x="1254104" y="19850"/>
                  </a:lnTo>
                  <a:lnTo>
                    <a:pt x="1206245" y="35280"/>
                  </a:lnTo>
                  <a:lnTo>
                    <a:pt x="1161444" y="54955"/>
                  </a:lnTo>
                  <a:lnTo>
                    <a:pt x="1120651" y="78716"/>
                  </a:lnTo>
                  <a:lnTo>
                    <a:pt x="1083862" y="106555"/>
                  </a:lnTo>
                  <a:lnTo>
                    <a:pt x="1051077" y="138468"/>
                  </a:lnTo>
                  <a:lnTo>
                    <a:pt x="1029521" y="107551"/>
                  </a:lnTo>
                  <a:lnTo>
                    <a:pt x="972031" y="56577"/>
                  </a:lnTo>
                  <a:lnTo>
                    <a:pt x="936116" y="36512"/>
                  </a:lnTo>
                  <a:lnTo>
                    <a:pt x="896531" y="20536"/>
                  </a:lnTo>
                  <a:lnTo>
                    <a:pt x="854395" y="9126"/>
                  </a:lnTo>
                  <a:lnTo>
                    <a:pt x="809711" y="2281"/>
                  </a:lnTo>
                  <a:lnTo>
                    <a:pt x="762482" y="0"/>
                  </a:lnTo>
                  <a:lnTo>
                    <a:pt x="709342" y="1665"/>
                  </a:lnTo>
                  <a:lnTo>
                    <a:pt x="660290" y="6662"/>
                  </a:lnTo>
                  <a:lnTo>
                    <a:pt x="615329" y="14991"/>
                  </a:lnTo>
                  <a:lnTo>
                    <a:pt x="574458" y="26651"/>
                  </a:lnTo>
                  <a:lnTo>
                    <a:pt x="537679" y="41643"/>
                  </a:lnTo>
                  <a:lnTo>
                    <a:pt x="494729" y="63970"/>
                  </a:lnTo>
                  <a:lnTo>
                    <a:pt x="452747" y="89292"/>
                  </a:lnTo>
                  <a:lnTo>
                    <a:pt x="411733" y="117611"/>
                  </a:lnTo>
                  <a:lnTo>
                    <a:pt x="371690" y="148932"/>
                  </a:lnTo>
                  <a:lnTo>
                    <a:pt x="367946" y="131704"/>
                  </a:lnTo>
                  <a:lnTo>
                    <a:pt x="364358" y="116598"/>
                  </a:lnTo>
                  <a:lnTo>
                    <a:pt x="360934" y="103616"/>
                  </a:lnTo>
                  <a:lnTo>
                    <a:pt x="357682" y="92760"/>
                  </a:lnTo>
                  <a:lnTo>
                    <a:pt x="338594" y="33972"/>
                  </a:lnTo>
                  <a:lnTo>
                    <a:pt x="0" y="33972"/>
                  </a:lnTo>
                  <a:lnTo>
                    <a:pt x="7393" y="58471"/>
                  </a:lnTo>
                  <a:lnTo>
                    <a:pt x="14312" y="82321"/>
                  </a:lnTo>
                  <a:lnTo>
                    <a:pt x="26720" y="128041"/>
                  </a:lnTo>
                  <a:lnTo>
                    <a:pt x="36903" y="173115"/>
                  </a:lnTo>
                  <a:lnTo>
                    <a:pt x="44551" y="219494"/>
                  </a:lnTo>
                  <a:lnTo>
                    <a:pt x="49945" y="267916"/>
                  </a:lnTo>
                  <a:lnTo>
                    <a:pt x="53454" y="319100"/>
                  </a:lnTo>
                  <a:lnTo>
                    <a:pt x="55359" y="374478"/>
                  </a:lnTo>
                  <a:lnTo>
                    <a:pt x="56006" y="435343"/>
                  </a:lnTo>
                  <a:lnTo>
                    <a:pt x="56006" y="1160906"/>
                  </a:lnTo>
                  <a:lnTo>
                    <a:pt x="394601" y="1160906"/>
                  </a:lnTo>
                  <a:lnTo>
                    <a:pt x="394601" y="679742"/>
                  </a:lnTo>
                  <a:lnTo>
                    <a:pt x="396192" y="615041"/>
                  </a:lnTo>
                  <a:lnTo>
                    <a:pt x="400964" y="556704"/>
                  </a:lnTo>
                  <a:lnTo>
                    <a:pt x="408919" y="504728"/>
                  </a:lnTo>
                  <a:lnTo>
                    <a:pt x="420056" y="459113"/>
                  </a:lnTo>
                  <a:lnTo>
                    <a:pt x="434375" y="419861"/>
                  </a:lnTo>
                  <a:lnTo>
                    <a:pt x="482349" y="347993"/>
                  </a:lnTo>
                  <a:lnTo>
                    <a:pt x="516478" y="320147"/>
                  </a:lnTo>
                  <a:lnTo>
                    <a:pt x="554268" y="303437"/>
                  </a:lnTo>
                  <a:lnTo>
                    <a:pt x="595718" y="297865"/>
                  </a:lnTo>
                  <a:lnTo>
                    <a:pt x="638122" y="302086"/>
                  </a:lnTo>
                  <a:lnTo>
                    <a:pt x="702407" y="335825"/>
                  </a:lnTo>
                  <a:lnTo>
                    <a:pt x="740427" y="403922"/>
                  </a:lnTo>
                  <a:lnTo>
                    <a:pt x="751962" y="452213"/>
                  </a:lnTo>
                  <a:lnTo>
                    <a:pt x="758889" y="510208"/>
                  </a:lnTo>
                  <a:lnTo>
                    <a:pt x="761199" y="577913"/>
                  </a:lnTo>
                  <a:lnTo>
                    <a:pt x="761199" y="1160906"/>
                  </a:lnTo>
                  <a:lnTo>
                    <a:pt x="1099807" y="1160906"/>
                  </a:lnTo>
                  <a:lnTo>
                    <a:pt x="1099807" y="679742"/>
                  </a:lnTo>
                  <a:lnTo>
                    <a:pt x="1100672" y="627250"/>
                  </a:lnTo>
                  <a:lnTo>
                    <a:pt x="1103271" y="579200"/>
                  </a:lnTo>
                  <a:lnTo>
                    <a:pt x="1107608" y="535597"/>
                  </a:lnTo>
                  <a:lnTo>
                    <a:pt x="1113688" y="496442"/>
                  </a:lnTo>
                  <a:lnTo>
                    <a:pt x="1130430" y="430264"/>
                  </a:lnTo>
                  <a:lnTo>
                    <a:pt x="1152867" y="379336"/>
                  </a:lnTo>
                  <a:lnTo>
                    <a:pt x="1180015" y="342106"/>
                  </a:lnTo>
                  <a:lnTo>
                    <a:pt x="1210983" y="316953"/>
                  </a:lnTo>
                  <a:lnTo>
                    <a:pt x="1263094" y="299058"/>
                  </a:lnTo>
                  <a:lnTo>
                    <a:pt x="1281747" y="297865"/>
                  </a:lnTo>
                  <a:lnTo>
                    <a:pt x="1316492" y="301392"/>
                  </a:lnTo>
                  <a:lnTo>
                    <a:pt x="1374610" y="329594"/>
                  </a:lnTo>
                  <a:lnTo>
                    <a:pt x="1416783" y="388039"/>
                  </a:lnTo>
                  <a:lnTo>
                    <a:pt x="1430205" y="432971"/>
                  </a:lnTo>
                  <a:lnTo>
                    <a:pt x="1438258" y="489061"/>
                  </a:lnTo>
                  <a:lnTo>
                    <a:pt x="1440941" y="556310"/>
                  </a:lnTo>
                  <a:lnTo>
                    <a:pt x="1440941" y="831176"/>
                  </a:lnTo>
                  <a:lnTo>
                    <a:pt x="1444221" y="887289"/>
                  </a:lnTo>
                  <a:lnTo>
                    <a:pt x="1454063" y="937195"/>
                  </a:lnTo>
                  <a:lnTo>
                    <a:pt x="1470467" y="980896"/>
                  </a:lnTo>
                  <a:lnTo>
                    <a:pt x="1493435" y="1018391"/>
                  </a:lnTo>
                  <a:lnTo>
                    <a:pt x="1522971" y="1049680"/>
                  </a:lnTo>
                  <a:lnTo>
                    <a:pt x="1588514" y="1088858"/>
                  </a:lnTo>
                  <a:lnTo>
                    <a:pt x="1629417" y="1102564"/>
                  </a:lnTo>
                  <a:lnTo>
                    <a:pt x="1675741" y="1112351"/>
                  </a:lnTo>
                  <a:lnTo>
                    <a:pt x="1727482" y="1118221"/>
                  </a:lnTo>
                  <a:lnTo>
                    <a:pt x="1784642" y="1120178"/>
                  </a:lnTo>
                  <a:lnTo>
                    <a:pt x="1819154" y="1119281"/>
                  </a:lnTo>
                  <a:lnTo>
                    <a:pt x="1881534" y="1112087"/>
                  </a:lnTo>
                  <a:lnTo>
                    <a:pt x="1938025" y="1097356"/>
                  </a:lnTo>
                  <a:lnTo>
                    <a:pt x="2006763" y="1073309"/>
                  </a:lnTo>
                  <a:lnTo>
                    <a:pt x="2046858" y="1057681"/>
                  </a:lnTo>
                  <a:lnTo>
                    <a:pt x="2046858" y="846137"/>
                  </a:lnTo>
                  <a:lnTo>
                    <a:pt x="2022661" y="854848"/>
                  </a:lnTo>
                  <a:lnTo>
                    <a:pt x="2001023" y="862012"/>
                  </a:lnTo>
                  <a:lnTo>
                    <a:pt x="1949954" y="874611"/>
                  </a:lnTo>
                  <a:lnTo>
                    <a:pt x="1901748" y="878319"/>
                  </a:lnTo>
                  <a:lnTo>
                    <a:pt x="1886949" y="878021"/>
                  </a:lnTo>
                  <a:lnTo>
                    <a:pt x="1848281" y="873544"/>
                  </a:lnTo>
                  <a:lnTo>
                    <a:pt x="1810092" y="848398"/>
                  </a:lnTo>
                  <a:lnTo>
                    <a:pt x="1791478" y="808478"/>
                  </a:lnTo>
                  <a:lnTo>
                    <a:pt x="1783841" y="770691"/>
                  </a:lnTo>
                  <a:lnTo>
                    <a:pt x="1780025" y="719840"/>
                  </a:lnTo>
                  <a:lnTo>
                    <a:pt x="1779549" y="689254"/>
                  </a:lnTo>
                  <a:lnTo>
                    <a:pt x="1779549" y="382904"/>
                  </a:lnTo>
                  <a:lnTo>
                    <a:pt x="1776910" y="323149"/>
                  </a:lnTo>
                  <a:lnTo>
                    <a:pt x="1768995" y="268308"/>
                  </a:lnTo>
                  <a:lnTo>
                    <a:pt x="1755806" y="218382"/>
                  </a:lnTo>
                  <a:lnTo>
                    <a:pt x="1737347" y="173376"/>
                  </a:lnTo>
                  <a:lnTo>
                    <a:pt x="1713621" y="133292"/>
                  </a:lnTo>
                  <a:lnTo>
                    <a:pt x="1684629" y="98132"/>
                  </a:lnTo>
                  <a:lnTo>
                    <a:pt x="1650637" y="68158"/>
                  </a:lnTo>
                  <a:lnTo>
                    <a:pt x="1611944" y="43627"/>
                  </a:lnTo>
                  <a:lnTo>
                    <a:pt x="1568553" y="24544"/>
                  </a:lnTo>
                  <a:lnTo>
                    <a:pt x="1520463" y="10910"/>
                  </a:lnTo>
                  <a:lnTo>
                    <a:pt x="1467677" y="2727"/>
                  </a:lnTo>
                  <a:lnTo>
                    <a:pt x="1410195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4520" y="4249929"/>
              <a:ext cx="103327" cy="11130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161095" y="5065147"/>
              <a:ext cx="95250" cy="117475"/>
            </a:xfrm>
            <a:custGeom>
              <a:avLst/>
              <a:gdLst/>
              <a:ahLst/>
              <a:cxnLst/>
              <a:rect l="l" t="t" r="r" b="b"/>
              <a:pathLst>
                <a:path w="95250" h="117475">
                  <a:moveTo>
                    <a:pt x="0" y="0"/>
                  </a:moveTo>
                  <a:lnTo>
                    <a:pt x="16446" y="117017"/>
                  </a:lnTo>
                  <a:lnTo>
                    <a:pt x="94907" y="46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56183" y="4396194"/>
              <a:ext cx="0" cy="742950"/>
            </a:xfrm>
            <a:custGeom>
              <a:avLst/>
              <a:gdLst/>
              <a:ahLst/>
              <a:cxnLst/>
              <a:rect l="l" t="t" r="r" b="b"/>
              <a:pathLst>
                <a:path h="742950">
                  <a:moveTo>
                    <a:pt x="0" y="0"/>
                  </a:moveTo>
                  <a:lnTo>
                    <a:pt x="0" y="742797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56574" y="4609355"/>
              <a:ext cx="19050" cy="501015"/>
            </a:xfrm>
            <a:custGeom>
              <a:avLst/>
              <a:gdLst/>
              <a:ahLst/>
              <a:cxnLst/>
              <a:rect l="l" t="t" r="r" b="b"/>
              <a:pathLst>
                <a:path w="19050" h="501014">
                  <a:moveTo>
                    <a:pt x="0" y="501002"/>
                  </a:moveTo>
                  <a:lnTo>
                    <a:pt x="401" y="458264"/>
                  </a:lnTo>
                  <a:lnTo>
                    <a:pt x="1011" y="410333"/>
                  </a:lnTo>
                  <a:lnTo>
                    <a:pt x="1870" y="358543"/>
                  </a:lnTo>
                  <a:lnTo>
                    <a:pt x="3022" y="304227"/>
                  </a:lnTo>
                  <a:lnTo>
                    <a:pt x="4510" y="248719"/>
                  </a:lnTo>
                  <a:lnTo>
                    <a:pt x="6376" y="193355"/>
                  </a:lnTo>
                  <a:lnTo>
                    <a:pt x="8663" y="139466"/>
                  </a:lnTo>
                  <a:lnTo>
                    <a:pt x="11414" y="88388"/>
                  </a:lnTo>
                  <a:lnTo>
                    <a:pt x="14671" y="41455"/>
                  </a:lnTo>
                  <a:lnTo>
                    <a:pt x="18478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20322" y="4312145"/>
              <a:ext cx="262255" cy="163195"/>
            </a:xfrm>
            <a:custGeom>
              <a:avLst/>
              <a:gdLst/>
              <a:ahLst/>
              <a:cxnLst/>
              <a:rect l="l" t="t" r="r" b="b"/>
              <a:pathLst>
                <a:path w="262255" h="163195">
                  <a:moveTo>
                    <a:pt x="0" y="162902"/>
                  </a:moveTo>
                  <a:lnTo>
                    <a:pt x="32004" y="125414"/>
                  </a:lnTo>
                  <a:lnTo>
                    <a:pt x="70818" y="90705"/>
                  </a:lnTo>
                  <a:lnTo>
                    <a:pt x="114844" y="59791"/>
                  </a:lnTo>
                  <a:lnTo>
                    <a:pt x="162484" y="33691"/>
                  </a:lnTo>
                  <a:lnTo>
                    <a:pt x="212141" y="13421"/>
                  </a:lnTo>
                  <a:lnTo>
                    <a:pt x="262216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37482" y="4314599"/>
              <a:ext cx="204470" cy="132715"/>
            </a:xfrm>
            <a:custGeom>
              <a:avLst/>
              <a:gdLst/>
              <a:ahLst/>
              <a:cxnLst/>
              <a:rect l="l" t="t" r="r" b="b"/>
              <a:pathLst>
                <a:path w="204469" h="132714">
                  <a:moveTo>
                    <a:pt x="0" y="0"/>
                  </a:moveTo>
                  <a:lnTo>
                    <a:pt x="57358" y="14107"/>
                  </a:lnTo>
                  <a:lnTo>
                    <a:pt x="106972" y="34770"/>
                  </a:lnTo>
                  <a:lnTo>
                    <a:pt x="148347" y="61641"/>
                  </a:lnTo>
                  <a:lnTo>
                    <a:pt x="180990" y="94371"/>
                  </a:lnTo>
                  <a:lnTo>
                    <a:pt x="204406" y="132613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62089" y="4612354"/>
              <a:ext cx="1905" cy="523240"/>
            </a:xfrm>
            <a:custGeom>
              <a:avLst/>
              <a:gdLst/>
              <a:ahLst/>
              <a:cxnLst/>
              <a:rect l="l" t="t" r="r" b="b"/>
              <a:pathLst>
                <a:path w="1905" h="523239">
                  <a:moveTo>
                    <a:pt x="0" y="0"/>
                  </a:moveTo>
                  <a:lnTo>
                    <a:pt x="761" y="48393"/>
                  </a:lnTo>
                  <a:lnTo>
                    <a:pt x="1297" y="101304"/>
                  </a:lnTo>
                  <a:lnTo>
                    <a:pt x="1635" y="157365"/>
                  </a:lnTo>
                  <a:lnTo>
                    <a:pt x="1802" y="215207"/>
                  </a:lnTo>
                  <a:lnTo>
                    <a:pt x="1827" y="273462"/>
                  </a:lnTo>
                  <a:lnTo>
                    <a:pt x="1737" y="330762"/>
                  </a:lnTo>
                  <a:lnTo>
                    <a:pt x="1560" y="385737"/>
                  </a:lnTo>
                  <a:lnTo>
                    <a:pt x="1324" y="437021"/>
                  </a:lnTo>
                  <a:lnTo>
                    <a:pt x="1057" y="483243"/>
                  </a:lnTo>
                  <a:lnTo>
                    <a:pt x="787" y="523036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67419" y="4586564"/>
              <a:ext cx="41910" cy="521334"/>
            </a:xfrm>
            <a:custGeom>
              <a:avLst/>
              <a:gdLst/>
              <a:ahLst/>
              <a:cxnLst/>
              <a:rect l="l" t="t" r="r" b="b"/>
              <a:pathLst>
                <a:path w="41910" h="521335">
                  <a:moveTo>
                    <a:pt x="0" y="520928"/>
                  </a:moveTo>
                  <a:lnTo>
                    <a:pt x="2549" y="476108"/>
                  </a:lnTo>
                  <a:lnTo>
                    <a:pt x="5541" y="425863"/>
                  </a:lnTo>
                  <a:lnTo>
                    <a:pt x="8942" y="371622"/>
                  </a:lnTo>
                  <a:lnTo>
                    <a:pt x="12717" y="314813"/>
                  </a:lnTo>
                  <a:lnTo>
                    <a:pt x="16833" y="256863"/>
                  </a:lnTo>
                  <a:lnTo>
                    <a:pt x="21256" y="199202"/>
                  </a:lnTo>
                  <a:lnTo>
                    <a:pt x="25950" y="143257"/>
                  </a:lnTo>
                  <a:lnTo>
                    <a:pt x="30883" y="90456"/>
                  </a:lnTo>
                  <a:lnTo>
                    <a:pt x="36019" y="42227"/>
                  </a:lnTo>
                  <a:lnTo>
                    <a:pt x="41325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56589" y="4308528"/>
              <a:ext cx="285115" cy="137795"/>
            </a:xfrm>
            <a:custGeom>
              <a:avLst/>
              <a:gdLst/>
              <a:ahLst/>
              <a:cxnLst/>
              <a:rect l="l" t="t" r="r" b="b"/>
              <a:pathLst>
                <a:path w="285114" h="137795">
                  <a:moveTo>
                    <a:pt x="0" y="137325"/>
                  </a:moveTo>
                  <a:lnTo>
                    <a:pt x="24495" y="105899"/>
                  </a:lnTo>
                  <a:lnTo>
                    <a:pt x="54020" y="78079"/>
                  </a:lnTo>
                  <a:lnTo>
                    <a:pt x="88791" y="54064"/>
                  </a:lnTo>
                  <a:lnTo>
                    <a:pt x="129029" y="34051"/>
                  </a:lnTo>
                  <a:lnTo>
                    <a:pt x="174950" y="18237"/>
                  </a:lnTo>
                  <a:lnTo>
                    <a:pt x="226775" y="6821"/>
                  </a:lnTo>
                  <a:lnTo>
                    <a:pt x="284721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82855" y="4320837"/>
              <a:ext cx="151765" cy="146050"/>
            </a:xfrm>
            <a:custGeom>
              <a:avLst/>
              <a:gdLst/>
              <a:ahLst/>
              <a:cxnLst/>
              <a:rect l="l" t="t" r="r" b="b"/>
              <a:pathLst>
                <a:path w="151764" h="146050">
                  <a:moveTo>
                    <a:pt x="0" y="0"/>
                  </a:moveTo>
                  <a:lnTo>
                    <a:pt x="38171" y="15798"/>
                  </a:lnTo>
                  <a:lnTo>
                    <a:pt x="74562" y="37887"/>
                  </a:lnTo>
                  <a:lnTo>
                    <a:pt x="107041" y="66620"/>
                  </a:lnTo>
                  <a:lnTo>
                    <a:pt x="133477" y="102349"/>
                  </a:lnTo>
                  <a:lnTo>
                    <a:pt x="151739" y="145427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43150" y="4606290"/>
              <a:ext cx="5715" cy="323215"/>
            </a:xfrm>
            <a:custGeom>
              <a:avLst/>
              <a:gdLst/>
              <a:ahLst/>
              <a:cxnLst/>
              <a:rect l="l" t="t" r="r" b="b"/>
              <a:pathLst>
                <a:path w="5714" h="323214">
                  <a:moveTo>
                    <a:pt x="0" y="0"/>
                  </a:moveTo>
                  <a:lnTo>
                    <a:pt x="695" y="57761"/>
                  </a:lnTo>
                  <a:lnTo>
                    <a:pt x="1600" y="116164"/>
                  </a:lnTo>
                  <a:lnTo>
                    <a:pt x="2614" y="173556"/>
                  </a:lnTo>
                  <a:lnTo>
                    <a:pt x="3640" y="228284"/>
                  </a:lnTo>
                  <a:lnTo>
                    <a:pt x="4579" y="278696"/>
                  </a:lnTo>
                  <a:lnTo>
                    <a:pt x="5334" y="323138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63433" y="5064308"/>
              <a:ext cx="290830" cy="78105"/>
            </a:xfrm>
            <a:custGeom>
              <a:avLst/>
              <a:gdLst/>
              <a:ahLst/>
              <a:cxnLst/>
              <a:rect l="l" t="t" r="r" b="b"/>
              <a:pathLst>
                <a:path w="290829" h="78104">
                  <a:moveTo>
                    <a:pt x="0" y="0"/>
                  </a:moveTo>
                  <a:lnTo>
                    <a:pt x="35317" y="43960"/>
                  </a:lnTo>
                  <a:lnTo>
                    <a:pt x="103568" y="72651"/>
                  </a:lnTo>
                  <a:lnTo>
                    <a:pt x="153343" y="78071"/>
                  </a:lnTo>
                  <a:lnTo>
                    <a:pt x="215311" y="75832"/>
                  </a:lnTo>
                  <a:lnTo>
                    <a:pt x="290791" y="64655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56170" y="4306487"/>
              <a:ext cx="1753870" cy="897890"/>
            </a:xfrm>
            <a:custGeom>
              <a:avLst/>
              <a:gdLst/>
              <a:ahLst/>
              <a:cxnLst/>
              <a:rect l="l" t="t" r="r" b="b"/>
              <a:pathLst>
                <a:path w="1753870" h="897889">
                  <a:moveTo>
                    <a:pt x="13" y="0"/>
                  </a:moveTo>
                  <a:lnTo>
                    <a:pt x="13" y="38366"/>
                  </a:lnTo>
                </a:path>
                <a:path w="1753870" h="897889">
                  <a:moveTo>
                    <a:pt x="13" y="858177"/>
                  </a:moveTo>
                  <a:lnTo>
                    <a:pt x="13" y="896543"/>
                  </a:lnTo>
                  <a:lnTo>
                    <a:pt x="0" y="887749"/>
                  </a:lnTo>
                  <a:lnTo>
                    <a:pt x="3" y="880718"/>
                  </a:lnTo>
                  <a:lnTo>
                    <a:pt x="30" y="871760"/>
                  </a:lnTo>
                  <a:lnTo>
                    <a:pt x="89" y="857186"/>
                  </a:lnTo>
                </a:path>
                <a:path w="1753870" h="897889">
                  <a:moveTo>
                    <a:pt x="22085" y="276415"/>
                  </a:moveTo>
                  <a:lnTo>
                    <a:pt x="29350" y="237744"/>
                  </a:lnTo>
                  <a:lnTo>
                    <a:pt x="37904" y="213630"/>
                  </a:lnTo>
                  <a:lnTo>
                    <a:pt x="41605" y="205625"/>
                  </a:lnTo>
                </a:path>
                <a:path w="1753870" h="897889">
                  <a:moveTo>
                    <a:pt x="347815" y="2222"/>
                  </a:moveTo>
                  <a:lnTo>
                    <a:pt x="356509" y="1259"/>
                  </a:lnTo>
                  <a:lnTo>
                    <a:pt x="365136" y="563"/>
                  </a:lnTo>
                  <a:lnTo>
                    <a:pt x="373684" y="141"/>
                  </a:lnTo>
                  <a:lnTo>
                    <a:pt x="382143" y="0"/>
                  </a:lnTo>
                  <a:lnTo>
                    <a:pt x="392777" y="83"/>
                  </a:lnTo>
                  <a:lnTo>
                    <a:pt x="403265" y="331"/>
                  </a:lnTo>
                  <a:lnTo>
                    <a:pt x="413602" y="744"/>
                  </a:lnTo>
                  <a:lnTo>
                    <a:pt x="423786" y="1320"/>
                  </a:lnTo>
                </a:path>
                <a:path w="1753870" h="897889">
                  <a:moveTo>
                    <a:pt x="695630" y="167932"/>
                  </a:moveTo>
                  <a:lnTo>
                    <a:pt x="702538" y="208940"/>
                  </a:lnTo>
                  <a:lnTo>
                    <a:pt x="704035" y="238115"/>
                  </a:lnTo>
                  <a:lnTo>
                    <a:pt x="704469" y="249694"/>
                  </a:lnTo>
                </a:path>
                <a:path w="1753870" h="897889">
                  <a:moveTo>
                    <a:pt x="706501" y="856983"/>
                  </a:moveTo>
                  <a:lnTo>
                    <a:pt x="706360" y="874224"/>
                  </a:lnTo>
                  <a:lnTo>
                    <a:pt x="706247" y="887044"/>
                  </a:lnTo>
                  <a:lnTo>
                    <a:pt x="706172" y="895034"/>
                  </a:lnTo>
                  <a:lnTo>
                    <a:pt x="706145" y="897788"/>
                  </a:lnTo>
                  <a:lnTo>
                    <a:pt x="706585" y="888694"/>
                  </a:lnTo>
                  <a:lnTo>
                    <a:pt x="706947" y="881421"/>
                  </a:lnTo>
                  <a:lnTo>
                    <a:pt x="707426" y="872153"/>
                  </a:lnTo>
                  <a:lnTo>
                    <a:pt x="708215" y="857072"/>
                  </a:lnTo>
                </a:path>
                <a:path w="1753870" h="897889">
                  <a:moveTo>
                    <a:pt x="756793" y="252336"/>
                  </a:moveTo>
                  <a:lnTo>
                    <a:pt x="765543" y="212547"/>
                  </a:lnTo>
                  <a:lnTo>
                    <a:pt x="774819" y="187444"/>
                  </a:lnTo>
                  <a:lnTo>
                    <a:pt x="778332" y="179362"/>
                  </a:lnTo>
                </a:path>
                <a:path w="1753870" h="897889">
                  <a:moveTo>
                    <a:pt x="1107986" y="736"/>
                  </a:moveTo>
                  <a:lnTo>
                    <a:pt x="1116694" y="417"/>
                  </a:lnTo>
                  <a:lnTo>
                    <a:pt x="1125523" y="187"/>
                  </a:lnTo>
                  <a:lnTo>
                    <a:pt x="1134473" y="47"/>
                  </a:lnTo>
                  <a:lnTo>
                    <a:pt x="1143546" y="0"/>
                  </a:lnTo>
                  <a:lnTo>
                    <a:pt x="1152222" y="182"/>
                  </a:lnTo>
                  <a:lnTo>
                    <a:pt x="1161231" y="735"/>
                  </a:lnTo>
                  <a:lnTo>
                    <a:pt x="1170535" y="1666"/>
                  </a:lnTo>
                  <a:lnTo>
                    <a:pt x="1180097" y="2984"/>
                  </a:lnTo>
                </a:path>
                <a:path w="1753870" h="897889">
                  <a:moveTo>
                    <a:pt x="1383652" y="183197"/>
                  </a:moveTo>
                  <a:lnTo>
                    <a:pt x="1386553" y="228357"/>
                  </a:lnTo>
                  <a:lnTo>
                    <a:pt x="1386568" y="237089"/>
                  </a:lnTo>
                  <a:lnTo>
                    <a:pt x="1386596" y="245937"/>
                  </a:lnTo>
                  <a:lnTo>
                    <a:pt x="1386637" y="254889"/>
                  </a:lnTo>
                </a:path>
                <a:path w="1753870" h="897889">
                  <a:moveTo>
                    <a:pt x="1392631" y="645388"/>
                  </a:moveTo>
                  <a:lnTo>
                    <a:pt x="1392742" y="655306"/>
                  </a:lnTo>
                  <a:lnTo>
                    <a:pt x="1392826" y="664498"/>
                  </a:lnTo>
                  <a:lnTo>
                    <a:pt x="1392879" y="672924"/>
                  </a:lnTo>
                  <a:lnTo>
                    <a:pt x="1392898" y="680542"/>
                  </a:lnTo>
                  <a:lnTo>
                    <a:pt x="1393002" y="688798"/>
                  </a:lnTo>
                  <a:lnTo>
                    <a:pt x="1393363" y="697390"/>
                  </a:lnTo>
                  <a:lnTo>
                    <a:pt x="1394050" y="706250"/>
                  </a:lnTo>
                  <a:lnTo>
                    <a:pt x="1395133" y="715314"/>
                  </a:lnTo>
                </a:path>
                <a:path w="1753870" h="897889">
                  <a:moveTo>
                    <a:pt x="1719770" y="818007"/>
                  </a:moveTo>
                  <a:lnTo>
                    <a:pt x="1728058" y="816179"/>
                  </a:lnTo>
                  <a:lnTo>
                    <a:pt x="1736480" y="814258"/>
                  </a:lnTo>
                  <a:lnTo>
                    <a:pt x="1745041" y="812240"/>
                  </a:lnTo>
                  <a:lnTo>
                    <a:pt x="1753743" y="81012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7122742" y="3722536"/>
            <a:ext cx="744220" cy="1301750"/>
            <a:chOff x="7122742" y="3722536"/>
            <a:chExt cx="744220" cy="1301750"/>
          </a:xfrm>
        </p:grpSpPr>
        <p:sp>
          <p:nvSpPr>
            <p:cNvPr id="51" name="object 51"/>
            <p:cNvSpPr/>
            <p:nvPr/>
          </p:nvSpPr>
          <p:spPr>
            <a:xfrm>
              <a:off x="7135442" y="3733490"/>
              <a:ext cx="0" cy="1290955"/>
            </a:xfrm>
            <a:custGeom>
              <a:avLst/>
              <a:gdLst/>
              <a:ahLst/>
              <a:cxnLst/>
              <a:rect l="l" t="t" r="r" b="b"/>
              <a:pathLst>
                <a:path h="1290954">
                  <a:moveTo>
                    <a:pt x="0" y="129053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88274" y="3735236"/>
              <a:ext cx="666115" cy="852169"/>
            </a:xfrm>
            <a:custGeom>
              <a:avLst/>
              <a:gdLst/>
              <a:ahLst/>
              <a:cxnLst/>
              <a:rect l="l" t="t" r="r" b="b"/>
              <a:pathLst>
                <a:path w="666115" h="852170">
                  <a:moveTo>
                    <a:pt x="0" y="0"/>
                  </a:moveTo>
                  <a:lnTo>
                    <a:pt x="665873" y="852144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7932243" y="3685560"/>
            <a:ext cx="730250" cy="1325245"/>
            <a:chOff x="7932243" y="3685560"/>
            <a:chExt cx="730250" cy="1325245"/>
          </a:xfrm>
        </p:grpSpPr>
        <p:sp>
          <p:nvSpPr>
            <p:cNvPr id="54" name="object 54"/>
            <p:cNvSpPr/>
            <p:nvPr/>
          </p:nvSpPr>
          <p:spPr>
            <a:xfrm>
              <a:off x="7944943" y="3698260"/>
              <a:ext cx="667385" cy="868680"/>
            </a:xfrm>
            <a:custGeom>
              <a:avLst/>
              <a:gdLst/>
              <a:ahLst/>
              <a:cxnLst/>
              <a:rect l="l" t="t" r="r" b="b"/>
              <a:pathLst>
                <a:path w="667384" h="868679">
                  <a:moveTo>
                    <a:pt x="0" y="868540"/>
                  </a:moveTo>
                  <a:lnTo>
                    <a:pt x="666940" y="0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49775" y="3739850"/>
              <a:ext cx="0" cy="1271270"/>
            </a:xfrm>
            <a:custGeom>
              <a:avLst/>
              <a:gdLst/>
              <a:ahLst/>
              <a:cxnLst/>
              <a:rect l="l" t="t" r="r" b="b"/>
              <a:pathLst>
                <a:path h="1271270">
                  <a:moveTo>
                    <a:pt x="0" y="0"/>
                  </a:moveTo>
                  <a:lnTo>
                    <a:pt x="0" y="1270838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7135442" y="5077179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39281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35442" y="3667631"/>
            <a:ext cx="22860" cy="39370"/>
          </a:xfrm>
          <a:custGeom>
            <a:avLst/>
            <a:gdLst/>
            <a:ahLst/>
            <a:cxnLst/>
            <a:rect l="l" t="t" r="r" b="b"/>
            <a:pathLst>
              <a:path w="22859" h="39370">
                <a:moveTo>
                  <a:pt x="0" y="39281"/>
                </a:moveTo>
                <a:lnTo>
                  <a:pt x="0" y="0"/>
                </a:lnTo>
                <a:lnTo>
                  <a:pt x="22821" y="2921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69147" y="4606073"/>
            <a:ext cx="45720" cy="29845"/>
          </a:xfrm>
          <a:custGeom>
            <a:avLst/>
            <a:gdLst/>
            <a:ahLst/>
            <a:cxnLst/>
            <a:rect l="l" t="t" r="r" b="b"/>
            <a:pathLst>
              <a:path w="45720" h="29845">
                <a:moveTo>
                  <a:pt x="0" y="507"/>
                </a:moveTo>
                <a:lnTo>
                  <a:pt x="22821" y="29705"/>
                </a:lnTo>
                <a:lnTo>
                  <a:pt x="45643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26968" y="3648924"/>
            <a:ext cx="22860" cy="39370"/>
          </a:xfrm>
          <a:custGeom>
            <a:avLst/>
            <a:gdLst/>
            <a:ahLst/>
            <a:cxnLst/>
            <a:rect l="l" t="t" r="r" b="b"/>
            <a:pathLst>
              <a:path w="22859" h="39370">
                <a:moveTo>
                  <a:pt x="0" y="29705"/>
                </a:moveTo>
                <a:lnTo>
                  <a:pt x="22809" y="0"/>
                </a:lnTo>
                <a:lnTo>
                  <a:pt x="22809" y="3877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49778" y="5036780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0"/>
                </a:moveTo>
                <a:lnTo>
                  <a:pt x="0" y="3876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7980" y="3939908"/>
            <a:ext cx="2027162" cy="1318133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72" name="Frame 71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1220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8820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6445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4959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2572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20185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7797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15410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3023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10635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58248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05861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53474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1086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8699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96312" y="5255171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207731" y="3478042"/>
            <a:ext cx="1640205" cy="1828164"/>
            <a:chOff x="7207731" y="3478042"/>
            <a:chExt cx="1640205" cy="1828164"/>
          </a:xfrm>
        </p:grpSpPr>
        <p:sp>
          <p:nvSpPr>
            <p:cNvPr id="23" name="object 23"/>
            <p:cNvSpPr/>
            <p:nvPr/>
          </p:nvSpPr>
          <p:spPr>
            <a:xfrm>
              <a:off x="8796564" y="525516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50800" y="5080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EA1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07731" y="3478042"/>
              <a:ext cx="1640205" cy="1777364"/>
            </a:xfrm>
            <a:custGeom>
              <a:avLst/>
              <a:gdLst/>
              <a:ahLst/>
              <a:cxnLst/>
              <a:rect l="l" t="t" r="r" b="b"/>
              <a:pathLst>
                <a:path w="1640204" h="1777364">
                  <a:moveTo>
                    <a:pt x="1639633" y="0"/>
                  </a:moveTo>
                  <a:lnTo>
                    <a:pt x="1237361" y="0"/>
                  </a:lnTo>
                  <a:lnTo>
                    <a:pt x="1237436" y="1058189"/>
                  </a:lnTo>
                  <a:lnTo>
                    <a:pt x="1238062" y="1098935"/>
                  </a:lnTo>
                  <a:lnTo>
                    <a:pt x="1239498" y="1143020"/>
                  </a:lnTo>
                  <a:lnTo>
                    <a:pt x="1242676" y="1195204"/>
                  </a:lnTo>
                  <a:lnTo>
                    <a:pt x="1244993" y="1224635"/>
                  </a:lnTo>
                  <a:lnTo>
                    <a:pt x="1226102" y="1193143"/>
                  </a:lnTo>
                  <a:lnTo>
                    <a:pt x="1206595" y="1162277"/>
                  </a:lnTo>
                  <a:lnTo>
                    <a:pt x="1186468" y="1132036"/>
                  </a:lnTo>
                  <a:lnTo>
                    <a:pt x="1165720" y="1102423"/>
                  </a:lnTo>
                  <a:lnTo>
                    <a:pt x="1144189" y="1072199"/>
                  </a:lnTo>
                  <a:lnTo>
                    <a:pt x="1121733" y="1040064"/>
                  </a:lnTo>
                  <a:lnTo>
                    <a:pt x="1098354" y="1006013"/>
                  </a:lnTo>
                  <a:lnTo>
                    <a:pt x="420090" y="0"/>
                  </a:lnTo>
                  <a:lnTo>
                    <a:pt x="0" y="0"/>
                  </a:lnTo>
                  <a:lnTo>
                    <a:pt x="0" y="1777123"/>
                  </a:lnTo>
                  <a:lnTo>
                    <a:pt x="402259" y="1777123"/>
                  </a:lnTo>
                  <a:lnTo>
                    <a:pt x="402259" y="921664"/>
                  </a:lnTo>
                  <a:lnTo>
                    <a:pt x="402098" y="891834"/>
                  </a:lnTo>
                  <a:lnTo>
                    <a:pt x="400823" y="828817"/>
                  </a:lnTo>
                  <a:lnTo>
                    <a:pt x="394627" y="669607"/>
                  </a:lnTo>
                  <a:lnTo>
                    <a:pt x="390801" y="603423"/>
                  </a:lnTo>
                  <a:lnTo>
                    <a:pt x="384441" y="537210"/>
                  </a:lnTo>
                  <a:lnTo>
                    <a:pt x="431365" y="615989"/>
                  </a:lnTo>
                  <a:lnTo>
                    <a:pt x="518060" y="756655"/>
                  </a:lnTo>
                  <a:lnTo>
                    <a:pt x="546583" y="798660"/>
                  </a:lnTo>
                  <a:lnTo>
                    <a:pt x="560400" y="817270"/>
                  </a:lnTo>
                  <a:lnTo>
                    <a:pt x="712452" y="1041017"/>
                  </a:lnTo>
                  <a:lnTo>
                    <a:pt x="828613" y="1210005"/>
                  </a:lnTo>
                  <a:lnTo>
                    <a:pt x="889952" y="1298473"/>
                  </a:lnTo>
                  <a:lnTo>
                    <a:pt x="1029304" y="1502165"/>
                  </a:lnTo>
                  <a:lnTo>
                    <a:pt x="1219542" y="1777123"/>
                  </a:lnTo>
                  <a:lnTo>
                    <a:pt x="1639633" y="1777123"/>
                  </a:lnTo>
                  <a:lnTo>
                    <a:pt x="1639633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2054" y="5030721"/>
              <a:ext cx="103327" cy="11130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2249710" y="4133905"/>
            <a:ext cx="1329055" cy="1148715"/>
            <a:chOff x="2249710" y="4133905"/>
            <a:chExt cx="1329055" cy="1148715"/>
          </a:xfrm>
        </p:grpSpPr>
        <p:sp>
          <p:nvSpPr>
            <p:cNvPr id="27" name="object 27"/>
            <p:cNvSpPr/>
            <p:nvPr/>
          </p:nvSpPr>
          <p:spPr>
            <a:xfrm>
              <a:off x="2249710" y="4133905"/>
              <a:ext cx="1329055" cy="1148715"/>
            </a:xfrm>
            <a:custGeom>
              <a:avLst/>
              <a:gdLst/>
              <a:ahLst/>
              <a:cxnLst/>
              <a:rect l="l" t="t" r="r" b="b"/>
              <a:pathLst>
                <a:path w="1329054" h="1148714">
                  <a:moveTo>
                    <a:pt x="720534" y="0"/>
                  </a:moveTo>
                  <a:lnTo>
                    <a:pt x="673898" y="2407"/>
                  </a:lnTo>
                  <a:lnTo>
                    <a:pt x="628222" y="9628"/>
                  </a:lnTo>
                  <a:lnTo>
                    <a:pt x="583503" y="21662"/>
                  </a:lnTo>
                  <a:lnTo>
                    <a:pt x="539743" y="38509"/>
                  </a:lnTo>
                  <a:lnTo>
                    <a:pt x="496940" y="60167"/>
                  </a:lnTo>
                  <a:lnTo>
                    <a:pt x="455094" y="86635"/>
                  </a:lnTo>
                  <a:lnTo>
                    <a:pt x="414203" y="117913"/>
                  </a:lnTo>
                  <a:lnTo>
                    <a:pt x="374269" y="154000"/>
                  </a:lnTo>
                  <a:lnTo>
                    <a:pt x="370526" y="133809"/>
                  </a:lnTo>
                  <a:lnTo>
                    <a:pt x="360273" y="88353"/>
                  </a:lnTo>
                  <a:lnTo>
                    <a:pt x="345705" y="47180"/>
                  </a:lnTo>
                  <a:lnTo>
                    <a:pt x="338632" y="30276"/>
                  </a:lnTo>
                  <a:lnTo>
                    <a:pt x="0" y="30276"/>
                  </a:lnTo>
                  <a:lnTo>
                    <a:pt x="12086" y="62016"/>
                  </a:lnTo>
                  <a:lnTo>
                    <a:pt x="22909" y="99112"/>
                  </a:lnTo>
                  <a:lnTo>
                    <a:pt x="32462" y="141563"/>
                  </a:lnTo>
                  <a:lnTo>
                    <a:pt x="40741" y="189369"/>
                  </a:lnTo>
                  <a:lnTo>
                    <a:pt x="47425" y="239583"/>
                  </a:lnTo>
                  <a:lnTo>
                    <a:pt x="52200" y="289258"/>
                  </a:lnTo>
                  <a:lnTo>
                    <a:pt x="55064" y="338395"/>
                  </a:lnTo>
                  <a:lnTo>
                    <a:pt x="56019" y="386994"/>
                  </a:lnTo>
                  <a:lnTo>
                    <a:pt x="56019" y="1148257"/>
                  </a:lnTo>
                  <a:lnTo>
                    <a:pt x="394639" y="1148257"/>
                  </a:lnTo>
                  <a:lnTo>
                    <a:pt x="394639" y="667067"/>
                  </a:lnTo>
                  <a:lnTo>
                    <a:pt x="396311" y="607886"/>
                  </a:lnTo>
                  <a:lnTo>
                    <a:pt x="401324" y="555061"/>
                  </a:lnTo>
                  <a:lnTo>
                    <a:pt x="409679" y="508592"/>
                  </a:lnTo>
                  <a:lnTo>
                    <a:pt x="421373" y="468477"/>
                  </a:lnTo>
                  <a:lnTo>
                    <a:pt x="450013" y="403558"/>
                  </a:lnTo>
                  <a:lnTo>
                    <a:pt x="482472" y="356450"/>
                  </a:lnTo>
                  <a:lnTo>
                    <a:pt x="516850" y="325262"/>
                  </a:lnTo>
                  <a:lnTo>
                    <a:pt x="551218" y="308076"/>
                  </a:lnTo>
                  <a:lnTo>
                    <a:pt x="592030" y="298530"/>
                  </a:lnTo>
                  <a:lnTo>
                    <a:pt x="600862" y="297891"/>
                  </a:lnTo>
                  <a:lnTo>
                    <a:pt x="610003" y="298115"/>
                  </a:lnTo>
                  <a:lnTo>
                    <a:pt x="650901" y="304149"/>
                  </a:lnTo>
                  <a:lnTo>
                    <a:pt x="688373" y="332864"/>
                  </a:lnTo>
                  <a:lnTo>
                    <a:pt x="710349" y="376339"/>
                  </a:lnTo>
                  <a:lnTo>
                    <a:pt x="719888" y="419128"/>
                  </a:lnTo>
                  <a:lnTo>
                    <a:pt x="723074" y="476148"/>
                  </a:lnTo>
                  <a:lnTo>
                    <a:pt x="723074" y="839800"/>
                  </a:lnTo>
                  <a:lnTo>
                    <a:pt x="726258" y="893898"/>
                  </a:lnTo>
                  <a:lnTo>
                    <a:pt x="735809" y="942106"/>
                  </a:lnTo>
                  <a:lnTo>
                    <a:pt x="751729" y="984419"/>
                  </a:lnTo>
                  <a:lnTo>
                    <a:pt x="774019" y="1020837"/>
                  </a:lnTo>
                  <a:lnTo>
                    <a:pt x="802678" y="1051356"/>
                  </a:lnTo>
                  <a:lnTo>
                    <a:pt x="838010" y="1076166"/>
                  </a:lnTo>
                  <a:lnTo>
                    <a:pt x="880320" y="1095458"/>
                  </a:lnTo>
                  <a:lnTo>
                    <a:pt x="929608" y="1109235"/>
                  </a:lnTo>
                  <a:lnTo>
                    <a:pt x="985875" y="1117500"/>
                  </a:lnTo>
                  <a:lnTo>
                    <a:pt x="1049121" y="1120254"/>
                  </a:lnTo>
                  <a:lnTo>
                    <a:pt x="1089300" y="1119126"/>
                  </a:lnTo>
                  <a:lnTo>
                    <a:pt x="1128552" y="1115739"/>
                  </a:lnTo>
                  <a:lnTo>
                    <a:pt x="1166877" y="1110085"/>
                  </a:lnTo>
                  <a:lnTo>
                    <a:pt x="1204277" y="1102156"/>
                  </a:lnTo>
                  <a:lnTo>
                    <a:pt x="1272368" y="1080136"/>
                  </a:lnTo>
                  <a:lnTo>
                    <a:pt x="1329029" y="1050239"/>
                  </a:lnTo>
                  <a:lnTo>
                    <a:pt x="1329029" y="837768"/>
                  </a:lnTo>
                  <a:lnTo>
                    <a:pt x="1305871" y="844284"/>
                  </a:lnTo>
                  <a:lnTo>
                    <a:pt x="1284785" y="849749"/>
                  </a:lnTo>
                  <a:lnTo>
                    <a:pt x="1232982" y="859948"/>
                  </a:lnTo>
                  <a:lnTo>
                    <a:pt x="1186446" y="863104"/>
                  </a:lnTo>
                  <a:lnTo>
                    <a:pt x="1155880" y="861037"/>
                  </a:lnTo>
                  <a:lnTo>
                    <a:pt x="1110055" y="844491"/>
                  </a:lnTo>
                  <a:lnTo>
                    <a:pt x="1083650" y="810370"/>
                  </a:lnTo>
                  <a:lnTo>
                    <a:pt x="1070928" y="752425"/>
                  </a:lnTo>
                  <a:lnTo>
                    <a:pt x="1069339" y="714120"/>
                  </a:lnTo>
                  <a:lnTo>
                    <a:pt x="1069339" y="399656"/>
                  </a:lnTo>
                  <a:lnTo>
                    <a:pt x="1066740" y="340304"/>
                  </a:lnTo>
                  <a:lnTo>
                    <a:pt x="1058944" y="285225"/>
                  </a:lnTo>
                  <a:lnTo>
                    <a:pt x="1045951" y="234416"/>
                  </a:lnTo>
                  <a:lnTo>
                    <a:pt x="1027763" y="187879"/>
                  </a:lnTo>
                  <a:lnTo>
                    <a:pt x="1004380" y="145613"/>
                  </a:lnTo>
                  <a:lnTo>
                    <a:pt x="975804" y="107619"/>
                  </a:lnTo>
                  <a:lnTo>
                    <a:pt x="942725" y="74741"/>
                  </a:lnTo>
                  <a:lnTo>
                    <a:pt x="905858" y="47838"/>
                  </a:lnTo>
                  <a:lnTo>
                    <a:pt x="865204" y="26911"/>
                  </a:lnTo>
                  <a:lnTo>
                    <a:pt x="820765" y="11961"/>
                  </a:lnTo>
                  <a:lnTo>
                    <a:pt x="772541" y="2990"/>
                  </a:lnTo>
                  <a:lnTo>
                    <a:pt x="720534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8733" y="4235593"/>
              <a:ext cx="103327" cy="11130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440450" y="5052645"/>
              <a:ext cx="96520" cy="116839"/>
            </a:xfrm>
            <a:custGeom>
              <a:avLst/>
              <a:gdLst/>
              <a:ahLst/>
              <a:cxnLst/>
              <a:rect l="l" t="t" r="r" b="b"/>
              <a:pathLst>
                <a:path w="96520" h="116839">
                  <a:moveTo>
                    <a:pt x="0" y="0"/>
                  </a:moveTo>
                  <a:lnTo>
                    <a:pt x="20510" y="116382"/>
                  </a:lnTo>
                  <a:lnTo>
                    <a:pt x="96456" y="42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70021" y="4383730"/>
              <a:ext cx="0" cy="764540"/>
            </a:xfrm>
            <a:custGeom>
              <a:avLst/>
              <a:gdLst/>
              <a:ahLst/>
              <a:cxnLst/>
              <a:rect l="l" t="t" r="r" b="b"/>
              <a:pathLst>
                <a:path h="764539">
                  <a:moveTo>
                    <a:pt x="0" y="0"/>
                  </a:moveTo>
                  <a:lnTo>
                    <a:pt x="0" y="764209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75792" y="4803155"/>
              <a:ext cx="23495" cy="329565"/>
            </a:xfrm>
            <a:custGeom>
              <a:avLst/>
              <a:gdLst/>
              <a:ahLst/>
              <a:cxnLst/>
              <a:rect l="l" t="t" r="r" b="b"/>
              <a:pathLst>
                <a:path w="23494" h="329564">
                  <a:moveTo>
                    <a:pt x="0" y="329006"/>
                  </a:moveTo>
                  <a:lnTo>
                    <a:pt x="3610" y="277992"/>
                  </a:lnTo>
                  <a:lnTo>
                    <a:pt x="7666" y="220834"/>
                  </a:lnTo>
                  <a:lnTo>
                    <a:pt x="11923" y="160993"/>
                  </a:lnTo>
                  <a:lnTo>
                    <a:pt x="16142" y="101932"/>
                  </a:lnTo>
                  <a:lnTo>
                    <a:pt x="20079" y="47113"/>
                  </a:lnTo>
                  <a:lnTo>
                    <a:pt x="23495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18468" y="4298485"/>
              <a:ext cx="329565" cy="353695"/>
            </a:xfrm>
            <a:custGeom>
              <a:avLst/>
              <a:gdLst/>
              <a:ahLst/>
              <a:cxnLst/>
              <a:rect l="l" t="t" r="r" b="b"/>
              <a:pathLst>
                <a:path w="329564" h="353695">
                  <a:moveTo>
                    <a:pt x="0" y="353098"/>
                  </a:moveTo>
                  <a:lnTo>
                    <a:pt x="15497" y="299710"/>
                  </a:lnTo>
                  <a:lnTo>
                    <a:pt x="35228" y="250483"/>
                  </a:lnTo>
                  <a:lnTo>
                    <a:pt x="58743" y="205448"/>
                  </a:lnTo>
                  <a:lnTo>
                    <a:pt x="85595" y="164638"/>
                  </a:lnTo>
                  <a:lnTo>
                    <a:pt x="115334" y="128086"/>
                  </a:lnTo>
                  <a:lnTo>
                    <a:pt x="147512" y="95824"/>
                  </a:lnTo>
                  <a:lnTo>
                    <a:pt x="181679" y="67884"/>
                  </a:lnTo>
                  <a:lnTo>
                    <a:pt x="217387" y="44299"/>
                  </a:lnTo>
                  <a:lnTo>
                    <a:pt x="254188" y="25102"/>
                  </a:lnTo>
                  <a:lnTo>
                    <a:pt x="291633" y="10324"/>
                  </a:lnTo>
                  <a:lnTo>
                    <a:pt x="329272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04770" y="4305967"/>
              <a:ext cx="152400" cy="441959"/>
            </a:xfrm>
            <a:custGeom>
              <a:avLst/>
              <a:gdLst/>
              <a:ahLst/>
              <a:cxnLst/>
              <a:rect l="l" t="t" r="r" b="b"/>
              <a:pathLst>
                <a:path w="152400" h="441960">
                  <a:moveTo>
                    <a:pt x="0" y="0"/>
                  </a:moveTo>
                  <a:lnTo>
                    <a:pt x="40944" y="20805"/>
                  </a:lnTo>
                  <a:lnTo>
                    <a:pt x="73997" y="49108"/>
                  </a:lnTo>
                  <a:lnTo>
                    <a:pt x="99962" y="83698"/>
                  </a:lnTo>
                  <a:lnTo>
                    <a:pt x="119646" y="123364"/>
                  </a:lnTo>
                  <a:lnTo>
                    <a:pt x="133853" y="166896"/>
                  </a:lnTo>
                  <a:lnTo>
                    <a:pt x="143387" y="213082"/>
                  </a:lnTo>
                  <a:lnTo>
                    <a:pt x="149054" y="260713"/>
                  </a:lnTo>
                  <a:lnTo>
                    <a:pt x="151659" y="308577"/>
                  </a:lnTo>
                  <a:lnTo>
                    <a:pt x="152006" y="355464"/>
                  </a:lnTo>
                  <a:lnTo>
                    <a:pt x="150901" y="400163"/>
                  </a:lnTo>
                  <a:lnTo>
                    <a:pt x="149148" y="441464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53583" y="4911561"/>
              <a:ext cx="246379" cy="213995"/>
            </a:xfrm>
            <a:custGeom>
              <a:avLst/>
              <a:gdLst/>
              <a:ahLst/>
              <a:cxnLst/>
              <a:rect l="l" t="t" r="r" b="b"/>
              <a:pathLst>
                <a:path w="246379" h="213995">
                  <a:moveTo>
                    <a:pt x="0" y="0"/>
                  </a:moveTo>
                  <a:lnTo>
                    <a:pt x="4214" y="52057"/>
                  </a:lnTo>
                  <a:lnTo>
                    <a:pt x="11931" y="96753"/>
                  </a:lnTo>
                  <a:lnTo>
                    <a:pt x="24125" y="134148"/>
                  </a:lnTo>
                  <a:lnTo>
                    <a:pt x="65852" y="187266"/>
                  </a:lnTo>
                  <a:lnTo>
                    <a:pt x="137206" y="211884"/>
                  </a:lnTo>
                  <a:lnTo>
                    <a:pt x="186434" y="213651"/>
                  </a:lnTo>
                  <a:lnTo>
                    <a:pt x="245999" y="208470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70021" y="4291233"/>
              <a:ext cx="998855" cy="922655"/>
            </a:xfrm>
            <a:custGeom>
              <a:avLst/>
              <a:gdLst/>
              <a:ahLst/>
              <a:cxnLst/>
              <a:rect l="l" t="t" r="r" b="b"/>
              <a:pathLst>
                <a:path w="998854" h="922654">
                  <a:moveTo>
                    <a:pt x="0" y="0"/>
                  </a:moveTo>
                  <a:lnTo>
                    <a:pt x="0" y="39306"/>
                  </a:lnTo>
                </a:path>
                <a:path w="998854" h="922654">
                  <a:moveTo>
                    <a:pt x="0" y="883297"/>
                  </a:moveTo>
                  <a:lnTo>
                    <a:pt x="0" y="922604"/>
                  </a:lnTo>
                  <a:lnTo>
                    <a:pt x="567" y="914510"/>
                  </a:lnTo>
                  <a:lnTo>
                    <a:pt x="1019" y="908096"/>
                  </a:lnTo>
                  <a:lnTo>
                    <a:pt x="1589" y="900017"/>
                  </a:lnTo>
                  <a:lnTo>
                    <a:pt x="2514" y="886929"/>
                  </a:lnTo>
                </a:path>
                <a:path w="998854" h="922654">
                  <a:moveTo>
                    <a:pt x="30949" y="488911"/>
                  </a:moveTo>
                  <a:lnTo>
                    <a:pt x="34597" y="443196"/>
                  </a:lnTo>
                  <a:lnTo>
                    <a:pt x="36882" y="423403"/>
                  </a:lnTo>
                  <a:lnTo>
                    <a:pt x="38227" y="413664"/>
                  </a:lnTo>
                </a:path>
                <a:path w="998854" h="922654">
                  <a:moveTo>
                    <a:pt x="404469" y="2628"/>
                  </a:moveTo>
                  <a:lnTo>
                    <a:pt x="414486" y="1478"/>
                  </a:lnTo>
                  <a:lnTo>
                    <a:pt x="424453" y="657"/>
                  </a:lnTo>
                  <a:lnTo>
                    <a:pt x="434362" y="164"/>
                  </a:lnTo>
                  <a:lnTo>
                    <a:pt x="444207" y="0"/>
                  </a:lnTo>
                  <a:lnTo>
                    <a:pt x="454407" y="151"/>
                  </a:lnTo>
                  <a:lnTo>
                    <a:pt x="464321" y="604"/>
                  </a:lnTo>
                  <a:lnTo>
                    <a:pt x="473954" y="1355"/>
                  </a:lnTo>
                  <a:lnTo>
                    <a:pt x="483311" y="2400"/>
                  </a:lnTo>
                </a:path>
                <a:path w="998854" h="922654">
                  <a:moveTo>
                    <a:pt x="682701" y="482663"/>
                  </a:moveTo>
                  <a:lnTo>
                    <a:pt x="682283" y="493316"/>
                  </a:lnTo>
                  <a:lnTo>
                    <a:pt x="681958" y="503421"/>
                  </a:lnTo>
                  <a:lnTo>
                    <a:pt x="681747" y="512945"/>
                  </a:lnTo>
                  <a:lnTo>
                    <a:pt x="681672" y="521855"/>
                  </a:lnTo>
                  <a:lnTo>
                    <a:pt x="681685" y="532459"/>
                  </a:lnTo>
                  <a:lnTo>
                    <a:pt x="681724" y="542877"/>
                  </a:lnTo>
                  <a:lnTo>
                    <a:pt x="681795" y="553109"/>
                  </a:lnTo>
                  <a:lnTo>
                    <a:pt x="681901" y="563156"/>
                  </a:lnTo>
                </a:path>
                <a:path w="998854" h="922654">
                  <a:moveTo>
                    <a:pt x="957846" y="824572"/>
                  </a:moveTo>
                  <a:lnTo>
                    <a:pt x="967657" y="822911"/>
                  </a:lnTo>
                  <a:lnTo>
                    <a:pt x="977698" y="821113"/>
                  </a:lnTo>
                  <a:lnTo>
                    <a:pt x="987970" y="819184"/>
                  </a:lnTo>
                  <a:lnTo>
                    <a:pt x="998474" y="81713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8595180" y="3556620"/>
            <a:ext cx="118745" cy="87630"/>
          </a:xfrm>
          <a:custGeom>
            <a:avLst/>
            <a:gdLst/>
            <a:ahLst/>
            <a:cxnLst/>
            <a:rect l="l" t="t" r="r" b="b"/>
            <a:pathLst>
              <a:path w="118745" h="87629">
                <a:moveTo>
                  <a:pt x="59093" y="0"/>
                </a:moveTo>
                <a:lnTo>
                  <a:pt x="0" y="87528"/>
                </a:lnTo>
                <a:lnTo>
                  <a:pt x="118173" y="87528"/>
                </a:lnTo>
                <a:lnTo>
                  <a:pt x="59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7401018" y="3595465"/>
            <a:ext cx="1266190" cy="1559560"/>
            <a:chOff x="7401018" y="3595465"/>
            <a:chExt cx="1266190" cy="1559560"/>
          </a:xfrm>
        </p:grpSpPr>
        <p:sp>
          <p:nvSpPr>
            <p:cNvPr id="38" name="object 38"/>
            <p:cNvSpPr/>
            <p:nvPr/>
          </p:nvSpPr>
          <p:spPr>
            <a:xfrm>
              <a:off x="7413718" y="3669637"/>
              <a:ext cx="0" cy="1328420"/>
            </a:xfrm>
            <a:custGeom>
              <a:avLst/>
              <a:gdLst/>
              <a:ahLst/>
              <a:cxnLst/>
              <a:rect l="l" t="t" r="r" b="b"/>
              <a:pathLst>
                <a:path h="1328420">
                  <a:moveTo>
                    <a:pt x="0" y="1328318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67876" y="3675122"/>
              <a:ext cx="1148080" cy="1419225"/>
            </a:xfrm>
            <a:custGeom>
              <a:avLst/>
              <a:gdLst/>
              <a:ahLst/>
              <a:cxnLst/>
              <a:rect l="l" t="t" r="r" b="b"/>
              <a:pathLst>
                <a:path w="1148079" h="1419225">
                  <a:moveTo>
                    <a:pt x="0" y="0"/>
                  </a:moveTo>
                  <a:lnTo>
                    <a:pt x="1147635" y="1418971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654272" y="3689687"/>
              <a:ext cx="0" cy="1363980"/>
            </a:xfrm>
            <a:custGeom>
              <a:avLst/>
              <a:gdLst/>
              <a:ahLst/>
              <a:cxnLst/>
              <a:rect l="l" t="t" r="r" b="b"/>
              <a:pathLst>
                <a:path h="1363979">
                  <a:moveTo>
                    <a:pt x="0" y="136397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13718" y="3608165"/>
              <a:ext cx="1240790" cy="1534160"/>
            </a:xfrm>
            <a:custGeom>
              <a:avLst/>
              <a:gdLst/>
              <a:ahLst/>
              <a:cxnLst/>
              <a:rect l="l" t="t" r="r" b="b"/>
              <a:pathLst>
                <a:path w="1240790" h="1534160">
                  <a:moveTo>
                    <a:pt x="0" y="1475676"/>
                  </a:moveTo>
                  <a:lnTo>
                    <a:pt x="0" y="1438579"/>
                  </a:lnTo>
                </a:path>
                <a:path w="1240790" h="1534160">
                  <a:moveTo>
                    <a:pt x="0" y="37083"/>
                  </a:moveTo>
                  <a:lnTo>
                    <a:pt x="0" y="0"/>
                  </a:lnTo>
                  <a:lnTo>
                    <a:pt x="23380" y="28892"/>
                  </a:lnTo>
                </a:path>
                <a:path w="1240790" h="1534160">
                  <a:moveTo>
                    <a:pt x="1217180" y="1504962"/>
                  </a:moveTo>
                  <a:lnTo>
                    <a:pt x="1240548" y="1533867"/>
                  </a:lnTo>
                  <a:lnTo>
                    <a:pt x="1240548" y="1495945"/>
                  </a:lnTo>
                </a:path>
                <a:path w="1240790" h="1534160">
                  <a:moveTo>
                    <a:pt x="1240548" y="56286"/>
                  </a:moveTo>
                  <a:lnTo>
                    <a:pt x="1240548" y="1836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7347" y="3544119"/>
            <a:ext cx="1894146" cy="1782999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53" name="Frame 52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2449" y="1051204"/>
            <a:ext cx="2785033" cy="12067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294715" y="52546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44178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91791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39404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87016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4629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82242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9855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77467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5080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2693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0305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67918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5531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20185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67797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15410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63023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10635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58248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05861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3474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01086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8699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96312" y="525468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96564" y="52546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2572" y="3356592"/>
            <a:ext cx="2692158" cy="2374900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2294721" y="4126076"/>
            <a:ext cx="1183005" cy="1129030"/>
          </a:xfrm>
          <a:custGeom>
            <a:avLst/>
            <a:gdLst/>
            <a:ahLst/>
            <a:cxnLst/>
            <a:rect l="l" t="t" r="r" b="b"/>
            <a:pathLst>
              <a:path w="1183004" h="1129029">
                <a:moveTo>
                  <a:pt x="592518" y="0"/>
                </a:moveTo>
                <a:lnTo>
                  <a:pt x="532149" y="1804"/>
                </a:lnTo>
                <a:lnTo>
                  <a:pt x="474776" y="7219"/>
                </a:lnTo>
                <a:lnTo>
                  <a:pt x="420397" y="16243"/>
                </a:lnTo>
                <a:lnTo>
                  <a:pt x="369015" y="28878"/>
                </a:lnTo>
                <a:lnTo>
                  <a:pt x="320629" y="45122"/>
                </a:lnTo>
                <a:lnTo>
                  <a:pt x="275240" y="64976"/>
                </a:lnTo>
                <a:lnTo>
                  <a:pt x="232849" y="88441"/>
                </a:lnTo>
                <a:lnTo>
                  <a:pt x="193455" y="115516"/>
                </a:lnTo>
                <a:lnTo>
                  <a:pt x="157060" y="146202"/>
                </a:lnTo>
                <a:lnTo>
                  <a:pt x="124093" y="180201"/>
                </a:lnTo>
                <a:lnTo>
                  <a:pt x="95005" y="217216"/>
                </a:lnTo>
                <a:lnTo>
                  <a:pt x="69797" y="257247"/>
                </a:lnTo>
                <a:lnTo>
                  <a:pt x="48468" y="300292"/>
                </a:lnTo>
                <a:lnTo>
                  <a:pt x="31018" y="346351"/>
                </a:lnTo>
                <a:lnTo>
                  <a:pt x="17447" y="395422"/>
                </a:lnTo>
                <a:lnTo>
                  <a:pt x="7754" y="447505"/>
                </a:lnTo>
                <a:lnTo>
                  <a:pt x="1938" y="502600"/>
                </a:lnTo>
                <a:lnTo>
                  <a:pt x="0" y="560704"/>
                </a:lnTo>
                <a:lnTo>
                  <a:pt x="1922" y="620334"/>
                </a:lnTo>
                <a:lnTo>
                  <a:pt x="7688" y="676769"/>
                </a:lnTo>
                <a:lnTo>
                  <a:pt x="17301" y="730010"/>
                </a:lnTo>
                <a:lnTo>
                  <a:pt x="30759" y="780058"/>
                </a:lnTo>
                <a:lnTo>
                  <a:pt x="48065" y="826912"/>
                </a:lnTo>
                <a:lnTo>
                  <a:pt x="69219" y="870574"/>
                </a:lnTo>
                <a:lnTo>
                  <a:pt x="94222" y="911044"/>
                </a:lnTo>
                <a:lnTo>
                  <a:pt x="123075" y="948322"/>
                </a:lnTo>
                <a:lnTo>
                  <a:pt x="155778" y="982408"/>
                </a:lnTo>
                <a:lnTo>
                  <a:pt x="188184" y="1010188"/>
                </a:lnTo>
                <a:lnTo>
                  <a:pt x="223093" y="1035044"/>
                </a:lnTo>
                <a:lnTo>
                  <a:pt x="260506" y="1056976"/>
                </a:lnTo>
                <a:lnTo>
                  <a:pt x="300423" y="1075984"/>
                </a:lnTo>
                <a:lnTo>
                  <a:pt x="342844" y="1092068"/>
                </a:lnTo>
                <a:lnTo>
                  <a:pt x="387769" y="1105227"/>
                </a:lnTo>
                <a:lnTo>
                  <a:pt x="435199" y="1115463"/>
                </a:lnTo>
                <a:lnTo>
                  <a:pt x="485134" y="1122774"/>
                </a:lnTo>
                <a:lnTo>
                  <a:pt x="537573" y="1127161"/>
                </a:lnTo>
                <a:lnTo>
                  <a:pt x="592518" y="1128623"/>
                </a:lnTo>
                <a:lnTo>
                  <a:pt x="651819" y="1126818"/>
                </a:lnTo>
                <a:lnTo>
                  <a:pt x="708286" y="1121402"/>
                </a:lnTo>
                <a:lnTo>
                  <a:pt x="761917" y="1112376"/>
                </a:lnTo>
                <a:lnTo>
                  <a:pt x="812712" y="1099740"/>
                </a:lnTo>
                <a:lnTo>
                  <a:pt x="860670" y="1083493"/>
                </a:lnTo>
                <a:lnTo>
                  <a:pt x="905791" y="1063637"/>
                </a:lnTo>
                <a:lnTo>
                  <a:pt x="948075" y="1040170"/>
                </a:lnTo>
                <a:lnTo>
                  <a:pt x="987521" y="1013094"/>
                </a:lnTo>
                <a:lnTo>
                  <a:pt x="1024127" y="982408"/>
                </a:lnTo>
                <a:lnTo>
                  <a:pt x="1057361" y="948322"/>
                </a:lnTo>
                <a:lnTo>
                  <a:pt x="1086685" y="911044"/>
                </a:lnTo>
                <a:lnTo>
                  <a:pt x="1112099" y="870574"/>
                </a:lnTo>
                <a:lnTo>
                  <a:pt x="1133605" y="826912"/>
                </a:lnTo>
                <a:lnTo>
                  <a:pt x="1137822" y="815682"/>
                </a:lnTo>
                <a:lnTo>
                  <a:pt x="588594" y="815682"/>
                </a:lnTo>
                <a:lnTo>
                  <a:pt x="532940" y="811473"/>
                </a:lnTo>
                <a:lnTo>
                  <a:pt x="484527" y="798841"/>
                </a:lnTo>
                <a:lnTo>
                  <a:pt x="443358" y="777776"/>
                </a:lnTo>
                <a:lnTo>
                  <a:pt x="409435" y="748271"/>
                </a:lnTo>
                <a:lnTo>
                  <a:pt x="382924" y="711199"/>
                </a:lnTo>
                <a:lnTo>
                  <a:pt x="363989" y="667381"/>
                </a:lnTo>
                <a:lnTo>
                  <a:pt x="352629" y="616815"/>
                </a:lnTo>
                <a:lnTo>
                  <a:pt x="348843" y="559498"/>
                </a:lnTo>
                <a:lnTo>
                  <a:pt x="352629" y="504157"/>
                </a:lnTo>
                <a:lnTo>
                  <a:pt x="363989" y="455001"/>
                </a:lnTo>
                <a:lnTo>
                  <a:pt x="382924" y="412024"/>
                </a:lnTo>
                <a:lnTo>
                  <a:pt x="409435" y="375221"/>
                </a:lnTo>
                <a:lnTo>
                  <a:pt x="443358" y="345732"/>
                </a:lnTo>
                <a:lnTo>
                  <a:pt x="484527" y="324665"/>
                </a:lnTo>
                <a:lnTo>
                  <a:pt x="532940" y="312024"/>
                </a:lnTo>
                <a:lnTo>
                  <a:pt x="588594" y="307809"/>
                </a:lnTo>
                <a:lnTo>
                  <a:pt x="1137999" y="307809"/>
                </a:lnTo>
                <a:lnTo>
                  <a:pt x="1133992" y="297176"/>
                </a:lnTo>
                <a:lnTo>
                  <a:pt x="1112660" y="254044"/>
                </a:lnTo>
                <a:lnTo>
                  <a:pt x="1087452" y="214103"/>
                </a:lnTo>
                <a:lnTo>
                  <a:pt x="1058368" y="177356"/>
                </a:lnTo>
                <a:lnTo>
                  <a:pt x="1025410" y="143802"/>
                </a:lnTo>
                <a:lnTo>
                  <a:pt x="989037" y="113620"/>
                </a:lnTo>
                <a:lnTo>
                  <a:pt x="949733" y="86989"/>
                </a:lnTo>
                <a:lnTo>
                  <a:pt x="907498" y="63910"/>
                </a:lnTo>
                <a:lnTo>
                  <a:pt x="862331" y="44381"/>
                </a:lnTo>
                <a:lnTo>
                  <a:pt x="814233" y="28403"/>
                </a:lnTo>
                <a:lnTo>
                  <a:pt x="763203" y="15977"/>
                </a:lnTo>
                <a:lnTo>
                  <a:pt x="709241" y="7100"/>
                </a:lnTo>
                <a:lnTo>
                  <a:pt x="652346" y="1775"/>
                </a:lnTo>
                <a:lnTo>
                  <a:pt x="592518" y="0"/>
                </a:lnTo>
                <a:close/>
              </a:path>
              <a:path w="1183004" h="1129029">
                <a:moveTo>
                  <a:pt x="1137999" y="307809"/>
                </a:moveTo>
                <a:lnTo>
                  <a:pt x="588594" y="307809"/>
                </a:lnTo>
                <a:lnTo>
                  <a:pt x="642262" y="311956"/>
                </a:lnTo>
                <a:lnTo>
                  <a:pt x="690011" y="324391"/>
                </a:lnTo>
                <a:lnTo>
                  <a:pt x="731838" y="345105"/>
                </a:lnTo>
                <a:lnTo>
                  <a:pt x="767740" y="374091"/>
                </a:lnTo>
                <a:lnTo>
                  <a:pt x="796568" y="410545"/>
                </a:lnTo>
                <a:lnTo>
                  <a:pt x="817157" y="453597"/>
                </a:lnTo>
                <a:lnTo>
                  <a:pt x="829510" y="503248"/>
                </a:lnTo>
                <a:lnTo>
                  <a:pt x="833627" y="559498"/>
                </a:lnTo>
                <a:lnTo>
                  <a:pt x="829675" y="617720"/>
                </a:lnTo>
                <a:lnTo>
                  <a:pt x="817818" y="668783"/>
                </a:lnTo>
                <a:lnTo>
                  <a:pt x="798057" y="712676"/>
                </a:lnTo>
                <a:lnTo>
                  <a:pt x="770394" y="749388"/>
                </a:lnTo>
                <a:lnTo>
                  <a:pt x="735314" y="778397"/>
                </a:lnTo>
                <a:lnTo>
                  <a:pt x="693319" y="799114"/>
                </a:lnTo>
                <a:lnTo>
                  <a:pt x="644412" y="811541"/>
                </a:lnTo>
                <a:lnTo>
                  <a:pt x="588594" y="815682"/>
                </a:lnTo>
                <a:lnTo>
                  <a:pt x="1137822" y="815682"/>
                </a:lnTo>
                <a:lnTo>
                  <a:pt x="1164887" y="730010"/>
                </a:lnTo>
                <a:lnTo>
                  <a:pt x="1174663" y="676769"/>
                </a:lnTo>
                <a:lnTo>
                  <a:pt x="1180529" y="620334"/>
                </a:lnTo>
                <a:lnTo>
                  <a:pt x="1182484" y="560704"/>
                </a:lnTo>
                <a:lnTo>
                  <a:pt x="1180544" y="501619"/>
                </a:lnTo>
                <a:lnTo>
                  <a:pt x="1174724" y="445722"/>
                </a:lnTo>
                <a:lnTo>
                  <a:pt x="1165025" y="393016"/>
                </a:lnTo>
                <a:lnTo>
                  <a:pt x="1151447" y="343501"/>
                </a:lnTo>
                <a:lnTo>
                  <a:pt x="1137999" y="307809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08983" y="3464289"/>
            <a:ext cx="1718945" cy="1790700"/>
          </a:xfrm>
          <a:custGeom>
            <a:avLst/>
            <a:gdLst/>
            <a:ahLst/>
            <a:cxnLst/>
            <a:rect l="l" t="t" r="r" b="b"/>
            <a:pathLst>
              <a:path w="1718945" h="1790700">
                <a:moveTo>
                  <a:pt x="872121" y="0"/>
                </a:moveTo>
                <a:lnTo>
                  <a:pt x="813672" y="1290"/>
                </a:lnTo>
                <a:lnTo>
                  <a:pt x="757055" y="5161"/>
                </a:lnTo>
                <a:lnTo>
                  <a:pt x="702271" y="11610"/>
                </a:lnTo>
                <a:lnTo>
                  <a:pt x="649320" y="20637"/>
                </a:lnTo>
                <a:lnTo>
                  <a:pt x="598203" y="32240"/>
                </a:lnTo>
                <a:lnTo>
                  <a:pt x="548920" y="46418"/>
                </a:lnTo>
                <a:lnTo>
                  <a:pt x="501472" y="63169"/>
                </a:lnTo>
                <a:lnTo>
                  <a:pt x="455974" y="82293"/>
                </a:lnTo>
                <a:lnTo>
                  <a:pt x="412574" y="103590"/>
                </a:lnTo>
                <a:lnTo>
                  <a:pt x="371272" y="127060"/>
                </a:lnTo>
                <a:lnTo>
                  <a:pt x="332066" y="152704"/>
                </a:lnTo>
                <a:lnTo>
                  <a:pt x="294954" y="180523"/>
                </a:lnTo>
                <a:lnTo>
                  <a:pt x="259937" y="210516"/>
                </a:lnTo>
                <a:lnTo>
                  <a:pt x="227012" y="242684"/>
                </a:lnTo>
                <a:lnTo>
                  <a:pt x="196232" y="276870"/>
                </a:lnTo>
                <a:lnTo>
                  <a:pt x="167650" y="312926"/>
                </a:lnTo>
                <a:lnTo>
                  <a:pt x="141266" y="350854"/>
                </a:lnTo>
                <a:lnTo>
                  <a:pt x="117080" y="390652"/>
                </a:lnTo>
                <a:lnTo>
                  <a:pt x="95094" y="432321"/>
                </a:lnTo>
                <a:lnTo>
                  <a:pt x="75308" y="475860"/>
                </a:lnTo>
                <a:lnTo>
                  <a:pt x="57721" y="521271"/>
                </a:lnTo>
                <a:lnTo>
                  <a:pt x="42407" y="568397"/>
                </a:lnTo>
                <a:lnTo>
                  <a:pt x="29449" y="617092"/>
                </a:lnTo>
                <a:lnTo>
                  <a:pt x="18847" y="667354"/>
                </a:lnTo>
                <a:lnTo>
                  <a:pt x="10601" y="719184"/>
                </a:lnTo>
                <a:lnTo>
                  <a:pt x="4711" y="772579"/>
                </a:lnTo>
                <a:lnTo>
                  <a:pt x="1177" y="827538"/>
                </a:lnTo>
                <a:lnTo>
                  <a:pt x="0" y="884059"/>
                </a:lnTo>
                <a:lnTo>
                  <a:pt x="986" y="941282"/>
                </a:lnTo>
                <a:lnTo>
                  <a:pt x="3944" y="996722"/>
                </a:lnTo>
                <a:lnTo>
                  <a:pt x="8874" y="1050377"/>
                </a:lnTo>
                <a:lnTo>
                  <a:pt x="15776" y="1102248"/>
                </a:lnTo>
                <a:lnTo>
                  <a:pt x="24651" y="1152336"/>
                </a:lnTo>
                <a:lnTo>
                  <a:pt x="35498" y="1200641"/>
                </a:lnTo>
                <a:lnTo>
                  <a:pt x="48317" y="1247162"/>
                </a:lnTo>
                <a:lnTo>
                  <a:pt x="63109" y="1291899"/>
                </a:lnTo>
                <a:lnTo>
                  <a:pt x="79873" y="1334854"/>
                </a:lnTo>
                <a:lnTo>
                  <a:pt x="98610" y="1376025"/>
                </a:lnTo>
                <a:lnTo>
                  <a:pt x="119319" y="1415414"/>
                </a:lnTo>
                <a:lnTo>
                  <a:pt x="142115" y="1453185"/>
                </a:lnTo>
                <a:lnTo>
                  <a:pt x="166655" y="1488842"/>
                </a:lnTo>
                <a:lnTo>
                  <a:pt x="193282" y="1522882"/>
                </a:lnTo>
                <a:lnTo>
                  <a:pt x="221881" y="1555140"/>
                </a:lnTo>
                <a:lnTo>
                  <a:pt x="254561" y="1587554"/>
                </a:lnTo>
                <a:lnTo>
                  <a:pt x="289218" y="1617566"/>
                </a:lnTo>
                <a:lnTo>
                  <a:pt x="325853" y="1645176"/>
                </a:lnTo>
                <a:lnTo>
                  <a:pt x="364465" y="1670384"/>
                </a:lnTo>
                <a:lnTo>
                  <a:pt x="405054" y="1693191"/>
                </a:lnTo>
                <a:lnTo>
                  <a:pt x="447620" y="1713596"/>
                </a:lnTo>
                <a:lnTo>
                  <a:pt x="492163" y="1731600"/>
                </a:lnTo>
                <a:lnTo>
                  <a:pt x="538682" y="1747203"/>
                </a:lnTo>
                <a:lnTo>
                  <a:pt x="587177" y="1760405"/>
                </a:lnTo>
                <a:lnTo>
                  <a:pt x="637649" y="1771206"/>
                </a:lnTo>
                <a:lnTo>
                  <a:pt x="690097" y="1779607"/>
                </a:lnTo>
                <a:lnTo>
                  <a:pt x="744520" y="1785607"/>
                </a:lnTo>
                <a:lnTo>
                  <a:pt x="800919" y="1789207"/>
                </a:lnTo>
                <a:lnTo>
                  <a:pt x="859294" y="1790407"/>
                </a:lnTo>
                <a:lnTo>
                  <a:pt x="921130" y="1789201"/>
                </a:lnTo>
                <a:lnTo>
                  <a:pt x="980599" y="1785583"/>
                </a:lnTo>
                <a:lnTo>
                  <a:pt x="1037700" y="1779551"/>
                </a:lnTo>
                <a:lnTo>
                  <a:pt x="1092433" y="1771107"/>
                </a:lnTo>
                <a:lnTo>
                  <a:pt x="1144799" y="1760250"/>
                </a:lnTo>
                <a:lnTo>
                  <a:pt x="1194796" y="1746980"/>
                </a:lnTo>
                <a:lnTo>
                  <a:pt x="1242426" y="1731297"/>
                </a:lnTo>
                <a:lnTo>
                  <a:pt x="1287688" y="1713200"/>
                </a:lnTo>
                <a:lnTo>
                  <a:pt x="1330582" y="1692690"/>
                </a:lnTo>
                <a:lnTo>
                  <a:pt x="1371109" y="1669767"/>
                </a:lnTo>
                <a:lnTo>
                  <a:pt x="1409267" y="1644429"/>
                </a:lnTo>
                <a:lnTo>
                  <a:pt x="1445057" y="1616678"/>
                </a:lnTo>
                <a:lnTo>
                  <a:pt x="1478480" y="1586513"/>
                </a:lnTo>
                <a:lnTo>
                  <a:pt x="1509534" y="1553933"/>
                </a:lnTo>
                <a:lnTo>
                  <a:pt x="1538328" y="1519145"/>
                </a:lnTo>
                <a:lnTo>
                  <a:pt x="1564989" y="1482347"/>
                </a:lnTo>
                <a:lnTo>
                  <a:pt x="1568074" y="1477467"/>
                </a:lnTo>
                <a:lnTo>
                  <a:pt x="861860" y="1477467"/>
                </a:lnTo>
                <a:lnTo>
                  <a:pt x="815522" y="1474851"/>
                </a:lnTo>
                <a:lnTo>
                  <a:pt x="771436" y="1466997"/>
                </a:lnTo>
                <a:lnTo>
                  <a:pt x="729597" y="1453898"/>
                </a:lnTo>
                <a:lnTo>
                  <a:pt x="690003" y="1435544"/>
                </a:lnTo>
                <a:lnTo>
                  <a:pt x="652885" y="1412282"/>
                </a:lnTo>
                <a:lnTo>
                  <a:pt x="618493" y="1384387"/>
                </a:lnTo>
                <a:lnTo>
                  <a:pt x="586830" y="1351860"/>
                </a:lnTo>
                <a:lnTo>
                  <a:pt x="557898" y="1314704"/>
                </a:lnTo>
                <a:lnTo>
                  <a:pt x="531836" y="1273235"/>
                </a:lnTo>
                <a:lnTo>
                  <a:pt x="508833" y="1227755"/>
                </a:lnTo>
                <a:lnTo>
                  <a:pt x="488880" y="1178267"/>
                </a:lnTo>
                <a:lnTo>
                  <a:pt x="471970" y="1124775"/>
                </a:lnTo>
                <a:lnTo>
                  <a:pt x="460887" y="1079290"/>
                </a:lnTo>
                <a:lnTo>
                  <a:pt x="452267" y="1031627"/>
                </a:lnTo>
                <a:lnTo>
                  <a:pt x="446110" y="981788"/>
                </a:lnTo>
                <a:lnTo>
                  <a:pt x="442416" y="929779"/>
                </a:lnTo>
                <a:lnTo>
                  <a:pt x="441185" y="875601"/>
                </a:lnTo>
                <a:lnTo>
                  <a:pt x="442364" y="826232"/>
                </a:lnTo>
                <a:lnTo>
                  <a:pt x="445904" y="778738"/>
                </a:lnTo>
                <a:lnTo>
                  <a:pt x="451804" y="733115"/>
                </a:lnTo>
                <a:lnTo>
                  <a:pt x="460065" y="689360"/>
                </a:lnTo>
                <a:lnTo>
                  <a:pt x="470687" y="647471"/>
                </a:lnTo>
                <a:lnTo>
                  <a:pt x="487022" y="598132"/>
                </a:lnTo>
                <a:lnTo>
                  <a:pt x="506576" y="552494"/>
                </a:lnTo>
                <a:lnTo>
                  <a:pt x="529346" y="510561"/>
                </a:lnTo>
                <a:lnTo>
                  <a:pt x="555332" y="472338"/>
                </a:lnTo>
                <a:lnTo>
                  <a:pt x="584264" y="438039"/>
                </a:lnTo>
                <a:lnTo>
                  <a:pt x="615927" y="407898"/>
                </a:lnTo>
                <a:lnTo>
                  <a:pt x="650319" y="381919"/>
                </a:lnTo>
                <a:lnTo>
                  <a:pt x="687438" y="360108"/>
                </a:lnTo>
                <a:lnTo>
                  <a:pt x="727189" y="342850"/>
                </a:lnTo>
                <a:lnTo>
                  <a:pt x="769505" y="330514"/>
                </a:lnTo>
                <a:lnTo>
                  <a:pt x="814393" y="323107"/>
                </a:lnTo>
                <a:lnTo>
                  <a:pt x="861860" y="320636"/>
                </a:lnTo>
                <a:lnTo>
                  <a:pt x="1570372" y="320636"/>
                </a:lnTo>
                <a:lnTo>
                  <a:pt x="1541839" y="281176"/>
                </a:lnTo>
                <a:lnTo>
                  <a:pt x="1508252" y="241439"/>
                </a:lnTo>
                <a:lnTo>
                  <a:pt x="1471688" y="204509"/>
                </a:lnTo>
                <a:lnTo>
                  <a:pt x="1432139" y="170465"/>
                </a:lnTo>
                <a:lnTo>
                  <a:pt x="1389602" y="139307"/>
                </a:lnTo>
                <a:lnTo>
                  <a:pt x="1344076" y="111038"/>
                </a:lnTo>
                <a:lnTo>
                  <a:pt x="1295561" y="85659"/>
                </a:lnTo>
                <a:lnTo>
                  <a:pt x="1244053" y="63169"/>
                </a:lnTo>
                <a:lnTo>
                  <a:pt x="1203442" y="48371"/>
                </a:lnTo>
                <a:lnTo>
                  <a:pt x="1161152" y="35543"/>
                </a:lnTo>
                <a:lnTo>
                  <a:pt x="1117182" y="24686"/>
                </a:lnTo>
                <a:lnTo>
                  <a:pt x="1071532" y="15801"/>
                </a:lnTo>
                <a:lnTo>
                  <a:pt x="1024201" y="8889"/>
                </a:lnTo>
                <a:lnTo>
                  <a:pt x="975189" y="3951"/>
                </a:lnTo>
                <a:lnTo>
                  <a:pt x="924496" y="988"/>
                </a:lnTo>
                <a:lnTo>
                  <a:pt x="872121" y="0"/>
                </a:lnTo>
                <a:close/>
              </a:path>
              <a:path w="1718945" h="1790700">
                <a:moveTo>
                  <a:pt x="1570372" y="320636"/>
                </a:moveTo>
                <a:lnTo>
                  <a:pt x="861860" y="320636"/>
                </a:lnTo>
                <a:lnTo>
                  <a:pt x="915173" y="323632"/>
                </a:lnTo>
                <a:lnTo>
                  <a:pt x="965190" y="332619"/>
                </a:lnTo>
                <a:lnTo>
                  <a:pt x="1011909" y="347597"/>
                </a:lnTo>
                <a:lnTo>
                  <a:pt x="1055331" y="368564"/>
                </a:lnTo>
                <a:lnTo>
                  <a:pt x="1095455" y="395520"/>
                </a:lnTo>
                <a:lnTo>
                  <a:pt x="1132281" y="428465"/>
                </a:lnTo>
                <a:lnTo>
                  <a:pt x="1165809" y="467398"/>
                </a:lnTo>
                <a:lnTo>
                  <a:pt x="1189229" y="501438"/>
                </a:lnTo>
                <a:lnTo>
                  <a:pt x="1209894" y="538308"/>
                </a:lnTo>
                <a:lnTo>
                  <a:pt x="1227803" y="578006"/>
                </a:lnTo>
                <a:lnTo>
                  <a:pt x="1242955" y="620533"/>
                </a:lnTo>
                <a:lnTo>
                  <a:pt x="1255353" y="665889"/>
                </a:lnTo>
                <a:lnTo>
                  <a:pt x="1264995" y="714074"/>
                </a:lnTo>
                <a:lnTo>
                  <a:pt x="1271882" y="765087"/>
                </a:lnTo>
                <a:lnTo>
                  <a:pt x="1276014" y="818930"/>
                </a:lnTo>
                <a:lnTo>
                  <a:pt x="1277391" y="875601"/>
                </a:lnTo>
                <a:lnTo>
                  <a:pt x="1276209" y="928892"/>
                </a:lnTo>
                <a:lnTo>
                  <a:pt x="1272665" y="980208"/>
                </a:lnTo>
                <a:lnTo>
                  <a:pt x="1266764" y="1029548"/>
                </a:lnTo>
                <a:lnTo>
                  <a:pt x="1258508" y="1076908"/>
                </a:lnTo>
                <a:lnTo>
                  <a:pt x="1247902" y="1122286"/>
                </a:lnTo>
                <a:lnTo>
                  <a:pt x="1231620" y="1175778"/>
                </a:lnTo>
                <a:lnTo>
                  <a:pt x="1212300" y="1225267"/>
                </a:lnTo>
                <a:lnTo>
                  <a:pt x="1189937" y="1270751"/>
                </a:lnTo>
                <a:lnTo>
                  <a:pt x="1164526" y="1312227"/>
                </a:lnTo>
                <a:lnTo>
                  <a:pt x="1136154" y="1349451"/>
                </a:lnTo>
                <a:lnTo>
                  <a:pt x="1104893" y="1382202"/>
                </a:lnTo>
                <a:lnTo>
                  <a:pt x="1070746" y="1410484"/>
                </a:lnTo>
                <a:lnTo>
                  <a:pt x="1033716" y="1434299"/>
                </a:lnTo>
                <a:lnTo>
                  <a:pt x="994112" y="1453185"/>
                </a:lnTo>
                <a:lnTo>
                  <a:pt x="952265" y="1466675"/>
                </a:lnTo>
                <a:lnTo>
                  <a:pt x="908179" y="1474769"/>
                </a:lnTo>
                <a:lnTo>
                  <a:pt x="861860" y="1477467"/>
                </a:lnTo>
                <a:lnTo>
                  <a:pt x="1568074" y="1477467"/>
                </a:lnTo>
                <a:lnTo>
                  <a:pt x="1589518" y="1443541"/>
                </a:lnTo>
                <a:lnTo>
                  <a:pt x="1611915" y="1402725"/>
                </a:lnTo>
                <a:lnTo>
                  <a:pt x="1632179" y="1359899"/>
                </a:lnTo>
                <a:lnTo>
                  <a:pt x="1650310" y="1315065"/>
                </a:lnTo>
                <a:lnTo>
                  <a:pt x="1666309" y="1268222"/>
                </a:lnTo>
                <a:lnTo>
                  <a:pt x="1680175" y="1219369"/>
                </a:lnTo>
                <a:lnTo>
                  <a:pt x="1691909" y="1168507"/>
                </a:lnTo>
                <a:lnTo>
                  <a:pt x="1701509" y="1115636"/>
                </a:lnTo>
                <a:lnTo>
                  <a:pt x="1708975" y="1060755"/>
                </a:lnTo>
                <a:lnTo>
                  <a:pt x="1714309" y="1003866"/>
                </a:lnTo>
                <a:lnTo>
                  <a:pt x="1717509" y="944967"/>
                </a:lnTo>
                <a:lnTo>
                  <a:pt x="1718576" y="884059"/>
                </a:lnTo>
                <a:lnTo>
                  <a:pt x="1717502" y="827538"/>
                </a:lnTo>
                <a:lnTo>
                  <a:pt x="1714280" y="772481"/>
                </a:lnTo>
                <a:lnTo>
                  <a:pt x="1708911" y="718962"/>
                </a:lnTo>
                <a:lnTo>
                  <a:pt x="1701397" y="666957"/>
                </a:lnTo>
                <a:lnTo>
                  <a:pt x="1691740" y="616466"/>
                </a:lnTo>
                <a:lnTo>
                  <a:pt x="1679939" y="567489"/>
                </a:lnTo>
                <a:lnTo>
                  <a:pt x="1665998" y="520026"/>
                </a:lnTo>
                <a:lnTo>
                  <a:pt x="1647005" y="466901"/>
                </a:lnTo>
                <a:lnTo>
                  <a:pt x="1625092" y="416454"/>
                </a:lnTo>
                <a:lnTo>
                  <a:pt x="1600186" y="368564"/>
                </a:lnTo>
                <a:lnTo>
                  <a:pt x="1572508" y="323591"/>
                </a:lnTo>
                <a:lnTo>
                  <a:pt x="1570372" y="320636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2775336" y="4230785"/>
            <a:ext cx="221615" cy="120650"/>
            <a:chOff x="2775336" y="4230785"/>
            <a:chExt cx="221615" cy="120650"/>
          </a:xfrm>
        </p:grpSpPr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5336" y="4239784"/>
              <a:ext cx="103327" cy="11130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909054" y="4230785"/>
              <a:ext cx="87630" cy="118745"/>
            </a:xfrm>
            <a:custGeom>
              <a:avLst/>
              <a:gdLst/>
              <a:ahLst/>
              <a:cxnLst/>
              <a:rect l="l" t="t" r="r" b="b"/>
              <a:pathLst>
                <a:path w="87630" h="118745">
                  <a:moveTo>
                    <a:pt x="87528" y="0"/>
                  </a:moveTo>
                  <a:lnTo>
                    <a:pt x="0" y="59080"/>
                  </a:lnTo>
                  <a:lnTo>
                    <a:pt x="87528" y="118173"/>
                  </a:lnTo>
                  <a:lnTo>
                    <a:pt x="87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850362" y="3569120"/>
            <a:ext cx="221615" cy="120650"/>
            <a:chOff x="7850362" y="3569120"/>
            <a:chExt cx="221615" cy="120650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0362" y="3578119"/>
              <a:ext cx="103327" cy="11130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984080" y="3569120"/>
              <a:ext cx="87630" cy="118745"/>
            </a:xfrm>
            <a:custGeom>
              <a:avLst/>
              <a:gdLst/>
              <a:ahLst/>
              <a:cxnLst/>
              <a:rect l="l" t="t" r="r" b="b"/>
              <a:pathLst>
                <a:path w="87629" h="118745">
                  <a:moveTo>
                    <a:pt x="87528" y="0"/>
                  </a:moveTo>
                  <a:lnTo>
                    <a:pt x="0" y="59080"/>
                  </a:lnTo>
                  <a:lnTo>
                    <a:pt x="87528" y="118173"/>
                  </a:lnTo>
                  <a:lnTo>
                    <a:pt x="87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2453593" y="4310043"/>
            <a:ext cx="289560" cy="306070"/>
          </a:xfrm>
          <a:custGeom>
            <a:avLst/>
            <a:gdLst/>
            <a:ahLst/>
            <a:cxnLst/>
            <a:rect l="l" t="t" r="r" b="b"/>
            <a:pathLst>
              <a:path w="289560" h="306070">
                <a:moveTo>
                  <a:pt x="289407" y="0"/>
                </a:moveTo>
                <a:lnTo>
                  <a:pt x="215797" y="29276"/>
                </a:lnTo>
                <a:lnTo>
                  <a:pt x="176126" y="50649"/>
                </a:lnTo>
                <a:lnTo>
                  <a:pt x="136703" y="77199"/>
                </a:lnTo>
                <a:lnTo>
                  <a:pt x="99148" y="109440"/>
                </a:lnTo>
                <a:lnTo>
                  <a:pt x="65080" y="147889"/>
                </a:lnTo>
                <a:lnTo>
                  <a:pt x="36120" y="193059"/>
                </a:lnTo>
                <a:lnTo>
                  <a:pt x="13886" y="245466"/>
                </a:lnTo>
                <a:lnTo>
                  <a:pt x="0" y="305625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57897" y="4771435"/>
            <a:ext cx="359410" cy="337185"/>
          </a:xfrm>
          <a:custGeom>
            <a:avLst/>
            <a:gdLst/>
            <a:ahLst/>
            <a:cxnLst/>
            <a:rect l="l" t="t" r="r" b="b"/>
            <a:pathLst>
              <a:path w="359410" h="337185">
                <a:moveTo>
                  <a:pt x="0" y="0"/>
                </a:moveTo>
                <a:lnTo>
                  <a:pt x="13912" y="56627"/>
                </a:lnTo>
                <a:lnTo>
                  <a:pt x="33682" y="107385"/>
                </a:lnTo>
                <a:lnTo>
                  <a:pt x="58605" y="152497"/>
                </a:lnTo>
                <a:lnTo>
                  <a:pt x="87976" y="192186"/>
                </a:lnTo>
                <a:lnTo>
                  <a:pt x="121089" y="226676"/>
                </a:lnTo>
                <a:lnTo>
                  <a:pt x="157238" y="256190"/>
                </a:lnTo>
                <a:lnTo>
                  <a:pt x="195718" y="280950"/>
                </a:lnTo>
                <a:lnTo>
                  <a:pt x="235824" y="301181"/>
                </a:lnTo>
                <a:lnTo>
                  <a:pt x="276849" y="317106"/>
                </a:lnTo>
                <a:lnTo>
                  <a:pt x="318089" y="328948"/>
                </a:lnTo>
                <a:lnTo>
                  <a:pt x="358838" y="336931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81973" y="4758767"/>
            <a:ext cx="328295" cy="347980"/>
          </a:xfrm>
          <a:custGeom>
            <a:avLst/>
            <a:gdLst/>
            <a:ahLst/>
            <a:cxnLst/>
            <a:rect l="l" t="t" r="r" b="b"/>
            <a:pathLst>
              <a:path w="328295" h="347979">
                <a:moveTo>
                  <a:pt x="0" y="347535"/>
                </a:moveTo>
                <a:lnTo>
                  <a:pt x="38058" y="340041"/>
                </a:lnTo>
                <a:lnTo>
                  <a:pt x="76729" y="329208"/>
                </a:lnTo>
                <a:lnTo>
                  <a:pt x="115261" y="314542"/>
                </a:lnTo>
                <a:lnTo>
                  <a:pt x="152901" y="295549"/>
                </a:lnTo>
                <a:lnTo>
                  <a:pt x="188896" y="271736"/>
                </a:lnTo>
                <a:lnTo>
                  <a:pt x="222493" y="242610"/>
                </a:lnTo>
                <a:lnTo>
                  <a:pt x="252940" y="207676"/>
                </a:lnTo>
                <a:lnTo>
                  <a:pt x="279483" y="166442"/>
                </a:lnTo>
                <a:lnTo>
                  <a:pt x="301371" y="118414"/>
                </a:lnTo>
                <a:lnTo>
                  <a:pt x="317850" y="63097"/>
                </a:lnTo>
                <a:lnTo>
                  <a:pt x="328168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63301" y="4310245"/>
            <a:ext cx="241300" cy="283210"/>
          </a:xfrm>
          <a:custGeom>
            <a:avLst/>
            <a:gdLst/>
            <a:ahLst/>
            <a:cxnLst/>
            <a:rect l="l" t="t" r="r" b="b"/>
            <a:pathLst>
              <a:path w="241300" h="283210">
                <a:moveTo>
                  <a:pt x="241185" y="282740"/>
                </a:moveTo>
                <a:lnTo>
                  <a:pt x="224108" y="221233"/>
                </a:lnTo>
                <a:lnTo>
                  <a:pt x="200033" y="168504"/>
                </a:lnTo>
                <a:lnTo>
                  <a:pt x="170593" y="123903"/>
                </a:lnTo>
                <a:lnTo>
                  <a:pt x="137418" y="86777"/>
                </a:lnTo>
                <a:lnTo>
                  <a:pt x="102140" y="56475"/>
                </a:lnTo>
                <a:lnTo>
                  <a:pt x="66390" y="32346"/>
                </a:lnTo>
                <a:lnTo>
                  <a:pt x="31799" y="13738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87149" y="4290932"/>
            <a:ext cx="35560" cy="6985"/>
          </a:xfrm>
          <a:custGeom>
            <a:avLst/>
            <a:gdLst/>
            <a:ahLst/>
            <a:cxnLst/>
            <a:rect l="l" t="t" r="r" b="b"/>
            <a:pathLst>
              <a:path w="35560" h="6985">
                <a:moveTo>
                  <a:pt x="34950" y="0"/>
                </a:moveTo>
                <a:lnTo>
                  <a:pt x="26903" y="1085"/>
                </a:lnTo>
                <a:lnTo>
                  <a:pt x="20580" y="2159"/>
                </a:lnTo>
                <a:lnTo>
                  <a:pt x="12704" y="3861"/>
                </a:lnTo>
                <a:lnTo>
                  <a:pt x="0" y="683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49558" y="4638442"/>
            <a:ext cx="1905" cy="76835"/>
          </a:xfrm>
          <a:custGeom>
            <a:avLst/>
            <a:gdLst/>
            <a:ahLst/>
            <a:cxnLst/>
            <a:rect l="l" t="t" r="r" b="b"/>
            <a:pathLst>
              <a:path w="1905" h="76835">
                <a:moveTo>
                  <a:pt x="1460" y="0"/>
                </a:moveTo>
                <a:lnTo>
                  <a:pt x="825" y="8687"/>
                </a:lnTo>
                <a:lnTo>
                  <a:pt x="368" y="17511"/>
                </a:lnTo>
                <a:lnTo>
                  <a:pt x="92" y="26476"/>
                </a:lnTo>
                <a:lnTo>
                  <a:pt x="0" y="35585"/>
                </a:lnTo>
                <a:lnTo>
                  <a:pt x="87" y="46074"/>
                </a:lnTo>
                <a:lnTo>
                  <a:pt x="350" y="56414"/>
                </a:lnTo>
                <a:lnTo>
                  <a:pt x="787" y="66605"/>
                </a:lnTo>
                <a:lnTo>
                  <a:pt x="1397" y="7664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44921" y="5111810"/>
            <a:ext cx="81915" cy="2540"/>
          </a:xfrm>
          <a:custGeom>
            <a:avLst/>
            <a:gdLst/>
            <a:ahLst/>
            <a:cxnLst/>
            <a:rect l="l" t="t" r="r" b="b"/>
            <a:pathLst>
              <a:path w="81914" h="2539">
                <a:moveTo>
                  <a:pt x="0" y="0"/>
                </a:moveTo>
                <a:lnTo>
                  <a:pt x="10472" y="846"/>
                </a:lnTo>
                <a:lnTo>
                  <a:pt x="20812" y="1444"/>
                </a:lnTo>
                <a:lnTo>
                  <a:pt x="31003" y="1800"/>
                </a:lnTo>
                <a:lnTo>
                  <a:pt x="41033" y="1917"/>
                </a:lnTo>
                <a:lnTo>
                  <a:pt x="50738" y="1844"/>
                </a:lnTo>
                <a:lnTo>
                  <a:pt x="60750" y="1614"/>
                </a:lnTo>
                <a:lnTo>
                  <a:pt x="71048" y="1215"/>
                </a:lnTo>
                <a:lnTo>
                  <a:pt x="81610" y="63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12040" y="4649301"/>
            <a:ext cx="1905" cy="81915"/>
          </a:xfrm>
          <a:custGeom>
            <a:avLst/>
            <a:gdLst/>
            <a:ahLst/>
            <a:cxnLst/>
            <a:rect l="l" t="t" r="r" b="b"/>
            <a:pathLst>
              <a:path w="1904" h="81914">
                <a:moveTo>
                  <a:pt x="355" y="81660"/>
                </a:moveTo>
                <a:lnTo>
                  <a:pt x="857" y="71766"/>
                </a:lnTo>
                <a:lnTo>
                  <a:pt x="1219" y="61706"/>
                </a:lnTo>
                <a:lnTo>
                  <a:pt x="1437" y="51478"/>
                </a:lnTo>
                <a:lnTo>
                  <a:pt x="1511" y="41084"/>
                </a:lnTo>
                <a:lnTo>
                  <a:pt x="1414" y="30537"/>
                </a:lnTo>
                <a:lnTo>
                  <a:pt x="1127" y="20175"/>
                </a:lnTo>
                <a:lnTo>
                  <a:pt x="654" y="9996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96585" y="4290932"/>
            <a:ext cx="40005" cy="10160"/>
          </a:xfrm>
          <a:custGeom>
            <a:avLst/>
            <a:gdLst/>
            <a:ahLst/>
            <a:cxnLst/>
            <a:rect l="l" t="t" r="r" b="b"/>
            <a:pathLst>
              <a:path w="40005" h="10160">
                <a:moveTo>
                  <a:pt x="39877" y="9956"/>
                </a:moveTo>
                <a:lnTo>
                  <a:pt x="23402" y="5213"/>
                </a:lnTo>
                <a:lnTo>
                  <a:pt x="10833" y="2144"/>
                </a:lnTo>
                <a:lnTo>
                  <a:pt x="2816" y="493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21900" y="3645327"/>
            <a:ext cx="489584" cy="660400"/>
          </a:xfrm>
          <a:custGeom>
            <a:avLst/>
            <a:gdLst/>
            <a:ahLst/>
            <a:cxnLst/>
            <a:rect l="l" t="t" r="r" b="b"/>
            <a:pathLst>
              <a:path w="489584" h="660400">
                <a:moveTo>
                  <a:pt x="489038" y="0"/>
                </a:moveTo>
                <a:lnTo>
                  <a:pt x="437861" y="13100"/>
                </a:lnTo>
                <a:lnTo>
                  <a:pt x="380264" y="33572"/>
                </a:lnTo>
                <a:lnTo>
                  <a:pt x="318845" y="63061"/>
                </a:lnTo>
                <a:lnTo>
                  <a:pt x="256201" y="103211"/>
                </a:lnTo>
                <a:lnTo>
                  <a:pt x="225230" y="127798"/>
                </a:lnTo>
                <a:lnTo>
                  <a:pt x="194927" y="155668"/>
                </a:lnTo>
                <a:lnTo>
                  <a:pt x="165616" y="187026"/>
                </a:lnTo>
                <a:lnTo>
                  <a:pt x="137621" y="222077"/>
                </a:lnTo>
                <a:lnTo>
                  <a:pt x="111267" y="261028"/>
                </a:lnTo>
                <a:lnTo>
                  <a:pt x="86878" y="304083"/>
                </a:lnTo>
                <a:lnTo>
                  <a:pt x="64780" y="351449"/>
                </a:lnTo>
                <a:lnTo>
                  <a:pt x="45296" y="403331"/>
                </a:lnTo>
                <a:lnTo>
                  <a:pt x="28752" y="459935"/>
                </a:lnTo>
                <a:lnTo>
                  <a:pt x="15471" y="521466"/>
                </a:lnTo>
                <a:lnTo>
                  <a:pt x="5779" y="588130"/>
                </a:lnTo>
                <a:lnTo>
                  <a:pt x="0" y="660133"/>
                </a:lnTo>
              </a:path>
            </a:pathLst>
          </a:custGeom>
          <a:ln w="25399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22915" y="4456874"/>
            <a:ext cx="584200" cy="635000"/>
          </a:xfrm>
          <a:custGeom>
            <a:avLst/>
            <a:gdLst/>
            <a:ahLst/>
            <a:cxnLst/>
            <a:rect l="l" t="t" r="r" b="b"/>
            <a:pathLst>
              <a:path w="584200" h="635000">
                <a:moveTo>
                  <a:pt x="0" y="0"/>
                </a:moveTo>
                <a:lnTo>
                  <a:pt x="6005" y="66220"/>
                </a:lnTo>
                <a:lnTo>
                  <a:pt x="15302" y="127931"/>
                </a:lnTo>
                <a:lnTo>
                  <a:pt x="27715" y="185278"/>
                </a:lnTo>
                <a:lnTo>
                  <a:pt x="43069" y="238404"/>
                </a:lnTo>
                <a:lnTo>
                  <a:pt x="61187" y="287451"/>
                </a:lnTo>
                <a:lnTo>
                  <a:pt x="81894" y="332564"/>
                </a:lnTo>
                <a:lnTo>
                  <a:pt x="105015" y="373886"/>
                </a:lnTo>
                <a:lnTo>
                  <a:pt x="130374" y="411559"/>
                </a:lnTo>
                <a:lnTo>
                  <a:pt x="157796" y="445729"/>
                </a:lnTo>
                <a:lnTo>
                  <a:pt x="187105" y="476537"/>
                </a:lnTo>
                <a:lnTo>
                  <a:pt x="218125" y="504128"/>
                </a:lnTo>
                <a:lnTo>
                  <a:pt x="250682" y="528645"/>
                </a:lnTo>
                <a:lnTo>
                  <a:pt x="284599" y="550231"/>
                </a:lnTo>
                <a:lnTo>
                  <a:pt x="319702" y="569029"/>
                </a:lnTo>
                <a:lnTo>
                  <a:pt x="355814" y="585184"/>
                </a:lnTo>
                <a:lnTo>
                  <a:pt x="392760" y="598838"/>
                </a:lnTo>
                <a:lnTo>
                  <a:pt x="430364" y="610134"/>
                </a:lnTo>
                <a:lnTo>
                  <a:pt x="468452" y="619218"/>
                </a:lnTo>
                <a:lnTo>
                  <a:pt x="506846" y="626230"/>
                </a:lnTo>
                <a:lnTo>
                  <a:pt x="545373" y="631316"/>
                </a:lnTo>
                <a:lnTo>
                  <a:pt x="583857" y="634619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53709" y="4432200"/>
            <a:ext cx="548640" cy="657860"/>
          </a:xfrm>
          <a:custGeom>
            <a:avLst/>
            <a:gdLst/>
            <a:ahLst/>
            <a:cxnLst/>
            <a:rect l="l" t="t" r="r" b="b"/>
            <a:pathLst>
              <a:path w="548640" h="657860">
                <a:moveTo>
                  <a:pt x="0" y="657707"/>
                </a:moveTo>
                <a:lnTo>
                  <a:pt x="42727" y="652997"/>
                </a:lnTo>
                <a:lnTo>
                  <a:pt x="84342" y="646199"/>
                </a:lnTo>
                <a:lnTo>
                  <a:pt x="124759" y="637221"/>
                </a:lnTo>
                <a:lnTo>
                  <a:pt x="163890" y="625974"/>
                </a:lnTo>
                <a:lnTo>
                  <a:pt x="201650" y="612367"/>
                </a:lnTo>
                <a:lnTo>
                  <a:pt x="237951" y="596310"/>
                </a:lnTo>
                <a:lnTo>
                  <a:pt x="272708" y="577713"/>
                </a:lnTo>
                <a:lnTo>
                  <a:pt x="305832" y="556485"/>
                </a:lnTo>
                <a:lnTo>
                  <a:pt x="337238" y="532536"/>
                </a:lnTo>
                <a:lnTo>
                  <a:pt x="366839" y="505775"/>
                </a:lnTo>
                <a:lnTo>
                  <a:pt x="394549" y="476112"/>
                </a:lnTo>
                <a:lnTo>
                  <a:pt x="420280" y="443457"/>
                </a:lnTo>
                <a:lnTo>
                  <a:pt x="443947" y="407719"/>
                </a:lnTo>
                <a:lnTo>
                  <a:pt x="465462" y="368808"/>
                </a:lnTo>
                <a:lnTo>
                  <a:pt x="484739" y="326634"/>
                </a:lnTo>
                <a:lnTo>
                  <a:pt x="501691" y="281107"/>
                </a:lnTo>
                <a:lnTo>
                  <a:pt x="516232" y="232135"/>
                </a:lnTo>
                <a:lnTo>
                  <a:pt x="528275" y="179629"/>
                </a:lnTo>
                <a:lnTo>
                  <a:pt x="537734" y="123497"/>
                </a:lnTo>
                <a:lnTo>
                  <a:pt x="544521" y="63651"/>
                </a:lnTo>
                <a:lnTo>
                  <a:pt x="548551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93480" y="3632210"/>
            <a:ext cx="506730" cy="647065"/>
          </a:xfrm>
          <a:custGeom>
            <a:avLst/>
            <a:gdLst/>
            <a:ahLst/>
            <a:cxnLst/>
            <a:rect l="l" t="t" r="r" b="b"/>
            <a:pathLst>
              <a:path w="506729" h="647064">
                <a:moveTo>
                  <a:pt x="506729" y="646480"/>
                </a:moveTo>
                <a:lnTo>
                  <a:pt x="500384" y="583109"/>
                </a:lnTo>
                <a:lnTo>
                  <a:pt x="490867" y="523172"/>
                </a:lnTo>
                <a:lnTo>
                  <a:pt x="478341" y="466639"/>
                </a:lnTo>
                <a:lnTo>
                  <a:pt x="462965" y="413479"/>
                </a:lnTo>
                <a:lnTo>
                  <a:pt x="444902" y="363661"/>
                </a:lnTo>
                <a:lnTo>
                  <a:pt x="424312" y="317155"/>
                </a:lnTo>
                <a:lnTo>
                  <a:pt x="401356" y="273930"/>
                </a:lnTo>
                <a:lnTo>
                  <a:pt x="376196" y="233956"/>
                </a:lnTo>
                <a:lnTo>
                  <a:pt x="348993" y="197201"/>
                </a:lnTo>
                <a:lnTo>
                  <a:pt x="319906" y="163636"/>
                </a:lnTo>
                <a:lnTo>
                  <a:pt x="289099" y="133229"/>
                </a:lnTo>
                <a:lnTo>
                  <a:pt x="256731" y="105950"/>
                </a:lnTo>
                <a:lnTo>
                  <a:pt x="222964" y="81768"/>
                </a:lnTo>
                <a:lnTo>
                  <a:pt x="187959" y="60653"/>
                </a:lnTo>
                <a:lnTo>
                  <a:pt x="151877" y="42573"/>
                </a:lnTo>
                <a:lnTo>
                  <a:pt x="114879" y="27499"/>
                </a:lnTo>
                <a:lnTo>
                  <a:pt x="77126" y="15399"/>
                </a:lnTo>
                <a:lnTo>
                  <a:pt x="38779" y="6242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63037" y="3633768"/>
            <a:ext cx="39370" cy="3175"/>
          </a:xfrm>
          <a:custGeom>
            <a:avLst/>
            <a:gdLst/>
            <a:ahLst/>
            <a:cxnLst/>
            <a:rect l="l" t="t" r="r" b="b"/>
            <a:pathLst>
              <a:path w="39370" h="3175">
                <a:moveTo>
                  <a:pt x="38989" y="0"/>
                </a:moveTo>
                <a:lnTo>
                  <a:pt x="30207" y="45"/>
                </a:lnTo>
                <a:lnTo>
                  <a:pt x="23218" y="363"/>
                </a:lnTo>
                <a:lnTo>
                  <a:pt x="14368" y="1226"/>
                </a:lnTo>
                <a:lnTo>
                  <a:pt x="0" y="290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20302" y="4331862"/>
            <a:ext cx="635" cy="76835"/>
          </a:xfrm>
          <a:custGeom>
            <a:avLst/>
            <a:gdLst/>
            <a:ahLst/>
            <a:cxnLst/>
            <a:rect l="l" t="t" r="r" b="b"/>
            <a:pathLst>
              <a:path w="634" h="76835">
                <a:moveTo>
                  <a:pt x="558" y="0"/>
                </a:moveTo>
                <a:lnTo>
                  <a:pt x="316" y="9638"/>
                </a:lnTo>
                <a:lnTo>
                  <a:pt x="141" y="19370"/>
                </a:lnTo>
                <a:lnTo>
                  <a:pt x="35" y="29192"/>
                </a:lnTo>
                <a:lnTo>
                  <a:pt x="0" y="39103"/>
                </a:lnTo>
                <a:lnTo>
                  <a:pt x="28" y="48496"/>
                </a:lnTo>
                <a:lnTo>
                  <a:pt x="115" y="57816"/>
                </a:lnTo>
                <a:lnTo>
                  <a:pt x="262" y="67060"/>
                </a:lnTo>
                <a:lnTo>
                  <a:pt x="469" y="76225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31160" y="5092732"/>
            <a:ext cx="74295" cy="1270"/>
          </a:xfrm>
          <a:custGeom>
            <a:avLst/>
            <a:gdLst/>
            <a:ahLst/>
            <a:cxnLst/>
            <a:rect l="l" t="t" r="r" b="b"/>
            <a:pathLst>
              <a:path w="74295" h="1270">
                <a:moveTo>
                  <a:pt x="0" y="0"/>
                </a:moveTo>
                <a:lnTo>
                  <a:pt x="9315" y="307"/>
                </a:lnTo>
                <a:lnTo>
                  <a:pt x="18608" y="525"/>
                </a:lnTo>
                <a:lnTo>
                  <a:pt x="27878" y="655"/>
                </a:lnTo>
                <a:lnTo>
                  <a:pt x="37122" y="698"/>
                </a:lnTo>
                <a:lnTo>
                  <a:pt x="46418" y="658"/>
                </a:lnTo>
                <a:lnTo>
                  <a:pt x="55678" y="538"/>
                </a:lnTo>
                <a:lnTo>
                  <a:pt x="64902" y="339"/>
                </a:lnTo>
                <a:lnTo>
                  <a:pt x="74091" y="6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02888" y="4331722"/>
            <a:ext cx="635" cy="76835"/>
          </a:xfrm>
          <a:custGeom>
            <a:avLst/>
            <a:gdLst/>
            <a:ahLst/>
            <a:cxnLst/>
            <a:rect l="l" t="t" r="r" b="b"/>
            <a:pathLst>
              <a:path w="634" h="76835">
                <a:moveTo>
                  <a:pt x="152" y="76212"/>
                </a:moveTo>
                <a:lnTo>
                  <a:pt x="335" y="67080"/>
                </a:lnTo>
                <a:lnTo>
                  <a:pt x="466" y="57875"/>
                </a:lnTo>
                <a:lnTo>
                  <a:pt x="545" y="48596"/>
                </a:lnTo>
                <a:lnTo>
                  <a:pt x="571" y="39243"/>
                </a:lnTo>
                <a:lnTo>
                  <a:pt x="535" y="29325"/>
                </a:lnTo>
                <a:lnTo>
                  <a:pt x="428" y="19478"/>
                </a:lnTo>
                <a:lnTo>
                  <a:pt x="250" y="9703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27844" y="3628206"/>
            <a:ext cx="39370" cy="1905"/>
          </a:xfrm>
          <a:custGeom>
            <a:avLst/>
            <a:gdLst/>
            <a:ahLst/>
            <a:cxnLst/>
            <a:rect l="l" t="t" r="r" b="b"/>
            <a:pathLst>
              <a:path w="39370" h="1904">
                <a:moveTo>
                  <a:pt x="39217" y="1422"/>
                </a:moveTo>
                <a:lnTo>
                  <a:pt x="29421" y="798"/>
                </a:lnTo>
                <a:lnTo>
                  <a:pt x="19618" y="354"/>
                </a:lnTo>
                <a:lnTo>
                  <a:pt x="9810" y="88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66" name="Frame 65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2121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9734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7347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4959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2572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0185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7797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5410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3023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0635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8248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5861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3474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1086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8699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96312" y="5259438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528804" y="3482434"/>
            <a:ext cx="1318895" cy="1828164"/>
            <a:chOff x="7528804" y="3482434"/>
            <a:chExt cx="1318895" cy="1828164"/>
          </a:xfrm>
        </p:grpSpPr>
        <p:sp>
          <p:nvSpPr>
            <p:cNvPr id="22" name="object 22"/>
            <p:cNvSpPr/>
            <p:nvPr/>
          </p:nvSpPr>
          <p:spPr>
            <a:xfrm>
              <a:off x="8796564" y="525943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50800" y="5080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EA1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28804" y="3482434"/>
              <a:ext cx="1318895" cy="1773555"/>
            </a:xfrm>
            <a:custGeom>
              <a:avLst/>
              <a:gdLst/>
              <a:ahLst/>
              <a:cxnLst/>
              <a:rect l="l" t="t" r="r" b="b"/>
              <a:pathLst>
                <a:path w="1318895" h="1773554">
                  <a:moveTo>
                    <a:pt x="489381" y="0"/>
                  </a:moveTo>
                  <a:lnTo>
                    <a:pt x="0" y="0"/>
                  </a:lnTo>
                  <a:lnTo>
                    <a:pt x="0" y="1773326"/>
                  </a:lnTo>
                  <a:lnTo>
                    <a:pt x="401408" y="1773326"/>
                  </a:lnTo>
                  <a:lnTo>
                    <a:pt x="401408" y="1028928"/>
                  </a:lnTo>
                  <a:lnTo>
                    <a:pt x="795047" y="1028928"/>
                  </a:lnTo>
                  <a:lnTo>
                    <a:pt x="836261" y="1022845"/>
                  </a:lnTo>
                  <a:lnTo>
                    <a:pt x="882359" y="1013707"/>
                  </a:lnTo>
                  <a:lnTo>
                    <a:pt x="926401" y="1002538"/>
                  </a:lnTo>
                  <a:lnTo>
                    <a:pt x="976307" y="986698"/>
                  </a:lnTo>
                  <a:lnTo>
                    <a:pt x="1022849" y="968439"/>
                  </a:lnTo>
                  <a:lnTo>
                    <a:pt x="1066023" y="947759"/>
                  </a:lnTo>
                  <a:lnTo>
                    <a:pt x="1105829" y="924653"/>
                  </a:lnTo>
                  <a:lnTo>
                    <a:pt x="1142263" y="899121"/>
                  </a:lnTo>
                  <a:lnTo>
                    <a:pt x="1183070" y="864058"/>
                  </a:lnTo>
                  <a:lnTo>
                    <a:pt x="1218606" y="825679"/>
                  </a:lnTo>
                  <a:lnTo>
                    <a:pt x="1248869" y="783987"/>
                  </a:lnTo>
                  <a:lnTo>
                    <a:pt x="1272273" y="741845"/>
                  </a:lnTo>
                  <a:lnTo>
                    <a:pt x="551141" y="741845"/>
                  </a:lnTo>
                  <a:lnTo>
                    <a:pt x="507888" y="741538"/>
                  </a:lnTo>
                  <a:lnTo>
                    <a:pt x="461907" y="739709"/>
                  </a:lnTo>
                  <a:lnTo>
                    <a:pt x="401408" y="734225"/>
                  </a:lnTo>
                  <a:lnTo>
                    <a:pt x="401408" y="315023"/>
                  </a:lnTo>
                  <a:lnTo>
                    <a:pt x="422140" y="312809"/>
                  </a:lnTo>
                  <a:lnTo>
                    <a:pt x="440448" y="311221"/>
                  </a:lnTo>
                  <a:lnTo>
                    <a:pt x="456337" y="310263"/>
                  </a:lnTo>
                  <a:lnTo>
                    <a:pt x="469811" y="309943"/>
                  </a:lnTo>
                  <a:lnTo>
                    <a:pt x="1274596" y="309943"/>
                  </a:lnTo>
                  <a:lnTo>
                    <a:pt x="1265932" y="290672"/>
                  </a:lnTo>
                  <a:lnTo>
                    <a:pt x="1242778" y="251607"/>
                  </a:lnTo>
                  <a:lnTo>
                    <a:pt x="1215416" y="215618"/>
                  </a:lnTo>
                  <a:lnTo>
                    <a:pt x="1183846" y="182706"/>
                  </a:lnTo>
                  <a:lnTo>
                    <a:pt x="1148070" y="152870"/>
                  </a:lnTo>
                  <a:lnTo>
                    <a:pt x="1108087" y="126111"/>
                  </a:lnTo>
                  <a:lnTo>
                    <a:pt x="1074535" y="107455"/>
                  </a:lnTo>
                  <a:lnTo>
                    <a:pt x="1038643" y="90292"/>
                  </a:lnTo>
                  <a:lnTo>
                    <a:pt x="1000411" y="74621"/>
                  </a:lnTo>
                  <a:lnTo>
                    <a:pt x="959838" y="60443"/>
                  </a:lnTo>
                  <a:lnTo>
                    <a:pt x="916926" y="47758"/>
                  </a:lnTo>
                  <a:lnTo>
                    <a:pt x="871673" y="36564"/>
                  </a:lnTo>
                  <a:lnTo>
                    <a:pt x="824080" y="26863"/>
                  </a:lnTo>
                  <a:lnTo>
                    <a:pt x="774147" y="18655"/>
                  </a:lnTo>
                  <a:lnTo>
                    <a:pt x="721874" y="11939"/>
                  </a:lnTo>
                  <a:lnTo>
                    <a:pt x="667261" y="6715"/>
                  </a:lnTo>
                  <a:lnTo>
                    <a:pt x="610308" y="2984"/>
                  </a:lnTo>
                  <a:lnTo>
                    <a:pt x="551015" y="746"/>
                  </a:lnTo>
                  <a:lnTo>
                    <a:pt x="489381" y="0"/>
                  </a:lnTo>
                  <a:close/>
                </a:path>
                <a:path w="1318895" h="1773554">
                  <a:moveTo>
                    <a:pt x="795047" y="1028928"/>
                  </a:moveTo>
                  <a:lnTo>
                    <a:pt x="401408" y="1028928"/>
                  </a:lnTo>
                  <a:lnTo>
                    <a:pt x="421116" y="1030211"/>
                  </a:lnTo>
                  <a:lnTo>
                    <a:pt x="486105" y="1035211"/>
                  </a:lnTo>
                  <a:lnTo>
                    <a:pt x="539259" y="1038386"/>
                  </a:lnTo>
                  <a:lnTo>
                    <a:pt x="576389" y="1039088"/>
                  </a:lnTo>
                  <a:lnTo>
                    <a:pt x="631329" y="1039088"/>
                  </a:lnTo>
                  <a:lnTo>
                    <a:pt x="685643" y="1038073"/>
                  </a:lnTo>
                  <a:lnTo>
                    <a:pt x="737903" y="1035028"/>
                  </a:lnTo>
                  <a:lnTo>
                    <a:pt x="788109" y="1029952"/>
                  </a:lnTo>
                  <a:lnTo>
                    <a:pt x="795047" y="1028928"/>
                  </a:lnTo>
                  <a:close/>
                </a:path>
                <a:path w="1318895" h="1773554">
                  <a:moveTo>
                    <a:pt x="1274596" y="309943"/>
                  </a:moveTo>
                  <a:lnTo>
                    <a:pt x="527926" y="309943"/>
                  </a:lnTo>
                  <a:lnTo>
                    <a:pt x="577371" y="310799"/>
                  </a:lnTo>
                  <a:lnTo>
                    <a:pt x="622457" y="313364"/>
                  </a:lnTo>
                  <a:lnTo>
                    <a:pt x="663187" y="317631"/>
                  </a:lnTo>
                  <a:lnTo>
                    <a:pt x="732006" y="331368"/>
                  </a:lnTo>
                  <a:lnTo>
                    <a:pt x="786236" y="352467"/>
                  </a:lnTo>
                  <a:lnTo>
                    <a:pt x="826570" y="380855"/>
                  </a:lnTo>
                  <a:lnTo>
                    <a:pt x="854943" y="415604"/>
                  </a:lnTo>
                  <a:lnTo>
                    <a:pt x="872132" y="456485"/>
                  </a:lnTo>
                  <a:lnTo>
                    <a:pt x="880533" y="503022"/>
                  </a:lnTo>
                  <a:lnTo>
                    <a:pt x="881583" y="528396"/>
                  </a:lnTo>
                  <a:lnTo>
                    <a:pt x="878278" y="568955"/>
                  </a:lnTo>
                  <a:lnTo>
                    <a:pt x="851841" y="637262"/>
                  </a:lnTo>
                  <a:lnTo>
                    <a:pt x="798968" y="688489"/>
                  </a:lnTo>
                  <a:lnTo>
                    <a:pt x="762618" y="707698"/>
                  </a:lnTo>
                  <a:lnTo>
                    <a:pt x="719661" y="722637"/>
                  </a:lnTo>
                  <a:lnTo>
                    <a:pt x="670095" y="733308"/>
                  </a:lnTo>
                  <a:lnTo>
                    <a:pt x="613922" y="739711"/>
                  </a:lnTo>
                  <a:lnTo>
                    <a:pt x="551141" y="741845"/>
                  </a:lnTo>
                  <a:lnTo>
                    <a:pt x="1272273" y="741845"/>
                  </a:lnTo>
                  <a:lnTo>
                    <a:pt x="1293404" y="691070"/>
                  </a:lnTo>
                  <a:lnTo>
                    <a:pt x="1307376" y="640626"/>
                  </a:lnTo>
                  <a:lnTo>
                    <a:pt x="1315766" y="587657"/>
                  </a:lnTo>
                  <a:lnTo>
                    <a:pt x="1318564" y="532168"/>
                  </a:lnTo>
                  <a:lnTo>
                    <a:pt x="1316459" y="477712"/>
                  </a:lnTo>
                  <a:lnTo>
                    <a:pt x="1310142" y="426334"/>
                  </a:lnTo>
                  <a:lnTo>
                    <a:pt x="1299615" y="378036"/>
                  </a:lnTo>
                  <a:lnTo>
                    <a:pt x="1284878" y="332815"/>
                  </a:lnTo>
                  <a:lnTo>
                    <a:pt x="1274596" y="309943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6804" y="3578969"/>
              <a:ext cx="103327" cy="1113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3468" y="3587970"/>
              <a:ext cx="103327" cy="11130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659370" y="4315231"/>
              <a:ext cx="351790" cy="868680"/>
            </a:xfrm>
            <a:custGeom>
              <a:avLst/>
              <a:gdLst/>
              <a:ahLst/>
              <a:cxnLst/>
              <a:rect l="l" t="t" r="r" b="b"/>
              <a:pathLst>
                <a:path w="351790" h="868679">
                  <a:moveTo>
                    <a:pt x="118173" y="780618"/>
                  </a:moveTo>
                  <a:lnTo>
                    <a:pt x="0" y="780618"/>
                  </a:lnTo>
                  <a:lnTo>
                    <a:pt x="59093" y="868146"/>
                  </a:lnTo>
                  <a:lnTo>
                    <a:pt x="118173" y="780618"/>
                  </a:lnTo>
                  <a:close/>
                </a:path>
                <a:path w="351790" h="868679">
                  <a:moveTo>
                    <a:pt x="351612" y="0"/>
                  </a:moveTo>
                  <a:lnTo>
                    <a:pt x="264083" y="59093"/>
                  </a:lnTo>
                  <a:lnTo>
                    <a:pt x="351612" y="118173"/>
                  </a:lnTo>
                  <a:lnTo>
                    <a:pt x="351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240714" y="4132238"/>
            <a:ext cx="1148715" cy="1875155"/>
            <a:chOff x="2240714" y="4132238"/>
            <a:chExt cx="1148715" cy="1875155"/>
          </a:xfrm>
        </p:grpSpPr>
        <p:sp>
          <p:nvSpPr>
            <p:cNvPr id="28" name="object 28"/>
            <p:cNvSpPr/>
            <p:nvPr/>
          </p:nvSpPr>
          <p:spPr>
            <a:xfrm>
              <a:off x="2240714" y="4132238"/>
              <a:ext cx="1148715" cy="1875155"/>
            </a:xfrm>
            <a:custGeom>
              <a:avLst/>
              <a:gdLst/>
              <a:ahLst/>
              <a:cxnLst/>
              <a:rect l="l" t="t" r="r" b="b"/>
              <a:pathLst>
                <a:path w="1148714" h="1875154">
                  <a:moveTo>
                    <a:pt x="323570" y="32004"/>
                  </a:moveTo>
                  <a:lnTo>
                    <a:pt x="0" y="32004"/>
                  </a:lnTo>
                  <a:lnTo>
                    <a:pt x="6106" y="49885"/>
                  </a:lnTo>
                  <a:lnTo>
                    <a:pt x="11739" y="68538"/>
                  </a:lnTo>
                  <a:lnTo>
                    <a:pt x="21602" y="108178"/>
                  </a:lnTo>
                  <a:lnTo>
                    <a:pt x="29841" y="149383"/>
                  </a:lnTo>
                  <a:lnTo>
                    <a:pt x="36842" y="190588"/>
                  </a:lnTo>
                  <a:lnTo>
                    <a:pt x="42546" y="230865"/>
                  </a:lnTo>
                  <a:lnTo>
                    <a:pt x="47002" y="269265"/>
                  </a:lnTo>
                  <a:lnTo>
                    <a:pt x="50574" y="319823"/>
                  </a:lnTo>
                  <a:lnTo>
                    <a:pt x="50812" y="1874951"/>
                  </a:lnTo>
                  <a:lnTo>
                    <a:pt x="383628" y="1874951"/>
                  </a:lnTo>
                  <a:lnTo>
                    <a:pt x="383628" y="1034021"/>
                  </a:lnTo>
                  <a:lnTo>
                    <a:pt x="910584" y="1034021"/>
                  </a:lnTo>
                  <a:lnTo>
                    <a:pt x="932951" y="1018122"/>
                  </a:lnTo>
                  <a:lnTo>
                    <a:pt x="971505" y="983721"/>
                  </a:lnTo>
                  <a:lnTo>
                    <a:pt x="1006868" y="944587"/>
                  </a:lnTo>
                  <a:lnTo>
                    <a:pt x="1038721" y="901101"/>
                  </a:lnTo>
                  <a:lnTo>
                    <a:pt x="1066763" y="853659"/>
                  </a:lnTo>
                  <a:lnTo>
                    <a:pt x="1084733" y="815530"/>
                  </a:lnTo>
                  <a:lnTo>
                    <a:pt x="555713" y="815530"/>
                  </a:lnTo>
                  <a:lnTo>
                    <a:pt x="503859" y="811234"/>
                  </a:lnTo>
                  <a:lnTo>
                    <a:pt x="454933" y="798344"/>
                  </a:lnTo>
                  <a:lnTo>
                    <a:pt x="408931" y="776857"/>
                  </a:lnTo>
                  <a:lnTo>
                    <a:pt x="365848" y="746772"/>
                  </a:lnTo>
                  <a:lnTo>
                    <a:pt x="365848" y="597395"/>
                  </a:lnTo>
                  <a:lnTo>
                    <a:pt x="369830" y="536641"/>
                  </a:lnTo>
                  <a:lnTo>
                    <a:pt x="381776" y="482398"/>
                  </a:lnTo>
                  <a:lnTo>
                    <a:pt x="401687" y="434673"/>
                  </a:lnTo>
                  <a:lnTo>
                    <a:pt x="429564" y="393471"/>
                  </a:lnTo>
                  <a:lnTo>
                    <a:pt x="464268" y="360277"/>
                  </a:lnTo>
                  <a:lnTo>
                    <a:pt x="504671" y="336559"/>
                  </a:lnTo>
                  <a:lnTo>
                    <a:pt x="550767" y="322323"/>
                  </a:lnTo>
                  <a:lnTo>
                    <a:pt x="602551" y="317576"/>
                  </a:lnTo>
                  <a:lnTo>
                    <a:pt x="1123196" y="317576"/>
                  </a:lnTo>
                  <a:lnTo>
                    <a:pt x="1115199" y="291693"/>
                  </a:lnTo>
                  <a:lnTo>
                    <a:pt x="1096971" y="247610"/>
                  </a:lnTo>
                  <a:lnTo>
                    <a:pt x="1075393" y="206878"/>
                  </a:lnTo>
                  <a:lnTo>
                    <a:pt x="1050464" y="169501"/>
                  </a:lnTo>
                  <a:lnTo>
                    <a:pt x="1032352" y="147713"/>
                  </a:lnTo>
                  <a:lnTo>
                    <a:pt x="350596" y="147713"/>
                  </a:lnTo>
                  <a:lnTo>
                    <a:pt x="348129" y="125955"/>
                  </a:lnTo>
                  <a:lnTo>
                    <a:pt x="340747" y="80011"/>
                  </a:lnTo>
                  <a:lnTo>
                    <a:pt x="329248" y="45161"/>
                  </a:lnTo>
                  <a:lnTo>
                    <a:pt x="323570" y="32004"/>
                  </a:lnTo>
                  <a:close/>
                </a:path>
                <a:path w="1148714" h="1875154">
                  <a:moveTo>
                    <a:pt x="910584" y="1034021"/>
                  </a:moveTo>
                  <a:lnTo>
                    <a:pt x="383628" y="1034021"/>
                  </a:lnTo>
                  <a:lnTo>
                    <a:pt x="414931" y="1056261"/>
                  </a:lnTo>
                  <a:lnTo>
                    <a:pt x="474192" y="1089292"/>
                  </a:lnTo>
                  <a:lnTo>
                    <a:pt x="531389" y="1107863"/>
                  </a:lnTo>
                  <a:lnTo>
                    <a:pt x="600868" y="1116756"/>
                  </a:lnTo>
                  <a:lnTo>
                    <a:pt x="641108" y="1117866"/>
                  </a:lnTo>
                  <a:lnTo>
                    <a:pt x="695974" y="1115045"/>
                  </a:lnTo>
                  <a:lnTo>
                    <a:pt x="748461" y="1106581"/>
                  </a:lnTo>
                  <a:lnTo>
                    <a:pt x="798567" y="1092476"/>
                  </a:lnTo>
                  <a:lnTo>
                    <a:pt x="846289" y="1072730"/>
                  </a:lnTo>
                  <a:lnTo>
                    <a:pt x="891211" y="1047791"/>
                  </a:lnTo>
                  <a:lnTo>
                    <a:pt x="910584" y="1034021"/>
                  </a:lnTo>
                  <a:close/>
                </a:path>
                <a:path w="1148714" h="1875154">
                  <a:moveTo>
                    <a:pt x="1123196" y="317576"/>
                  </a:moveTo>
                  <a:lnTo>
                    <a:pt x="602551" y="317576"/>
                  </a:lnTo>
                  <a:lnTo>
                    <a:pt x="646840" y="321283"/>
                  </a:lnTo>
                  <a:lnTo>
                    <a:pt x="686096" y="332405"/>
                  </a:lnTo>
                  <a:lnTo>
                    <a:pt x="720321" y="350939"/>
                  </a:lnTo>
                  <a:lnTo>
                    <a:pt x="749515" y="376885"/>
                  </a:lnTo>
                  <a:lnTo>
                    <a:pt x="772832" y="409492"/>
                  </a:lnTo>
                  <a:lnTo>
                    <a:pt x="789493" y="448017"/>
                  </a:lnTo>
                  <a:lnTo>
                    <a:pt x="799495" y="492467"/>
                  </a:lnTo>
                  <a:lnTo>
                    <a:pt x="802830" y="542848"/>
                  </a:lnTo>
                  <a:lnTo>
                    <a:pt x="798684" y="603386"/>
                  </a:lnTo>
                  <a:lnTo>
                    <a:pt x="786247" y="656961"/>
                  </a:lnTo>
                  <a:lnTo>
                    <a:pt x="765518" y="703568"/>
                  </a:lnTo>
                  <a:lnTo>
                    <a:pt x="736498" y="743204"/>
                  </a:lnTo>
                  <a:lnTo>
                    <a:pt x="700324" y="774853"/>
                  </a:lnTo>
                  <a:lnTo>
                    <a:pt x="658136" y="797455"/>
                  </a:lnTo>
                  <a:lnTo>
                    <a:pt x="609932" y="811012"/>
                  </a:lnTo>
                  <a:lnTo>
                    <a:pt x="555713" y="815530"/>
                  </a:lnTo>
                  <a:lnTo>
                    <a:pt x="1084733" y="815530"/>
                  </a:lnTo>
                  <a:lnTo>
                    <a:pt x="1111425" y="746772"/>
                  </a:lnTo>
                  <a:lnTo>
                    <a:pt x="1124684" y="700044"/>
                  </a:lnTo>
                  <a:lnTo>
                    <a:pt x="1135031" y="651227"/>
                  </a:lnTo>
                  <a:lnTo>
                    <a:pt x="1142426" y="600452"/>
                  </a:lnTo>
                  <a:lnTo>
                    <a:pt x="1146865" y="547721"/>
                  </a:lnTo>
                  <a:lnTo>
                    <a:pt x="1148346" y="493039"/>
                  </a:lnTo>
                  <a:lnTo>
                    <a:pt x="1146271" y="439276"/>
                  </a:lnTo>
                  <a:lnTo>
                    <a:pt x="1140050" y="387794"/>
                  </a:lnTo>
                  <a:lnTo>
                    <a:pt x="1129690" y="338598"/>
                  </a:lnTo>
                  <a:lnTo>
                    <a:pt x="1123196" y="317576"/>
                  </a:lnTo>
                  <a:close/>
                </a:path>
                <a:path w="1148714" h="1875154">
                  <a:moveTo>
                    <a:pt x="692111" y="0"/>
                  </a:moveTo>
                  <a:lnTo>
                    <a:pt x="641533" y="2158"/>
                  </a:lnTo>
                  <a:lnTo>
                    <a:pt x="594307" y="8626"/>
                  </a:lnTo>
                  <a:lnTo>
                    <a:pt x="550431" y="19395"/>
                  </a:lnTo>
                  <a:lnTo>
                    <a:pt x="509905" y="34455"/>
                  </a:lnTo>
                  <a:lnTo>
                    <a:pt x="470791" y="54464"/>
                  </a:lnTo>
                  <a:lnTo>
                    <a:pt x="431177" y="80035"/>
                  </a:lnTo>
                  <a:lnTo>
                    <a:pt x="391145" y="111095"/>
                  </a:lnTo>
                  <a:lnTo>
                    <a:pt x="350596" y="147713"/>
                  </a:lnTo>
                  <a:lnTo>
                    <a:pt x="1032352" y="147713"/>
                  </a:lnTo>
                  <a:lnTo>
                    <a:pt x="990720" y="104978"/>
                  </a:lnTo>
                  <a:lnTo>
                    <a:pt x="956224" y="78125"/>
                  </a:lnTo>
                  <a:lnTo>
                    <a:pt x="918704" y="54932"/>
                  </a:lnTo>
                  <a:lnTo>
                    <a:pt x="878166" y="35407"/>
                  </a:lnTo>
                  <a:lnTo>
                    <a:pt x="835008" y="19931"/>
                  </a:lnTo>
                  <a:lnTo>
                    <a:pt x="789606" y="8864"/>
                  </a:lnTo>
                  <a:lnTo>
                    <a:pt x="741971" y="2217"/>
                  </a:lnTo>
                  <a:lnTo>
                    <a:pt x="692111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3920" y="4238533"/>
              <a:ext cx="103327" cy="1113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616772" y="4996202"/>
              <a:ext cx="101600" cy="113030"/>
            </a:xfrm>
            <a:custGeom>
              <a:avLst/>
              <a:gdLst/>
              <a:ahLst/>
              <a:cxnLst/>
              <a:rect l="l" t="t" r="r" b="b"/>
              <a:pathLst>
                <a:path w="101600" h="113029">
                  <a:moveTo>
                    <a:pt x="100977" y="0"/>
                  </a:moveTo>
                  <a:lnTo>
                    <a:pt x="0" y="30911"/>
                  </a:lnTo>
                  <a:lnTo>
                    <a:pt x="66433" y="113004"/>
                  </a:lnTo>
                  <a:lnTo>
                    <a:pt x="100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55584" y="4294185"/>
              <a:ext cx="0" cy="1577340"/>
            </a:xfrm>
            <a:custGeom>
              <a:avLst/>
              <a:gdLst/>
              <a:ahLst/>
              <a:cxnLst/>
              <a:rect l="l" t="t" r="r" b="b"/>
              <a:pathLst>
                <a:path h="1577339">
                  <a:moveTo>
                    <a:pt x="0" y="0"/>
                  </a:moveTo>
                  <a:lnTo>
                    <a:pt x="0" y="1576946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00464" y="4295078"/>
              <a:ext cx="697230" cy="343535"/>
            </a:xfrm>
            <a:custGeom>
              <a:avLst/>
              <a:gdLst/>
              <a:ahLst/>
              <a:cxnLst/>
              <a:rect l="l" t="t" r="r" b="b"/>
              <a:pathLst>
                <a:path w="697230" h="343535">
                  <a:moveTo>
                    <a:pt x="0" y="182858"/>
                  </a:moveTo>
                  <a:lnTo>
                    <a:pt x="48326" y="132523"/>
                  </a:lnTo>
                  <a:lnTo>
                    <a:pt x="105617" y="88259"/>
                  </a:lnTo>
                  <a:lnTo>
                    <a:pt x="169682" y="51471"/>
                  </a:lnTo>
                  <a:lnTo>
                    <a:pt x="238329" y="23563"/>
                  </a:lnTo>
                  <a:lnTo>
                    <a:pt x="309368" y="5938"/>
                  </a:lnTo>
                  <a:lnTo>
                    <a:pt x="380606" y="0"/>
                  </a:lnTo>
                  <a:lnTo>
                    <a:pt x="415616" y="1852"/>
                  </a:lnTo>
                  <a:lnTo>
                    <a:pt x="483047" y="16076"/>
                  </a:lnTo>
                  <a:lnTo>
                    <a:pt x="545200" y="45496"/>
                  </a:lnTo>
                  <a:lnTo>
                    <a:pt x="599885" y="91515"/>
                  </a:lnTo>
                  <a:lnTo>
                    <a:pt x="644910" y="155538"/>
                  </a:lnTo>
                  <a:lnTo>
                    <a:pt x="663115" y="194739"/>
                  </a:lnTo>
                  <a:lnTo>
                    <a:pt x="678084" y="238968"/>
                  </a:lnTo>
                  <a:lnTo>
                    <a:pt x="689543" y="288399"/>
                  </a:lnTo>
                  <a:lnTo>
                    <a:pt x="697217" y="343209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48761" y="4789770"/>
              <a:ext cx="449580" cy="295275"/>
            </a:xfrm>
            <a:custGeom>
              <a:avLst/>
              <a:gdLst/>
              <a:ahLst/>
              <a:cxnLst/>
              <a:rect l="l" t="t" r="r" b="b"/>
              <a:pathLst>
                <a:path w="449580" h="295275">
                  <a:moveTo>
                    <a:pt x="449325" y="0"/>
                  </a:moveTo>
                  <a:lnTo>
                    <a:pt x="439165" y="62867"/>
                  </a:lnTo>
                  <a:lnTo>
                    <a:pt x="423021" y="116565"/>
                  </a:lnTo>
                  <a:lnTo>
                    <a:pt x="401623" y="161745"/>
                  </a:lnTo>
                  <a:lnTo>
                    <a:pt x="375698" y="199060"/>
                  </a:lnTo>
                  <a:lnTo>
                    <a:pt x="345974" y="229163"/>
                  </a:lnTo>
                  <a:lnTo>
                    <a:pt x="313180" y="252708"/>
                  </a:lnTo>
                  <a:lnTo>
                    <a:pt x="278043" y="270347"/>
                  </a:lnTo>
                  <a:lnTo>
                    <a:pt x="241292" y="282734"/>
                  </a:lnTo>
                  <a:lnTo>
                    <a:pt x="203655" y="290520"/>
                  </a:lnTo>
                  <a:lnTo>
                    <a:pt x="128636" y="294904"/>
                  </a:lnTo>
                  <a:lnTo>
                    <a:pt x="92709" y="292808"/>
                  </a:lnTo>
                  <a:lnTo>
                    <a:pt x="58809" y="288724"/>
                  </a:lnTo>
                  <a:lnTo>
                    <a:pt x="27663" y="283304"/>
                  </a:lnTo>
                  <a:lnTo>
                    <a:pt x="0" y="277202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54784" y="4517360"/>
              <a:ext cx="746760" cy="543560"/>
            </a:xfrm>
            <a:custGeom>
              <a:avLst/>
              <a:gdLst/>
              <a:ahLst/>
              <a:cxnLst/>
              <a:rect l="l" t="t" r="r" b="b"/>
              <a:pathLst>
                <a:path w="746760" h="543560">
                  <a:moveTo>
                    <a:pt x="0" y="32486"/>
                  </a:moveTo>
                  <a:lnTo>
                    <a:pt x="3970" y="24267"/>
                  </a:lnTo>
                  <a:lnTo>
                    <a:pt x="8221" y="16109"/>
                  </a:lnTo>
                  <a:lnTo>
                    <a:pt x="12746" y="8019"/>
                  </a:lnTo>
                  <a:lnTo>
                    <a:pt x="17538" y="0"/>
                  </a:lnTo>
                </a:path>
                <a:path w="746760" h="543560">
                  <a:moveTo>
                    <a:pt x="744893" y="145072"/>
                  </a:moveTo>
                  <a:lnTo>
                    <a:pt x="746700" y="191879"/>
                  </a:lnTo>
                  <a:lnTo>
                    <a:pt x="746753" y="201618"/>
                  </a:lnTo>
                  <a:lnTo>
                    <a:pt x="746692" y="211196"/>
                  </a:lnTo>
                  <a:lnTo>
                    <a:pt x="746518" y="220611"/>
                  </a:lnTo>
                </a:path>
                <a:path w="746760" h="543560">
                  <a:moveTo>
                    <a:pt x="268884" y="543013"/>
                  </a:moveTo>
                  <a:lnTo>
                    <a:pt x="253421" y="538414"/>
                  </a:lnTo>
                  <a:lnTo>
                    <a:pt x="241854" y="534660"/>
                  </a:lnTo>
                  <a:lnTo>
                    <a:pt x="234603" y="532130"/>
                  </a:lnTo>
                  <a:lnTo>
                    <a:pt x="232092" y="531202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7718468" y="3634615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5818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59394" y="3641883"/>
            <a:ext cx="574675" cy="300355"/>
          </a:xfrm>
          <a:custGeom>
            <a:avLst/>
            <a:gdLst/>
            <a:ahLst/>
            <a:cxnLst/>
            <a:rect l="l" t="t" r="r" b="b"/>
            <a:pathLst>
              <a:path w="574675" h="300354">
                <a:moveTo>
                  <a:pt x="0" y="0"/>
                </a:moveTo>
                <a:lnTo>
                  <a:pt x="70578" y="2814"/>
                </a:lnTo>
                <a:lnTo>
                  <a:pt x="110808" y="6101"/>
                </a:lnTo>
                <a:lnTo>
                  <a:pt x="153346" y="11019"/>
                </a:lnTo>
                <a:lnTo>
                  <a:pt x="197451" y="17849"/>
                </a:lnTo>
                <a:lnTo>
                  <a:pt x="242381" y="26874"/>
                </a:lnTo>
                <a:lnTo>
                  <a:pt x="287397" y="38376"/>
                </a:lnTo>
                <a:lnTo>
                  <a:pt x="331757" y="52638"/>
                </a:lnTo>
                <a:lnTo>
                  <a:pt x="374721" y="69941"/>
                </a:lnTo>
                <a:lnTo>
                  <a:pt x="415549" y="90568"/>
                </a:lnTo>
                <a:lnTo>
                  <a:pt x="453500" y="114802"/>
                </a:lnTo>
                <a:lnTo>
                  <a:pt x="487834" y="142925"/>
                </a:lnTo>
                <a:lnTo>
                  <a:pt x="517809" y="175218"/>
                </a:lnTo>
                <a:lnTo>
                  <a:pt x="542685" y="211965"/>
                </a:lnTo>
                <a:lnTo>
                  <a:pt x="561722" y="253447"/>
                </a:lnTo>
                <a:lnTo>
                  <a:pt x="574179" y="299948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5865" y="4085837"/>
            <a:ext cx="592455" cy="289560"/>
          </a:xfrm>
          <a:custGeom>
            <a:avLst/>
            <a:gdLst/>
            <a:ahLst/>
            <a:cxnLst/>
            <a:rect l="l" t="t" r="r" b="b"/>
            <a:pathLst>
              <a:path w="592454" h="289560">
                <a:moveTo>
                  <a:pt x="592442" y="0"/>
                </a:moveTo>
                <a:lnTo>
                  <a:pt x="576286" y="45136"/>
                </a:lnTo>
                <a:lnTo>
                  <a:pt x="553687" y="85345"/>
                </a:lnTo>
                <a:lnTo>
                  <a:pt x="525429" y="120909"/>
                </a:lnTo>
                <a:lnTo>
                  <a:pt x="492297" y="152111"/>
                </a:lnTo>
                <a:lnTo>
                  <a:pt x="455074" y="179233"/>
                </a:lnTo>
                <a:lnTo>
                  <a:pt x="414546" y="202557"/>
                </a:lnTo>
                <a:lnTo>
                  <a:pt x="371497" y="222366"/>
                </a:lnTo>
                <a:lnTo>
                  <a:pt x="326710" y="238942"/>
                </a:lnTo>
                <a:lnTo>
                  <a:pt x="280971" y="252568"/>
                </a:lnTo>
                <a:lnTo>
                  <a:pt x="235063" y="263525"/>
                </a:lnTo>
                <a:lnTo>
                  <a:pt x="189771" y="272096"/>
                </a:lnTo>
                <a:lnTo>
                  <a:pt x="145879" y="278565"/>
                </a:lnTo>
                <a:lnTo>
                  <a:pt x="104171" y="283212"/>
                </a:lnTo>
                <a:lnTo>
                  <a:pt x="65433" y="286321"/>
                </a:lnTo>
                <a:lnTo>
                  <a:pt x="30447" y="288173"/>
                </a:lnTo>
                <a:lnTo>
                  <a:pt x="0" y="289052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75132" y="3642083"/>
            <a:ext cx="36830" cy="1905"/>
          </a:xfrm>
          <a:custGeom>
            <a:avLst/>
            <a:gdLst/>
            <a:ahLst/>
            <a:cxnLst/>
            <a:rect l="l" t="t" r="r" b="b"/>
            <a:pathLst>
              <a:path w="36829" h="1904">
                <a:moveTo>
                  <a:pt x="0" y="1536"/>
                </a:moveTo>
                <a:lnTo>
                  <a:pt x="8135" y="948"/>
                </a:lnTo>
                <a:lnTo>
                  <a:pt x="14652" y="592"/>
                </a:lnTo>
                <a:lnTo>
                  <a:pt x="22974" y="324"/>
                </a:lnTo>
                <a:lnTo>
                  <a:pt x="36525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36929" y="3965463"/>
            <a:ext cx="1905" cy="73660"/>
          </a:xfrm>
          <a:custGeom>
            <a:avLst/>
            <a:gdLst/>
            <a:ahLst/>
            <a:cxnLst/>
            <a:rect l="l" t="t" r="r" b="b"/>
            <a:pathLst>
              <a:path w="1904" h="73660">
                <a:moveTo>
                  <a:pt x="12" y="0"/>
                </a:moveTo>
                <a:lnTo>
                  <a:pt x="816" y="8882"/>
                </a:lnTo>
                <a:lnTo>
                  <a:pt x="1396" y="17926"/>
                </a:lnTo>
                <a:lnTo>
                  <a:pt x="1748" y="27131"/>
                </a:lnTo>
                <a:lnTo>
                  <a:pt x="1866" y="36499"/>
                </a:lnTo>
                <a:lnTo>
                  <a:pt x="1748" y="45898"/>
                </a:lnTo>
                <a:lnTo>
                  <a:pt x="1395" y="55141"/>
                </a:lnTo>
                <a:lnTo>
                  <a:pt x="811" y="64230"/>
                </a:lnTo>
                <a:lnTo>
                  <a:pt x="0" y="7316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75132" y="4374314"/>
            <a:ext cx="36830" cy="1270"/>
          </a:xfrm>
          <a:custGeom>
            <a:avLst/>
            <a:gdLst/>
            <a:ahLst/>
            <a:cxnLst/>
            <a:rect l="l" t="t" r="r" b="b"/>
            <a:pathLst>
              <a:path w="36829" h="1270">
                <a:moveTo>
                  <a:pt x="36715" y="761"/>
                </a:moveTo>
                <a:lnTo>
                  <a:pt x="21195" y="621"/>
                </a:lnTo>
                <a:lnTo>
                  <a:pt x="9661" y="361"/>
                </a:lnTo>
                <a:lnTo>
                  <a:pt x="2475" y="111"/>
                </a:lnTo>
                <a:lnTo>
                  <a:pt x="0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4509" y="3907008"/>
            <a:ext cx="1320673" cy="2475487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52" name="Frame 51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212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973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734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144818" y="3486651"/>
            <a:ext cx="1703070" cy="2007870"/>
            <a:chOff x="7144818" y="3486651"/>
            <a:chExt cx="1703070" cy="2007870"/>
          </a:xfrm>
        </p:grpSpPr>
        <p:sp>
          <p:nvSpPr>
            <p:cNvPr id="20" name="object 20"/>
            <p:cNvSpPr/>
            <p:nvPr/>
          </p:nvSpPr>
          <p:spPr>
            <a:xfrm>
              <a:off x="8796565" y="525809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50800" y="5080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EA1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44818" y="3486651"/>
              <a:ext cx="1703070" cy="2007870"/>
            </a:xfrm>
            <a:custGeom>
              <a:avLst/>
              <a:gdLst/>
              <a:ahLst/>
              <a:cxnLst/>
              <a:rect l="l" t="t" r="r" b="b"/>
              <a:pathLst>
                <a:path w="1703070" h="2007870">
                  <a:moveTo>
                    <a:pt x="1559247" y="1722132"/>
                  </a:moveTo>
                  <a:lnTo>
                    <a:pt x="1142669" y="1722132"/>
                  </a:lnTo>
                  <a:lnTo>
                    <a:pt x="1381886" y="2007489"/>
                  </a:lnTo>
                  <a:lnTo>
                    <a:pt x="1636394" y="1809280"/>
                  </a:lnTo>
                  <a:lnTo>
                    <a:pt x="1559247" y="1722132"/>
                  </a:lnTo>
                  <a:close/>
                </a:path>
                <a:path w="1703070" h="2007870">
                  <a:moveTo>
                    <a:pt x="870369" y="0"/>
                  </a:moveTo>
                  <a:lnTo>
                    <a:pt x="812341" y="1203"/>
                  </a:lnTo>
                  <a:lnTo>
                    <a:pt x="756084" y="4814"/>
                  </a:lnTo>
                  <a:lnTo>
                    <a:pt x="701597" y="10831"/>
                  </a:lnTo>
                  <a:lnTo>
                    <a:pt x="648880" y="19256"/>
                  </a:lnTo>
                  <a:lnTo>
                    <a:pt x="597933" y="30086"/>
                  </a:lnTo>
                  <a:lnTo>
                    <a:pt x="548754" y="43323"/>
                  </a:lnTo>
                  <a:lnTo>
                    <a:pt x="501345" y="58966"/>
                  </a:lnTo>
                  <a:lnTo>
                    <a:pt x="448500" y="80087"/>
                  </a:lnTo>
                  <a:lnTo>
                    <a:pt x="398552" y="104145"/>
                  </a:lnTo>
                  <a:lnTo>
                    <a:pt x="351501" y="131137"/>
                  </a:lnTo>
                  <a:lnTo>
                    <a:pt x="307347" y="161059"/>
                  </a:lnTo>
                  <a:lnTo>
                    <a:pt x="266092" y="193912"/>
                  </a:lnTo>
                  <a:lnTo>
                    <a:pt x="227736" y="229692"/>
                  </a:lnTo>
                  <a:lnTo>
                    <a:pt x="192284" y="268358"/>
                  </a:lnTo>
                  <a:lnTo>
                    <a:pt x="159683" y="309889"/>
                  </a:lnTo>
                  <a:lnTo>
                    <a:pt x="130074" y="354077"/>
                  </a:lnTo>
                  <a:lnTo>
                    <a:pt x="103320" y="401129"/>
                  </a:lnTo>
                  <a:lnTo>
                    <a:pt x="79468" y="450977"/>
                  </a:lnTo>
                  <a:lnTo>
                    <a:pt x="58521" y="503618"/>
                  </a:lnTo>
                  <a:lnTo>
                    <a:pt x="42991" y="550892"/>
                  </a:lnTo>
                  <a:lnTo>
                    <a:pt x="29852" y="600076"/>
                  </a:lnTo>
                  <a:lnTo>
                    <a:pt x="19103" y="651168"/>
                  </a:lnTo>
                  <a:lnTo>
                    <a:pt x="10744" y="704166"/>
                  </a:lnTo>
                  <a:lnTo>
                    <a:pt x="4775" y="759069"/>
                  </a:lnTo>
                  <a:lnTo>
                    <a:pt x="1276" y="814562"/>
                  </a:lnTo>
                  <a:lnTo>
                    <a:pt x="0" y="874585"/>
                  </a:lnTo>
                  <a:lnTo>
                    <a:pt x="952" y="928438"/>
                  </a:lnTo>
                  <a:lnTo>
                    <a:pt x="3811" y="980679"/>
                  </a:lnTo>
                  <a:lnTo>
                    <a:pt x="8577" y="1031309"/>
                  </a:lnTo>
                  <a:lnTo>
                    <a:pt x="15252" y="1080327"/>
                  </a:lnTo>
                  <a:lnTo>
                    <a:pt x="23837" y="1127733"/>
                  </a:lnTo>
                  <a:lnTo>
                    <a:pt x="34332" y="1173528"/>
                  </a:lnTo>
                  <a:lnTo>
                    <a:pt x="46740" y="1217711"/>
                  </a:lnTo>
                  <a:lnTo>
                    <a:pt x="61061" y="1260284"/>
                  </a:lnTo>
                  <a:lnTo>
                    <a:pt x="79455" y="1306934"/>
                  </a:lnTo>
                  <a:lnTo>
                    <a:pt x="99716" y="1351427"/>
                  </a:lnTo>
                  <a:lnTo>
                    <a:pt x="121845" y="1393764"/>
                  </a:lnTo>
                  <a:lnTo>
                    <a:pt x="145842" y="1433945"/>
                  </a:lnTo>
                  <a:lnTo>
                    <a:pt x="171710" y="1471969"/>
                  </a:lnTo>
                  <a:lnTo>
                    <a:pt x="199447" y="1507838"/>
                  </a:lnTo>
                  <a:lnTo>
                    <a:pt x="229057" y="1541551"/>
                  </a:lnTo>
                  <a:lnTo>
                    <a:pt x="265803" y="1578091"/>
                  </a:lnTo>
                  <a:lnTo>
                    <a:pt x="304818" y="1611561"/>
                  </a:lnTo>
                  <a:lnTo>
                    <a:pt x="346100" y="1641962"/>
                  </a:lnTo>
                  <a:lnTo>
                    <a:pt x="389647" y="1669292"/>
                  </a:lnTo>
                  <a:lnTo>
                    <a:pt x="435456" y="1693552"/>
                  </a:lnTo>
                  <a:lnTo>
                    <a:pt x="483527" y="1714741"/>
                  </a:lnTo>
                  <a:lnTo>
                    <a:pt x="533428" y="1732757"/>
                  </a:lnTo>
                  <a:lnTo>
                    <a:pt x="584746" y="1747498"/>
                  </a:lnTo>
                  <a:lnTo>
                    <a:pt x="637479" y="1758964"/>
                  </a:lnTo>
                  <a:lnTo>
                    <a:pt x="691629" y="1767154"/>
                  </a:lnTo>
                  <a:lnTo>
                    <a:pt x="747194" y="1772069"/>
                  </a:lnTo>
                  <a:lnTo>
                    <a:pt x="804176" y="1773707"/>
                  </a:lnTo>
                  <a:lnTo>
                    <a:pt x="849661" y="1773405"/>
                  </a:lnTo>
                  <a:lnTo>
                    <a:pt x="889431" y="1772475"/>
                  </a:lnTo>
                  <a:lnTo>
                    <a:pt x="944783" y="1767896"/>
                  </a:lnTo>
                  <a:lnTo>
                    <a:pt x="1001423" y="1758076"/>
                  </a:lnTo>
                  <a:lnTo>
                    <a:pt x="1042136" y="1749171"/>
                  </a:lnTo>
                  <a:lnTo>
                    <a:pt x="1088259" y="1737494"/>
                  </a:lnTo>
                  <a:lnTo>
                    <a:pt x="1142669" y="1722132"/>
                  </a:lnTo>
                  <a:lnTo>
                    <a:pt x="1559247" y="1722132"/>
                  </a:lnTo>
                  <a:lnTo>
                    <a:pt x="1420050" y="1564894"/>
                  </a:lnTo>
                  <a:lnTo>
                    <a:pt x="1454256" y="1535138"/>
                  </a:lnTo>
                  <a:lnTo>
                    <a:pt x="1486256" y="1503598"/>
                  </a:lnTo>
                  <a:lnTo>
                    <a:pt x="1516049" y="1470272"/>
                  </a:lnTo>
                  <a:lnTo>
                    <a:pt x="1527211" y="1456067"/>
                  </a:lnTo>
                  <a:lnTo>
                    <a:pt x="808075" y="1456067"/>
                  </a:lnTo>
                  <a:lnTo>
                    <a:pt x="768273" y="1453417"/>
                  </a:lnTo>
                  <a:lnTo>
                    <a:pt x="730227" y="1445466"/>
                  </a:lnTo>
                  <a:lnTo>
                    <a:pt x="693939" y="1432214"/>
                  </a:lnTo>
                  <a:lnTo>
                    <a:pt x="659409" y="1413662"/>
                  </a:lnTo>
                  <a:lnTo>
                    <a:pt x="626852" y="1390258"/>
                  </a:lnTo>
                  <a:lnTo>
                    <a:pt x="596520" y="1362454"/>
                  </a:lnTo>
                  <a:lnTo>
                    <a:pt x="568410" y="1330257"/>
                  </a:lnTo>
                  <a:lnTo>
                    <a:pt x="542518" y="1293672"/>
                  </a:lnTo>
                  <a:lnTo>
                    <a:pt x="519092" y="1253154"/>
                  </a:lnTo>
                  <a:lnTo>
                    <a:pt x="498365" y="1209136"/>
                  </a:lnTo>
                  <a:lnTo>
                    <a:pt x="480341" y="1161625"/>
                  </a:lnTo>
                  <a:lnTo>
                    <a:pt x="465023" y="1110627"/>
                  </a:lnTo>
                  <a:lnTo>
                    <a:pt x="454947" y="1067541"/>
                  </a:lnTo>
                  <a:lnTo>
                    <a:pt x="447118" y="1022604"/>
                  </a:lnTo>
                  <a:lnTo>
                    <a:pt x="441533" y="975817"/>
                  </a:lnTo>
                  <a:lnTo>
                    <a:pt x="438182" y="927033"/>
                  </a:lnTo>
                  <a:lnTo>
                    <a:pt x="437070" y="876693"/>
                  </a:lnTo>
                  <a:lnTo>
                    <a:pt x="438289" y="826177"/>
                  </a:lnTo>
                  <a:lnTo>
                    <a:pt x="441948" y="777406"/>
                  </a:lnTo>
                  <a:lnTo>
                    <a:pt x="448046" y="730379"/>
                  </a:lnTo>
                  <a:lnTo>
                    <a:pt x="456584" y="685095"/>
                  </a:lnTo>
                  <a:lnTo>
                    <a:pt x="467563" y="641553"/>
                  </a:lnTo>
                  <a:lnTo>
                    <a:pt x="484397" y="590114"/>
                  </a:lnTo>
                  <a:lnTo>
                    <a:pt x="504404" y="542459"/>
                  </a:lnTo>
                  <a:lnTo>
                    <a:pt x="527590" y="498594"/>
                  </a:lnTo>
                  <a:lnTo>
                    <a:pt x="553961" y="458520"/>
                  </a:lnTo>
                  <a:lnTo>
                    <a:pt x="583245" y="422466"/>
                  </a:lnTo>
                  <a:lnTo>
                    <a:pt x="615241" y="390655"/>
                  </a:lnTo>
                  <a:lnTo>
                    <a:pt x="649948" y="363087"/>
                  </a:lnTo>
                  <a:lnTo>
                    <a:pt x="687362" y="339763"/>
                  </a:lnTo>
                  <a:lnTo>
                    <a:pt x="727301" y="321204"/>
                  </a:lnTo>
                  <a:lnTo>
                    <a:pt x="769624" y="307940"/>
                  </a:lnTo>
                  <a:lnTo>
                    <a:pt x="814336" y="299975"/>
                  </a:lnTo>
                  <a:lnTo>
                    <a:pt x="861440" y="297319"/>
                  </a:lnTo>
                  <a:lnTo>
                    <a:pt x="1544748" y="297319"/>
                  </a:lnTo>
                  <a:lnTo>
                    <a:pt x="1540784" y="291620"/>
                  </a:lnTo>
                  <a:lnTo>
                    <a:pt x="1512705" y="256562"/>
                  </a:lnTo>
                  <a:lnTo>
                    <a:pt x="1482382" y="223583"/>
                  </a:lnTo>
                  <a:lnTo>
                    <a:pt x="1450059" y="192785"/>
                  </a:lnTo>
                  <a:lnTo>
                    <a:pt x="1415984" y="164268"/>
                  </a:lnTo>
                  <a:lnTo>
                    <a:pt x="1380156" y="138031"/>
                  </a:lnTo>
                  <a:lnTo>
                    <a:pt x="1342576" y="114076"/>
                  </a:lnTo>
                  <a:lnTo>
                    <a:pt x="1303243" y="92403"/>
                  </a:lnTo>
                  <a:lnTo>
                    <a:pt x="1262157" y="73010"/>
                  </a:lnTo>
                  <a:lnTo>
                    <a:pt x="1219319" y="55899"/>
                  </a:lnTo>
                  <a:lnTo>
                    <a:pt x="1174727" y="41069"/>
                  </a:lnTo>
                  <a:lnTo>
                    <a:pt x="1128383" y="28520"/>
                  </a:lnTo>
                  <a:lnTo>
                    <a:pt x="1080286" y="18253"/>
                  </a:lnTo>
                  <a:lnTo>
                    <a:pt x="1030436" y="10267"/>
                  </a:lnTo>
                  <a:lnTo>
                    <a:pt x="978833" y="4563"/>
                  </a:lnTo>
                  <a:lnTo>
                    <a:pt x="925477" y="1140"/>
                  </a:lnTo>
                  <a:lnTo>
                    <a:pt x="870369" y="0"/>
                  </a:lnTo>
                  <a:close/>
                </a:path>
                <a:path w="1703070" h="2007870">
                  <a:moveTo>
                    <a:pt x="1001191" y="1116672"/>
                  </a:moveTo>
                  <a:lnTo>
                    <a:pt x="769950" y="1300937"/>
                  </a:lnTo>
                  <a:lnTo>
                    <a:pt x="886840" y="1431810"/>
                  </a:lnTo>
                  <a:lnTo>
                    <a:pt x="873650" y="1438495"/>
                  </a:lnTo>
                  <a:lnTo>
                    <a:pt x="835707" y="1453356"/>
                  </a:lnTo>
                  <a:lnTo>
                    <a:pt x="808075" y="1456067"/>
                  </a:lnTo>
                  <a:lnTo>
                    <a:pt x="1527211" y="1456067"/>
                  </a:lnTo>
                  <a:lnTo>
                    <a:pt x="1569016" y="1398267"/>
                  </a:lnTo>
                  <a:lnTo>
                    <a:pt x="1592190" y="1359587"/>
                  </a:lnTo>
                  <a:lnTo>
                    <a:pt x="1613157" y="1319121"/>
                  </a:lnTo>
                  <a:lnTo>
                    <a:pt x="1631918" y="1276870"/>
                  </a:lnTo>
                  <a:lnTo>
                    <a:pt x="1633808" y="1271841"/>
                  </a:lnTo>
                  <a:lnTo>
                    <a:pt x="1138415" y="1271841"/>
                  </a:lnTo>
                  <a:lnTo>
                    <a:pt x="1001191" y="1116672"/>
                  </a:lnTo>
                  <a:close/>
                </a:path>
                <a:path w="1703070" h="2007870">
                  <a:moveTo>
                    <a:pt x="1544748" y="297319"/>
                  </a:moveTo>
                  <a:lnTo>
                    <a:pt x="861440" y="297319"/>
                  </a:lnTo>
                  <a:lnTo>
                    <a:pt x="912874" y="300462"/>
                  </a:lnTo>
                  <a:lnTo>
                    <a:pt x="961201" y="309889"/>
                  </a:lnTo>
                  <a:lnTo>
                    <a:pt x="1006420" y="325600"/>
                  </a:lnTo>
                  <a:lnTo>
                    <a:pt x="1048532" y="347593"/>
                  </a:lnTo>
                  <a:lnTo>
                    <a:pt x="1087534" y="375868"/>
                  </a:lnTo>
                  <a:lnTo>
                    <a:pt x="1123426" y="410422"/>
                  </a:lnTo>
                  <a:lnTo>
                    <a:pt x="1156207" y="451256"/>
                  </a:lnTo>
                  <a:lnTo>
                    <a:pt x="1179134" y="486917"/>
                  </a:lnTo>
                  <a:lnTo>
                    <a:pt x="1199366" y="525482"/>
                  </a:lnTo>
                  <a:lnTo>
                    <a:pt x="1216902" y="566951"/>
                  </a:lnTo>
                  <a:lnTo>
                    <a:pt x="1231742" y="611321"/>
                  </a:lnTo>
                  <a:lnTo>
                    <a:pt x="1243886" y="658594"/>
                  </a:lnTo>
                  <a:lnTo>
                    <a:pt x="1253331" y="708768"/>
                  </a:lnTo>
                  <a:lnTo>
                    <a:pt x="1260079" y="761843"/>
                  </a:lnTo>
                  <a:lnTo>
                    <a:pt x="1264128" y="817818"/>
                  </a:lnTo>
                  <a:lnTo>
                    <a:pt x="1265478" y="876693"/>
                  </a:lnTo>
                  <a:lnTo>
                    <a:pt x="1264206" y="927033"/>
                  </a:lnTo>
                  <a:lnTo>
                    <a:pt x="1260391" y="975229"/>
                  </a:lnTo>
                  <a:lnTo>
                    <a:pt x="1254034" y="1021285"/>
                  </a:lnTo>
                  <a:lnTo>
                    <a:pt x="1245137" y="1065201"/>
                  </a:lnTo>
                  <a:lnTo>
                    <a:pt x="1233703" y="1106982"/>
                  </a:lnTo>
                  <a:lnTo>
                    <a:pt x="1215824" y="1155476"/>
                  </a:lnTo>
                  <a:lnTo>
                    <a:pt x="1193984" y="1199118"/>
                  </a:lnTo>
                  <a:lnTo>
                    <a:pt x="1168180" y="1237906"/>
                  </a:lnTo>
                  <a:lnTo>
                    <a:pt x="1138415" y="1271841"/>
                  </a:lnTo>
                  <a:lnTo>
                    <a:pt x="1633808" y="1271841"/>
                  </a:lnTo>
                  <a:lnTo>
                    <a:pt x="1648471" y="1232834"/>
                  </a:lnTo>
                  <a:lnTo>
                    <a:pt x="1662818" y="1187012"/>
                  </a:lnTo>
                  <a:lnTo>
                    <a:pt x="1674958" y="1139405"/>
                  </a:lnTo>
                  <a:lnTo>
                    <a:pt x="1684890" y="1090013"/>
                  </a:lnTo>
                  <a:lnTo>
                    <a:pt x="1692616" y="1038834"/>
                  </a:lnTo>
                  <a:lnTo>
                    <a:pt x="1698134" y="985870"/>
                  </a:lnTo>
                  <a:lnTo>
                    <a:pt x="1701445" y="931121"/>
                  </a:lnTo>
                  <a:lnTo>
                    <a:pt x="1702549" y="874585"/>
                  </a:lnTo>
                  <a:lnTo>
                    <a:pt x="1701425" y="814562"/>
                  </a:lnTo>
                  <a:lnTo>
                    <a:pt x="1698054" y="756620"/>
                  </a:lnTo>
                  <a:lnTo>
                    <a:pt x="1692436" y="700758"/>
                  </a:lnTo>
                  <a:lnTo>
                    <a:pt x="1684571" y="646977"/>
                  </a:lnTo>
                  <a:lnTo>
                    <a:pt x="1674459" y="595276"/>
                  </a:lnTo>
                  <a:lnTo>
                    <a:pt x="1662101" y="545656"/>
                  </a:lnTo>
                  <a:lnTo>
                    <a:pt x="1647496" y="498116"/>
                  </a:lnTo>
                  <a:lnTo>
                    <a:pt x="1630645" y="452656"/>
                  </a:lnTo>
                  <a:lnTo>
                    <a:pt x="1611548" y="409277"/>
                  </a:lnTo>
                  <a:lnTo>
                    <a:pt x="1590206" y="367978"/>
                  </a:lnTo>
                  <a:lnTo>
                    <a:pt x="1566617" y="328759"/>
                  </a:lnTo>
                  <a:lnTo>
                    <a:pt x="1544748" y="297319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3041" y="3575828"/>
              <a:ext cx="103327" cy="11130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57319" y="4720434"/>
              <a:ext cx="103327" cy="11130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031543" y="3572408"/>
              <a:ext cx="592455" cy="1765935"/>
            </a:xfrm>
            <a:custGeom>
              <a:avLst/>
              <a:gdLst/>
              <a:ahLst/>
              <a:cxnLst/>
              <a:rect l="l" t="t" r="r" b="b"/>
              <a:pathLst>
                <a:path w="592454" h="1765935">
                  <a:moveTo>
                    <a:pt x="87528" y="0"/>
                  </a:moveTo>
                  <a:lnTo>
                    <a:pt x="0" y="59080"/>
                  </a:lnTo>
                  <a:lnTo>
                    <a:pt x="87528" y="118160"/>
                  </a:lnTo>
                  <a:lnTo>
                    <a:pt x="87528" y="0"/>
                  </a:lnTo>
                  <a:close/>
                </a:path>
                <a:path w="592454" h="1765935">
                  <a:moveTo>
                    <a:pt x="591972" y="1765566"/>
                  </a:moveTo>
                  <a:lnTo>
                    <a:pt x="577316" y="1660982"/>
                  </a:lnTo>
                  <a:lnTo>
                    <a:pt x="489496" y="1740052"/>
                  </a:lnTo>
                  <a:lnTo>
                    <a:pt x="591972" y="17655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59716" y="3650404"/>
              <a:ext cx="461645" cy="631190"/>
            </a:xfrm>
            <a:custGeom>
              <a:avLst/>
              <a:gdLst/>
              <a:ahLst/>
              <a:cxnLst/>
              <a:rect l="l" t="t" r="r" b="b"/>
              <a:pathLst>
                <a:path w="461645" h="631189">
                  <a:moveTo>
                    <a:pt x="461213" y="0"/>
                  </a:moveTo>
                  <a:lnTo>
                    <a:pt x="407595" y="18815"/>
                  </a:lnTo>
                  <a:lnTo>
                    <a:pt x="346725" y="46622"/>
                  </a:lnTo>
                  <a:lnTo>
                    <a:pt x="281963" y="85066"/>
                  </a:lnTo>
                  <a:lnTo>
                    <a:pt x="249174" y="108789"/>
                  </a:lnTo>
                  <a:lnTo>
                    <a:pt x="216673" y="135788"/>
                  </a:lnTo>
                  <a:lnTo>
                    <a:pt x="184881" y="166268"/>
                  </a:lnTo>
                  <a:lnTo>
                    <a:pt x="154218" y="200434"/>
                  </a:lnTo>
                  <a:lnTo>
                    <a:pt x="125105" y="238492"/>
                  </a:lnTo>
                  <a:lnTo>
                    <a:pt x="97961" y="280647"/>
                  </a:lnTo>
                  <a:lnTo>
                    <a:pt x="73207" y="327105"/>
                  </a:lnTo>
                  <a:lnTo>
                    <a:pt x="51263" y="378071"/>
                  </a:lnTo>
                  <a:lnTo>
                    <a:pt x="32550" y="433750"/>
                  </a:lnTo>
                  <a:lnTo>
                    <a:pt x="17489" y="494349"/>
                  </a:lnTo>
                  <a:lnTo>
                    <a:pt x="6498" y="560073"/>
                  </a:lnTo>
                  <a:lnTo>
                    <a:pt x="0" y="631126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60601" y="4430449"/>
              <a:ext cx="573405" cy="666115"/>
            </a:xfrm>
            <a:custGeom>
              <a:avLst/>
              <a:gdLst/>
              <a:ahLst/>
              <a:cxnLst/>
              <a:rect l="l" t="t" r="r" b="b"/>
              <a:pathLst>
                <a:path w="573404" h="666114">
                  <a:moveTo>
                    <a:pt x="0" y="0"/>
                  </a:moveTo>
                  <a:lnTo>
                    <a:pt x="4649" y="56525"/>
                  </a:lnTo>
                  <a:lnTo>
                    <a:pt x="11637" y="110762"/>
                  </a:lnTo>
                  <a:lnTo>
                    <a:pt x="20951" y="162679"/>
                  </a:lnTo>
                  <a:lnTo>
                    <a:pt x="32580" y="212247"/>
                  </a:lnTo>
                  <a:lnTo>
                    <a:pt x="46513" y="259434"/>
                  </a:lnTo>
                  <a:lnTo>
                    <a:pt x="62736" y="304212"/>
                  </a:lnTo>
                  <a:lnTo>
                    <a:pt x="81240" y="346548"/>
                  </a:lnTo>
                  <a:lnTo>
                    <a:pt x="102010" y="386414"/>
                  </a:lnTo>
                  <a:lnTo>
                    <a:pt x="125037" y="423778"/>
                  </a:lnTo>
                  <a:lnTo>
                    <a:pt x="150307" y="458610"/>
                  </a:lnTo>
                  <a:lnTo>
                    <a:pt x="177810" y="490880"/>
                  </a:lnTo>
                  <a:lnTo>
                    <a:pt x="207533" y="520557"/>
                  </a:lnTo>
                  <a:lnTo>
                    <a:pt x="239465" y="547611"/>
                  </a:lnTo>
                  <a:lnTo>
                    <a:pt x="273593" y="572012"/>
                  </a:lnTo>
                  <a:lnTo>
                    <a:pt x="309907" y="593729"/>
                  </a:lnTo>
                  <a:lnTo>
                    <a:pt x="348393" y="612733"/>
                  </a:lnTo>
                  <a:lnTo>
                    <a:pt x="389041" y="628992"/>
                  </a:lnTo>
                  <a:lnTo>
                    <a:pt x="431839" y="642475"/>
                  </a:lnTo>
                  <a:lnTo>
                    <a:pt x="476774" y="653154"/>
                  </a:lnTo>
                  <a:lnTo>
                    <a:pt x="523835" y="660997"/>
                  </a:lnTo>
                  <a:lnTo>
                    <a:pt x="573011" y="665975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81065" y="4414099"/>
              <a:ext cx="546100" cy="680085"/>
            </a:xfrm>
            <a:custGeom>
              <a:avLst/>
              <a:gdLst/>
              <a:ahLst/>
              <a:cxnLst/>
              <a:rect l="l" t="t" r="r" b="b"/>
              <a:pathLst>
                <a:path w="546100" h="680085">
                  <a:moveTo>
                    <a:pt x="0" y="679602"/>
                  </a:moveTo>
                  <a:lnTo>
                    <a:pt x="52059" y="671295"/>
                  </a:lnTo>
                  <a:lnTo>
                    <a:pt x="101152" y="659203"/>
                  </a:lnTo>
                  <a:lnTo>
                    <a:pt x="147335" y="643542"/>
                  </a:lnTo>
                  <a:lnTo>
                    <a:pt x="190666" y="624532"/>
                  </a:lnTo>
                  <a:lnTo>
                    <a:pt x="231201" y="602390"/>
                  </a:lnTo>
                  <a:lnTo>
                    <a:pt x="268997" y="577333"/>
                  </a:lnTo>
                  <a:lnTo>
                    <a:pt x="304110" y="549580"/>
                  </a:lnTo>
                  <a:lnTo>
                    <a:pt x="336599" y="519349"/>
                  </a:lnTo>
                  <a:lnTo>
                    <a:pt x="366518" y="486858"/>
                  </a:lnTo>
                  <a:lnTo>
                    <a:pt x="393926" y="452325"/>
                  </a:lnTo>
                  <a:lnTo>
                    <a:pt x="418879" y="415967"/>
                  </a:lnTo>
                  <a:lnTo>
                    <a:pt x="441434" y="378003"/>
                  </a:lnTo>
                  <a:lnTo>
                    <a:pt x="461647" y="338650"/>
                  </a:lnTo>
                  <a:lnTo>
                    <a:pt x="479576" y="298127"/>
                  </a:lnTo>
                  <a:lnTo>
                    <a:pt x="495277" y="256651"/>
                  </a:lnTo>
                  <a:lnTo>
                    <a:pt x="508807" y="214441"/>
                  </a:lnTo>
                  <a:lnTo>
                    <a:pt x="520224" y="171714"/>
                  </a:lnTo>
                  <a:lnTo>
                    <a:pt x="529582" y="128689"/>
                  </a:lnTo>
                  <a:lnTo>
                    <a:pt x="536941" y="85582"/>
                  </a:lnTo>
                  <a:lnTo>
                    <a:pt x="542356" y="42613"/>
                  </a:lnTo>
                  <a:lnTo>
                    <a:pt x="545884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63901" y="3634761"/>
              <a:ext cx="462280" cy="630555"/>
            </a:xfrm>
            <a:custGeom>
              <a:avLst/>
              <a:gdLst/>
              <a:ahLst/>
              <a:cxnLst/>
              <a:rect l="l" t="t" r="r" b="b"/>
              <a:pathLst>
                <a:path w="462279" h="630554">
                  <a:moveTo>
                    <a:pt x="462038" y="630389"/>
                  </a:moveTo>
                  <a:lnTo>
                    <a:pt x="458152" y="584548"/>
                  </a:lnTo>
                  <a:lnTo>
                    <a:pt x="452517" y="538690"/>
                  </a:lnTo>
                  <a:lnTo>
                    <a:pt x="445041" y="493067"/>
                  </a:lnTo>
                  <a:lnTo>
                    <a:pt x="435632" y="447930"/>
                  </a:lnTo>
                  <a:lnTo>
                    <a:pt x="424198" y="403531"/>
                  </a:lnTo>
                  <a:lnTo>
                    <a:pt x="410647" y="360120"/>
                  </a:lnTo>
                  <a:lnTo>
                    <a:pt x="394886" y="317949"/>
                  </a:lnTo>
                  <a:lnTo>
                    <a:pt x="376826" y="277268"/>
                  </a:lnTo>
                  <a:lnTo>
                    <a:pt x="356372" y="238330"/>
                  </a:lnTo>
                  <a:lnTo>
                    <a:pt x="333433" y="201384"/>
                  </a:lnTo>
                  <a:lnTo>
                    <a:pt x="307918" y="166683"/>
                  </a:lnTo>
                  <a:lnTo>
                    <a:pt x="279734" y="134477"/>
                  </a:lnTo>
                  <a:lnTo>
                    <a:pt x="248789" y="105017"/>
                  </a:lnTo>
                  <a:lnTo>
                    <a:pt x="214992" y="78555"/>
                  </a:lnTo>
                  <a:lnTo>
                    <a:pt x="178251" y="55342"/>
                  </a:lnTo>
                  <a:lnTo>
                    <a:pt x="138472" y="35629"/>
                  </a:lnTo>
                  <a:lnTo>
                    <a:pt x="95566" y="19666"/>
                  </a:lnTo>
                  <a:lnTo>
                    <a:pt x="49439" y="770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58033" y="3631478"/>
              <a:ext cx="1271270" cy="1467485"/>
            </a:xfrm>
            <a:custGeom>
              <a:avLst/>
              <a:gdLst/>
              <a:ahLst/>
              <a:cxnLst/>
              <a:rect l="l" t="t" r="r" b="b"/>
              <a:pathLst>
                <a:path w="1271270" h="1467485">
                  <a:moveTo>
                    <a:pt x="546671" y="0"/>
                  </a:moveTo>
                  <a:lnTo>
                    <a:pt x="538442" y="930"/>
                  </a:lnTo>
                  <a:lnTo>
                    <a:pt x="531893" y="1919"/>
                  </a:lnTo>
                  <a:lnTo>
                    <a:pt x="523598" y="3577"/>
                  </a:lnTo>
                  <a:lnTo>
                    <a:pt x="510133" y="6515"/>
                  </a:lnTo>
                </a:path>
                <a:path w="1271270" h="1467485">
                  <a:moveTo>
                    <a:pt x="609" y="674446"/>
                  </a:moveTo>
                  <a:lnTo>
                    <a:pt x="342" y="683604"/>
                  </a:lnTo>
                  <a:lnTo>
                    <a:pt x="152" y="692845"/>
                  </a:lnTo>
                  <a:lnTo>
                    <a:pt x="38" y="702167"/>
                  </a:lnTo>
                  <a:lnTo>
                    <a:pt x="0" y="711568"/>
                  </a:lnTo>
                  <a:lnTo>
                    <a:pt x="28" y="721057"/>
                  </a:lnTo>
                  <a:lnTo>
                    <a:pt x="115" y="730491"/>
                  </a:lnTo>
                  <a:lnTo>
                    <a:pt x="262" y="739868"/>
                  </a:lnTo>
                  <a:lnTo>
                    <a:pt x="469" y="749185"/>
                  </a:lnTo>
                </a:path>
                <a:path w="1271270" h="1467485">
                  <a:moveTo>
                    <a:pt x="600455" y="1466342"/>
                  </a:moveTo>
                  <a:lnTo>
                    <a:pt x="609750" y="1466677"/>
                  </a:lnTo>
                  <a:lnTo>
                    <a:pt x="619115" y="1466919"/>
                  </a:lnTo>
                  <a:lnTo>
                    <a:pt x="628552" y="1467067"/>
                  </a:lnTo>
                  <a:lnTo>
                    <a:pt x="638060" y="1467116"/>
                  </a:lnTo>
                  <a:lnTo>
                    <a:pt x="647385" y="1467057"/>
                  </a:lnTo>
                  <a:lnTo>
                    <a:pt x="656632" y="1466884"/>
                  </a:lnTo>
                  <a:lnTo>
                    <a:pt x="665801" y="1466602"/>
                  </a:lnTo>
                  <a:lnTo>
                    <a:pt x="674890" y="1466215"/>
                  </a:lnTo>
                </a:path>
                <a:path w="1271270" h="1467485">
                  <a:moveTo>
                    <a:pt x="1270114" y="758507"/>
                  </a:moveTo>
                  <a:lnTo>
                    <a:pt x="1270414" y="749230"/>
                  </a:lnTo>
                  <a:lnTo>
                    <a:pt x="1270628" y="739994"/>
                  </a:lnTo>
                  <a:lnTo>
                    <a:pt x="1270757" y="730800"/>
                  </a:lnTo>
                  <a:lnTo>
                    <a:pt x="1270800" y="721652"/>
                  </a:lnTo>
                  <a:lnTo>
                    <a:pt x="1270768" y="712244"/>
                  </a:lnTo>
                  <a:lnTo>
                    <a:pt x="1270673" y="702805"/>
                  </a:lnTo>
                  <a:lnTo>
                    <a:pt x="1270510" y="693337"/>
                  </a:lnTo>
                  <a:lnTo>
                    <a:pt x="1270279" y="683844"/>
                  </a:lnTo>
                </a:path>
                <a:path w="1271270" h="1467485">
                  <a:moveTo>
                    <a:pt x="780834" y="1168"/>
                  </a:moveTo>
                  <a:lnTo>
                    <a:pt x="771549" y="659"/>
                  </a:lnTo>
                  <a:lnTo>
                    <a:pt x="762157" y="293"/>
                  </a:lnTo>
                  <a:lnTo>
                    <a:pt x="752657" y="73"/>
                  </a:lnTo>
                  <a:lnTo>
                    <a:pt x="743051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08984" y="4776077"/>
              <a:ext cx="493395" cy="538480"/>
            </a:xfrm>
            <a:custGeom>
              <a:avLst/>
              <a:gdLst/>
              <a:ahLst/>
              <a:cxnLst/>
              <a:rect l="l" t="t" r="r" b="b"/>
              <a:pathLst>
                <a:path w="493395" h="538479">
                  <a:moveTo>
                    <a:pt x="0" y="0"/>
                  </a:moveTo>
                  <a:lnTo>
                    <a:pt x="492848" y="537857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4509" y="3861742"/>
            <a:ext cx="1625447" cy="2806699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2293122" y="4152340"/>
            <a:ext cx="1450975" cy="1875789"/>
            <a:chOff x="2293122" y="4152340"/>
            <a:chExt cx="1450975" cy="1875789"/>
          </a:xfrm>
        </p:grpSpPr>
        <p:sp>
          <p:nvSpPr>
            <p:cNvPr id="33" name="object 33"/>
            <p:cNvSpPr/>
            <p:nvPr/>
          </p:nvSpPr>
          <p:spPr>
            <a:xfrm>
              <a:off x="2293122" y="4152340"/>
              <a:ext cx="1450975" cy="1875789"/>
            </a:xfrm>
            <a:custGeom>
              <a:avLst/>
              <a:gdLst/>
              <a:ahLst/>
              <a:cxnLst/>
              <a:rect l="l" t="t" r="r" b="b"/>
              <a:pathLst>
                <a:path w="1450975" h="1875789">
                  <a:moveTo>
                    <a:pt x="1107922" y="1006284"/>
                  </a:moveTo>
                  <a:lnTo>
                    <a:pt x="769950" y="1006284"/>
                  </a:lnTo>
                  <a:lnTo>
                    <a:pt x="769950" y="1875345"/>
                  </a:lnTo>
                  <a:lnTo>
                    <a:pt x="1072070" y="1875345"/>
                  </a:lnTo>
                  <a:lnTo>
                    <a:pt x="1450975" y="1551152"/>
                  </a:lnTo>
                  <a:lnTo>
                    <a:pt x="1416008" y="1503781"/>
                  </a:lnTo>
                  <a:lnTo>
                    <a:pt x="1107922" y="1503781"/>
                  </a:lnTo>
                  <a:lnTo>
                    <a:pt x="1107922" y="1006284"/>
                  </a:lnTo>
                  <a:close/>
                </a:path>
                <a:path w="1450975" h="1875789">
                  <a:moveTo>
                    <a:pt x="1295971" y="1341158"/>
                  </a:moveTo>
                  <a:lnTo>
                    <a:pt x="1107922" y="1503781"/>
                  </a:lnTo>
                  <a:lnTo>
                    <a:pt x="1416008" y="1503781"/>
                  </a:lnTo>
                  <a:lnTo>
                    <a:pt x="1295971" y="1341158"/>
                  </a:lnTo>
                  <a:close/>
                </a:path>
                <a:path w="1450975" h="1875789">
                  <a:moveTo>
                    <a:pt x="718223" y="0"/>
                  </a:moveTo>
                  <a:lnTo>
                    <a:pt x="660013" y="1178"/>
                  </a:lnTo>
                  <a:lnTo>
                    <a:pt x="604244" y="4714"/>
                  </a:lnTo>
                  <a:lnTo>
                    <a:pt x="550916" y="10607"/>
                  </a:lnTo>
                  <a:lnTo>
                    <a:pt x="500029" y="18856"/>
                  </a:lnTo>
                  <a:lnTo>
                    <a:pt x="451583" y="29462"/>
                  </a:lnTo>
                  <a:lnTo>
                    <a:pt x="405577" y="42424"/>
                  </a:lnTo>
                  <a:lnTo>
                    <a:pt x="362013" y="57742"/>
                  </a:lnTo>
                  <a:lnTo>
                    <a:pt x="320889" y="75415"/>
                  </a:lnTo>
                  <a:lnTo>
                    <a:pt x="282207" y="95444"/>
                  </a:lnTo>
                  <a:lnTo>
                    <a:pt x="245967" y="117827"/>
                  </a:lnTo>
                  <a:lnTo>
                    <a:pt x="212167" y="142566"/>
                  </a:lnTo>
                  <a:lnTo>
                    <a:pt x="180809" y="169659"/>
                  </a:lnTo>
                  <a:lnTo>
                    <a:pt x="146453" y="204851"/>
                  </a:lnTo>
                  <a:lnTo>
                    <a:pt x="115715" y="242557"/>
                  </a:lnTo>
                  <a:lnTo>
                    <a:pt x="88593" y="282776"/>
                  </a:lnTo>
                  <a:lnTo>
                    <a:pt x="65087" y="325509"/>
                  </a:lnTo>
                  <a:lnTo>
                    <a:pt x="45199" y="370757"/>
                  </a:lnTo>
                  <a:lnTo>
                    <a:pt x="28927" y="418519"/>
                  </a:lnTo>
                  <a:lnTo>
                    <a:pt x="16271" y="468796"/>
                  </a:lnTo>
                  <a:lnTo>
                    <a:pt x="7231" y="521589"/>
                  </a:lnTo>
                  <a:lnTo>
                    <a:pt x="1807" y="576896"/>
                  </a:lnTo>
                  <a:lnTo>
                    <a:pt x="0" y="634720"/>
                  </a:lnTo>
                  <a:lnTo>
                    <a:pt x="2143" y="687296"/>
                  </a:lnTo>
                  <a:lnTo>
                    <a:pt x="8574" y="737579"/>
                  </a:lnTo>
                  <a:lnTo>
                    <a:pt x="19293" y="785569"/>
                  </a:lnTo>
                  <a:lnTo>
                    <a:pt x="34302" y="831265"/>
                  </a:lnTo>
                  <a:lnTo>
                    <a:pt x="53199" y="874213"/>
                  </a:lnTo>
                  <a:lnTo>
                    <a:pt x="75585" y="913960"/>
                  </a:lnTo>
                  <a:lnTo>
                    <a:pt x="101470" y="950503"/>
                  </a:lnTo>
                  <a:lnTo>
                    <a:pt x="130860" y="983843"/>
                  </a:lnTo>
                  <a:lnTo>
                    <a:pt x="163571" y="1013833"/>
                  </a:lnTo>
                  <a:lnTo>
                    <a:pt x="199464" y="1040307"/>
                  </a:lnTo>
                  <a:lnTo>
                    <a:pt x="238536" y="1063267"/>
                  </a:lnTo>
                  <a:lnTo>
                    <a:pt x="280784" y="1082713"/>
                  </a:lnTo>
                  <a:lnTo>
                    <a:pt x="325648" y="1098191"/>
                  </a:lnTo>
                  <a:lnTo>
                    <a:pt x="372575" y="1109248"/>
                  </a:lnTo>
                  <a:lnTo>
                    <a:pt x="421571" y="1115883"/>
                  </a:lnTo>
                  <a:lnTo>
                    <a:pt x="472643" y="1118095"/>
                  </a:lnTo>
                  <a:lnTo>
                    <a:pt x="511703" y="1117784"/>
                  </a:lnTo>
                  <a:lnTo>
                    <a:pt x="564758" y="1115719"/>
                  </a:lnTo>
                  <a:lnTo>
                    <a:pt x="616216" y="1106652"/>
                  </a:lnTo>
                  <a:lnTo>
                    <a:pt x="669094" y="1085455"/>
                  </a:lnTo>
                  <a:lnTo>
                    <a:pt x="706335" y="1062028"/>
                  </a:lnTo>
                  <a:lnTo>
                    <a:pt x="747633" y="1027725"/>
                  </a:lnTo>
                  <a:lnTo>
                    <a:pt x="769950" y="1006284"/>
                  </a:lnTo>
                  <a:lnTo>
                    <a:pt x="1107922" y="1006284"/>
                  </a:lnTo>
                  <a:lnTo>
                    <a:pt x="1107922" y="815695"/>
                  </a:lnTo>
                  <a:lnTo>
                    <a:pt x="524027" y="815695"/>
                  </a:lnTo>
                  <a:lnTo>
                    <a:pt x="485875" y="811965"/>
                  </a:lnTo>
                  <a:lnTo>
                    <a:pt x="421210" y="782112"/>
                  </a:lnTo>
                  <a:lnTo>
                    <a:pt x="373211" y="723193"/>
                  </a:lnTo>
                  <a:lnTo>
                    <a:pt x="357865" y="684520"/>
                  </a:lnTo>
                  <a:lnTo>
                    <a:pt x="348660" y="639965"/>
                  </a:lnTo>
                  <a:lnTo>
                    <a:pt x="345592" y="589533"/>
                  </a:lnTo>
                  <a:lnTo>
                    <a:pt x="349160" y="533938"/>
                  </a:lnTo>
                  <a:lnTo>
                    <a:pt x="359864" y="483018"/>
                  </a:lnTo>
                  <a:lnTo>
                    <a:pt x="377707" y="436772"/>
                  </a:lnTo>
                  <a:lnTo>
                    <a:pt x="402688" y="395197"/>
                  </a:lnTo>
                  <a:lnTo>
                    <a:pt x="434809" y="358292"/>
                  </a:lnTo>
                  <a:lnTo>
                    <a:pt x="472820" y="327200"/>
                  </a:lnTo>
                  <a:lnTo>
                    <a:pt x="515483" y="303010"/>
                  </a:lnTo>
                  <a:lnTo>
                    <a:pt x="562802" y="285726"/>
                  </a:lnTo>
                  <a:lnTo>
                    <a:pt x="614777" y="275353"/>
                  </a:lnTo>
                  <a:lnTo>
                    <a:pt x="671410" y="271894"/>
                  </a:lnTo>
                  <a:lnTo>
                    <a:pt x="1107922" y="271894"/>
                  </a:lnTo>
                  <a:lnTo>
                    <a:pt x="1107922" y="49860"/>
                  </a:lnTo>
                  <a:lnTo>
                    <a:pt x="1050267" y="36161"/>
                  </a:lnTo>
                  <a:lnTo>
                    <a:pt x="999642" y="24930"/>
                  </a:lnTo>
                  <a:lnTo>
                    <a:pt x="953490" y="15908"/>
                  </a:lnTo>
                  <a:lnTo>
                    <a:pt x="909243" y="8724"/>
                  </a:lnTo>
                  <a:lnTo>
                    <a:pt x="865622" y="3759"/>
                  </a:lnTo>
                  <a:lnTo>
                    <a:pt x="821372" y="1269"/>
                  </a:lnTo>
                  <a:lnTo>
                    <a:pt x="773307" y="320"/>
                  </a:lnTo>
                  <a:lnTo>
                    <a:pt x="718223" y="0"/>
                  </a:lnTo>
                  <a:close/>
                </a:path>
                <a:path w="1450975" h="1875789">
                  <a:moveTo>
                    <a:pt x="1107922" y="271894"/>
                  </a:moveTo>
                  <a:lnTo>
                    <a:pt x="671410" y="271894"/>
                  </a:lnTo>
                  <a:lnTo>
                    <a:pt x="686355" y="272057"/>
                  </a:lnTo>
                  <a:lnTo>
                    <a:pt x="700171" y="272540"/>
                  </a:lnTo>
                  <a:lnTo>
                    <a:pt x="750590" y="278899"/>
                  </a:lnTo>
                  <a:lnTo>
                    <a:pt x="785202" y="287146"/>
                  </a:lnTo>
                  <a:lnTo>
                    <a:pt x="785202" y="500595"/>
                  </a:lnTo>
                  <a:lnTo>
                    <a:pt x="782406" y="557014"/>
                  </a:lnTo>
                  <a:lnTo>
                    <a:pt x="774021" y="608345"/>
                  </a:lnTo>
                  <a:lnTo>
                    <a:pt x="760050" y="654591"/>
                  </a:lnTo>
                  <a:lnTo>
                    <a:pt x="740497" y="695754"/>
                  </a:lnTo>
                  <a:lnTo>
                    <a:pt x="715365" y="731837"/>
                  </a:lnTo>
                  <a:lnTo>
                    <a:pt x="677221" y="768525"/>
                  </a:lnTo>
                  <a:lnTo>
                    <a:pt x="632612" y="794731"/>
                  </a:lnTo>
                  <a:lnTo>
                    <a:pt x="581545" y="810454"/>
                  </a:lnTo>
                  <a:lnTo>
                    <a:pt x="524027" y="815695"/>
                  </a:lnTo>
                  <a:lnTo>
                    <a:pt x="1107922" y="815695"/>
                  </a:lnTo>
                  <a:lnTo>
                    <a:pt x="1107922" y="271894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758" y="4249395"/>
              <a:ext cx="103327" cy="11130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469080" y="4309526"/>
              <a:ext cx="508634" cy="378460"/>
            </a:xfrm>
            <a:custGeom>
              <a:avLst/>
              <a:gdLst/>
              <a:ahLst/>
              <a:cxnLst/>
              <a:rect l="l" t="t" r="r" b="b"/>
              <a:pathLst>
                <a:path w="508635" h="378460">
                  <a:moveTo>
                    <a:pt x="508254" y="0"/>
                  </a:moveTo>
                  <a:lnTo>
                    <a:pt x="439189" y="9343"/>
                  </a:lnTo>
                  <a:lnTo>
                    <a:pt x="400071" y="16880"/>
                  </a:lnTo>
                  <a:lnTo>
                    <a:pt x="358949" y="26743"/>
                  </a:lnTo>
                  <a:lnTo>
                    <a:pt x="316611" y="39243"/>
                  </a:lnTo>
                  <a:lnTo>
                    <a:pt x="273846" y="54692"/>
                  </a:lnTo>
                  <a:lnTo>
                    <a:pt x="231444" y="73403"/>
                  </a:lnTo>
                  <a:lnTo>
                    <a:pt x="190194" y="95686"/>
                  </a:lnTo>
                  <a:lnTo>
                    <a:pt x="150886" y="121853"/>
                  </a:lnTo>
                  <a:lnTo>
                    <a:pt x="114308" y="152217"/>
                  </a:lnTo>
                  <a:lnTo>
                    <a:pt x="81250" y="187089"/>
                  </a:lnTo>
                  <a:lnTo>
                    <a:pt x="52501" y="226780"/>
                  </a:lnTo>
                  <a:lnTo>
                    <a:pt x="28850" y="271602"/>
                  </a:lnTo>
                  <a:lnTo>
                    <a:pt x="11086" y="321868"/>
                  </a:lnTo>
                  <a:lnTo>
                    <a:pt x="0" y="377888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70825" y="4835867"/>
              <a:ext cx="215900" cy="253365"/>
            </a:xfrm>
            <a:custGeom>
              <a:avLst/>
              <a:gdLst/>
              <a:ahLst/>
              <a:cxnLst/>
              <a:rect l="l" t="t" r="r" b="b"/>
              <a:pathLst>
                <a:path w="215900" h="253364">
                  <a:moveTo>
                    <a:pt x="0" y="0"/>
                  </a:moveTo>
                  <a:lnTo>
                    <a:pt x="11338" y="58487"/>
                  </a:lnTo>
                  <a:lnTo>
                    <a:pt x="28303" y="107351"/>
                  </a:lnTo>
                  <a:lnTo>
                    <a:pt x="50306" y="147569"/>
                  </a:lnTo>
                  <a:lnTo>
                    <a:pt x="76760" y="180124"/>
                  </a:lnTo>
                  <a:lnTo>
                    <a:pt x="107077" y="205994"/>
                  </a:lnTo>
                  <a:lnTo>
                    <a:pt x="140669" y="226160"/>
                  </a:lnTo>
                  <a:lnTo>
                    <a:pt x="176949" y="241602"/>
                  </a:lnTo>
                  <a:lnTo>
                    <a:pt x="215328" y="253301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44071" y="4954733"/>
              <a:ext cx="342265" cy="151130"/>
            </a:xfrm>
            <a:custGeom>
              <a:avLst/>
              <a:gdLst/>
              <a:ahLst/>
              <a:cxnLst/>
              <a:rect l="l" t="t" r="r" b="b"/>
              <a:pathLst>
                <a:path w="342264" h="151129">
                  <a:moveTo>
                    <a:pt x="0" y="151104"/>
                  </a:moveTo>
                  <a:lnTo>
                    <a:pt x="48111" y="144707"/>
                  </a:lnTo>
                  <a:lnTo>
                    <a:pt x="96106" y="133659"/>
                  </a:lnTo>
                  <a:lnTo>
                    <a:pt x="143281" y="118501"/>
                  </a:lnTo>
                  <a:lnTo>
                    <a:pt x="188931" y="99774"/>
                  </a:lnTo>
                  <a:lnTo>
                    <a:pt x="232352" y="78019"/>
                  </a:lnTo>
                  <a:lnTo>
                    <a:pt x="272841" y="53778"/>
                  </a:lnTo>
                  <a:lnTo>
                    <a:pt x="309692" y="27591"/>
                  </a:lnTo>
                  <a:lnTo>
                    <a:pt x="342201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65453" y="4304944"/>
              <a:ext cx="765810" cy="802005"/>
            </a:xfrm>
            <a:custGeom>
              <a:avLst/>
              <a:gdLst/>
              <a:ahLst/>
              <a:cxnLst/>
              <a:rect l="l" t="t" r="r" b="b"/>
              <a:pathLst>
                <a:path w="765810" h="802004">
                  <a:moveTo>
                    <a:pt x="594271" y="99"/>
                  </a:moveTo>
                  <a:lnTo>
                    <a:pt x="586215" y="0"/>
                  </a:lnTo>
                  <a:lnTo>
                    <a:pt x="579783" y="66"/>
                  </a:lnTo>
                  <a:lnTo>
                    <a:pt x="571603" y="386"/>
                  </a:lnTo>
                  <a:lnTo>
                    <a:pt x="558304" y="1051"/>
                  </a:lnTo>
                </a:path>
                <a:path w="765810" h="802004">
                  <a:moveTo>
                    <a:pt x="1308" y="405635"/>
                  </a:moveTo>
                  <a:lnTo>
                    <a:pt x="739" y="414432"/>
                  </a:lnTo>
                  <a:lnTo>
                    <a:pt x="330" y="423355"/>
                  </a:lnTo>
                  <a:lnTo>
                    <a:pt x="82" y="432407"/>
                  </a:lnTo>
                  <a:lnTo>
                    <a:pt x="0" y="441589"/>
                  </a:lnTo>
                  <a:lnTo>
                    <a:pt x="56" y="451448"/>
                  </a:lnTo>
                  <a:lnTo>
                    <a:pt x="227" y="461117"/>
                  </a:lnTo>
                  <a:lnTo>
                    <a:pt x="508" y="470598"/>
                  </a:lnTo>
                  <a:lnTo>
                    <a:pt x="901" y="479892"/>
                  </a:lnTo>
                </a:path>
                <a:path w="765810" h="802004">
                  <a:moveTo>
                    <a:pt x="245643" y="790102"/>
                  </a:moveTo>
                  <a:lnTo>
                    <a:pt x="283273" y="797303"/>
                  </a:lnTo>
                  <a:lnTo>
                    <a:pt x="313216" y="801072"/>
                  </a:lnTo>
                  <a:lnTo>
                    <a:pt x="323354" y="801761"/>
                  </a:lnTo>
                </a:path>
                <a:path w="765810" h="802004">
                  <a:moveTo>
                    <a:pt x="740346" y="630209"/>
                  </a:moveTo>
                  <a:lnTo>
                    <a:pt x="747342" y="622410"/>
                  </a:lnTo>
                  <a:lnTo>
                    <a:pt x="753916" y="614584"/>
                  </a:lnTo>
                  <a:lnTo>
                    <a:pt x="760052" y="606740"/>
                  </a:lnTo>
                  <a:lnTo>
                    <a:pt x="765733" y="598891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33983" y="4393094"/>
              <a:ext cx="0" cy="1485900"/>
            </a:xfrm>
            <a:custGeom>
              <a:avLst/>
              <a:gdLst/>
              <a:ahLst/>
              <a:cxnLst/>
              <a:rect l="l" t="t" r="r" b="b"/>
              <a:pathLst>
                <a:path h="1485900">
                  <a:moveTo>
                    <a:pt x="0" y="0"/>
                  </a:moveTo>
                  <a:lnTo>
                    <a:pt x="0" y="1485353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11573" y="5714139"/>
              <a:ext cx="197485" cy="163195"/>
            </a:xfrm>
            <a:custGeom>
              <a:avLst/>
              <a:gdLst/>
              <a:ahLst/>
              <a:cxnLst/>
              <a:rect l="l" t="t" r="r" b="b"/>
              <a:pathLst>
                <a:path w="197485" h="163195">
                  <a:moveTo>
                    <a:pt x="0" y="163118"/>
                  </a:moveTo>
                  <a:lnTo>
                    <a:pt x="197358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33983" y="4305037"/>
              <a:ext cx="330200" cy="1636395"/>
            </a:xfrm>
            <a:custGeom>
              <a:avLst/>
              <a:gdLst/>
              <a:ahLst/>
              <a:cxnLst/>
              <a:rect l="l" t="t" r="r" b="b"/>
              <a:pathLst>
                <a:path w="330200" h="1636395">
                  <a:moveTo>
                    <a:pt x="0" y="0"/>
                  </a:moveTo>
                  <a:lnTo>
                    <a:pt x="0" y="37833"/>
                  </a:lnTo>
                </a:path>
                <a:path w="330200" h="1636395">
                  <a:moveTo>
                    <a:pt x="0" y="1598536"/>
                  </a:moveTo>
                  <a:lnTo>
                    <a:pt x="0" y="1636356"/>
                  </a:lnTo>
                  <a:lnTo>
                    <a:pt x="32384" y="1609572"/>
                  </a:lnTo>
                </a:path>
                <a:path w="330200" h="1636395">
                  <a:moveTo>
                    <a:pt x="297548" y="1390421"/>
                  </a:moveTo>
                  <a:lnTo>
                    <a:pt x="329933" y="1363649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26415" y="5617949"/>
              <a:ext cx="105410" cy="101600"/>
            </a:xfrm>
            <a:custGeom>
              <a:avLst/>
              <a:gdLst/>
              <a:ahLst/>
              <a:cxnLst/>
              <a:rect l="l" t="t" r="r" b="b"/>
              <a:pathLst>
                <a:path w="105410" h="101600">
                  <a:moveTo>
                    <a:pt x="105206" y="0"/>
                  </a:moveTo>
                  <a:lnTo>
                    <a:pt x="0" y="9169"/>
                  </a:lnTo>
                  <a:lnTo>
                    <a:pt x="74371" y="101003"/>
                  </a:lnTo>
                  <a:lnTo>
                    <a:pt x="105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53" name="Frame 52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347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4959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2572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0185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7797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5410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3023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0635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58248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05861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3474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1086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8699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96312" y="524958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96564" y="52495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9734" y="2847497"/>
            <a:ext cx="1473073" cy="248920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2251056" y="3787173"/>
            <a:ext cx="917575" cy="1460500"/>
            <a:chOff x="2251056" y="3787173"/>
            <a:chExt cx="917575" cy="1460500"/>
          </a:xfrm>
        </p:grpSpPr>
        <p:sp>
          <p:nvSpPr>
            <p:cNvPr id="23" name="object 23"/>
            <p:cNvSpPr/>
            <p:nvPr/>
          </p:nvSpPr>
          <p:spPr>
            <a:xfrm>
              <a:off x="2251056" y="3787173"/>
              <a:ext cx="917575" cy="1460500"/>
            </a:xfrm>
            <a:custGeom>
              <a:avLst/>
              <a:gdLst/>
              <a:ahLst/>
              <a:cxnLst/>
              <a:rect l="l" t="t" r="r" b="b"/>
              <a:pathLst>
                <a:path w="917575" h="1460500">
                  <a:moveTo>
                    <a:pt x="751179" y="0"/>
                  </a:moveTo>
                  <a:lnTo>
                    <a:pt x="699458" y="2797"/>
                  </a:lnTo>
                  <a:lnTo>
                    <a:pt x="651003" y="11189"/>
                  </a:lnTo>
                  <a:lnTo>
                    <a:pt x="605809" y="25174"/>
                  </a:lnTo>
                  <a:lnTo>
                    <a:pt x="563870" y="44749"/>
                  </a:lnTo>
                  <a:lnTo>
                    <a:pt x="525183" y="69913"/>
                  </a:lnTo>
                  <a:lnTo>
                    <a:pt x="494514" y="95896"/>
                  </a:lnTo>
                  <a:lnTo>
                    <a:pt x="464293" y="127198"/>
                  </a:lnTo>
                  <a:lnTo>
                    <a:pt x="434524" y="163825"/>
                  </a:lnTo>
                  <a:lnTo>
                    <a:pt x="405207" y="205778"/>
                  </a:lnTo>
                  <a:lnTo>
                    <a:pt x="376346" y="253060"/>
                  </a:lnTo>
                  <a:lnTo>
                    <a:pt x="347941" y="305676"/>
                  </a:lnTo>
                  <a:lnTo>
                    <a:pt x="347735" y="280791"/>
                  </a:lnTo>
                  <a:lnTo>
                    <a:pt x="346104" y="237698"/>
                  </a:lnTo>
                  <a:lnTo>
                    <a:pt x="338188" y="156083"/>
                  </a:lnTo>
                  <a:lnTo>
                    <a:pt x="330551" y="112191"/>
                  </a:lnTo>
                  <a:lnTo>
                    <a:pt x="322634" y="82313"/>
                  </a:lnTo>
                  <a:lnTo>
                    <a:pt x="308927" y="29260"/>
                  </a:lnTo>
                  <a:lnTo>
                    <a:pt x="0" y="29260"/>
                  </a:lnTo>
                  <a:lnTo>
                    <a:pt x="15006" y="90658"/>
                  </a:lnTo>
                  <a:lnTo>
                    <a:pt x="27622" y="144703"/>
                  </a:lnTo>
                  <a:lnTo>
                    <a:pt x="37779" y="195935"/>
                  </a:lnTo>
                  <a:lnTo>
                    <a:pt x="45516" y="248767"/>
                  </a:lnTo>
                  <a:lnTo>
                    <a:pt x="50780" y="304057"/>
                  </a:lnTo>
                  <a:lnTo>
                    <a:pt x="53644" y="362585"/>
                  </a:lnTo>
                  <a:lnTo>
                    <a:pt x="55166" y="462886"/>
                  </a:lnTo>
                  <a:lnTo>
                    <a:pt x="55270" y="1460106"/>
                  </a:lnTo>
                  <a:lnTo>
                    <a:pt x="373964" y="1460106"/>
                  </a:lnTo>
                  <a:lnTo>
                    <a:pt x="373964" y="897521"/>
                  </a:lnTo>
                  <a:lnTo>
                    <a:pt x="375288" y="836178"/>
                  </a:lnTo>
                  <a:lnTo>
                    <a:pt x="379262" y="777886"/>
                  </a:lnTo>
                  <a:lnTo>
                    <a:pt x="385886" y="722645"/>
                  </a:lnTo>
                  <a:lnTo>
                    <a:pt x="395159" y="670456"/>
                  </a:lnTo>
                  <a:lnTo>
                    <a:pt x="407082" y="621318"/>
                  </a:lnTo>
                  <a:lnTo>
                    <a:pt x="421655" y="575230"/>
                  </a:lnTo>
                  <a:lnTo>
                    <a:pt x="438879" y="532193"/>
                  </a:lnTo>
                  <a:lnTo>
                    <a:pt x="458754" y="492206"/>
                  </a:lnTo>
                  <a:lnTo>
                    <a:pt x="481279" y="455269"/>
                  </a:lnTo>
                  <a:lnTo>
                    <a:pt x="513662" y="413004"/>
                  </a:lnTo>
                  <a:lnTo>
                    <a:pt x="549493" y="377236"/>
                  </a:lnTo>
                  <a:lnTo>
                    <a:pt x="588775" y="347968"/>
                  </a:lnTo>
                  <a:lnTo>
                    <a:pt x="631510" y="325201"/>
                  </a:lnTo>
                  <a:lnTo>
                    <a:pt x="677699" y="308936"/>
                  </a:lnTo>
                  <a:lnTo>
                    <a:pt x="727346" y="299176"/>
                  </a:lnTo>
                  <a:lnTo>
                    <a:pt x="780453" y="295922"/>
                  </a:lnTo>
                  <a:lnTo>
                    <a:pt x="796188" y="296331"/>
                  </a:lnTo>
                  <a:lnTo>
                    <a:pt x="810926" y="297554"/>
                  </a:lnTo>
                  <a:lnTo>
                    <a:pt x="824655" y="299587"/>
                  </a:lnTo>
                  <a:lnTo>
                    <a:pt x="837361" y="302425"/>
                  </a:lnTo>
                  <a:lnTo>
                    <a:pt x="850870" y="305893"/>
                  </a:lnTo>
                  <a:lnTo>
                    <a:pt x="867017" y="309753"/>
                  </a:lnTo>
                  <a:lnTo>
                    <a:pt x="907275" y="318681"/>
                  </a:lnTo>
                  <a:lnTo>
                    <a:pt x="917028" y="39027"/>
                  </a:lnTo>
                  <a:lnTo>
                    <a:pt x="890893" y="28576"/>
                  </a:lnTo>
                  <a:lnTo>
                    <a:pt x="847809" y="13120"/>
                  </a:lnTo>
                  <a:lnTo>
                    <a:pt x="795470" y="2044"/>
                  </a:lnTo>
                  <a:lnTo>
                    <a:pt x="774443" y="512"/>
                  </a:lnTo>
                  <a:lnTo>
                    <a:pt x="751179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0592" y="3914578"/>
              <a:ext cx="103327" cy="11130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030744" y="3881602"/>
              <a:ext cx="87630" cy="118745"/>
            </a:xfrm>
            <a:custGeom>
              <a:avLst/>
              <a:gdLst/>
              <a:ahLst/>
              <a:cxnLst/>
              <a:rect l="l" t="t" r="r" b="b"/>
              <a:pathLst>
                <a:path w="87630" h="118745">
                  <a:moveTo>
                    <a:pt x="0" y="0"/>
                  </a:moveTo>
                  <a:lnTo>
                    <a:pt x="0" y="118160"/>
                  </a:lnTo>
                  <a:lnTo>
                    <a:pt x="87528" y="59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62256" y="4090300"/>
              <a:ext cx="0" cy="1117600"/>
            </a:xfrm>
            <a:custGeom>
              <a:avLst/>
              <a:gdLst/>
              <a:ahLst/>
              <a:cxnLst/>
              <a:rect l="l" t="t" r="r" b="b"/>
              <a:pathLst>
                <a:path h="1117600">
                  <a:moveTo>
                    <a:pt x="0" y="111738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61512" y="3940689"/>
              <a:ext cx="542925" cy="545465"/>
            </a:xfrm>
            <a:custGeom>
              <a:avLst/>
              <a:gdLst/>
              <a:ahLst/>
              <a:cxnLst/>
              <a:rect l="l" t="t" r="r" b="b"/>
              <a:pathLst>
                <a:path w="542925" h="545464">
                  <a:moveTo>
                    <a:pt x="0" y="545414"/>
                  </a:moveTo>
                  <a:lnTo>
                    <a:pt x="116130" y="246712"/>
                  </a:lnTo>
                  <a:lnTo>
                    <a:pt x="211337" y="90331"/>
                  </a:lnTo>
                  <a:lnTo>
                    <a:pt x="336467" y="25138"/>
                  </a:lnTo>
                  <a:lnTo>
                    <a:pt x="542366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519181" y="3469242"/>
            <a:ext cx="1320800" cy="1775460"/>
            <a:chOff x="7519181" y="3469242"/>
            <a:chExt cx="1320800" cy="1775460"/>
          </a:xfrm>
        </p:grpSpPr>
        <p:sp>
          <p:nvSpPr>
            <p:cNvPr id="29" name="object 29"/>
            <p:cNvSpPr/>
            <p:nvPr/>
          </p:nvSpPr>
          <p:spPr>
            <a:xfrm>
              <a:off x="7519181" y="3469242"/>
              <a:ext cx="1320800" cy="1775460"/>
            </a:xfrm>
            <a:custGeom>
              <a:avLst/>
              <a:gdLst/>
              <a:ahLst/>
              <a:cxnLst/>
              <a:rect l="l" t="t" r="r" b="b"/>
              <a:pathLst>
                <a:path w="1320800" h="1775460">
                  <a:moveTo>
                    <a:pt x="447039" y="0"/>
                  </a:moveTo>
                  <a:lnTo>
                    <a:pt x="227329" y="3810"/>
                  </a:lnTo>
                  <a:lnTo>
                    <a:pt x="165406" y="5726"/>
                  </a:lnTo>
                  <a:lnTo>
                    <a:pt x="0" y="15240"/>
                  </a:lnTo>
                  <a:lnTo>
                    <a:pt x="0" y="1775460"/>
                  </a:lnTo>
                  <a:lnTo>
                    <a:pt x="297179" y="1775460"/>
                  </a:lnTo>
                  <a:lnTo>
                    <a:pt x="297179" y="998220"/>
                  </a:lnTo>
                  <a:lnTo>
                    <a:pt x="654939" y="998220"/>
                  </a:lnTo>
                  <a:lnTo>
                    <a:pt x="622299" y="960120"/>
                  </a:lnTo>
                  <a:lnTo>
                    <a:pt x="674104" y="957896"/>
                  </a:lnTo>
                  <a:lnTo>
                    <a:pt x="723887" y="953226"/>
                  </a:lnTo>
                  <a:lnTo>
                    <a:pt x="771643" y="946111"/>
                  </a:lnTo>
                  <a:lnTo>
                    <a:pt x="817369" y="936554"/>
                  </a:lnTo>
                  <a:lnTo>
                    <a:pt x="861059" y="924560"/>
                  </a:lnTo>
                  <a:lnTo>
                    <a:pt x="912332" y="906396"/>
                  </a:lnTo>
                  <a:lnTo>
                    <a:pt x="959473" y="884886"/>
                  </a:lnTo>
                  <a:lnTo>
                    <a:pt x="1002493" y="860035"/>
                  </a:lnTo>
                  <a:lnTo>
                    <a:pt x="1041399" y="831850"/>
                  </a:lnTo>
                  <a:lnTo>
                    <a:pt x="1076079" y="800589"/>
                  </a:lnTo>
                  <a:lnTo>
                    <a:pt x="1099134" y="774700"/>
                  </a:lnTo>
                  <a:lnTo>
                    <a:pt x="467359" y="774700"/>
                  </a:lnTo>
                  <a:lnTo>
                    <a:pt x="445435" y="774461"/>
                  </a:lnTo>
                  <a:lnTo>
                    <a:pt x="399715" y="772556"/>
                  </a:lnTo>
                  <a:lnTo>
                    <a:pt x="352892" y="768909"/>
                  </a:lnTo>
                  <a:lnTo>
                    <a:pt x="313528" y="764473"/>
                  </a:lnTo>
                  <a:lnTo>
                    <a:pt x="297179" y="762000"/>
                  </a:lnTo>
                  <a:lnTo>
                    <a:pt x="297179" y="243840"/>
                  </a:lnTo>
                  <a:lnTo>
                    <a:pt x="337181" y="239726"/>
                  </a:lnTo>
                  <a:lnTo>
                    <a:pt x="386393" y="236943"/>
                  </a:lnTo>
                  <a:lnTo>
                    <a:pt x="1125800" y="236220"/>
                  </a:lnTo>
                  <a:lnTo>
                    <a:pt x="1109684" y="211677"/>
                  </a:lnTo>
                  <a:lnTo>
                    <a:pt x="1079315" y="176301"/>
                  </a:lnTo>
                  <a:lnTo>
                    <a:pt x="1044277" y="144689"/>
                  </a:lnTo>
                  <a:lnTo>
                    <a:pt x="1004569" y="116840"/>
                  </a:lnTo>
                  <a:lnTo>
                    <a:pt x="968682" y="96565"/>
                  </a:lnTo>
                  <a:lnTo>
                    <a:pt x="929833" y="78221"/>
                  </a:lnTo>
                  <a:lnTo>
                    <a:pt x="888025" y="61806"/>
                  </a:lnTo>
                  <a:lnTo>
                    <a:pt x="843258" y="47322"/>
                  </a:lnTo>
                  <a:lnTo>
                    <a:pt x="795531" y="34769"/>
                  </a:lnTo>
                  <a:lnTo>
                    <a:pt x="744845" y="24146"/>
                  </a:lnTo>
                  <a:lnTo>
                    <a:pt x="691200" y="15454"/>
                  </a:lnTo>
                  <a:lnTo>
                    <a:pt x="634597" y="8693"/>
                  </a:lnTo>
                  <a:lnTo>
                    <a:pt x="575036" y="3863"/>
                  </a:lnTo>
                  <a:lnTo>
                    <a:pt x="512516" y="966"/>
                  </a:lnTo>
                  <a:lnTo>
                    <a:pt x="447039" y="0"/>
                  </a:lnTo>
                  <a:close/>
                </a:path>
                <a:path w="1320800" h="1775460">
                  <a:moveTo>
                    <a:pt x="654939" y="998220"/>
                  </a:moveTo>
                  <a:lnTo>
                    <a:pt x="297179" y="998220"/>
                  </a:lnTo>
                  <a:lnTo>
                    <a:pt x="944879" y="1775460"/>
                  </a:lnTo>
                  <a:lnTo>
                    <a:pt x="1320787" y="1775460"/>
                  </a:lnTo>
                  <a:lnTo>
                    <a:pt x="654939" y="998220"/>
                  </a:lnTo>
                  <a:close/>
                </a:path>
                <a:path w="1320800" h="1775460">
                  <a:moveTo>
                    <a:pt x="1125800" y="236220"/>
                  </a:moveTo>
                  <a:lnTo>
                    <a:pt x="436879" y="236220"/>
                  </a:lnTo>
                  <a:lnTo>
                    <a:pt x="496632" y="237410"/>
                  </a:lnTo>
                  <a:lnTo>
                    <a:pt x="551475" y="240982"/>
                  </a:lnTo>
                  <a:lnTo>
                    <a:pt x="601407" y="246935"/>
                  </a:lnTo>
                  <a:lnTo>
                    <a:pt x="646429" y="255270"/>
                  </a:lnTo>
                  <a:lnTo>
                    <a:pt x="686824" y="265828"/>
                  </a:lnTo>
                  <a:lnTo>
                    <a:pt x="722933" y="278450"/>
                  </a:lnTo>
                  <a:lnTo>
                    <a:pt x="782319" y="309880"/>
                  </a:lnTo>
                  <a:lnTo>
                    <a:pt x="826127" y="349264"/>
                  </a:lnTo>
                  <a:lnTo>
                    <a:pt x="855979" y="396240"/>
                  </a:lnTo>
                  <a:lnTo>
                    <a:pt x="873124" y="450237"/>
                  </a:lnTo>
                  <a:lnTo>
                    <a:pt x="878839" y="510540"/>
                  </a:lnTo>
                  <a:lnTo>
                    <a:pt x="874521" y="559869"/>
                  </a:lnTo>
                  <a:lnTo>
                    <a:pt x="861565" y="604223"/>
                  </a:lnTo>
                  <a:lnTo>
                    <a:pt x="839974" y="643598"/>
                  </a:lnTo>
                  <a:lnTo>
                    <a:pt x="809748" y="677988"/>
                  </a:lnTo>
                  <a:lnTo>
                    <a:pt x="770889" y="707390"/>
                  </a:lnTo>
                  <a:lnTo>
                    <a:pt x="732460" y="727964"/>
                  </a:lnTo>
                  <a:lnTo>
                    <a:pt x="689168" y="744793"/>
                  </a:lnTo>
                  <a:lnTo>
                    <a:pt x="641013" y="757880"/>
                  </a:lnTo>
                  <a:lnTo>
                    <a:pt x="587994" y="767225"/>
                  </a:lnTo>
                  <a:lnTo>
                    <a:pt x="530109" y="772831"/>
                  </a:lnTo>
                  <a:lnTo>
                    <a:pt x="467359" y="774700"/>
                  </a:lnTo>
                  <a:lnTo>
                    <a:pt x="1099134" y="774700"/>
                  </a:lnTo>
                  <a:lnTo>
                    <a:pt x="1132588" y="729463"/>
                  </a:lnTo>
                  <a:lnTo>
                    <a:pt x="1154429" y="689610"/>
                  </a:lnTo>
                  <a:lnTo>
                    <a:pt x="1171650" y="647002"/>
                  </a:lnTo>
                  <a:lnTo>
                    <a:pt x="1183954" y="601684"/>
                  </a:lnTo>
                  <a:lnTo>
                    <a:pt x="1191338" y="553657"/>
                  </a:lnTo>
                  <a:lnTo>
                    <a:pt x="1193799" y="502920"/>
                  </a:lnTo>
                  <a:lnTo>
                    <a:pt x="1191462" y="444978"/>
                  </a:lnTo>
                  <a:lnTo>
                    <a:pt x="1184451" y="390796"/>
                  </a:lnTo>
                  <a:lnTo>
                    <a:pt x="1172767" y="340375"/>
                  </a:lnTo>
                  <a:lnTo>
                    <a:pt x="1156411" y="293714"/>
                  </a:lnTo>
                  <a:lnTo>
                    <a:pt x="1135383" y="250814"/>
                  </a:lnTo>
                  <a:lnTo>
                    <a:pt x="1125800" y="23622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8957" y="3558800"/>
              <a:ext cx="103327" cy="11130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496692" y="5093489"/>
              <a:ext cx="100330" cy="106045"/>
            </a:xfrm>
            <a:custGeom>
              <a:avLst/>
              <a:gdLst/>
              <a:ahLst/>
              <a:cxnLst/>
              <a:rect l="l" t="t" r="r" b="b"/>
              <a:pathLst>
                <a:path w="100329" h="106045">
                  <a:moveTo>
                    <a:pt x="94373" y="0"/>
                  </a:moveTo>
                  <a:lnTo>
                    <a:pt x="0" y="71120"/>
                  </a:lnTo>
                  <a:lnTo>
                    <a:pt x="99860" y="105460"/>
                  </a:lnTo>
                  <a:lnTo>
                    <a:pt x="94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60621" y="3734981"/>
              <a:ext cx="0" cy="1482090"/>
            </a:xfrm>
            <a:custGeom>
              <a:avLst/>
              <a:gdLst/>
              <a:ahLst/>
              <a:cxnLst/>
              <a:rect l="l" t="t" r="r" b="b"/>
              <a:pathLst>
                <a:path h="1482089">
                  <a:moveTo>
                    <a:pt x="0" y="148156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80101" y="4341372"/>
              <a:ext cx="659130" cy="789305"/>
            </a:xfrm>
            <a:custGeom>
              <a:avLst/>
              <a:gdLst/>
              <a:ahLst/>
              <a:cxnLst/>
              <a:rect l="l" t="t" r="r" b="b"/>
              <a:pathLst>
                <a:path w="659129" h="789304">
                  <a:moveTo>
                    <a:pt x="658799" y="789051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02910" y="3594966"/>
              <a:ext cx="652780" cy="309880"/>
            </a:xfrm>
            <a:custGeom>
              <a:avLst/>
              <a:gdLst/>
              <a:ahLst/>
              <a:cxnLst/>
              <a:rect l="l" t="t" r="r" b="b"/>
              <a:pathLst>
                <a:path w="652779" h="309879">
                  <a:moveTo>
                    <a:pt x="0" y="0"/>
                  </a:moveTo>
                  <a:lnTo>
                    <a:pt x="72971" y="1100"/>
                  </a:lnTo>
                  <a:lnTo>
                    <a:pt x="114324" y="3076"/>
                  </a:lnTo>
                  <a:lnTo>
                    <a:pt x="158047" y="6304"/>
                  </a:lnTo>
                  <a:lnTo>
                    <a:pt x="203487" y="11010"/>
                  </a:lnTo>
                  <a:lnTo>
                    <a:pt x="249989" y="17422"/>
                  </a:lnTo>
                  <a:lnTo>
                    <a:pt x="296896" y="25764"/>
                  </a:lnTo>
                  <a:lnTo>
                    <a:pt x="343554" y="36265"/>
                  </a:lnTo>
                  <a:lnTo>
                    <a:pt x="389308" y="49150"/>
                  </a:lnTo>
                  <a:lnTo>
                    <a:pt x="433504" y="64646"/>
                  </a:lnTo>
                  <a:lnTo>
                    <a:pt x="475485" y="82978"/>
                  </a:lnTo>
                  <a:lnTo>
                    <a:pt x="514597" y="104375"/>
                  </a:lnTo>
                  <a:lnTo>
                    <a:pt x="550185" y="129061"/>
                  </a:lnTo>
                  <a:lnTo>
                    <a:pt x="581593" y="157263"/>
                  </a:lnTo>
                  <a:lnTo>
                    <a:pt x="608168" y="189209"/>
                  </a:lnTo>
                  <a:lnTo>
                    <a:pt x="629253" y="225123"/>
                  </a:lnTo>
                  <a:lnTo>
                    <a:pt x="644194" y="265233"/>
                  </a:lnTo>
                  <a:lnTo>
                    <a:pt x="652335" y="309765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949473" y="4055212"/>
              <a:ext cx="587375" cy="294640"/>
            </a:xfrm>
            <a:custGeom>
              <a:avLst/>
              <a:gdLst/>
              <a:ahLst/>
              <a:cxnLst/>
              <a:rect l="l" t="t" r="r" b="b"/>
              <a:pathLst>
                <a:path w="587375" h="294639">
                  <a:moveTo>
                    <a:pt x="586994" y="0"/>
                  </a:moveTo>
                  <a:lnTo>
                    <a:pt x="567127" y="48761"/>
                  </a:lnTo>
                  <a:lnTo>
                    <a:pt x="541774" y="91900"/>
                  </a:lnTo>
                  <a:lnTo>
                    <a:pt x="511632" y="129753"/>
                  </a:lnTo>
                  <a:lnTo>
                    <a:pt x="477393" y="162657"/>
                  </a:lnTo>
                  <a:lnTo>
                    <a:pt x="439754" y="190948"/>
                  </a:lnTo>
                  <a:lnTo>
                    <a:pt x="399409" y="214964"/>
                  </a:lnTo>
                  <a:lnTo>
                    <a:pt x="357052" y="235040"/>
                  </a:lnTo>
                  <a:lnTo>
                    <a:pt x="313380" y="251515"/>
                  </a:lnTo>
                  <a:lnTo>
                    <a:pt x="269086" y="264724"/>
                  </a:lnTo>
                  <a:lnTo>
                    <a:pt x="224866" y="275005"/>
                  </a:lnTo>
                  <a:lnTo>
                    <a:pt x="181414" y="282693"/>
                  </a:lnTo>
                  <a:lnTo>
                    <a:pt x="139425" y="288127"/>
                  </a:lnTo>
                  <a:lnTo>
                    <a:pt x="99594" y="291641"/>
                  </a:lnTo>
                  <a:lnTo>
                    <a:pt x="29187" y="294263"/>
                  </a:lnTo>
                  <a:lnTo>
                    <a:pt x="0" y="294043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07358" y="3596140"/>
              <a:ext cx="749300" cy="752475"/>
            </a:xfrm>
            <a:custGeom>
              <a:avLst/>
              <a:gdLst/>
              <a:ahLst/>
              <a:cxnLst/>
              <a:rect l="l" t="t" r="r" b="b"/>
              <a:pathLst>
                <a:path w="749300" h="752475">
                  <a:moveTo>
                    <a:pt x="0" y="2184"/>
                  </a:moveTo>
                  <a:lnTo>
                    <a:pt x="8966" y="1471"/>
                  </a:lnTo>
                  <a:lnTo>
                    <a:pt x="16151" y="1006"/>
                  </a:lnTo>
                  <a:lnTo>
                    <a:pt x="25331" y="584"/>
                  </a:lnTo>
                  <a:lnTo>
                    <a:pt x="40284" y="0"/>
                  </a:lnTo>
                </a:path>
                <a:path w="749300" h="752475">
                  <a:moveTo>
                    <a:pt x="749236" y="336194"/>
                  </a:moveTo>
                  <a:lnTo>
                    <a:pt x="746899" y="376440"/>
                  </a:lnTo>
                  <a:lnTo>
                    <a:pt x="742886" y="403844"/>
                  </a:lnTo>
                  <a:lnTo>
                    <a:pt x="741222" y="412673"/>
                  </a:lnTo>
                </a:path>
                <a:path w="749300" h="752475">
                  <a:moveTo>
                    <a:pt x="118135" y="752322"/>
                  </a:moveTo>
                  <a:lnTo>
                    <a:pt x="102665" y="751503"/>
                  </a:lnTo>
                  <a:lnTo>
                    <a:pt x="91166" y="750704"/>
                  </a:lnTo>
                  <a:lnTo>
                    <a:pt x="84002" y="750099"/>
                  </a:lnTo>
                  <a:lnTo>
                    <a:pt x="81534" y="749858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47" name="Frame 46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2449" y="1051204"/>
            <a:ext cx="2785033" cy="12067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294715" y="55897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44178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91791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39404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87016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4629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82242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9855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77467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5080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2693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0305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67918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5531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63143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10756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58369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05994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29734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77347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24959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72572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20185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67797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15410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63023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10635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58248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05861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3474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01086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48699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96312" y="5589765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96564" y="558976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94715" y="4469589"/>
            <a:ext cx="909319" cy="1120775"/>
          </a:xfrm>
          <a:custGeom>
            <a:avLst/>
            <a:gdLst/>
            <a:ahLst/>
            <a:cxnLst/>
            <a:rect l="l" t="t" r="r" b="b"/>
            <a:pathLst>
              <a:path w="909319" h="1120775">
                <a:moveTo>
                  <a:pt x="495846" y="0"/>
                </a:moveTo>
                <a:lnTo>
                  <a:pt x="444826" y="1318"/>
                </a:lnTo>
                <a:lnTo>
                  <a:pt x="396306" y="5268"/>
                </a:lnTo>
                <a:lnTo>
                  <a:pt x="350277" y="11846"/>
                </a:lnTo>
                <a:lnTo>
                  <a:pt x="306730" y="21043"/>
                </a:lnTo>
                <a:lnTo>
                  <a:pt x="265824" y="32638"/>
                </a:lnTo>
                <a:lnTo>
                  <a:pt x="227712" y="46428"/>
                </a:lnTo>
                <a:lnTo>
                  <a:pt x="192403" y="62413"/>
                </a:lnTo>
                <a:lnTo>
                  <a:pt x="130607" y="101109"/>
                </a:lnTo>
                <a:lnTo>
                  <a:pt x="82712" y="149588"/>
                </a:lnTo>
                <a:lnTo>
                  <a:pt x="49431" y="207610"/>
                </a:lnTo>
                <a:lnTo>
                  <a:pt x="32652" y="273009"/>
                </a:lnTo>
                <a:lnTo>
                  <a:pt x="30556" y="308330"/>
                </a:lnTo>
                <a:lnTo>
                  <a:pt x="31987" y="340177"/>
                </a:lnTo>
                <a:lnTo>
                  <a:pt x="43441" y="398590"/>
                </a:lnTo>
                <a:lnTo>
                  <a:pt x="66589" y="450502"/>
                </a:lnTo>
                <a:lnTo>
                  <a:pt x="102869" y="498967"/>
                </a:lnTo>
                <a:lnTo>
                  <a:pt x="152671" y="544666"/>
                </a:lnTo>
                <a:lnTo>
                  <a:pt x="216947" y="588462"/>
                </a:lnTo>
                <a:lnTo>
                  <a:pt x="254584" y="609688"/>
                </a:lnTo>
                <a:lnTo>
                  <a:pt x="295943" y="630721"/>
                </a:lnTo>
                <a:lnTo>
                  <a:pt x="341131" y="651752"/>
                </a:lnTo>
                <a:lnTo>
                  <a:pt x="390144" y="672777"/>
                </a:lnTo>
                <a:lnTo>
                  <a:pt x="442976" y="693788"/>
                </a:lnTo>
                <a:lnTo>
                  <a:pt x="461193" y="701743"/>
                </a:lnTo>
                <a:lnTo>
                  <a:pt x="505345" y="722985"/>
                </a:lnTo>
                <a:lnTo>
                  <a:pt x="542264" y="748677"/>
                </a:lnTo>
                <a:lnTo>
                  <a:pt x="560486" y="782717"/>
                </a:lnTo>
                <a:lnTo>
                  <a:pt x="562635" y="805916"/>
                </a:lnTo>
                <a:lnTo>
                  <a:pt x="560963" y="819566"/>
                </a:lnTo>
                <a:lnTo>
                  <a:pt x="535901" y="856119"/>
                </a:lnTo>
                <a:lnTo>
                  <a:pt x="501210" y="872767"/>
                </a:lnTo>
                <a:lnTo>
                  <a:pt x="450621" y="878319"/>
                </a:lnTo>
                <a:lnTo>
                  <a:pt x="406939" y="876529"/>
                </a:lnTo>
                <a:lnTo>
                  <a:pt x="361190" y="871158"/>
                </a:lnTo>
                <a:lnTo>
                  <a:pt x="313375" y="862208"/>
                </a:lnTo>
                <a:lnTo>
                  <a:pt x="263491" y="849677"/>
                </a:lnTo>
                <a:lnTo>
                  <a:pt x="211540" y="833566"/>
                </a:lnTo>
                <a:lnTo>
                  <a:pt x="157522" y="813875"/>
                </a:lnTo>
                <a:lnTo>
                  <a:pt x="101435" y="790604"/>
                </a:lnTo>
                <a:lnTo>
                  <a:pt x="43281" y="763752"/>
                </a:lnTo>
                <a:lnTo>
                  <a:pt x="0" y="1024978"/>
                </a:lnTo>
                <a:lnTo>
                  <a:pt x="44350" y="1045721"/>
                </a:lnTo>
                <a:lnTo>
                  <a:pt x="94457" y="1064212"/>
                </a:lnTo>
                <a:lnTo>
                  <a:pt x="150320" y="1080450"/>
                </a:lnTo>
                <a:lnTo>
                  <a:pt x="211937" y="1094435"/>
                </a:lnTo>
                <a:lnTo>
                  <a:pt x="263917" y="1103710"/>
                </a:lnTo>
                <a:lnTo>
                  <a:pt x="316697" y="1110919"/>
                </a:lnTo>
                <a:lnTo>
                  <a:pt x="370276" y="1116065"/>
                </a:lnTo>
                <a:lnTo>
                  <a:pt x="424650" y="1119150"/>
                </a:lnTo>
                <a:lnTo>
                  <a:pt x="479818" y="1120178"/>
                </a:lnTo>
                <a:lnTo>
                  <a:pt x="536709" y="1118426"/>
                </a:lnTo>
                <a:lnTo>
                  <a:pt x="589752" y="1113172"/>
                </a:lnTo>
                <a:lnTo>
                  <a:pt x="638947" y="1104414"/>
                </a:lnTo>
                <a:lnTo>
                  <a:pt x="684294" y="1092151"/>
                </a:lnTo>
                <a:lnTo>
                  <a:pt x="725794" y="1076383"/>
                </a:lnTo>
                <a:lnTo>
                  <a:pt x="763447" y="1057108"/>
                </a:lnTo>
                <a:lnTo>
                  <a:pt x="797255" y="1034326"/>
                </a:lnTo>
                <a:lnTo>
                  <a:pt x="837427" y="997590"/>
                </a:lnTo>
                <a:lnTo>
                  <a:pt x="868679" y="956022"/>
                </a:lnTo>
                <a:lnTo>
                  <a:pt x="891007" y="909624"/>
                </a:lnTo>
                <a:lnTo>
                  <a:pt x="904407" y="858395"/>
                </a:lnTo>
                <a:lnTo>
                  <a:pt x="908875" y="802335"/>
                </a:lnTo>
                <a:lnTo>
                  <a:pt x="907756" y="775151"/>
                </a:lnTo>
                <a:lnTo>
                  <a:pt x="898802" y="724689"/>
                </a:lnTo>
                <a:lnTo>
                  <a:pt x="880600" y="679093"/>
                </a:lnTo>
                <a:lnTo>
                  <a:pt x="851367" y="636166"/>
                </a:lnTo>
                <a:lnTo>
                  <a:pt x="810649" y="595434"/>
                </a:lnTo>
                <a:lnTo>
                  <a:pt x="757584" y="555992"/>
                </a:lnTo>
                <a:lnTo>
                  <a:pt x="691840" y="517352"/>
                </a:lnTo>
                <a:lnTo>
                  <a:pt x="653894" y="497560"/>
                </a:lnTo>
                <a:lnTo>
                  <a:pt x="612524" y="477330"/>
                </a:lnTo>
                <a:lnTo>
                  <a:pt x="567728" y="456666"/>
                </a:lnTo>
                <a:lnTo>
                  <a:pt x="516402" y="437881"/>
                </a:lnTo>
                <a:lnTo>
                  <a:pt x="474079" y="420982"/>
                </a:lnTo>
                <a:lnTo>
                  <a:pt x="416445" y="392861"/>
                </a:lnTo>
                <a:lnTo>
                  <a:pt x="386694" y="364731"/>
                </a:lnTo>
                <a:lnTo>
                  <a:pt x="376783" y="329057"/>
                </a:lnTo>
                <a:lnTo>
                  <a:pt x="378232" y="313618"/>
                </a:lnTo>
                <a:lnTo>
                  <a:pt x="400011" y="276860"/>
                </a:lnTo>
                <a:lnTo>
                  <a:pt x="458076" y="258361"/>
                </a:lnTo>
                <a:lnTo>
                  <a:pt x="487768" y="257124"/>
                </a:lnTo>
                <a:lnTo>
                  <a:pt x="529790" y="257907"/>
                </a:lnTo>
                <a:lnTo>
                  <a:pt x="573270" y="260257"/>
                </a:lnTo>
                <a:lnTo>
                  <a:pt x="618204" y="264175"/>
                </a:lnTo>
                <a:lnTo>
                  <a:pt x="664591" y="269659"/>
                </a:lnTo>
                <a:lnTo>
                  <a:pt x="711455" y="277021"/>
                </a:lnTo>
                <a:lnTo>
                  <a:pt x="757842" y="286572"/>
                </a:lnTo>
                <a:lnTo>
                  <a:pt x="803745" y="298309"/>
                </a:lnTo>
                <a:lnTo>
                  <a:pt x="849160" y="312229"/>
                </a:lnTo>
                <a:lnTo>
                  <a:pt x="889889" y="76250"/>
                </a:lnTo>
                <a:lnTo>
                  <a:pt x="836153" y="57436"/>
                </a:lnTo>
                <a:lnTo>
                  <a:pt x="785325" y="41438"/>
                </a:lnTo>
                <a:lnTo>
                  <a:pt x="737403" y="28257"/>
                </a:lnTo>
                <a:lnTo>
                  <a:pt x="692391" y="17894"/>
                </a:lnTo>
                <a:lnTo>
                  <a:pt x="647438" y="10067"/>
                </a:lnTo>
                <a:lnTo>
                  <a:pt x="599695" y="4475"/>
                </a:lnTo>
                <a:lnTo>
                  <a:pt x="549164" y="1118"/>
                </a:lnTo>
                <a:lnTo>
                  <a:pt x="495846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02447" y="3812757"/>
            <a:ext cx="1245235" cy="1777364"/>
          </a:xfrm>
          <a:custGeom>
            <a:avLst/>
            <a:gdLst/>
            <a:ahLst/>
            <a:cxnLst/>
            <a:rect l="l" t="t" r="r" b="b"/>
            <a:pathLst>
              <a:path w="1245234" h="1777364">
                <a:moveTo>
                  <a:pt x="689597" y="0"/>
                </a:moveTo>
                <a:lnTo>
                  <a:pt x="627550" y="1527"/>
                </a:lnTo>
                <a:lnTo>
                  <a:pt x="568697" y="6110"/>
                </a:lnTo>
                <a:lnTo>
                  <a:pt x="513037" y="13747"/>
                </a:lnTo>
                <a:lnTo>
                  <a:pt x="460572" y="24437"/>
                </a:lnTo>
                <a:lnTo>
                  <a:pt x="411300" y="38181"/>
                </a:lnTo>
                <a:lnTo>
                  <a:pt x="365222" y="54976"/>
                </a:lnTo>
                <a:lnTo>
                  <a:pt x="322338" y="74824"/>
                </a:lnTo>
                <a:lnTo>
                  <a:pt x="282647" y="97723"/>
                </a:lnTo>
                <a:lnTo>
                  <a:pt x="246151" y="123672"/>
                </a:lnTo>
                <a:lnTo>
                  <a:pt x="209343" y="156182"/>
                </a:lnTo>
                <a:lnTo>
                  <a:pt x="177442" y="191867"/>
                </a:lnTo>
                <a:lnTo>
                  <a:pt x="150450" y="230726"/>
                </a:lnTo>
                <a:lnTo>
                  <a:pt x="128365" y="272761"/>
                </a:lnTo>
                <a:lnTo>
                  <a:pt x="111188" y="317970"/>
                </a:lnTo>
                <a:lnTo>
                  <a:pt x="98918" y="366356"/>
                </a:lnTo>
                <a:lnTo>
                  <a:pt x="91557" y="417918"/>
                </a:lnTo>
                <a:lnTo>
                  <a:pt x="89103" y="472655"/>
                </a:lnTo>
                <a:lnTo>
                  <a:pt x="90930" y="516054"/>
                </a:lnTo>
                <a:lnTo>
                  <a:pt x="96415" y="558066"/>
                </a:lnTo>
                <a:lnTo>
                  <a:pt x="105562" y="598693"/>
                </a:lnTo>
                <a:lnTo>
                  <a:pt x="118376" y="637933"/>
                </a:lnTo>
                <a:lnTo>
                  <a:pt x="135232" y="676278"/>
                </a:lnTo>
                <a:lnTo>
                  <a:pt x="156554" y="714162"/>
                </a:lnTo>
                <a:lnTo>
                  <a:pt x="182336" y="751583"/>
                </a:lnTo>
                <a:lnTo>
                  <a:pt x="212572" y="788542"/>
                </a:lnTo>
                <a:lnTo>
                  <a:pt x="247420" y="825367"/>
                </a:lnTo>
                <a:lnTo>
                  <a:pt x="287040" y="862333"/>
                </a:lnTo>
                <a:lnTo>
                  <a:pt x="331435" y="899446"/>
                </a:lnTo>
                <a:lnTo>
                  <a:pt x="380606" y="936713"/>
                </a:lnTo>
                <a:lnTo>
                  <a:pt x="416279" y="961853"/>
                </a:lnTo>
                <a:lnTo>
                  <a:pt x="454568" y="987465"/>
                </a:lnTo>
                <a:lnTo>
                  <a:pt x="495474" y="1013552"/>
                </a:lnTo>
                <a:lnTo>
                  <a:pt x="538998" y="1040114"/>
                </a:lnTo>
                <a:lnTo>
                  <a:pt x="585142" y="1067155"/>
                </a:lnTo>
                <a:lnTo>
                  <a:pt x="633907" y="1094676"/>
                </a:lnTo>
                <a:lnTo>
                  <a:pt x="683391" y="1123451"/>
                </a:lnTo>
                <a:lnTo>
                  <a:pt x="724917" y="1151004"/>
                </a:lnTo>
                <a:lnTo>
                  <a:pt x="758493" y="1177333"/>
                </a:lnTo>
                <a:lnTo>
                  <a:pt x="803046" y="1227850"/>
                </a:lnTo>
                <a:lnTo>
                  <a:pt x="824685" y="1284165"/>
                </a:lnTo>
                <a:lnTo>
                  <a:pt x="827392" y="1315059"/>
                </a:lnTo>
                <a:lnTo>
                  <a:pt x="824051" y="1351044"/>
                </a:lnTo>
                <a:lnTo>
                  <a:pt x="797324" y="1411050"/>
                </a:lnTo>
                <a:lnTo>
                  <a:pt x="744817" y="1454353"/>
                </a:lnTo>
                <a:lnTo>
                  <a:pt x="672259" y="1476390"/>
                </a:lnTo>
                <a:lnTo>
                  <a:pt x="628815" y="1479143"/>
                </a:lnTo>
                <a:lnTo>
                  <a:pt x="580441" y="1476995"/>
                </a:lnTo>
                <a:lnTo>
                  <a:pt x="526973" y="1470552"/>
                </a:lnTo>
                <a:lnTo>
                  <a:pt x="468420" y="1459812"/>
                </a:lnTo>
                <a:lnTo>
                  <a:pt x="404787" y="1444777"/>
                </a:lnTo>
                <a:lnTo>
                  <a:pt x="366128" y="1433374"/>
                </a:lnTo>
                <a:lnTo>
                  <a:pt x="325807" y="1418802"/>
                </a:lnTo>
                <a:lnTo>
                  <a:pt x="283824" y="1401061"/>
                </a:lnTo>
                <a:lnTo>
                  <a:pt x="240181" y="1380150"/>
                </a:lnTo>
                <a:lnTo>
                  <a:pt x="194877" y="1356067"/>
                </a:lnTo>
                <a:lnTo>
                  <a:pt x="147912" y="1328812"/>
                </a:lnTo>
                <a:lnTo>
                  <a:pt x="99288" y="1298384"/>
                </a:lnTo>
                <a:lnTo>
                  <a:pt x="0" y="1596732"/>
                </a:lnTo>
                <a:lnTo>
                  <a:pt x="36285" y="1618277"/>
                </a:lnTo>
                <a:lnTo>
                  <a:pt x="73898" y="1638522"/>
                </a:lnTo>
                <a:lnTo>
                  <a:pt x="112839" y="1657461"/>
                </a:lnTo>
                <a:lnTo>
                  <a:pt x="153111" y="1675091"/>
                </a:lnTo>
                <a:lnTo>
                  <a:pt x="194003" y="1691357"/>
                </a:lnTo>
                <a:lnTo>
                  <a:pt x="234878" y="1706149"/>
                </a:lnTo>
                <a:lnTo>
                  <a:pt x="275731" y="1719465"/>
                </a:lnTo>
                <a:lnTo>
                  <a:pt x="316560" y="1731302"/>
                </a:lnTo>
                <a:lnTo>
                  <a:pt x="357060" y="1741750"/>
                </a:lnTo>
                <a:lnTo>
                  <a:pt x="396933" y="1750898"/>
                </a:lnTo>
                <a:lnTo>
                  <a:pt x="436180" y="1758741"/>
                </a:lnTo>
                <a:lnTo>
                  <a:pt x="474802" y="1765274"/>
                </a:lnTo>
                <a:lnTo>
                  <a:pt x="548582" y="1774080"/>
                </a:lnTo>
                <a:lnTo>
                  <a:pt x="616724" y="1777009"/>
                </a:lnTo>
                <a:lnTo>
                  <a:pt x="678803" y="1775720"/>
                </a:lnTo>
                <a:lnTo>
                  <a:pt x="737442" y="1771853"/>
                </a:lnTo>
                <a:lnTo>
                  <a:pt x="792640" y="1765407"/>
                </a:lnTo>
                <a:lnTo>
                  <a:pt x="844399" y="1756381"/>
                </a:lnTo>
                <a:lnTo>
                  <a:pt x="892717" y="1744776"/>
                </a:lnTo>
                <a:lnTo>
                  <a:pt x="937595" y="1730591"/>
                </a:lnTo>
                <a:lnTo>
                  <a:pt x="979033" y="1713826"/>
                </a:lnTo>
                <a:lnTo>
                  <a:pt x="1017029" y="1694479"/>
                </a:lnTo>
                <a:lnTo>
                  <a:pt x="1051585" y="1672551"/>
                </a:lnTo>
                <a:lnTo>
                  <a:pt x="1082700" y="1648040"/>
                </a:lnTo>
                <a:lnTo>
                  <a:pt x="1117130" y="1614521"/>
                </a:lnTo>
                <a:lnTo>
                  <a:pt x="1146973" y="1578428"/>
                </a:lnTo>
                <a:lnTo>
                  <a:pt x="1172228" y="1539762"/>
                </a:lnTo>
                <a:lnTo>
                  <a:pt x="1192893" y="1498523"/>
                </a:lnTo>
                <a:lnTo>
                  <a:pt x="1208968" y="1454713"/>
                </a:lnTo>
                <a:lnTo>
                  <a:pt x="1220451" y="1408332"/>
                </a:lnTo>
                <a:lnTo>
                  <a:pt x="1227342" y="1359380"/>
                </a:lnTo>
                <a:lnTo>
                  <a:pt x="1229639" y="1307858"/>
                </a:lnTo>
                <a:lnTo>
                  <a:pt x="1227971" y="1261424"/>
                </a:lnTo>
                <a:lnTo>
                  <a:pt x="1222970" y="1217907"/>
                </a:lnTo>
                <a:lnTo>
                  <a:pt x="1214642" y="1177310"/>
                </a:lnTo>
                <a:lnTo>
                  <a:pt x="1202994" y="1139634"/>
                </a:lnTo>
                <a:lnTo>
                  <a:pt x="1187622" y="1103943"/>
                </a:lnTo>
                <a:lnTo>
                  <a:pt x="1168120" y="1069320"/>
                </a:lnTo>
                <a:lnTo>
                  <a:pt x="1144494" y="1035775"/>
                </a:lnTo>
                <a:lnTo>
                  <a:pt x="1116749" y="1003312"/>
                </a:lnTo>
                <a:lnTo>
                  <a:pt x="1084863" y="971304"/>
                </a:lnTo>
                <a:lnTo>
                  <a:pt x="1048866" y="939138"/>
                </a:lnTo>
                <a:lnTo>
                  <a:pt x="1008751" y="906816"/>
                </a:lnTo>
                <a:lnTo>
                  <a:pt x="964514" y="874344"/>
                </a:lnTo>
                <a:lnTo>
                  <a:pt x="925897" y="847766"/>
                </a:lnTo>
                <a:lnTo>
                  <a:pt x="884132" y="820107"/>
                </a:lnTo>
                <a:lnTo>
                  <a:pt x="839220" y="791365"/>
                </a:lnTo>
                <a:lnTo>
                  <a:pt x="791163" y="761536"/>
                </a:lnTo>
                <a:lnTo>
                  <a:pt x="708163" y="711442"/>
                </a:lnTo>
                <a:lnTo>
                  <a:pt x="678748" y="693181"/>
                </a:lnTo>
                <a:lnTo>
                  <a:pt x="627075" y="659422"/>
                </a:lnTo>
                <a:lnTo>
                  <a:pt x="584257" y="628415"/>
                </a:lnTo>
                <a:lnTo>
                  <a:pt x="549706" y="599236"/>
                </a:lnTo>
                <a:lnTo>
                  <a:pt x="523387" y="571274"/>
                </a:lnTo>
                <a:lnTo>
                  <a:pt x="499199" y="530141"/>
                </a:lnTo>
                <a:lnTo>
                  <a:pt x="491350" y="484987"/>
                </a:lnTo>
                <a:lnTo>
                  <a:pt x="495391" y="442624"/>
                </a:lnTo>
                <a:lnTo>
                  <a:pt x="507517" y="406401"/>
                </a:lnTo>
                <a:lnTo>
                  <a:pt x="556031" y="352361"/>
                </a:lnTo>
                <a:lnTo>
                  <a:pt x="591464" y="334090"/>
                </a:lnTo>
                <a:lnTo>
                  <a:pt x="633088" y="321036"/>
                </a:lnTo>
                <a:lnTo>
                  <a:pt x="680904" y="313203"/>
                </a:lnTo>
                <a:lnTo>
                  <a:pt x="734910" y="310591"/>
                </a:lnTo>
                <a:lnTo>
                  <a:pt x="775787" y="312321"/>
                </a:lnTo>
                <a:lnTo>
                  <a:pt x="818355" y="317510"/>
                </a:lnTo>
                <a:lnTo>
                  <a:pt x="862615" y="326157"/>
                </a:lnTo>
                <a:lnTo>
                  <a:pt x="908567" y="338262"/>
                </a:lnTo>
                <a:lnTo>
                  <a:pt x="956212" y="353824"/>
                </a:lnTo>
                <a:lnTo>
                  <a:pt x="1005550" y="372841"/>
                </a:lnTo>
                <a:lnTo>
                  <a:pt x="1056582" y="395314"/>
                </a:lnTo>
                <a:lnTo>
                  <a:pt x="1109307" y="421241"/>
                </a:lnTo>
                <a:lnTo>
                  <a:pt x="1163726" y="450621"/>
                </a:lnTo>
                <a:lnTo>
                  <a:pt x="1244917" y="148894"/>
                </a:lnTo>
                <a:lnTo>
                  <a:pt x="1204475" y="126923"/>
                </a:lnTo>
                <a:lnTo>
                  <a:pt x="1166085" y="107192"/>
                </a:lnTo>
                <a:lnTo>
                  <a:pt x="1129738" y="89707"/>
                </a:lnTo>
                <a:lnTo>
                  <a:pt x="1062290" y="61080"/>
                </a:lnTo>
                <a:lnTo>
                  <a:pt x="996954" y="38623"/>
                </a:lnTo>
                <a:lnTo>
                  <a:pt x="932631" y="21848"/>
                </a:lnTo>
                <a:lnTo>
                  <a:pt x="867921" y="10305"/>
                </a:lnTo>
                <a:lnTo>
                  <a:pt x="801745" y="3627"/>
                </a:lnTo>
                <a:lnTo>
                  <a:pt x="728872" y="402"/>
                </a:lnTo>
                <a:lnTo>
                  <a:pt x="689597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6719" y="4571958"/>
            <a:ext cx="103327" cy="11130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5647" y="3995699"/>
            <a:ext cx="103327" cy="111302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2356645" y="5362072"/>
            <a:ext cx="99695" cy="114935"/>
          </a:xfrm>
          <a:custGeom>
            <a:avLst/>
            <a:gdLst/>
            <a:ahLst/>
            <a:cxnLst/>
            <a:rect l="l" t="t" r="r" b="b"/>
            <a:pathLst>
              <a:path w="99694" h="114935">
                <a:moveTo>
                  <a:pt x="99225" y="0"/>
                </a:moveTo>
                <a:lnTo>
                  <a:pt x="0" y="36156"/>
                </a:lnTo>
                <a:lnTo>
                  <a:pt x="70637" y="114668"/>
                </a:lnTo>
                <a:lnTo>
                  <a:pt x="9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17523" y="5284714"/>
            <a:ext cx="103505" cy="110489"/>
          </a:xfrm>
          <a:custGeom>
            <a:avLst/>
            <a:gdLst/>
            <a:ahLst/>
            <a:cxnLst/>
            <a:rect l="l" t="t" r="r" b="b"/>
            <a:pathLst>
              <a:path w="103504" h="110489">
                <a:moveTo>
                  <a:pt x="102895" y="0"/>
                </a:moveTo>
                <a:lnTo>
                  <a:pt x="0" y="23799"/>
                </a:lnTo>
                <a:lnTo>
                  <a:pt x="60540" y="110324"/>
                </a:lnTo>
                <a:lnTo>
                  <a:pt x="102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91372" y="4591541"/>
            <a:ext cx="466090" cy="107950"/>
          </a:xfrm>
          <a:custGeom>
            <a:avLst/>
            <a:gdLst/>
            <a:ahLst/>
            <a:cxnLst/>
            <a:rect l="l" t="t" r="r" b="b"/>
            <a:pathLst>
              <a:path w="466089" h="107950">
                <a:moveTo>
                  <a:pt x="466039" y="17637"/>
                </a:moveTo>
                <a:lnTo>
                  <a:pt x="425287" y="11390"/>
                </a:lnTo>
                <a:lnTo>
                  <a:pt x="380052" y="5894"/>
                </a:lnTo>
                <a:lnTo>
                  <a:pt x="331720" y="1861"/>
                </a:lnTo>
                <a:lnTo>
                  <a:pt x="281679" y="0"/>
                </a:lnTo>
                <a:lnTo>
                  <a:pt x="231314" y="1020"/>
                </a:lnTo>
                <a:lnTo>
                  <a:pt x="182014" y="5632"/>
                </a:lnTo>
                <a:lnTo>
                  <a:pt x="135163" y="14545"/>
                </a:lnTo>
                <a:lnTo>
                  <a:pt x="92150" y="28470"/>
                </a:lnTo>
                <a:lnTo>
                  <a:pt x="54360" y="48117"/>
                </a:lnTo>
                <a:lnTo>
                  <a:pt x="23181" y="74195"/>
                </a:lnTo>
                <a:lnTo>
                  <a:pt x="0" y="107414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92030" y="4845370"/>
            <a:ext cx="553720" cy="412750"/>
          </a:xfrm>
          <a:custGeom>
            <a:avLst/>
            <a:gdLst/>
            <a:ahLst/>
            <a:cxnLst/>
            <a:rect l="l" t="t" r="r" b="b"/>
            <a:pathLst>
              <a:path w="553719" h="412750">
                <a:moveTo>
                  <a:pt x="0" y="0"/>
                </a:moveTo>
                <a:lnTo>
                  <a:pt x="46308" y="57529"/>
                </a:lnTo>
                <a:lnTo>
                  <a:pt x="77863" y="82747"/>
                </a:lnTo>
                <a:lnTo>
                  <a:pt x="113777" y="106106"/>
                </a:lnTo>
                <a:lnTo>
                  <a:pt x="153119" y="127983"/>
                </a:lnTo>
                <a:lnTo>
                  <a:pt x="194958" y="148756"/>
                </a:lnTo>
                <a:lnTo>
                  <a:pt x="238363" y="168803"/>
                </a:lnTo>
                <a:lnTo>
                  <a:pt x="282402" y="188503"/>
                </a:lnTo>
                <a:lnTo>
                  <a:pt x="326146" y="208232"/>
                </a:lnTo>
                <a:lnTo>
                  <a:pt x="368661" y="228370"/>
                </a:lnTo>
                <a:lnTo>
                  <a:pt x="409019" y="249295"/>
                </a:lnTo>
                <a:lnTo>
                  <a:pt x="446286" y="271383"/>
                </a:lnTo>
                <a:lnTo>
                  <a:pt x="479533" y="295014"/>
                </a:lnTo>
                <a:lnTo>
                  <a:pt x="507829" y="320565"/>
                </a:lnTo>
                <a:lnTo>
                  <a:pt x="545840" y="378941"/>
                </a:lnTo>
                <a:lnTo>
                  <a:pt x="553694" y="412521"/>
                </a:lnTo>
              </a:path>
            </a:pathLst>
          </a:custGeom>
          <a:ln w="25399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54401" y="5392053"/>
            <a:ext cx="548005" cy="83185"/>
          </a:xfrm>
          <a:custGeom>
            <a:avLst/>
            <a:gdLst/>
            <a:ahLst/>
            <a:cxnLst/>
            <a:rect l="l" t="t" r="r" b="b"/>
            <a:pathLst>
              <a:path w="548005" h="83185">
                <a:moveTo>
                  <a:pt x="547484" y="0"/>
                </a:moveTo>
                <a:lnTo>
                  <a:pt x="514532" y="30341"/>
                </a:lnTo>
                <a:lnTo>
                  <a:pt x="475078" y="52988"/>
                </a:lnTo>
                <a:lnTo>
                  <a:pt x="430380" y="68755"/>
                </a:lnTo>
                <a:lnTo>
                  <a:pt x="381698" y="78461"/>
                </a:lnTo>
                <a:lnTo>
                  <a:pt x="330293" y="82920"/>
                </a:lnTo>
                <a:lnTo>
                  <a:pt x="277423" y="82950"/>
                </a:lnTo>
                <a:lnTo>
                  <a:pt x="224349" y="79366"/>
                </a:lnTo>
                <a:lnTo>
                  <a:pt x="172330" y="72986"/>
                </a:lnTo>
                <a:lnTo>
                  <a:pt x="122625" y="64625"/>
                </a:lnTo>
                <a:lnTo>
                  <a:pt x="76496" y="55101"/>
                </a:lnTo>
                <a:lnTo>
                  <a:pt x="35201" y="45229"/>
                </a:lnTo>
                <a:lnTo>
                  <a:pt x="0" y="35826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09927" y="4618973"/>
            <a:ext cx="38735" cy="8890"/>
          </a:xfrm>
          <a:custGeom>
            <a:avLst/>
            <a:gdLst/>
            <a:ahLst/>
            <a:cxnLst/>
            <a:rect l="l" t="t" r="r" b="b"/>
            <a:pathLst>
              <a:path w="38735" h="8889">
                <a:moveTo>
                  <a:pt x="38455" y="8636"/>
                </a:moveTo>
                <a:lnTo>
                  <a:pt x="29796" y="6450"/>
                </a:lnTo>
                <a:lnTo>
                  <a:pt x="22904" y="4822"/>
                </a:lnTo>
                <a:lnTo>
                  <a:pt x="14173" y="2942"/>
                </a:lnTo>
                <a:lnTo>
                  <a:pt x="0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74330" y="4723748"/>
            <a:ext cx="7620" cy="76200"/>
          </a:xfrm>
          <a:custGeom>
            <a:avLst/>
            <a:gdLst/>
            <a:ahLst/>
            <a:cxnLst/>
            <a:rect l="l" t="t" r="r" b="b"/>
            <a:pathLst>
              <a:path w="7619" h="76200">
                <a:moveTo>
                  <a:pt x="7213" y="0"/>
                </a:moveTo>
                <a:lnTo>
                  <a:pt x="380" y="38747"/>
                </a:lnTo>
                <a:lnTo>
                  <a:pt x="0" y="48316"/>
                </a:lnTo>
                <a:lnTo>
                  <a:pt x="163" y="57656"/>
                </a:lnTo>
                <a:lnTo>
                  <a:pt x="857" y="66774"/>
                </a:lnTo>
                <a:lnTo>
                  <a:pt x="2069" y="7567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27352" y="5282231"/>
            <a:ext cx="19050" cy="70485"/>
          </a:xfrm>
          <a:custGeom>
            <a:avLst/>
            <a:gdLst/>
            <a:ahLst/>
            <a:cxnLst/>
            <a:rect l="l" t="t" r="r" b="b"/>
            <a:pathLst>
              <a:path w="19050" h="70485">
                <a:moveTo>
                  <a:pt x="18834" y="0"/>
                </a:moveTo>
                <a:lnTo>
                  <a:pt x="9892" y="45417"/>
                </a:lnTo>
                <a:lnTo>
                  <a:pt x="3603" y="62382"/>
                </a:lnTo>
                <a:lnTo>
                  <a:pt x="0" y="7039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97254" y="5410412"/>
            <a:ext cx="34925" cy="11430"/>
          </a:xfrm>
          <a:custGeom>
            <a:avLst/>
            <a:gdLst/>
            <a:ahLst/>
            <a:cxnLst/>
            <a:rect l="l" t="t" r="r" b="b"/>
            <a:pathLst>
              <a:path w="34925" h="11429">
                <a:moveTo>
                  <a:pt x="34544" y="10922"/>
                </a:moveTo>
                <a:lnTo>
                  <a:pt x="19931" y="6461"/>
                </a:lnTo>
                <a:lnTo>
                  <a:pt x="9080" y="3013"/>
                </a:lnTo>
                <a:lnTo>
                  <a:pt x="2325" y="788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12582" y="3956067"/>
            <a:ext cx="685800" cy="211454"/>
          </a:xfrm>
          <a:custGeom>
            <a:avLst/>
            <a:gdLst/>
            <a:ahLst/>
            <a:cxnLst/>
            <a:rect l="l" t="t" r="r" b="b"/>
            <a:pathLst>
              <a:path w="685800" h="211454">
                <a:moveTo>
                  <a:pt x="685393" y="62488"/>
                </a:moveTo>
                <a:lnTo>
                  <a:pt x="616991" y="41830"/>
                </a:lnTo>
                <a:lnTo>
                  <a:pt x="577940" y="31646"/>
                </a:lnTo>
                <a:lnTo>
                  <a:pt x="536389" y="22153"/>
                </a:lnTo>
                <a:lnTo>
                  <a:pt x="492888" y="13796"/>
                </a:lnTo>
                <a:lnTo>
                  <a:pt x="447986" y="7022"/>
                </a:lnTo>
                <a:lnTo>
                  <a:pt x="402233" y="2274"/>
                </a:lnTo>
                <a:lnTo>
                  <a:pt x="356179" y="0"/>
                </a:lnTo>
                <a:lnTo>
                  <a:pt x="310373" y="643"/>
                </a:lnTo>
                <a:lnTo>
                  <a:pt x="265366" y="4651"/>
                </a:lnTo>
                <a:lnTo>
                  <a:pt x="221706" y="12469"/>
                </a:lnTo>
                <a:lnTo>
                  <a:pt x="179943" y="24541"/>
                </a:lnTo>
                <a:lnTo>
                  <a:pt x="140628" y="41314"/>
                </a:lnTo>
                <a:lnTo>
                  <a:pt x="104310" y="63233"/>
                </a:lnTo>
                <a:lnTo>
                  <a:pt x="71538" y="90744"/>
                </a:lnTo>
                <a:lnTo>
                  <a:pt x="42863" y="124291"/>
                </a:lnTo>
                <a:lnTo>
                  <a:pt x="18833" y="164322"/>
                </a:lnTo>
                <a:lnTo>
                  <a:pt x="0" y="211281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96419" y="4323020"/>
            <a:ext cx="737235" cy="800735"/>
          </a:xfrm>
          <a:custGeom>
            <a:avLst/>
            <a:gdLst/>
            <a:ahLst/>
            <a:cxnLst/>
            <a:rect l="l" t="t" r="r" b="b"/>
            <a:pathLst>
              <a:path w="737234" h="800735">
                <a:moveTo>
                  <a:pt x="0" y="0"/>
                </a:moveTo>
                <a:lnTo>
                  <a:pt x="7423" y="37969"/>
                </a:lnTo>
                <a:lnTo>
                  <a:pt x="35518" y="108245"/>
                </a:lnTo>
                <a:lnTo>
                  <a:pt x="55466" y="140838"/>
                </a:lnTo>
                <a:lnTo>
                  <a:pt x="78865" y="171925"/>
                </a:lnTo>
                <a:lnTo>
                  <a:pt x="105353" y="201650"/>
                </a:lnTo>
                <a:lnTo>
                  <a:pt x="134568" y="230155"/>
                </a:lnTo>
                <a:lnTo>
                  <a:pt x="166148" y="257583"/>
                </a:lnTo>
                <a:lnTo>
                  <a:pt x="199732" y="284079"/>
                </a:lnTo>
                <a:lnTo>
                  <a:pt x="234956" y="309784"/>
                </a:lnTo>
                <a:lnTo>
                  <a:pt x="271461" y="334842"/>
                </a:lnTo>
                <a:lnTo>
                  <a:pt x="308883" y="359397"/>
                </a:lnTo>
                <a:lnTo>
                  <a:pt x="346860" y="383590"/>
                </a:lnTo>
                <a:lnTo>
                  <a:pt x="385032" y="407566"/>
                </a:lnTo>
                <a:lnTo>
                  <a:pt x="423035" y="431468"/>
                </a:lnTo>
                <a:lnTo>
                  <a:pt x="460508" y="455438"/>
                </a:lnTo>
                <a:lnTo>
                  <a:pt x="497089" y="479620"/>
                </a:lnTo>
                <a:lnTo>
                  <a:pt x="532417" y="504157"/>
                </a:lnTo>
                <a:lnTo>
                  <a:pt x="566128" y="529191"/>
                </a:lnTo>
                <a:lnTo>
                  <a:pt x="597862" y="554867"/>
                </a:lnTo>
                <a:lnTo>
                  <a:pt x="627256" y="581328"/>
                </a:lnTo>
                <a:lnTo>
                  <a:pt x="653949" y="608715"/>
                </a:lnTo>
                <a:lnTo>
                  <a:pt x="697783" y="666845"/>
                </a:lnTo>
                <a:lnTo>
                  <a:pt x="726467" y="730402"/>
                </a:lnTo>
                <a:lnTo>
                  <a:pt x="734224" y="764574"/>
                </a:lnTo>
                <a:lnTo>
                  <a:pt x="737108" y="800531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22322" y="5270832"/>
            <a:ext cx="776605" cy="176530"/>
          </a:xfrm>
          <a:custGeom>
            <a:avLst/>
            <a:gdLst/>
            <a:ahLst/>
            <a:cxnLst/>
            <a:rect l="l" t="t" r="r" b="b"/>
            <a:pathLst>
              <a:path w="776604" h="176529">
                <a:moveTo>
                  <a:pt x="776477" y="0"/>
                </a:moveTo>
                <a:lnTo>
                  <a:pt x="752894" y="41578"/>
                </a:lnTo>
                <a:lnTo>
                  <a:pt x="724853" y="76699"/>
                </a:lnTo>
                <a:lnTo>
                  <a:pt x="692832" y="105775"/>
                </a:lnTo>
                <a:lnTo>
                  <a:pt x="657304" y="129218"/>
                </a:lnTo>
                <a:lnTo>
                  <a:pt x="618746" y="147439"/>
                </a:lnTo>
                <a:lnTo>
                  <a:pt x="577634" y="160852"/>
                </a:lnTo>
                <a:lnTo>
                  <a:pt x="534441" y="169867"/>
                </a:lnTo>
                <a:lnTo>
                  <a:pt x="489644" y="174897"/>
                </a:lnTo>
                <a:lnTo>
                  <a:pt x="443719" y="176354"/>
                </a:lnTo>
                <a:lnTo>
                  <a:pt x="397140" y="174650"/>
                </a:lnTo>
                <a:lnTo>
                  <a:pt x="350383" y="170197"/>
                </a:lnTo>
                <a:lnTo>
                  <a:pt x="303923" y="163407"/>
                </a:lnTo>
                <a:lnTo>
                  <a:pt x="258236" y="154693"/>
                </a:lnTo>
                <a:lnTo>
                  <a:pt x="213797" y="144466"/>
                </a:lnTo>
                <a:lnTo>
                  <a:pt x="171082" y="133138"/>
                </a:lnTo>
                <a:lnTo>
                  <a:pt x="130566" y="121121"/>
                </a:lnTo>
                <a:lnTo>
                  <a:pt x="92724" y="108828"/>
                </a:lnTo>
                <a:lnTo>
                  <a:pt x="26966" y="85060"/>
                </a:lnTo>
                <a:lnTo>
                  <a:pt x="0" y="74409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49896" y="4036678"/>
            <a:ext cx="37465" cy="15240"/>
          </a:xfrm>
          <a:custGeom>
            <a:avLst/>
            <a:gdLst/>
            <a:ahLst/>
            <a:cxnLst/>
            <a:rect l="l" t="t" r="r" b="b"/>
            <a:pathLst>
              <a:path w="37465" h="15239">
                <a:moveTo>
                  <a:pt x="37414" y="14668"/>
                </a:moveTo>
                <a:lnTo>
                  <a:pt x="29142" y="11138"/>
                </a:lnTo>
                <a:lnTo>
                  <a:pt x="22488" y="8434"/>
                </a:lnTo>
                <a:lnTo>
                  <a:pt x="13943" y="5179"/>
                </a:lnTo>
                <a:lnTo>
                  <a:pt x="0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94106" y="4193841"/>
            <a:ext cx="11430" cy="78105"/>
          </a:xfrm>
          <a:custGeom>
            <a:avLst/>
            <a:gdLst/>
            <a:ahLst/>
            <a:cxnLst/>
            <a:rect l="l" t="t" r="r" b="b"/>
            <a:pathLst>
              <a:path w="11429" h="78104">
                <a:moveTo>
                  <a:pt x="11112" y="0"/>
                </a:moveTo>
                <a:lnTo>
                  <a:pt x="3530" y="39446"/>
                </a:lnTo>
                <a:lnTo>
                  <a:pt x="469" y="68337"/>
                </a:lnTo>
                <a:lnTo>
                  <a:pt x="0" y="7773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16977" y="5149287"/>
            <a:ext cx="15875" cy="74930"/>
          </a:xfrm>
          <a:custGeom>
            <a:avLst/>
            <a:gdLst/>
            <a:ahLst/>
            <a:cxnLst/>
            <a:rect l="l" t="t" r="r" b="b"/>
            <a:pathLst>
              <a:path w="15875" h="74929">
                <a:moveTo>
                  <a:pt x="15519" y="0"/>
                </a:moveTo>
                <a:lnTo>
                  <a:pt x="9664" y="37998"/>
                </a:lnTo>
                <a:lnTo>
                  <a:pt x="2654" y="65775"/>
                </a:lnTo>
                <a:lnTo>
                  <a:pt x="0" y="7461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64440" y="5320217"/>
            <a:ext cx="34925" cy="15875"/>
          </a:xfrm>
          <a:custGeom>
            <a:avLst/>
            <a:gdLst/>
            <a:ahLst/>
            <a:cxnLst/>
            <a:rect l="l" t="t" r="r" b="b"/>
            <a:pathLst>
              <a:path w="34925" h="15875">
                <a:moveTo>
                  <a:pt x="34620" y="15379"/>
                </a:moveTo>
                <a:lnTo>
                  <a:pt x="19898" y="9017"/>
                </a:lnTo>
                <a:lnTo>
                  <a:pt x="9032" y="4170"/>
                </a:lnTo>
                <a:lnTo>
                  <a:pt x="2305" y="1083"/>
                </a:ln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2121" y="3659352"/>
            <a:ext cx="1473060" cy="1981213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68" name="Frame 67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12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88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644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404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167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928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689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450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8212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973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734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96564" y="52580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61598" y="385489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70" h="33654">
                <a:moveTo>
                  <a:pt x="0" y="0"/>
                </a:moveTo>
                <a:lnTo>
                  <a:pt x="1066" y="33134"/>
                </a:lnTo>
                <a:lnTo>
                  <a:pt x="1028" y="203"/>
                </a:lnTo>
                <a:lnTo>
                  <a:pt x="698" y="101"/>
                </a:lnTo>
                <a:lnTo>
                  <a:pt x="0" y="0"/>
                </a:lnTo>
                <a:close/>
              </a:path>
            </a:pathLst>
          </a:custGeom>
          <a:solidFill>
            <a:srgbClr val="2B2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4876754" y="2997287"/>
            <a:ext cx="1118870" cy="2295525"/>
            <a:chOff x="4876754" y="2997287"/>
            <a:chExt cx="1118870" cy="2295525"/>
          </a:xfrm>
        </p:grpSpPr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7723" y="4349341"/>
              <a:ext cx="747376" cy="75339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876754" y="2997287"/>
              <a:ext cx="335915" cy="2295525"/>
            </a:xfrm>
            <a:custGeom>
              <a:avLst/>
              <a:gdLst/>
              <a:ahLst/>
              <a:cxnLst/>
              <a:rect l="l" t="t" r="r" b="b"/>
              <a:pathLst>
                <a:path w="335914" h="2295525">
                  <a:moveTo>
                    <a:pt x="199785" y="0"/>
                  </a:moveTo>
                  <a:lnTo>
                    <a:pt x="151737" y="4213"/>
                  </a:lnTo>
                  <a:lnTo>
                    <a:pt x="110096" y="26342"/>
                  </a:lnTo>
                  <a:lnTo>
                    <a:pt x="103560" y="53906"/>
                  </a:lnTo>
                  <a:lnTo>
                    <a:pt x="105315" y="72757"/>
                  </a:lnTo>
                  <a:lnTo>
                    <a:pt x="108445" y="90947"/>
                  </a:lnTo>
                  <a:lnTo>
                    <a:pt x="110080" y="107807"/>
                  </a:lnTo>
                  <a:lnTo>
                    <a:pt x="109437" y="125729"/>
                  </a:lnTo>
                  <a:lnTo>
                    <a:pt x="108168" y="146304"/>
                  </a:lnTo>
                  <a:lnTo>
                    <a:pt x="107924" y="171122"/>
                  </a:lnTo>
                  <a:lnTo>
                    <a:pt x="108415" y="208386"/>
                  </a:lnTo>
                  <a:lnTo>
                    <a:pt x="108348" y="259354"/>
                  </a:lnTo>
                  <a:lnTo>
                    <a:pt x="107869" y="315207"/>
                  </a:lnTo>
                  <a:lnTo>
                    <a:pt x="107124" y="367122"/>
                  </a:lnTo>
                  <a:lnTo>
                    <a:pt x="107007" y="419830"/>
                  </a:lnTo>
                  <a:lnTo>
                    <a:pt x="107616" y="478156"/>
                  </a:lnTo>
                  <a:lnTo>
                    <a:pt x="107906" y="533423"/>
                  </a:lnTo>
                  <a:lnTo>
                    <a:pt x="105839" y="619677"/>
                  </a:lnTo>
                  <a:lnTo>
                    <a:pt x="106298" y="670177"/>
                  </a:lnTo>
                  <a:lnTo>
                    <a:pt x="107025" y="716202"/>
                  </a:lnTo>
                  <a:lnTo>
                    <a:pt x="106832" y="745505"/>
                  </a:lnTo>
                  <a:lnTo>
                    <a:pt x="105203" y="761456"/>
                  </a:lnTo>
                  <a:lnTo>
                    <a:pt x="78612" y="805894"/>
                  </a:lnTo>
                  <a:lnTo>
                    <a:pt x="41569" y="824266"/>
                  </a:lnTo>
                  <a:lnTo>
                    <a:pt x="22809" y="821350"/>
                  </a:lnTo>
                  <a:lnTo>
                    <a:pt x="14526" y="830113"/>
                  </a:lnTo>
                  <a:lnTo>
                    <a:pt x="9269" y="847204"/>
                  </a:lnTo>
                  <a:lnTo>
                    <a:pt x="6505" y="870681"/>
                  </a:lnTo>
                  <a:lnTo>
                    <a:pt x="5702" y="898604"/>
                  </a:lnTo>
                  <a:lnTo>
                    <a:pt x="5116" y="933767"/>
                  </a:lnTo>
                  <a:lnTo>
                    <a:pt x="622" y="1102081"/>
                  </a:lnTo>
                  <a:lnTo>
                    <a:pt x="0" y="1147486"/>
                  </a:lnTo>
                  <a:lnTo>
                    <a:pt x="815" y="1352996"/>
                  </a:lnTo>
                  <a:lnTo>
                    <a:pt x="164" y="1450844"/>
                  </a:lnTo>
                  <a:lnTo>
                    <a:pt x="25" y="1566663"/>
                  </a:lnTo>
                  <a:lnTo>
                    <a:pt x="499" y="1689066"/>
                  </a:lnTo>
                  <a:lnTo>
                    <a:pt x="1485" y="1780708"/>
                  </a:lnTo>
                  <a:lnTo>
                    <a:pt x="1775" y="1823583"/>
                  </a:lnTo>
                  <a:lnTo>
                    <a:pt x="543" y="1982590"/>
                  </a:lnTo>
                  <a:lnTo>
                    <a:pt x="603" y="2030092"/>
                  </a:lnTo>
                  <a:lnTo>
                    <a:pt x="1485" y="2067029"/>
                  </a:lnTo>
                  <a:lnTo>
                    <a:pt x="4292" y="2129763"/>
                  </a:lnTo>
                  <a:lnTo>
                    <a:pt x="7099" y="2207707"/>
                  </a:lnTo>
                  <a:lnTo>
                    <a:pt x="7231" y="2229609"/>
                  </a:lnTo>
                  <a:lnTo>
                    <a:pt x="8153" y="2240713"/>
                  </a:lnTo>
                  <a:lnTo>
                    <a:pt x="10656" y="2244442"/>
                  </a:lnTo>
                  <a:lnTo>
                    <a:pt x="15532" y="2244220"/>
                  </a:lnTo>
                  <a:lnTo>
                    <a:pt x="31222" y="2260948"/>
                  </a:lnTo>
                  <a:lnTo>
                    <a:pt x="52574" y="2272669"/>
                  </a:lnTo>
                  <a:lnTo>
                    <a:pt x="78932" y="2281755"/>
                  </a:lnTo>
                  <a:lnTo>
                    <a:pt x="109639" y="2290575"/>
                  </a:lnTo>
                  <a:lnTo>
                    <a:pt x="149892" y="2295187"/>
                  </a:lnTo>
                  <a:lnTo>
                    <a:pt x="197781" y="2292684"/>
                  </a:lnTo>
                  <a:lnTo>
                    <a:pt x="241982" y="2287022"/>
                  </a:lnTo>
                  <a:lnTo>
                    <a:pt x="289407" y="2275612"/>
                  </a:lnTo>
                  <a:lnTo>
                    <a:pt x="325945" y="2242823"/>
                  </a:lnTo>
                  <a:lnTo>
                    <a:pt x="327352" y="2228600"/>
                  </a:lnTo>
                  <a:lnTo>
                    <a:pt x="324548" y="2192251"/>
                  </a:lnTo>
                  <a:lnTo>
                    <a:pt x="323775" y="2152702"/>
                  </a:lnTo>
                  <a:lnTo>
                    <a:pt x="325925" y="2045692"/>
                  </a:lnTo>
                  <a:lnTo>
                    <a:pt x="325864" y="1965944"/>
                  </a:lnTo>
                  <a:lnTo>
                    <a:pt x="328967" y="1803647"/>
                  </a:lnTo>
                  <a:lnTo>
                    <a:pt x="329426" y="1747034"/>
                  </a:lnTo>
                  <a:lnTo>
                    <a:pt x="328107" y="1653811"/>
                  </a:lnTo>
                  <a:lnTo>
                    <a:pt x="328408" y="1598903"/>
                  </a:lnTo>
                  <a:lnTo>
                    <a:pt x="329393" y="1538142"/>
                  </a:lnTo>
                  <a:lnTo>
                    <a:pt x="330804" y="1476376"/>
                  </a:lnTo>
                  <a:lnTo>
                    <a:pt x="335000" y="1333528"/>
                  </a:lnTo>
                  <a:lnTo>
                    <a:pt x="335580" y="1287752"/>
                  </a:lnTo>
                  <a:lnTo>
                    <a:pt x="335253" y="1231702"/>
                  </a:lnTo>
                  <a:lnTo>
                    <a:pt x="334096" y="1117689"/>
                  </a:lnTo>
                  <a:lnTo>
                    <a:pt x="334967" y="1020235"/>
                  </a:lnTo>
                  <a:lnTo>
                    <a:pt x="334902" y="956538"/>
                  </a:lnTo>
                  <a:lnTo>
                    <a:pt x="334378" y="857811"/>
                  </a:lnTo>
                  <a:lnTo>
                    <a:pt x="312975" y="820387"/>
                  </a:lnTo>
                  <a:lnTo>
                    <a:pt x="300137" y="820012"/>
                  </a:lnTo>
                  <a:lnTo>
                    <a:pt x="284401" y="816610"/>
                  </a:lnTo>
                  <a:lnTo>
                    <a:pt x="253128" y="791827"/>
                  </a:lnTo>
                  <a:lnTo>
                    <a:pt x="241255" y="757129"/>
                  </a:lnTo>
                  <a:lnTo>
                    <a:pt x="241498" y="743038"/>
                  </a:lnTo>
                  <a:lnTo>
                    <a:pt x="241477" y="718941"/>
                  </a:lnTo>
                  <a:lnTo>
                    <a:pt x="238641" y="629621"/>
                  </a:lnTo>
                  <a:lnTo>
                    <a:pt x="237804" y="573084"/>
                  </a:lnTo>
                  <a:lnTo>
                    <a:pt x="237451" y="471604"/>
                  </a:lnTo>
                  <a:lnTo>
                    <a:pt x="237013" y="427422"/>
                  </a:lnTo>
                  <a:lnTo>
                    <a:pt x="235083" y="315355"/>
                  </a:lnTo>
                  <a:lnTo>
                    <a:pt x="234645" y="248262"/>
                  </a:lnTo>
                  <a:lnTo>
                    <a:pt x="235546" y="191904"/>
                  </a:lnTo>
                  <a:lnTo>
                    <a:pt x="237632" y="157668"/>
                  </a:lnTo>
                  <a:lnTo>
                    <a:pt x="239981" y="136075"/>
                  </a:lnTo>
                  <a:lnTo>
                    <a:pt x="241668" y="117643"/>
                  </a:lnTo>
                  <a:lnTo>
                    <a:pt x="242943" y="99071"/>
                  </a:lnTo>
                  <a:lnTo>
                    <a:pt x="247294" y="54435"/>
                  </a:lnTo>
                  <a:lnTo>
                    <a:pt x="245951" y="41484"/>
                  </a:lnTo>
                  <a:lnTo>
                    <a:pt x="240793" y="29851"/>
                  </a:lnTo>
                  <a:lnTo>
                    <a:pt x="233265" y="19270"/>
                  </a:lnTo>
                  <a:lnTo>
                    <a:pt x="224815" y="9477"/>
                  </a:lnTo>
                  <a:lnTo>
                    <a:pt x="214047" y="2632"/>
                  </a:lnTo>
                  <a:lnTo>
                    <a:pt x="19978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99570" y="3796167"/>
              <a:ext cx="290830" cy="1470660"/>
            </a:xfrm>
            <a:custGeom>
              <a:avLst/>
              <a:gdLst/>
              <a:ahLst/>
              <a:cxnLst/>
              <a:rect l="l" t="t" r="r" b="b"/>
              <a:pathLst>
                <a:path w="290829" h="1470660">
                  <a:moveTo>
                    <a:pt x="133171" y="0"/>
                  </a:moveTo>
                  <a:lnTo>
                    <a:pt x="72116" y="32178"/>
                  </a:lnTo>
                  <a:lnTo>
                    <a:pt x="17423" y="47155"/>
                  </a:lnTo>
                  <a:lnTo>
                    <a:pt x="12826" y="48107"/>
                  </a:lnTo>
                  <a:lnTo>
                    <a:pt x="9575" y="52146"/>
                  </a:lnTo>
                  <a:lnTo>
                    <a:pt x="9684" y="79867"/>
                  </a:lnTo>
                  <a:lnTo>
                    <a:pt x="10516" y="147974"/>
                  </a:lnTo>
                  <a:lnTo>
                    <a:pt x="11442" y="181660"/>
                  </a:lnTo>
                  <a:lnTo>
                    <a:pt x="11963" y="221916"/>
                  </a:lnTo>
                  <a:lnTo>
                    <a:pt x="11587" y="275838"/>
                  </a:lnTo>
                  <a:lnTo>
                    <a:pt x="9937" y="387640"/>
                  </a:lnTo>
                  <a:lnTo>
                    <a:pt x="9562" y="426999"/>
                  </a:lnTo>
                  <a:lnTo>
                    <a:pt x="9562" y="786726"/>
                  </a:lnTo>
                  <a:lnTo>
                    <a:pt x="9302" y="807694"/>
                  </a:lnTo>
                  <a:lnTo>
                    <a:pt x="2190" y="1145236"/>
                  </a:lnTo>
                  <a:lnTo>
                    <a:pt x="336" y="1263879"/>
                  </a:lnTo>
                  <a:lnTo>
                    <a:pt x="0" y="1310375"/>
                  </a:lnTo>
                  <a:lnTo>
                    <a:pt x="202" y="1344180"/>
                  </a:lnTo>
                  <a:lnTo>
                    <a:pt x="1844" y="1398504"/>
                  </a:lnTo>
                  <a:lnTo>
                    <a:pt x="20802" y="1441640"/>
                  </a:lnTo>
                  <a:lnTo>
                    <a:pt x="72895" y="1465106"/>
                  </a:lnTo>
                  <a:lnTo>
                    <a:pt x="130941" y="1470664"/>
                  </a:lnTo>
                  <a:lnTo>
                    <a:pt x="185888" y="1465095"/>
                  </a:lnTo>
                  <a:lnTo>
                    <a:pt x="228688" y="1455178"/>
                  </a:lnTo>
                  <a:lnTo>
                    <a:pt x="268015" y="1432234"/>
                  </a:lnTo>
                  <a:lnTo>
                    <a:pt x="273633" y="1412100"/>
                  </a:lnTo>
                  <a:lnTo>
                    <a:pt x="273633" y="1321803"/>
                  </a:lnTo>
                  <a:lnTo>
                    <a:pt x="273954" y="1295181"/>
                  </a:lnTo>
                  <a:lnTo>
                    <a:pt x="282672" y="883915"/>
                  </a:lnTo>
                  <a:lnTo>
                    <a:pt x="290461" y="52209"/>
                  </a:lnTo>
                  <a:lnTo>
                    <a:pt x="287095" y="49022"/>
                  </a:lnTo>
                  <a:lnTo>
                    <a:pt x="262283" y="49473"/>
                  </a:lnTo>
                  <a:lnTo>
                    <a:pt x="250275" y="47979"/>
                  </a:lnTo>
                  <a:lnTo>
                    <a:pt x="242471" y="43205"/>
                  </a:lnTo>
                  <a:lnTo>
                    <a:pt x="234301" y="33705"/>
                  </a:lnTo>
                  <a:lnTo>
                    <a:pt x="206209" y="14973"/>
                  </a:lnTo>
                  <a:lnTo>
                    <a:pt x="133171" y="0"/>
                  </a:lnTo>
                  <a:close/>
                </a:path>
              </a:pathLst>
            </a:custGeom>
            <a:solidFill>
              <a:srgbClr val="D5B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82178" y="3796166"/>
              <a:ext cx="129539" cy="410209"/>
            </a:xfrm>
            <a:custGeom>
              <a:avLst/>
              <a:gdLst/>
              <a:ahLst/>
              <a:cxnLst/>
              <a:rect l="l" t="t" r="r" b="b"/>
              <a:pathLst>
                <a:path w="129539" h="410210">
                  <a:moveTo>
                    <a:pt x="33705" y="0"/>
                  </a:moveTo>
                  <a:lnTo>
                    <a:pt x="0" y="58927"/>
                  </a:lnTo>
                  <a:lnTo>
                    <a:pt x="20370" y="235262"/>
                  </a:lnTo>
                  <a:lnTo>
                    <a:pt x="24495" y="266784"/>
                  </a:lnTo>
                  <a:lnTo>
                    <a:pt x="33379" y="319173"/>
                  </a:lnTo>
                  <a:lnTo>
                    <a:pt x="46069" y="383566"/>
                  </a:lnTo>
                  <a:lnTo>
                    <a:pt x="56075" y="409638"/>
                  </a:lnTo>
                  <a:lnTo>
                    <a:pt x="64085" y="408914"/>
                  </a:lnTo>
                  <a:lnTo>
                    <a:pt x="88493" y="368007"/>
                  </a:lnTo>
                  <a:lnTo>
                    <a:pt x="100764" y="283025"/>
                  </a:lnTo>
                  <a:lnTo>
                    <a:pt x="112750" y="189623"/>
                  </a:lnTo>
                  <a:lnTo>
                    <a:pt x="121896" y="127466"/>
                  </a:lnTo>
                  <a:lnTo>
                    <a:pt x="126200" y="96390"/>
                  </a:lnTo>
                  <a:lnTo>
                    <a:pt x="129222" y="67424"/>
                  </a:lnTo>
                  <a:lnTo>
                    <a:pt x="129529" y="43819"/>
                  </a:lnTo>
                  <a:lnTo>
                    <a:pt x="127468" y="27501"/>
                  </a:lnTo>
                  <a:lnTo>
                    <a:pt x="124880" y="18032"/>
                  </a:lnTo>
                  <a:lnTo>
                    <a:pt x="123609" y="14973"/>
                  </a:lnTo>
                  <a:lnTo>
                    <a:pt x="3370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01695" y="3827862"/>
              <a:ext cx="95885" cy="347345"/>
            </a:xfrm>
            <a:custGeom>
              <a:avLst/>
              <a:gdLst/>
              <a:ahLst/>
              <a:cxnLst/>
              <a:rect l="l" t="t" r="r" b="b"/>
              <a:pathLst>
                <a:path w="95885" h="347345">
                  <a:moveTo>
                    <a:pt x="91528" y="0"/>
                  </a:moveTo>
                  <a:lnTo>
                    <a:pt x="0" y="0"/>
                  </a:lnTo>
                  <a:lnTo>
                    <a:pt x="0" y="18097"/>
                  </a:lnTo>
                  <a:lnTo>
                    <a:pt x="13023" y="185143"/>
                  </a:lnTo>
                  <a:lnTo>
                    <a:pt x="21275" y="275093"/>
                  </a:lnTo>
                  <a:lnTo>
                    <a:pt x="28274" y="318786"/>
                  </a:lnTo>
                  <a:lnTo>
                    <a:pt x="37541" y="347065"/>
                  </a:lnTo>
                  <a:lnTo>
                    <a:pt x="51676" y="347065"/>
                  </a:lnTo>
                  <a:lnTo>
                    <a:pt x="59186" y="281888"/>
                  </a:lnTo>
                  <a:lnTo>
                    <a:pt x="63565" y="245032"/>
                  </a:lnTo>
                  <a:lnTo>
                    <a:pt x="66497" y="222880"/>
                  </a:lnTo>
                  <a:lnTo>
                    <a:pt x="69672" y="201815"/>
                  </a:lnTo>
                  <a:lnTo>
                    <a:pt x="74714" y="161983"/>
                  </a:lnTo>
                  <a:lnTo>
                    <a:pt x="81081" y="105732"/>
                  </a:lnTo>
                  <a:lnTo>
                    <a:pt x="87208" y="52716"/>
                  </a:lnTo>
                  <a:lnTo>
                    <a:pt x="91528" y="22593"/>
                  </a:lnTo>
                  <a:lnTo>
                    <a:pt x="95377" y="6426"/>
                  </a:lnTo>
                  <a:lnTo>
                    <a:pt x="91528" y="0"/>
                  </a:lnTo>
                  <a:close/>
                </a:path>
              </a:pathLst>
            </a:custGeom>
            <a:solidFill>
              <a:srgbClr val="A83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32931" y="3808349"/>
              <a:ext cx="230504" cy="63500"/>
            </a:xfrm>
            <a:custGeom>
              <a:avLst/>
              <a:gdLst/>
              <a:ahLst/>
              <a:cxnLst/>
              <a:rect l="l" t="t" r="r" b="b"/>
              <a:pathLst>
                <a:path w="230504" h="63500">
                  <a:moveTo>
                    <a:pt x="185356" y="0"/>
                  </a:moveTo>
                  <a:lnTo>
                    <a:pt x="80149" y="6070"/>
                  </a:lnTo>
                  <a:lnTo>
                    <a:pt x="22428" y="8877"/>
                  </a:lnTo>
                  <a:lnTo>
                    <a:pt x="0" y="31356"/>
                  </a:lnTo>
                  <a:lnTo>
                    <a:pt x="37025" y="58727"/>
                  </a:lnTo>
                  <a:lnTo>
                    <a:pt x="98679" y="63297"/>
                  </a:lnTo>
                  <a:lnTo>
                    <a:pt x="129195" y="62541"/>
                  </a:lnTo>
                  <a:lnTo>
                    <a:pt x="178473" y="55232"/>
                  </a:lnTo>
                  <a:lnTo>
                    <a:pt x="212358" y="34212"/>
                  </a:lnTo>
                  <a:lnTo>
                    <a:pt x="230441" y="19507"/>
                  </a:lnTo>
                  <a:lnTo>
                    <a:pt x="1853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55365" y="3018965"/>
              <a:ext cx="179070" cy="844550"/>
            </a:xfrm>
            <a:custGeom>
              <a:avLst/>
              <a:gdLst/>
              <a:ahLst/>
              <a:cxnLst/>
              <a:rect l="l" t="t" r="r" b="b"/>
              <a:pathLst>
                <a:path w="179070" h="844550">
                  <a:moveTo>
                    <a:pt x="95135" y="0"/>
                  </a:moveTo>
                  <a:lnTo>
                    <a:pt x="73103" y="1587"/>
                  </a:lnTo>
                  <a:lnTo>
                    <a:pt x="57532" y="11360"/>
                  </a:lnTo>
                  <a:lnTo>
                    <a:pt x="48288" y="24542"/>
                  </a:lnTo>
                  <a:lnTo>
                    <a:pt x="45237" y="36360"/>
                  </a:lnTo>
                  <a:lnTo>
                    <a:pt x="45833" y="54826"/>
                  </a:lnTo>
                  <a:lnTo>
                    <a:pt x="50685" y="154546"/>
                  </a:lnTo>
                  <a:lnTo>
                    <a:pt x="51368" y="187080"/>
                  </a:lnTo>
                  <a:lnTo>
                    <a:pt x="51354" y="234573"/>
                  </a:lnTo>
                  <a:lnTo>
                    <a:pt x="50816" y="290604"/>
                  </a:lnTo>
                  <a:lnTo>
                    <a:pt x="48869" y="402589"/>
                  </a:lnTo>
                  <a:lnTo>
                    <a:pt x="48230" y="452147"/>
                  </a:lnTo>
                  <a:lnTo>
                    <a:pt x="47692" y="691241"/>
                  </a:lnTo>
                  <a:lnTo>
                    <a:pt x="45296" y="748990"/>
                  </a:lnTo>
                  <a:lnTo>
                    <a:pt x="26181" y="785849"/>
                  </a:lnTo>
                  <a:lnTo>
                    <a:pt x="0" y="814641"/>
                  </a:lnTo>
                  <a:lnTo>
                    <a:pt x="67825" y="837064"/>
                  </a:lnTo>
                  <a:lnTo>
                    <a:pt x="109029" y="844149"/>
                  </a:lnTo>
                  <a:lnTo>
                    <a:pt x="140346" y="835547"/>
                  </a:lnTo>
                  <a:lnTo>
                    <a:pt x="178511" y="810907"/>
                  </a:lnTo>
                  <a:lnTo>
                    <a:pt x="158272" y="781147"/>
                  </a:lnTo>
                  <a:lnTo>
                    <a:pt x="146758" y="751717"/>
                  </a:lnTo>
                  <a:lnTo>
                    <a:pt x="141277" y="722294"/>
                  </a:lnTo>
                  <a:lnTo>
                    <a:pt x="139141" y="692556"/>
                  </a:lnTo>
                  <a:lnTo>
                    <a:pt x="138618" y="655754"/>
                  </a:lnTo>
                  <a:lnTo>
                    <a:pt x="139664" y="488856"/>
                  </a:lnTo>
                  <a:lnTo>
                    <a:pt x="138630" y="415685"/>
                  </a:lnTo>
                  <a:lnTo>
                    <a:pt x="139651" y="302551"/>
                  </a:lnTo>
                  <a:lnTo>
                    <a:pt x="139141" y="260019"/>
                  </a:lnTo>
                  <a:lnTo>
                    <a:pt x="139611" y="225924"/>
                  </a:lnTo>
                  <a:lnTo>
                    <a:pt x="142416" y="187736"/>
                  </a:lnTo>
                  <a:lnTo>
                    <a:pt x="145561" y="151593"/>
                  </a:lnTo>
                  <a:lnTo>
                    <a:pt x="147053" y="123634"/>
                  </a:lnTo>
                  <a:lnTo>
                    <a:pt x="147651" y="105371"/>
                  </a:lnTo>
                  <a:lnTo>
                    <a:pt x="149102" y="92048"/>
                  </a:lnTo>
                  <a:lnTo>
                    <a:pt x="150894" y="80427"/>
                  </a:lnTo>
                  <a:lnTo>
                    <a:pt x="152514" y="67271"/>
                  </a:lnTo>
                  <a:lnTo>
                    <a:pt x="148161" y="28400"/>
                  </a:lnTo>
                  <a:lnTo>
                    <a:pt x="116683" y="4144"/>
                  </a:lnTo>
                  <a:lnTo>
                    <a:pt x="95135" y="0"/>
                  </a:lnTo>
                  <a:close/>
                </a:path>
              </a:pathLst>
            </a:custGeom>
            <a:solidFill>
              <a:srgbClr val="1E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303720" y="3516227"/>
            <a:ext cx="1128395" cy="1779270"/>
            <a:chOff x="2303720" y="3516227"/>
            <a:chExt cx="1128395" cy="1779270"/>
          </a:xfrm>
        </p:grpSpPr>
        <p:sp>
          <p:nvSpPr>
            <p:cNvPr id="41" name="object 41"/>
            <p:cNvSpPr/>
            <p:nvPr/>
          </p:nvSpPr>
          <p:spPr>
            <a:xfrm>
              <a:off x="2303720" y="3516227"/>
              <a:ext cx="1128395" cy="1779270"/>
            </a:xfrm>
            <a:custGeom>
              <a:avLst/>
              <a:gdLst/>
              <a:ahLst/>
              <a:cxnLst/>
              <a:rect l="l" t="t" r="r" b="b"/>
              <a:pathLst>
                <a:path w="1128395" h="1779270">
                  <a:moveTo>
                    <a:pt x="344157" y="0"/>
                  </a:moveTo>
                  <a:lnTo>
                    <a:pt x="0" y="0"/>
                  </a:lnTo>
                  <a:lnTo>
                    <a:pt x="0" y="1677962"/>
                  </a:lnTo>
                  <a:lnTo>
                    <a:pt x="44148" y="1695859"/>
                  </a:lnTo>
                  <a:lnTo>
                    <a:pt x="90048" y="1712184"/>
                  </a:lnTo>
                  <a:lnTo>
                    <a:pt x="137700" y="1726934"/>
                  </a:lnTo>
                  <a:lnTo>
                    <a:pt x="187105" y="1740110"/>
                  </a:lnTo>
                  <a:lnTo>
                    <a:pt x="238264" y="1751711"/>
                  </a:lnTo>
                  <a:lnTo>
                    <a:pt x="290025" y="1761445"/>
                  </a:lnTo>
                  <a:lnTo>
                    <a:pt x="341279" y="1769010"/>
                  </a:lnTo>
                  <a:lnTo>
                    <a:pt x="392024" y="1774409"/>
                  </a:lnTo>
                  <a:lnTo>
                    <a:pt x="442260" y="1777645"/>
                  </a:lnTo>
                  <a:lnTo>
                    <a:pt x="491985" y="1778723"/>
                  </a:lnTo>
                  <a:lnTo>
                    <a:pt x="548598" y="1776855"/>
                  </a:lnTo>
                  <a:lnTo>
                    <a:pt x="603052" y="1771251"/>
                  </a:lnTo>
                  <a:lnTo>
                    <a:pt x="655344" y="1761910"/>
                  </a:lnTo>
                  <a:lnTo>
                    <a:pt x="705470" y="1748835"/>
                  </a:lnTo>
                  <a:lnTo>
                    <a:pt x="753427" y="1732026"/>
                  </a:lnTo>
                  <a:lnTo>
                    <a:pt x="798962" y="1711819"/>
                  </a:lnTo>
                  <a:lnTo>
                    <a:pt x="841823" y="1688556"/>
                  </a:lnTo>
                  <a:lnTo>
                    <a:pt x="882007" y="1662238"/>
                  </a:lnTo>
                  <a:lnTo>
                    <a:pt x="919510" y="1632870"/>
                  </a:lnTo>
                  <a:lnTo>
                    <a:pt x="954328" y="1600454"/>
                  </a:lnTo>
                  <a:lnTo>
                    <a:pt x="986267" y="1565088"/>
                  </a:lnTo>
                  <a:lnTo>
                    <a:pt x="1015118" y="1526869"/>
                  </a:lnTo>
                  <a:lnTo>
                    <a:pt x="1040884" y="1485797"/>
                  </a:lnTo>
                  <a:lnTo>
                    <a:pt x="1052640" y="1463027"/>
                  </a:lnTo>
                  <a:lnTo>
                    <a:pt x="507187" y="1463027"/>
                  </a:lnTo>
                  <a:lnTo>
                    <a:pt x="493428" y="1462957"/>
                  </a:lnTo>
                  <a:lnTo>
                    <a:pt x="447819" y="1461030"/>
                  </a:lnTo>
                  <a:lnTo>
                    <a:pt x="410134" y="1453400"/>
                  </a:lnTo>
                  <a:lnTo>
                    <a:pt x="373593" y="1440257"/>
                  </a:lnTo>
                  <a:lnTo>
                    <a:pt x="341579" y="1425143"/>
                  </a:lnTo>
                  <a:lnTo>
                    <a:pt x="341579" y="1226337"/>
                  </a:lnTo>
                  <a:lnTo>
                    <a:pt x="345457" y="1175451"/>
                  </a:lnTo>
                  <a:lnTo>
                    <a:pt x="357098" y="1126909"/>
                  </a:lnTo>
                  <a:lnTo>
                    <a:pt x="376180" y="1082244"/>
                  </a:lnTo>
                  <a:lnTo>
                    <a:pt x="402386" y="1042885"/>
                  </a:lnTo>
                  <a:lnTo>
                    <a:pt x="436013" y="1010073"/>
                  </a:lnTo>
                  <a:lnTo>
                    <a:pt x="477431" y="984910"/>
                  </a:lnTo>
                  <a:lnTo>
                    <a:pt x="526249" y="968930"/>
                  </a:lnTo>
                  <a:lnTo>
                    <a:pt x="582231" y="963599"/>
                  </a:lnTo>
                  <a:lnTo>
                    <a:pt x="1106710" y="963599"/>
                  </a:lnTo>
                  <a:lnTo>
                    <a:pt x="1095121" y="926642"/>
                  </a:lnTo>
                  <a:lnTo>
                    <a:pt x="1076897" y="883375"/>
                  </a:lnTo>
                  <a:lnTo>
                    <a:pt x="1055336" y="843338"/>
                  </a:lnTo>
                  <a:lnTo>
                    <a:pt x="1030439" y="806533"/>
                  </a:lnTo>
                  <a:lnTo>
                    <a:pt x="1002207" y="772960"/>
                  </a:lnTo>
                  <a:lnTo>
                    <a:pt x="997599" y="768553"/>
                  </a:lnTo>
                  <a:lnTo>
                    <a:pt x="344157" y="768553"/>
                  </a:lnTo>
                  <a:lnTo>
                    <a:pt x="344157" y="0"/>
                  </a:lnTo>
                  <a:close/>
                </a:path>
                <a:path w="1128395" h="1779270">
                  <a:moveTo>
                    <a:pt x="1106710" y="963599"/>
                  </a:moveTo>
                  <a:lnTo>
                    <a:pt x="582231" y="963599"/>
                  </a:lnTo>
                  <a:lnTo>
                    <a:pt x="627422" y="967223"/>
                  </a:lnTo>
                  <a:lnTo>
                    <a:pt x="667286" y="978095"/>
                  </a:lnTo>
                  <a:lnTo>
                    <a:pt x="701821" y="996212"/>
                  </a:lnTo>
                  <a:lnTo>
                    <a:pt x="731024" y="1021575"/>
                  </a:lnTo>
                  <a:lnTo>
                    <a:pt x="754218" y="1053311"/>
                  </a:lnTo>
                  <a:lnTo>
                    <a:pt x="770797" y="1090526"/>
                  </a:lnTo>
                  <a:lnTo>
                    <a:pt x="780752" y="1133214"/>
                  </a:lnTo>
                  <a:lnTo>
                    <a:pt x="784072" y="1181366"/>
                  </a:lnTo>
                  <a:lnTo>
                    <a:pt x="781122" y="1232076"/>
                  </a:lnTo>
                  <a:lnTo>
                    <a:pt x="772271" y="1278138"/>
                  </a:lnTo>
                  <a:lnTo>
                    <a:pt x="757521" y="1319555"/>
                  </a:lnTo>
                  <a:lnTo>
                    <a:pt x="736871" y="1356330"/>
                  </a:lnTo>
                  <a:lnTo>
                    <a:pt x="710323" y="1388465"/>
                  </a:lnTo>
                  <a:lnTo>
                    <a:pt x="669966" y="1421097"/>
                  </a:lnTo>
                  <a:lnTo>
                    <a:pt x="622657" y="1444396"/>
                  </a:lnTo>
                  <a:lnTo>
                    <a:pt x="568397" y="1458370"/>
                  </a:lnTo>
                  <a:lnTo>
                    <a:pt x="507187" y="1463027"/>
                  </a:lnTo>
                  <a:lnTo>
                    <a:pt x="1052640" y="1463027"/>
                  </a:lnTo>
                  <a:lnTo>
                    <a:pt x="1083157" y="1395095"/>
                  </a:lnTo>
                  <a:lnTo>
                    <a:pt x="1099378" y="1345827"/>
                  </a:lnTo>
                  <a:lnTo>
                    <a:pt x="1111998" y="1294389"/>
                  </a:lnTo>
                  <a:lnTo>
                    <a:pt x="1121014" y="1240782"/>
                  </a:lnTo>
                  <a:lnTo>
                    <a:pt x="1126425" y="1185010"/>
                  </a:lnTo>
                  <a:lnTo>
                    <a:pt x="1128223" y="1126909"/>
                  </a:lnTo>
                  <a:lnTo>
                    <a:pt x="1126160" y="1073059"/>
                  </a:lnTo>
                  <a:lnTo>
                    <a:pt x="1119938" y="1021575"/>
                  </a:lnTo>
                  <a:lnTo>
                    <a:pt x="1109606" y="972835"/>
                  </a:lnTo>
                  <a:lnTo>
                    <a:pt x="1106710" y="963599"/>
                  </a:lnTo>
                  <a:close/>
                </a:path>
                <a:path w="1128395" h="1779270">
                  <a:moveTo>
                    <a:pt x="670013" y="640130"/>
                  </a:moveTo>
                  <a:lnTo>
                    <a:pt x="614110" y="642752"/>
                  </a:lnTo>
                  <a:lnTo>
                    <a:pt x="561322" y="650617"/>
                  </a:lnTo>
                  <a:lnTo>
                    <a:pt x="511650" y="663723"/>
                  </a:lnTo>
                  <a:lnTo>
                    <a:pt x="465096" y="682071"/>
                  </a:lnTo>
                  <a:lnTo>
                    <a:pt x="421661" y="705659"/>
                  </a:lnTo>
                  <a:lnTo>
                    <a:pt x="381348" y="734487"/>
                  </a:lnTo>
                  <a:lnTo>
                    <a:pt x="344157" y="768553"/>
                  </a:lnTo>
                  <a:lnTo>
                    <a:pt x="997599" y="768553"/>
                  </a:lnTo>
                  <a:lnTo>
                    <a:pt x="936020" y="716400"/>
                  </a:lnTo>
                  <a:lnTo>
                    <a:pt x="898146" y="693650"/>
                  </a:lnTo>
                  <a:lnTo>
                    <a:pt x="857097" y="674585"/>
                  </a:lnTo>
                  <a:lnTo>
                    <a:pt x="813419" y="659515"/>
                  </a:lnTo>
                  <a:lnTo>
                    <a:pt x="767675" y="648747"/>
                  </a:lnTo>
                  <a:lnTo>
                    <a:pt x="719871" y="642285"/>
                  </a:lnTo>
                  <a:lnTo>
                    <a:pt x="670013" y="64013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9222" y="3601969"/>
              <a:ext cx="103327" cy="11130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521997" y="5067127"/>
              <a:ext cx="87630" cy="118745"/>
            </a:xfrm>
            <a:custGeom>
              <a:avLst/>
              <a:gdLst/>
              <a:ahLst/>
              <a:cxnLst/>
              <a:rect l="l" t="t" r="r" b="b"/>
              <a:pathLst>
                <a:path w="87630" h="118745">
                  <a:moveTo>
                    <a:pt x="87528" y="0"/>
                  </a:moveTo>
                  <a:lnTo>
                    <a:pt x="0" y="59093"/>
                  </a:lnTo>
                  <a:lnTo>
                    <a:pt x="87528" y="118173"/>
                  </a:lnTo>
                  <a:lnTo>
                    <a:pt x="87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70887" y="3630622"/>
              <a:ext cx="0" cy="1512570"/>
            </a:xfrm>
            <a:custGeom>
              <a:avLst/>
              <a:gdLst/>
              <a:ahLst/>
              <a:cxnLst/>
              <a:rect l="l" t="t" r="r" b="b"/>
              <a:pathLst>
                <a:path h="1512570">
                  <a:moveTo>
                    <a:pt x="0" y="0"/>
                  </a:moveTo>
                  <a:lnTo>
                    <a:pt x="0" y="1511985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12145" y="4327215"/>
              <a:ext cx="738505" cy="278130"/>
            </a:xfrm>
            <a:custGeom>
              <a:avLst/>
              <a:gdLst/>
              <a:ahLst/>
              <a:cxnLst/>
              <a:rect l="l" t="t" r="r" b="b"/>
              <a:pathLst>
                <a:path w="738505" h="278129">
                  <a:moveTo>
                    <a:pt x="0" y="213676"/>
                  </a:moveTo>
                  <a:lnTo>
                    <a:pt x="46000" y="158839"/>
                  </a:lnTo>
                  <a:lnTo>
                    <a:pt x="102025" y="109569"/>
                  </a:lnTo>
                  <a:lnTo>
                    <a:pt x="133121" y="87525"/>
                  </a:lnTo>
                  <a:lnTo>
                    <a:pt x="165914" y="67479"/>
                  </a:lnTo>
                  <a:lnTo>
                    <a:pt x="200132" y="49630"/>
                  </a:lnTo>
                  <a:lnTo>
                    <a:pt x="235507" y="34182"/>
                  </a:lnTo>
                  <a:lnTo>
                    <a:pt x="271768" y="21336"/>
                  </a:lnTo>
                  <a:lnTo>
                    <a:pt x="308644" y="11292"/>
                  </a:lnTo>
                  <a:lnTo>
                    <a:pt x="383166" y="423"/>
                  </a:lnTo>
                  <a:lnTo>
                    <a:pt x="420272" y="0"/>
                  </a:lnTo>
                  <a:lnTo>
                    <a:pt x="456913" y="3186"/>
                  </a:lnTo>
                  <a:lnTo>
                    <a:pt x="527724" y="21196"/>
                  </a:lnTo>
                  <a:lnTo>
                    <a:pt x="593440" y="56066"/>
                  </a:lnTo>
                  <a:lnTo>
                    <a:pt x="623712" y="80327"/>
                  </a:lnTo>
                  <a:lnTo>
                    <a:pt x="651900" y="109408"/>
                  </a:lnTo>
                  <a:lnTo>
                    <a:pt x="677735" y="143510"/>
                  </a:lnTo>
                  <a:lnTo>
                    <a:pt x="700945" y="182836"/>
                  </a:lnTo>
                  <a:lnTo>
                    <a:pt x="721262" y="227587"/>
                  </a:lnTo>
                  <a:lnTo>
                    <a:pt x="738416" y="277964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21826" y="4750238"/>
              <a:ext cx="647065" cy="384175"/>
            </a:xfrm>
            <a:custGeom>
              <a:avLst/>
              <a:gdLst/>
              <a:ahLst/>
              <a:cxnLst/>
              <a:rect l="l" t="t" r="r" b="b"/>
              <a:pathLst>
                <a:path w="647064" h="384175">
                  <a:moveTo>
                    <a:pt x="646849" y="0"/>
                  </a:moveTo>
                  <a:lnTo>
                    <a:pt x="641216" y="52867"/>
                  </a:lnTo>
                  <a:lnTo>
                    <a:pt x="629455" y="100721"/>
                  </a:lnTo>
                  <a:lnTo>
                    <a:pt x="612116" y="143805"/>
                  </a:lnTo>
                  <a:lnTo>
                    <a:pt x="589754" y="182364"/>
                  </a:lnTo>
                  <a:lnTo>
                    <a:pt x="562922" y="216642"/>
                  </a:lnTo>
                  <a:lnTo>
                    <a:pt x="532172" y="246884"/>
                  </a:lnTo>
                  <a:lnTo>
                    <a:pt x="498057" y="273334"/>
                  </a:lnTo>
                  <a:lnTo>
                    <a:pt x="461131" y="296236"/>
                  </a:lnTo>
                  <a:lnTo>
                    <a:pt x="421946" y="315835"/>
                  </a:lnTo>
                  <a:lnTo>
                    <a:pt x="381055" y="332376"/>
                  </a:lnTo>
                  <a:lnTo>
                    <a:pt x="339012" y="346102"/>
                  </a:lnTo>
                  <a:lnTo>
                    <a:pt x="296369" y="357259"/>
                  </a:lnTo>
                  <a:lnTo>
                    <a:pt x="253680" y="366091"/>
                  </a:lnTo>
                  <a:lnTo>
                    <a:pt x="211497" y="372841"/>
                  </a:lnTo>
                  <a:lnTo>
                    <a:pt x="170373" y="377756"/>
                  </a:lnTo>
                  <a:lnTo>
                    <a:pt x="130862" y="381078"/>
                  </a:lnTo>
                  <a:lnTo>
                    <a:pt x="58888" y="383924"/>
                  </a:lnTo>
                  <a:lnTo>
                    <a:pt x="27532" y="383937"/>
                  </a:lnTo>
                  <a:lnTo>
                    <a:pt x="0" y="383336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72000" y="4581597"/>
              <a:ext cx="796290" cy="551180"/>
            </a:xfrm>
            <a:custGeom>
              <a:avLst/>
              <a:gdLst/>
              <a:ahLst/>
              <a:cxnLst/>
              <a:rect l="l" t="t" r="r" b="b"/>
              <a:pathLst>
                <a:path w="796289" h="551179">
                  <a:moveTo>
                    <a:pt x="0" y="33299"/>
                  </a:moveTo>
                  <a:lnTo>
                    <a:pt x="3370" y="24908"/>
                  </a:lnTo>
                  <a:lnTo>
                    <a:pt x="7021" y="16559"/>
                  </a:lnTo>
                  <a:lnTo>
                    <a:pt x="10946" y="8255"/>
                  </a:lnTo>
                  <a:lnTo>
                    <a:pt x="15138" y="0"/>
                  </a:lnTo>
                </a:path>
                <a:path w="796289" h="551179">
                  <a:moveTo>
                    <a:pt x="784809" y="46659"/>
                  </a:moveTo>
                  <a:lnTo>
                    <a:pt x="793904" y="91842"/>
                  </a:lnTo>
                  <a:lnTo>
                    <a:pt x="795619" y="110402"/>
                  </a:lnTo>
                  <a:lnTo>
                    <a:pt x="796226" y="119494"/>
                  </a:lnTo>
                </a:path>
                <a:path w="796289" h="551179">
                  <a:moveTo>
                    <a:pt x="125260" y="550938"/>
                  </a:moveTo>
                  <a:lnTo>
                    <a:pt x="109521" y="549983"/>
                  </a:lnTo>
                  <a:lnTo>
                    <a:pt x="97842" y="549108"/>
                  </a:lnTo>
                  <a:lnTo>
                    <a:pt x="90575" y="548468"/>
                  </a:lnTo>
                  <a:lnTo>
                    <a:pt x="88074" y="54822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7448888" y="3481082"/>
            <a:ext cx="1398905" cy="1813560"/>
            <a:chOff x="7448888" y="3481082"/>
            <a:chExt cx="1398905" cy="1813560"/>
          </a:xfrm>
        </p:grpSpPr>
        <p:sp>
          <p:nvSpPr>
            <p:cNvPr id="49" name="object 49"/>
            <p:cNvSpPr/>
            <p:nvPr/>
          </p:nvSpPr>
          <p:spPr>
            <a:xfrm>
              <a:off x="7448888" y="3481082"/>
              <a:ext cx="1398905" cy="1813560"/>
            </a:xfrm>
            <a:custGeom>
              <a:avLst/>
              <a:gdLst/>
              <a:ahLst/>
              <a:cxnLst/>
              <a:rect l="l" t="t" r="r" b="b"/>
              <a:pathLst>
                <a:path w="1398904" h="1813560">
                  <a:moveTo>
                    <a:pt x="514781" y="0"/>
                  </a:moveTo>
                  <a:lnTo>
                    <a:pt x="0" y="0"/>
                  </a:lnTo>
                  <a:lnTo>
                    <a:pt x="0" y="1776895"/>
                  </a:lnTo>
                  <a:lnTo>
                    <a:pt x="98964" y="1788523"/>
                  </a:lnTo>
                  <a:lnTo>
                    <a:pt x="174401" y="1796013"/>
                  </a:lnTo>
                  <a:lnTo>
                    <a:pt x="212648" y="1799155"/>
                  </a:lnTo>
                  <a:lnTo>
                    <a:pt x="250905" y="1801815"/>
                  </a:lnTo>
                  <a:lnTo>
                    <a:pt x="289166" y="1803996"/>
                  </a:lnTo>
                  <a:lnTo>
                    <a:pt x="465348" y="1811572"/>
                  </a:lnTo>
                  <a:lnTo>
                    <a:pt x="521113" y="1812854"/>
                  </a:lnTo>
                  <a:lnTo>
                    <a:pt x="544614" y="1813013"/>
                  </a:lnTo>
                  <a:lnTo>
                    <a:pt x="610672" y="1812267"/>
                  </a:lnTo>
                  <a:lnTo>
                    <a:pt x="674004" y="1810027"/>
                  </a:lnTo>
                  <a:lnTo>
                    <a:pt x="734608" y="1806294"/>
                  </a:lnTo>
                  <a:lnTo>
                    <a:pt x="792485" y="1801068"/>
                  </a:lnTo>
                  <a:lnTo>
                    <a:pt x="847635" y="1794348"/>
                  </a:lnTo>
                  <a:lnTo>
                    <a:pt x="900058" y="1786134"/>
                  </a:lnTo>
                  <a:lnTo>
                    <a:pt x="949754" y="1776426"/>
                  </a:lnTo>
                  <a:lnTo>
                    <a:pt x="996724" y="1765223"/>
                  </a:lnTo>
                  <a:lnTo>
                    <a:pt x="1040967" y="1752526"/>
                  </a:lnTo>
                  <a:lnTo>
                    <a:pt x="1082483" y="1738334"/>
                  </a:lnTo>
                  <a:lnTo>
                    <a:pt x="1121274" y="1722647"/>
                  </a:lnTo>
                  <a:lnTo>
                    <a:pt x="1157338" y="1705465"/>
                  </a:lnTo>
                  <a:lnTo>
                    <a:pt x="1190675" y="1686788"/>
                  </a:lnTo>
                  <a:lnTo>
                    <a:pt x="1234284" y="1657282"/>
                  </a:lnTo>
                  <a:lnTo>
                    <a:pt x="1272763" y="1624846"/>
                  </a:lnTo>
                  <a:lnTo>
                    <a:pt x="1306113" y="1589482"/>
                  </a:lnTo>
                  <a:lnTo>
                    <a:pt x="1334332" y="1551189"/>
                  </a:lnTo>
                  <a:lnTo>
                    <a:pt x="1357422" y="1509968"/>
                  </a:lnTo>
                  <a:lnTo>
                    <a:pt x="1363054" y="1496123"/>
                  </a:lnTo>
                  <a:lnTo>
                    <a:pt x="576630" y="1496123"/>
                  </a:lnTo>
                  <a:lnTo>
                    <a:pt x="561196" y="1495970"/>
                  </a:lnTo>
                  <a:lnTo>
                    <a:pt x="501307" y="1493647"/>
                  </a:lnTo>
                  <a:lnTo>
                    <a:pt x="455201" y="1490537"/>
                  </a:lnTo>
                  <a:lnTo>
                    <a:pt x="410400" y="1486179"/>
                  </a:lnTo>
                  <a:lnTo>
                    <a:pt x="410400" y="1023391"/>
                  </a:lnTo>
                  <a:lnTo>
                    <a:pt x="496112" y="1023391"/>
                  </a:lnTo>
                  <a:lnTo>
                    <a:pt x="509084" y="1023231"/>
                  </a:lnTo>
                  <a:lnTo>
                    <a:pt x="522070" y="1022748"/>
                  </a:lnTo>
                  <a:lnTo>
                    <a:pt x="535062" y="1021939"/>
                  </a:lnTo>
                  <a:lnTo>
                    <a:pt x="548055" y="1020800"/>
                  </a:lnTo>
                  <a:lnTo>
                    <a:pt x="1306940" y="1020800"/>
                  </a:lnTo>
                  <a:lnTo>
                    <a:pt x="1261235" y="971066"/>
                  </a:lnTo>
                  <a:lnTo>
                    <a:pt x="1225215" y="941635"/>
                  </a:lnTo>
                  <a:lnTo>
                    <a:pt x="1185219" y="915170"/>
                  </a:lnTo>
                  <a:lnTo>
                    <a:pt x="1141248" y="891672"/>
                  </a:lnTo>
                  <a:lnTo>
                    <a:pt x="1093301" y="871140"/>
                  </a:lnTo>
                  <a:lnTo>
                    <a:pt x="1041379" y="853574"/>
                  </a:lnTo>
                  <a:lnTo>
                    <a:pt x="985481" y="838974"/>
                  </a:lnTo>
                  <a:lnTo>
                    <a:pt x="1037344" y="819560"/>
                  </a:lnTo>
                  <a:lnTo>
                    <a:pt x="1083508" y="797360"/>
                  </a:lnTo>
                  <a:lnTo>
                    <a:pt x="1123973" y="772374"/>
                  </a:lnTo>
                  <a:lnTo>
                    <a:pt x="1158740" y="744601"/>
                  </a:lnTo>
                  <a:lnTo>
                    <a:pt x="1187806" y="714041"/>
                  </a:lnTo>
                  <a:lnTo>
                    <a:pt x="1189347" y="711842"/>
                  </a:lnTo>
                  <a:lnTo>
                    <a:pt x="569358" y="711842"/>
                  </a:lnTo>
                  <a:lnTo>
                    <a:pt x="510565" y="711695"/>
                  </a:lnTo>
                  <a:lnTo>
                    <a:pt x="410400" y="709218"/>
                  </a:lnTo>
                  <a:lnTo>
                    <a:pt x="410400" y="306374"/>
                  </a:lnTo>
                  <a:lnTo>
                    <a:pt x="484873" y="303911"/>
                  </a:lnTo>
                  <a:lnTo>
                    <a:pt x="1249884" y="303574"/>
                  </a:lnTo>
                  <a:lnTo>
                    <a:pt x="1244357" y="286487"/>
                  </a:lnTo>
                  <a:lnTo>
                    <a:pt x="1222298" y="241935"/>
                  </a:lnTo>
                  <a:lnTo>
                    <a:pt x="1194159" y="201405"/>
                  </a:lnTo>
                  <a:lnTo>
                    <a:pt x="1160205" y="164738"/>
                  </a:lnTo>
                  <a:lnTo>
                    <a:pt x="1120436" y="131928"/>
                  </a:lnTo>
                  <a:lnTo>
                    <a:pt x="1074851" y="102971"/>
                  </a:lnTo>
                  <a:lnTo>
                    <a:pt x="1034282" y="82534"/>
                  </a:lnTo>
                  <a:lnTo>
                    <a:pt x="990203" y="64469"/>
                  </a:lnTo>
                  <a:lnTo>
                    <a:pt x="942610" y="48774"/>
                  </a:lnTo>
                  <a:lnTo>
                    <a:pt x="891499" y="35443"/>
                  </a:lnTo>
                  <a:lnTo>
                    <a:pt x="836866" y="24472"/>
                  </a:lnTo>
                  <a:lnTo>
                    <a:pt x="788754" y="16998"/>
                  </a:lnTo>
                  <a:lnTo>
                    <a:pt x="738410" y="10880"/>
                  </a:lnTo>
                  <a:lnTo>
                    <a:pt x="685839" y="6121"/>
                  </a:lnTo>
                  <a:lnTo>
                    <a:pt x="631042" y="2721"/>
                  </a:lnTo>
                  <a:lnTo>
                    <a:pt x="574022" y="680"/>
                  </a:lnTo>
                  <a:lnTo>
                    <a:pt x="514781" y="0"/>
                  </a:lnTo>
                  <a:close/>
                </a:path>
                <a:path w="1398904" h="1813560">
                  <a:moveTo>
                    <a:pt x="1306940" y="1020800"/>
                  </a:moveTo>
                  <a:lnTo>
                    <a:pt x="548055" y="1020800"/>
                  </a:lnTo>
                  <a:lnTo>
                    <a:pt x="612777" y="1021356"/>
                  </a:lnTo>
                  <a:lnTo>
                    <a:pt x="671870" y="1025619"/>
                  </a:lnTo>
                  <a:lnTo>
                    <a:pt x="725335" y="1033591"/>
                  </a:lnTo>
                  <a:lnTo>
                    <a:pt x="773172" y="1045270"/>
                  </a:lnTo>
                  <a:lnTo>
                    <a:pt x="815381" y="1060656"/>
                  </a:lnTo>
                  <a:lnTo>
                    <a:pt x="851962" y="1079749"/>
                  </a:lnTo>
                  <a:lnTo>
                    <a:pt x="882914" y="1102548"/>
                  </a:lnTo>
                  <a:lnTo>
                    <a:pt x="927937" y="1159266"/>
                  </a:lnTo>
                  <a:lnTo>
                    <a:pt x="950448" y="1230805"/>
                  </a:lnTo>
                  <a:lnTo>
                    <a:pt x="953261" y="1272133"/>
                  </a:lnTo>
                  <a:lnTo>
                    <a:pt x="947578" y="1325652"/>
                  </a:lnTo>
                  <a:lnTo>
                    <a:pt x="930530" y="1371698"/>
                  </a:lnTo>
                  <a:lnTo>
                    <a:pt x="902121" y="1410272"/>
                  </a:lnTo>
                  <a:lnTo>
                    <a:pt x="862355" y="1441373"/>
                  </a:lnTo>
                  <a:lnTo>
                    <a:pt x="790186" y="1471801"/>
                  </a:lnTo>
                  <a:lnTo>
                    <a:pt x="745453" y="1482445"/>
                  </a:lnTo>
                  <a:lnTo>
                    <a:pt x="694951" y="1490045"/>
                  </a:lnTo>
                  <a:lnTo>
                    <a:pt x="638678" y="1494604"/>
                  </a:lnTo>
                  <a:lnTo>
                    <a:pt x="576630" y="1496123"/>
                  </a:lnTo>
                  <a:lnTo>
                    <a:pt x="1363054" y="1496123"/>
                  </a:lnTo>
                  <a:lnTo>
                    <a:pt x="1375381" y="1465819"/>
                  </a:lnTo>
                  <a:lnTo>
                    <a:pt x="1388210" y="1418743"/>
                  </a:lnTo>
                  <a:lnTo>
                    <a:pt x="1395907" y="1368739"/>
                  </a:lnTo>
                  <a:lnTo>
                    <a:pt x="1398473" y="1315808"/>
                  </a:lnTo>
                  <a:lnTo>
                    <a:pt x="1396326" y="1261979"/>
                  </a:lnTo>
                  <a:lnTo>
                    <a:pt x="1389885" y="1211221"/>
                  </a:lnTo>
                  <a:lnTo>
                    <a:pt x="1379151" y="1163532"/>
                  </a:lnTo>
                  <a:lnTo>
                    <a:pt x="1364124" y="1118913"/>
                  </a:lnTo>
                  <a:lnTo>
                    <a:pt x="1344802" y="1077362"/>
                  </a:lnTo>
                  <a:lnTo>
                    <a:pt x="1321187" y="1038880"/>
                  </a:lnTo>
                  <a:lnTo>
                    <a:pt x="1306940" y="1020800"/>
                  </a:lnTo>
                  <a:close/>
                </a:path>
                <a:path w="1398904" h="1813560">
                  <a:moveTo>
                    <a:pt x="1249884" y="303574"/>
                  </a:moveTo>
                  <a:lnTo>
                    <a:pt x="541784" y="303574"/>
                  </a:lnTo>
                  <a:lnTo>
                    <a:pt x="594421" y="306018"/>
                  </a:lnTo>
                  <a:lnTo>
                    <a:pt x="642781" y="311243"/>
                  </a:lnTo>
                  <a:lnTo>
                    <a:pt x="686864" y="319248"/>
                  </a:lnTo>
                  <a:lnTo>
                    <a:pt x="726667" y="330033"/>
                  </a:lnTo>
                  <a:lnTo>
                    <a:pt x="806007" y="370216"/>
                  </a:lnTo>
                  <a:lnTo>
                    <a:pt x="837309" y="405209"/>
                  </a:lnTo>
                  <a:lnTo>
                    <a:pt x="856093" y="448579"/>
                  </a:lnTo>
                  <a:lnTo>
                    <a:pt x="862355" y="500329"/>
                  </a:lnTo>
                  <a:lnTo>
                    <a:pt x="857134" y="552557"/>
                  </a:lnTo>
                  <a:lnTo>
                    <a:pt x="841475" y="597341"/>
                  </a:lnTo>
                  <a:lnTo>
                    <a:pt x="815383" y="634681"/>
                  </a:lnTo>
                  <a:lnTo>
                    <a:pt x="778865" y="664578"/>
                  </a:lnTo>
                  <a:lnTo>
                    <a:pt x="711959" y="693086"/>
                  </a:lnTo>
                  <a:lnTo>
                    <a:pt x="670056" y="702538"/>
                  </a:lnTo>
                  <a:lnTo>
                    <a:pt x="622522" y="708790"/>
                  </a:lnTo>
                  <a:lnTo>
                    <a:pt x="569358" y="711842"/>
                  </a:lnTo>
                  <a:lnTo>
                    <a:pt x="1189347" y="711842"/>
                  </a:lnTo>
                  <a:lnTo>
                    <a:pt x="1233333" y="637924"/>
                  </a:lnTo>
                  <a:lnTo>
                    <a:pt x="1250572" y="592993"/>
                  </a:lnTo>
                  <a:lnTo>
                    <a:pt x="1262888" y="545900"/>
                  </a:lnTo>
                  <a:lnTo>
                    <a:pt x="1270279" y="496643"/>
                  </a:lnTo>
                  <a:lnTo>
                    <a:pt x="1272743" y="445223"/>
                  </a:lnTo>
                  <a:lnTo>
                    <a:pt x="1269586" y="388133"/>
                  </a:lnTo>
                  <a:lnTo>
                    <a:pt x="1260122" y="335221"/>
                  </a:lnTo>
                  <a:lnTo>
                    <a:pt x="1249884" y="303574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2097" y="3570643"/>
              <a:ext cx="103327" cy="11130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5696" y="3570643"/>
              <a:ext cx="103327" cy="11130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574661" y="5081689"/>
              <a:ext cx="368935" cy="123189"/>
            </a:xfrm>
            <a:custGeom>
              <a:avLst/>
              <a:gdLst/>
              <a:ahLst/>
              <a:cxnLst/>
              <a:rect l="l" t="t" r="r" b="b"/>
              <a:pathLst>
                <a:path w="368934" h="123189">
                  <a:moveTo>
                    <a:pt x="118173" y="35445"/>
                  </a:moveTo>
                  <a:lnTo>
                    <a:pt x="0" y="35445"/>
                  </a:lnTo>
                  <a:lnTo>
                    <a:pt x="59093" y="122974"/>
                  </a:lnTo>
                  <a:lnTo>
                    <a:pt x="118173" y="35445"/>
                  </a:lnTo>
                  <a:close/>
                </a:path>
                <a:path w="368934" h="123189">
                  <a:moveTo>
                    <a:pt x="368554" y="0"/>
                  </a:moveTo>
                  <a:lnTo>
                    <a:pt x="281025" y="59093"/>
                  </a:lnTo>
                  <a:lnTo>
                    <a:pt x="368554" y="118173"/>
                  </a:lnTo>
                  <a:lnTo>
                    <a:pt x="368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633761" y="3599294"/>
              <a:ext cx="0" cy="1558925"/>
            </a:xfrm>
            <a:custGeom>
              <a:avLst/>
              <a:gdLst/>
              <a:ahLst/>
              <a:cxnLst/>
              <a:rect l="l" t="t" r="r" b="b"/>
              <a:pathLst>
                <a:path h="1558925">
                  <a:moveTo>
                    <a:pt x="0" y="0"/>
                  </a:moveTo>
                  <a:lnTo>
                    <a:pt x="0" y="1558772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94342" y="3621621"/>
              <a:ext cx="520700" cy="212090"/>
            </a:xfrm>
            <a:custGeom>
              <a:avLst/>
              <a:gdLst/>
              <a:ahLst/>
              <a:cxnLst/>
              <a:rect l="l" t="t" r="r" b="b"/>
              <a:pathLst>
                <a:path w="520700" h="212089">
                  <a:moveTo>
                    <a:pt x="0" y="158"/>
                  </a:moveTo>
                  <a:lnTo>
                    <a:pt x="79886" y="1051"/>
                  </a:lnTo>
                  <a:lnTo>
                    <a:pt x="125275" y="3729"/>
                  </a:lnTo>
                  <a:lnTo>
                    <a:pt x="172847" y="8449"/>
                  </a:lnTo>
                  <a:lnTo>
                    <a:pt x="221518" y="15629"/>
                  </a:lnTo>
                  <a:lnTo>
                    <a:pt x="270204" y="25685"/>
                  </a:lnTo>
                  <a:lnTo>
                    <a:pt x="317818" y="39034"/>
                  </a:lnTo>
                  <a:lnTo>
                    <a:pt x="363276" y="56092"/>
                  </a:lnTo>
                  <a:lnTo>
                    <a:pt x="405493" y="77276"/>
                  </a:lnTo>
                  <a:lnTo>
                    <a:pt x="443385" y="103002"/>
                  </a:lnTo>
                  <a:lnTo>
                    <a:pt x="475866" y="133687"/>
                  </a:lnTo>
                  <a:lnTo>
                    <a:pt x="501851" y="169747"/>
                  </a:lnTo>
                  <a:lnTo>
                    <a:pt x="520255" y="21160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43750" y="3982166"/>
              <a:ext cx="576580" cy="358140"/>
            </a:xfrm>
            <a:custGeom>
              <a:avLst/>
              <a:gdLst/>
              <a:ahLst/>
              <a:cxnLst/>
              <a:rect l="l" t="t" r="r" b="b"/>
              <a:pathLst>
                <a:path w="576579" h="358139">
                  <a:moveTo>
                    <a:pt x="576440" y="0"/>
                  </a:moveTo>
                  <a:lnTo>
                    <a:pt x="563334" y="51207"/>
                  </a:lnTo>
                  <a:lnTo>
                    <a:pt x="543423" y="97325"/>
                  </a:lnTo>
                  <a:lnTo>
                    <a:pt x="517509" y="138621"/>
                  </a:lnTo>
                  <a:lnTo>
                    <a:pt x="486396" y="175361"/>
                  </a:lnTo>
                  <a:lnTo>
                    <a:pt x="450888" y="207812"/>
                  </a:lnTo>
                  <a:lnTo>
                    <a:pt x="411787" y="236239"/>
                  </a:lnTo>
                  <a:lnTo>
                    <a:pt x="369898" y="260909"/>
                  </a:lnTo>
                  <a:lnTo>
                    <a:pt x="326024" y="282089"/>
                  </a:lnTo>
                  <a:lnTo>
                    <a:pt x="280969" y="300044"/>
                  </a:lnTo>
                  <a:lnTo>
                    <a:pt x="235536" y="315040"/>
                  </a:lnTo>
                  <a:lnTo>
                    <a:pt x="190529" y="327345"/>
                  </a:lnTo>
                  <a:lnTo>
                    <a:pt x="146750" y="337224"/>
                  </a:lnTo>
                  <a:lnTo>
                    <a:pt x="105005" y="344943"/>
                  </a:lnTo>
                  <a:lnTo>
                    <a:pt x="66095" y="350770"/>
                  </a:lnTo>
                  <a:lnTo>
                    <a:pt x="30826" y="354970"/>
                  </a:lnTo>
                  <a:lnTo>
                    <a:pt x="0" y="357809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965578" y="4344485"/>
              <a:ext cx="677545" cy="361315"/>
            </a:xfrm>
            <a:custGeom>
              <a:avLst/>
              <a:gdLst/>
              <a:ahLst/>
              <a:cxnLst/>
              <a:rect l="l" t="t" r="r" b="b"/>
              <a:pathLst>
                <a:path w="677545" h="361314">
                  <a:moveTo>
                    <a:pt x="0" y="0"/>
                  </a:moveTo>
                  <a:lnTo>
                    <a:pt x="70896" y="4783"/>
                  </a:lnTo>
                  <a:lnTo>
                    <a:pt x="111658" y="8915"/>
                  </a:lnTo>
                  <a:lnTo>
                    <a:pt x="155091" y="14485"/>
                  </a:lnTo>
                  <a:lnTo>
                    <a:pt x="200541" y="21703"/>
                  </a:lnTo>
                  <a:lnTo>
                    <a:pt x="247352" y="30778"/>
                  </a:lnTo>
                  <a:lnTo>
                    <a:pt x="294870" y="41920"/>
                  </a:lnTo>
                  <a:lnTo>
                    <a:pt x="342441" y="55338"/>
                  </a:lnTo>
                  <a:lnTo>
                    <a:pt x="389410" y="71240"/>
                  </a:lnTo>
                  <a:lnTo>
                    <a:pt x="435123" y="89837"/>
                  </a:lnTo>
                  <a:lnTo>
                    <a:pt x="478926" y="111337"/>
                  </a:lnTo>
                  <a:lnTo>
                    <a:pt x="520163" y="135951"/>
                  </a:lnTo>
                  <a:lnTo>
                    <a:pt x="558181" y="163886"/>
                  </a:lnTo>
                  <a:lnTo>
                    <a:pt x="592326" y="195353"/>
                  </a:lnTo>
                  <a:lnTo>
                    <a:pt x="621941" y="230560"/>
                  </a:lnTo>
                  <a:lnTo>
                    <a:pt x="646375" y="269717"/>
                  </a:lnTo>
                  <a:lnTo>
                    <a:pt x="664970" y="313033"/>
                  </a:lnTo>
                  <a:lnTo>
                    <a:pt x="677075" y="360718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57070" y="4859791"/>
              <a:ext cx="678180" cy="285115"/>
            </a:xfrm>
            <a:custGeom>
              <a:avLst/>
              <a:gdLst/>
              <a:ahLst/>
              <a:cxnLst/>
              <a:rect l="l" t="t" r="r" b="b"/>
              <a:pathLst>
                <a:path w="678179" h="285114">
                  <a:moveTo>
                    <a:pt x="677760" y="0"/>
                  </a:moveTo>
                  <a:lnTo>
                    <a:pt x="660170" y="45495"/>
                  </a:lnTo>
                  <a:lnTo>
                    <a:pt x="636063" y="85956"/>
                  </a:lnTo>
                  <a:lnTo>
                    <a:pt x="606187" y="121669"/>
                  </a:lnTo>
                  <a:lnTo>
                    <a:pt x="571287" y="152924"/>
                  </a:lnTo>
                  <a:lnTo>
                    <a:pt x="532109" y="180007"/>
                  </a:lnTo>
                  <a:lnTo>
                    <a:pt x="489401" y="203207"/>
                  </a:lnTo>
                  <a:lnTo>
                    <a:pt x="443908" y="222811"/>
                  </a:lnTo>
                  <a:lnTo>
                    <a:pt x="396376" y="239108"/>
                  </a:lnTo>
                  <a:lnTo>
                    <a:pt x="347553" y="252386"/>
                  </a:lnTo>
                  <a:lnTo>
                    <a:pt x="298183" y="262932"/>
                  </a:lnTo>
                  <a:lnTo>
                    <a:pt x="249014" y="271034"/>
                  </a:lnTo>
                  <a:lnTo>
                    <a:pt x="200791" y="276980"/>
                  </a:lnTo>
                  <a:lnTo>
                    <a:pt x="154262" y="281059"/>
                  </a:lnTo>
                  <a:lnTo>
                    <a:pt x="110172" y="283558"/>
                  </a:lnTo>
                  <a:lnTo>
                    <a:pt x="69267" y="284765"/>
                  </a:lnTo>
                  <a:lnTo>
                    <a:pt x="32294" y="284967"/>
                  </a:lnTo>
                  <a:lnTo>
                    <a:pt x="0" y="284454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80893" y="3623564"/>
              <a:ext cx="767080" cy="1520190"/>
            </a:xfrm>
            <a:custGeom>
              <a:avLst/>
              <a:gdLst/>
              <a:ahLst/>
              <a:cxnLst/>
              <a:rect l="l" t="t" r="r" b="b"/>
              <a:pathLst>
                <a:path w="767079" h="1520189">
                  <a:moveTo>
                    <a:pt x="26466" y="2730"/>
                  </a:moveTo>
                  <a:lnTo>
                    <a:pt x="34845" y="1873"/>
                  </a:lnTo>
                  <a:lnTo>
                    <a:pt x="41533" y="1303"/>
                  </a:lnTo>
                  <a:lnTo>
                    <a:pt x="50039" y="764"/>
                  </a:lnTo>
                  <a:lnTo>
                    <a:pt x="63868" y="0"/>
                  </a:lnTo>
                </a:path>
                <a:path w="767079" h="1520189">
                  <a:moveTo>
                    <a:pt x="639876" y="233667"/>
                  </a:moveTo>
                  <a:lnTo>
                    <a:pt x="644757" y="280527"/>
                  </a:lnTo>
                  <a:lnTo>
                    <a:pt x="644905" y="290045"/>
                  </a:lnTo>
                  <a:lnTo>
                    <a:pt x="644844" y="299426"/>
                  </a:lnTo>
                  <a:lnTo>
                    <a:pt x="644575" y="308673"/>
                  </a:lnTo>
                </a:path>
                <a:path w="767079" h="1520189">
                  <a:moveTo>
                    <a:pt x="37795" y="718134"/>
                  </a:moveTo>
                  <a:lnTo>
                    <a:pt x="21838" y="718919"/>
                  </a:lnTo>
                  <a:lnTo>
                    <a:pt x="9963" y="719323"/>
                  </a:lnTo>
                  <a:lnTo>
                    <a:pt x="2555" y="719471"/>
                  </a:lnTo>
                  <a:lnTo>
                    <a:pt x="0" y="719493"/>
                  </a:lnTo>
                  <a:lnTo>
                    <a:pt x="8117" y="719270"/>
                  </a:lnTo>
                  <a:lnTo>
                    <a:pt x="14646" y="719191"/>
                  </a:lnTo>
                  <a:lnTo>
                    <a:pt x="23027" y="719250"/>
                  </a:lnTo>
                  <a:lnTo>
                    <a:pt x="36702" y="719442"/>
                  </a:lnTo>
                </a:path>
                <a:path w="767079" h="1520189">
                  <a:moveTo>
                    <a:pt x="764997" y="1105420"/>
                  </a:moveTo>
                  <a:lnTo>
                    <a:pt x="765782" y="1114374"/>
                  </a:lnTo>
                  <a:lnTo>
                    <a:pt x="766346" y="1123464"/>
                  </a:lnTo>
                  <a:lnTo>
                    <a:pt x="766686" y="1132691"/>
                  </a:lnTo>
                  <a:lnTo>
                    <a:pt x="766800" y="1142060"/>
                  </a:lnTo>
                  <a:lnTo>
                    <a:pt x="766663" y="1152385"/>
                  </a:lnTo>
                  <a:lnTo>
                    <a:pt x="766252" y="1162523"/>
                  </a:lnTo>
                  <a:lnTo>
                    <a:pt x="765573" y="1172474"/>
                  </a:lnTo>
                  <a:lnTo>
                    <a:pt x="764628" y="1182242"/>
                  </a:lnTo>
                </a:path>
                <a:path w="767079" h="1520189">
                  <a:moveTo>
                    <a:pt x="48640" y="1519720"/>
                  </a:moveTo>
                  <a:lnTo>
                    <a:pt x="31643" y="1518846"/>
                  </a:lnTo>
                  <a:lnTo>
                    <a:pt x="19026" y="1518040"/>
                  </a:lnTo>
                  <a:lnTo>
                    <a:pt x="11173" y="1517448"/>
                  </a:lnTo>
                  <a:lnTo>
                    <a:pt x="8470" y="1517218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69" name="Frame 68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12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212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973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7734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96564" y="52580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4721" y="3855335"/>
            <a:ext cx="886460" cy="1403350"/>
          </a:xfrm>
          <a:custGeom>
            <a:avLst/>
            <a:gdLst/>
            <a:ahLst/>
            <a:cxnLst/>
            <a:rect l="l" t="t" r="r" b="b"/>
            <a:pathLst>
              <a:path w="886460" h="1403350">
                <a:moveTo>
                  <a:pt x="511708" y="0"/>
                </a:moveTo>
                <a:lnTo>
                  <a:pt x="173113" y="0"/>
                </a:lnTo>
                <a:lnTo>
                  <a:pt x="173113" y="282587"/>
                </a:lnTo>
                <a:lnTo>
                  <a:pt x="0" y="282587"/>
                </a:lnTo>
                <a:lnTo>
                  <a:pt x="0" y="524433"/>
                </a:lnTo>
                <a:lnTo>
                  <a:pt x="173113" y="524433"/>
                </a:lnTo>
                <a:lnTo>
                  <a:pt x="173113" y="1045540"/>
                </a:lnTo>
                <a:lnTo>
                  <a:pt x="174971" y="1093728"/>
                </a:lnTo>
                <a:lnTo>
                  <a:pt x="180543" y="1137923"/>
                </a:lnTo>
                <a:lnTo>
                  <a:pt x="189830" y="1178131"/>
                </a:lnTo>
                <a:lnTo>
                  <a:pt x="202831" y="1214361"/>
                </a:lnTo>
                <a:lnTo>
                  <a:pt x="238363" y="1276145"/>
                </a:lnTo>
                <a:lnTo>
                  <a:pt x="285534" y="1324470"/>
                </a:lnTo>
                <a:lnTo>
                  <a:pt x="343693" y="1360247"/>
                </a:lnTo>
                <a:lnTo>
                  <a:pt x="412178" y="1384414"/>
                </a:lnTo>
                <a:lnTo>
                  <a:pt x="449996" y="1392450"/>
                </a:lnTo>
                <a:lnTo>
                  <a:pt x="489802" y="1398179"/>
                </a:lnTo>
                <a:lnTo>
                  <a:pt x="531591" y="1401611"/>
                </a:lnTo>
                <a:lnTo>
                  <a:pt x="575360" y="1402753"/>
                </a:lnTo>
                <a:lnTo>
                  <a:pt x="620469" y="1401446"/>
                </a:lnTo>
                <a:lnTo>
                  <a:pt x="664144" y="1397523"/>
                </a:lnTo>
                <a:lnTo>
                  <a:pt x="706389" y="1390976"/>
                </a:lnTo>
                <a:lnTo>
                  <a:pt x="747204" y="1381798"/>
                </a:lnTo>
                <a:lnTo>
                  <a:pt x="785946" y="1370315"/>
                </a:lnTo>
                <a:lnTo>
                  <a:pt x="821978" y="1356821"/>
                </a:lnTo>
                <a:lnTo>
                  <a:pt x="885952" y="1323797"/>
                </a:lnTo>
                <a:lnTo>
                  <a:pt x="885952" y="1079550"/>
                </a:lnTo>
                <a:lnTo>
                  <a:pt x="836450" y="1103350"/>
                </a:lnTo>
                <a:lnTo>
                  <a:pt x="789807" y="1121853"/>
                </a:lnTo>
                <a:lnTo>
                  <a:pt x="746021" y="1135064"/>
                </a:lnTo>
                <a:lnTo>
                  <a:pt x="705087" y="1142988"/>
                </a:lnTo>
                <a:lnTo>
                  <a:pt x="667004" y="1145628"/>
                </a:lnTo>
                <a:lnTo>
                  <a:pt x="632147" y="1143061"/>
                </a:lnTo>
                <a:lnTo>
                  <a:pt x="574869" y="1122515"/>
                </a:lnTo>
                <a:lnTo>
                  <a:pt x="534618" y="1079621"/>
                </a:lnTo>
                <a:lnTo>
                  <a:pt x="514252" y="1003486"/>
                </a:lnTo>
                <a:lnTo>
                  <a:pt x="511708" y="952258"/>
                </a:lnTo>
                <a:lnTo>
                  <a:pt x="511708" y="524433"/>
                </a:lnTo>
                <a:lnTo>
                  <a:pt x="863041" y="524433"/>
                </a:lnTo>
                <a:lnTo>
                  <a:pt x="863041" y="282587"/>
                </a:lnTo>
                <a:lnTo>
                  <a:pt x="511708" y="282587"/>
                </a:lnTo>
                <a:lnTo>
                  <a:pt x="511708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03147" y="3480511"/>
            <a:ext cx="1344295" cy="1778000"/>
          </a:xfrm>
          <a:custGeom>
            <a:avLst/>
            <a:gdLst/>
            <a:ahLst/>
            <a:cxnLst/>
            <a:rect l="l" t="t" r="r" b="b"/>
            <a:pathLst>
              <a:path w="1344295" h="1778000">
                <a:moveTo>
                  <a:pt x="1344206" y="0"/>
                </a:moveTo>
                <a:lnTo>
                  <a:pt x="0" y="0"/>
                </a:lnTo>
                <a:lnTo>
                  <a:pt x="0" y="295910"/>
                </a:lnTo>
                <a:lnTo>
                  <a:pt x="473519" y="295910"/>
                </a:lnTo>
                <a:lnTo>
                  <a:pt x="473519" y="298450"/>
                </a:lnTo>
                <a:lnTo>
                  <a:pt x="473519" y="1778000"/>
                </a:lnTo>
                <a:lnTo>
                  <a:pt x="875766" y="1778000"/>
                </a:lnTo>
                <a:lnTo>
                  <a:pt x="875766" y="298450"/>
                </a:lnTo>
                <a:lnTo>
                  <a:pt x="1344206" y="298450"/>
                </a:lnTo>
                <a:lnTo>
                  <a:pt x="1344206" y="295910"/>
                </a:lnTo>
                <a:lnTo>
                  <a:pt x="1344206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384" y="3923520"/>
            <a:ext cx="103327" cy="11130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1520" y="4198461"/>
            <a:ext cx="103327" cy="11130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6615" y="3575828"/>
            <a:ext cx="103327" cy="11130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3595" y="3772028"/>
            <a:ext cx="103327" cy="11130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3048328" y="5038152"/>
            <a:ext cx="100330" cy="114300"/>
          </a:xfrm>
          <a:custGeom>
            <a:avLst/>
            <a:gdLst/>
            <a:ahLst/>
            <a:cxnLst/>
            <a:rect l="l" t="t" r="r" b="b"/>
            <a:pathLst>
              <a:path w="100330" h="114300">
                <a:moveTo>
                  <a:pt x="0" y="0"/>
                </a:moveTo>
                <a:lnTo>
                  <a:pt x="30581" y="114147"/>
                </a:lnTo>
                <a:lnTo>
                  <a:pt x="99834" y="34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13853" y="4195029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30" h="118745">
                <a:moveTo>
                  <a:pt x="0" y="0"/>
                </a:moveTo>
                <a:lnTo>
                  <a:pt x="0" y="118160"/>
                </a:lnTo>
                <a:lnTo>
                  <a:pt x="87528" y="59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95083" y="3572397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29" h="118745">
                <a:moveTo>
                  <a:pt x="0" y="0"/>
                </a:moveTo>
                <a:lnTo>
                  <a:pt x="0" y="118173"/>
                </a:lnTo>
                <a:lnTo>
                  <a:pt x="87528" y="59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16167" y="5096375"/>
            <a:ext cx="118745" cy="87630"/>
          </a:xfrm>
          <a:custGeom>
            <a:avLst/>
            <a:gdLst/>
            <a:ahLst/>
            <a:cxnLst/>
            <a:rect l="l" t="t" r="r" b="b"/>
            <a:pathLst>
              <a:path w="118745" h="87629">
                <a:moveTo>
                  <a:pt x="118173" y="0"/>
                </a:moveTo>
                <a:lnTo>
                  <a:pt x="0" y="0"/>
                </a:lnTo>
                <a:lnTo>
                  <a:pt x="59093" y="87528"/>
                </a:lnTo>
                <a:lnTo>
                  <a:pt x="1181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2346916" y="4075184"/>
            <a:ext cx="701675" cy="654685"/>
            <a:chOff x="2346916" y="4075184"/>
            <a:chExt cx="701675" cy="654685"/>
          </a:xfrm>
        </p:grpSpPr>
        <p:sp>
          <p:nvSpPr>
            <p:cNvPr id="35" name="object 35"/>
            <p:cNvSpPr/>
            <p:nvPr/>
          </p:nvSpPr>
          <p:spPr>
            <a:xfrm>
              <a:off x="2346916" y="4254112"/>
              <a:ext cx="701675" cy="0"/>
            </a:xfrm>
            <a:custGeom>
              <a:avLst/>
              <a:gdLst/>
              <a:ahLst/>
              <a:cxnLst/>
              <a:rect l="l" t="t" r="r" b="b"/>
              <a:pathLst>
                <a:path w="701675">
                  <a:moveTo>
                    <a:pt x="0" y="0"/>
                  </a:moveTo>
                  <a:lnTo>
                    <a:pt x="701408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39048" y="4075184"/>
              <a:ext cx="0" cy="654685"/>
            </a:xfrm>
            <a:custGeom>
              <a:avLst/>
              <a:gdLst/>
              <a:ahLst/>
              <a:cxnLst/>
              <a:rect l="l" t="t" r="r" b="b"/>
              <a:pathLst>
                <a:path h="654685">
                  <a:moveTo>
                    <a:pt x="0" y="0"/>
                  </a:moveTo>
                  <a:lnTo>
                    <a:pt x="0" y="654608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2643841" y="4892326"/>
            <a:ext cx="370840" cy="235585"/>
          </a:xfrm>
          <a:custGeom>
            <a:avLst/>
            <a:gdLst/>
            <a:ahLst/>
            <a:cxnLst/>
            <a:rect l="l" t="t" r="r" b="b"/>
            <a:pathLst>
              <a:path w="370839" h="235585">
                <a:moveTo>
                  <a:pt x="0" y="0"/>
                </a:moveTo>
                <a:lnTo>
                  <a:pt x="7822" y="49102"/>
                </a:lnTo>
                <a:lnTo>
                  <a:pt x="19777" y="92770"/>
                </a:lnTo>
                <a:lnTo>
                  <a:pt x="36211" y="130869"/>
                </a:lnTo>
                <a:lnTo>
                  <a:pt x="57471" y="163265"/>
                </a:lnTo>
                <a:lnTo>
                  <a:pt x="115847" y="210406"/>
                </a:lnTo>
                <a:lnTo>
                  <a:pt x="153656" y="224882"/>
                </a:lnTo>
                <a:lnTo>
                  <a:pt x="197673" y="233115"/>
                </a:lnTo>
                <a:lnTo>
                  <a:pt x="248245" y="234971"/>
                </a:lnTo>
                <a:lnTo>
                  <a:pt x="305716" y="230315"/>
                </a:lnTo>
                <a:lnTo>
                  <a:pt x="370433" y="219011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39048" y="397917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47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39048" y="4757561"/>
            <a:ext cx="1270" cy="80645"/>
          </a:xfrm>
          <a:custGeom>
            <a:avLst/>
            <a:gdLst/>
            <a:ahLst/>
            <a:cxnLst/>
            <a:rect l="l" t="t" r="r" b="b"/>
            <a:pathLst>
              <a:path w="1269" h="80645">
                <a:moveTo>
                  <a:pt x="0" y="0"/>
                </a:moveTo>
                <a:lnTo>
                  <a:pt x="0" y="40474"/>
                </a:lnTo>
                <a:lnTo>
                  <a:pt x="45" y="50678"/>
                </a:lnTo>
                <a:lnTo>
                  <a:pt x="185" y="60736"/>
                </a:lnTo>
                <a:lnTo>
                  <a:pt x="423" y="70648"/>
                </a:lnTo>
                <a:lnTo>
                  <a:pt x="762" y="8041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40838" y="5095228"/>
            <a:ext cx="38735" cy="10160"/>
          </a:xfrm>
          <a:custGeom>
            <a:avLst/>
            <a:gdLst/>
            <a:ahLst/>
            <a:cxnLst/>
            <a:rect l="l" t="t" r="r" b="b"/>
            <a:pathLst>
              <a:path w="38735" h="10160">
                <a:moveTo>
                  <a:pt x="0" y="10045"/>
                </a:moveTo>
                <a:lnTo>
                  <a:pt x="9468" y="7717"/>
                </a:lnTo>
                <a:lnTo>
                  <a:pt x="19070" y="5265"/>
                </a:lnTo>
                <a:lnTo>
                  <a:pt x="28808" y="2692"/>
                </a:lnTo>
                <a:lnTo>
                  <a:pt x="3868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28279" y="3631478"/>
            <a:ext cx="1093470" cy="0"/>
          </a:xfrm>
          <a:custGeom>
            <a:avLst/>
            <a:gdLst/>
            <a:ahLst/>
            <a:cxnLst/>
            <a:rect l="l" t="t" r="r" b="b"/>
            <a:pathLst>
              <a:path w="1093470">
                <a:moveTo>
                  <a:pt x="0" y="0"/>
                </a:moveTo>
                <a:lnTo>
                  <a:pt x="1093127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74843" y="3827683"/>
            <a:ext cx="0" cy="1290955"/>
          </a:xfrm>
          <a:custGeom>
            <a:avLst/>
            <a:gdLst/>
            <a:ahLst/>
            <a:cxnLst/>
            <a:rect l="l" t="t" r="r" b="b"/>
            <a:pathLst>
              <a:path h="1290954">
                <a:moveTo>
                  <a:pt x="0" y="0"/>
                </a:moveTo>
                <a:lnTo>
                  <a:pt x="0" y="1290751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4509" y="2921465"/>
            <a:ext cx="1015898" cy="2387427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54" name="Frame 53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1220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4509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2121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9734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77347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4959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72572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20185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7797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5410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3023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0635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58248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05861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3474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01086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48699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96312" y="526595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96564" y="526595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4719" y="4145779"/>
            <a:ext cx="1283335" cy="1120775"/>
          </a:xfrm>
          <a:custGeom>
            <a:avLst/>
            <a:gdLst/>
            <a:ahLst/>
            <a:cxnLst/>
            <a:rect l="l" t="t" r="r" b="b"/>
            <a:pathLst>
              <a:path w="1283335" h="1120775">
                <a:moveTo>
                  <a:pt x="1028522" y="0"/>
                </a:moveTo>
                <a:lnTo>
                  <a:pt x="712838" y="0"/>
                </a:lnTo>
                <a:lnTo>
                  <a:pt x="712838" y="540562"/>
                </a:lnTo>
                <a:lnTo>
                  <a:pt x="711562" y="580584"/>
                </a:lnTo>
                <a:lnTo>
                  <a:pt x="701372" y="649063"/>
                </a:lnTo>
                <a:lnTo>
                  <a:pt x="681638" y="702598"/>
                </a:lnTo>
                <a:lnTo>
                  <a:pt x="656189" y="743951"/>
                </a:lnTo>
                <a:lnTo>
                  <a:pt x="625718" y="773806"/>
                </a:lnTo>
                <a:lnTo>
                  <a:pt x="590709" y="793556"/>
                </a:lnTo>
                <a:lnTo>
                  <a:pt x="551879" y="804046"/>
                </a:lnTo>
                <a:lnTo>
                  <a:pt x="513062" y="808973"/>
                </a:lnTo>
                <a:lnTo>
                  <a:pt x="493890" y="809586"/>
                </a:lnTo>
                <a:lnTo>
                  <a:pt x="478771" y="808973"/>
                </a:lnTo>
                <a:lnTo>
                  <a:pt x="435343" y="799719"/>
                </a:lnTo>
                <a:lnTo>
                  <a:pt x="396895" y="777985"/>
                </a:lnTo>
                <a:lnTo>
                  <a:pt x="365950" y="741113"/>
                </a:lnTo>
                <a:lnTo>
                  <a:pt x="350050" y="705916"/>
                </a:lnTo>
                <a:lnTo>
                  <a:pt x="339547" y="661490"/>
                </a:lnTo>
                <a:lnTo>
                  <a:pt x="336054" y="607187"/>
                </a:lnTo>
                <a:lnTo>
                  <a:pt x="336210" y="577509"/>
                </a:lnTo>
                <a:lnTo>
                  <a:pt x="336681" y="547666"/>
                </a:lnTo>
                <a:lnTo>
                  <a:pt x="337474" y="517659"/>
                </a:lnTo>
                <a:lnTo>
                  <a:pt x="343687" y="355422"/>
                </a:lnTo>
                <a:lnTo>
                  <a:pt x="344553" y="318722"/>
                </a:lnTo>
                <a:lnTo>
                  <a:pt x="344633" y="280160"/>
                </a:lnTo>
                <a:lnTo>
                  <a:pt x="343923" y="239738"/>
                </a:lnTo>
                <a:lnTo>
                  <a:pt x="342417" y="197459"/>
                </a:lnTo>
                <a:lnTo>
                  <a:pt x="340103" y="152724"/>
                </a:lnTo>
                <a:lnTo>
                  <a:pt x="336994" y="104906"/>
                </a:lnTo>
                <a:lnTo>
                  <a:pt x="333094" y="54000"/>
                </a:lnTo>
                <a:lnTo>
                  <a:pt x="328409" y="0"/>
                </a:lnTo>
                <a:lnTo>
                  <a:pt x="0" y="0"/>
                </a:lnTo>
                <a:lnTo>
                  <a:pt x="7080" y="49077"/>
                </a:lnTo>
                <a:lnTo>
                  <a:pt x="13044" y="96904"/>
                </a:lnTo>
                <a:lnTo>
                  <a:pt x="17896" y="143478"/>
                </a:lnTo>
                <a:lnTo>
                  <a:pt x="21640" y="188798"/>
                </a:lnTo>
                <a:lnTo>
                  <a:pt x="24413" y="233413"/>
                </a:lnTo>
                <a:lnTo>
                  <a:pt x="26403" y="277879"/>
                </a:lnTo>
                <a:lnTo>
                  <a:pt x="27602" y="322197"/>
                </a:lnTo>
                <a:lnTo>
                  <a:pt x="28003" y="366369"/>
                </a:lnTo>
                <a:lnTo>
                  <a:pt x="27840" y="410455"/>
                </a:lnTo>
                <a:lnTo>
                  <a:pt x="27355" y="454534"/>
                </a:lnTo>
                <a:lnTo>
                  <a:pt x="26556" y="498616"/>
                </a:lnTo>
                <a:lnTo>
                  <a:pt x="20358" y="727760"/>
                </a:lnTo>
                <a:lnTo>
                  <a:pt x="21207" y="781188"/>
                </a:lnTo>
                <a:lnTo>
                  <a:pt x="26682" y="830764"/>
                </a:lnTo>
                <a:lnTo>
                  <a:pt x="36785" y="876487"/>
                </a:lnTo>
                <a:lnTo>
                  <a:pt x="51515" y="918357"/>
                </a:lnTo>
                <a:lnTo>
                  <a:pt x="70872" y="956375"/>
                </a:lnTo>
                <a:lnTo>
                  <a:pt x="94857" y="990540"/>
                </a:lnTo>
                <a:lnTo>
                  <a:pt x="123469" y="1020851"/>
                </a:lnTo>
                <a:lnTo>
                  <a:pt x="156275" y="1047207"/>
                </a:lnTo>
                <a:lnTo>
                  <a:pt x="192875" y="1069506"/>
                </a:lnTo>
                <a:lnTo>
                  <a:pt x="233269" y="1087750"/>
                </a:lnTo>
                <a:lnTo>
                  <a:pt x="277457" y="1101938"/>
                </a:lnTo>
                <a:lnTo>
                  <a:pt x="325439" y="1112072"/>
                </a:lnTo>
                <a:lnTo>
                  <a:pt x="377217" y="1118151"/>
                </a:lnTo>
                <a:lnTo>
                  <a:pt x="432790" y="1120178"/>
                </a:lnTo>
                <a:lnTo>
                  <a:pt x="483220" y="1117732"/>
                </a:lnTo>
                <a:lnTo>
                  <a:pt x="532704" y="1110394"/>
                </a:lnTo>
                <a:lnTo>
                  <a:pt x="581241" y="1098162"/>
                </a:lnTo>
                <a:lnTo>
                  <a:pt x="628827" y="1081036"/>
                </a:lnTo>
                <a:lnTo>
                  <a:pt x="674633" y="1059337"/>
                </a:lnTo>
                <a:lnTo>
                  <a:pt x="717905" y="1033379"/>
                </a:lnTo>
                <a:lnTo>
                  <a:pt x="758644" y="1003155"/>
                </a:lnTo>
                <a:lnTo>
                  <a:pt x="796848" y="968654"/>
                </a:lnTo>
                <a:lnTo>
                  <a:pt x="816255" y="1004173"/>
                </a:lnTo>
                <a:lnTo>
                  <a:pt x="838849" y="1034953"/>
                </a:lnTo>
                <a:lnTo>
                  <a:pt x="893584" y="1082306"/>
                </a:lnTo>
                <a:lnTo>
                  <a:pt x="966147" y="1110715"/>
                </a:lnTo>
                <a:lnTo>
                  <a:pt x="1011019" y="1117812"/>
                </a:lnTo>
                <a:lnTo>
                  <a:pt x="1061618" y="1120178"/>
                </a:lnTo>
                <a:lnTo>
                  <a:pt x="1093513" y="1119378"/>
                </a:lnTo>
                <a:lnTo>
                  <a:pt x="1150150" y="1112961"/>
                </a:lnTo>
                <a:lnTo>
                  <a:pt x="1199326" y="1099467"/>
                </a:lnTo>
                <a:lnTo>
                  <a:pt x="1253431" y="1075064"/>
                </a:lnTo>
                <a:lnTo>
                  <a:pt x="1283106" y="1058519"/>
                </a:lnTo>
                <a:lnTo>
                  <a:pt x="1283106" y="829792"/>
                </a:lnTo>
                <a:lnTo>
                  <a:pt x="1258204" y="842613"/>
                </a:lnTo>
                <a:lnTo>
                  <a:pt x="1236957" y="853038"/>
                </a:lnTo>
                <a:lnTo>
                  <a:pt x="1193268" y="870615"/>
                </a:lnTo>
                <a:lnTo>
                  <a:pt x="1155814" y="875614"/>
                </a:lnTo>
                <a:lnTo>
                  <a:pt x="1128035" y="872876"/>
                </a:lnTo>
                <a:lnTo>
                  <a:pt x="1081580" y="850946"/>
                </a:lnTo>
                <a:lnTo>
                  <a:pt x="1047853" y="807586"/>
                </a:lnTo>
                <a:lnTo>
                  <a:pt x="1030670" y="746116"/>
                </a:lnTo>
                <a:lnTo>
                  <a:pt x="1028522" y="708787"/>
                </a:lnTo>
                <a:lnTo>
                  <a:pt x="1028522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94395" y="3488954"/>
            <a:ext cx="1553210" cy="1777364"/>
          </a:xfrm>
          <a:custGeom>
            <a:avLst/>
            <a:gdLst/>
            <a:ahLst/>
            <a:cxnLst/>
            <a:rect l="l" t="t" r="r" b="b"/>
            <a:pathLst>
              <a:path w="1553209" h="1777364">
                <a:moveTo>
                  <a:pt x="1552968" y="0"/>
                </a:moveTo>
                <a:lnTo>
                  <a:pt x="1150721" y="0"/>
                </a:lnTo>
                <a:lnTo>
                  <a:pt x="1150721" y="974979"/>
                </a:lnTo>
                <a:lnTo>
                  <a:pt x="1149168" y="1037781"/>
                </a:lnTo>
                <a:lnTo>
                  <a:pt x="1144509" y="1095933"/>
                </a:lnTo>
                <a:lnTo>
                  <a:pt x="1136745" y="1149434"/>
                </a:lnTo>
                <a:lnTo>
                  <a:pt x="1125875" y="1198284"/>
                </a:lnTo>
                <a:lnTo>
                  <a:pt x="1111901" y="1242482"/>
                </a:lnTo>
                <a:lnTo>
                  <a:pt x="1094823" y="1282026"/>
                </a:lnTo>
                <a:lnTo>
                  <a:pt x="1074641" y="1316916"/>
                </a:lnTo>
                <a:lnTo>
                  <a:pt x="1051356" y="1347152"/>
                </a:lnTo>
                <a:lnTo>
                  <a:pt x="1016037" y="1381261"/>
                </a:lnTo>
                <a:lnTo>
                  <a:pt x="976347" y="1409167"/>
                </a:lnTo>
                <a:lnTo>
                  <a:pt x="932287" y="1430870"/>
                </a:lnTo>
                <a:lnTo>
                  <a:pt x="883859" y="1446372"/>
                </a:lnTo>
                <a:lnTo>
                  <a:pt x="831063" y="1455672"/>
                </a:lnTo>
                <a:lnTo>
                  <a:pt x="773899" y="1458772"/>
                </a:lnTo>
                <a:lnTo>
                  <a:pt x="716788" y="1455775"/>
                </a:lnTo>
                <a:lnTo>
                  <a:pt x="664199" y="1446783"/>
                </a:lnTo>
                <a:lnTo>
                  <a:pt x="616129" y="1431794"/>
                </a:lnTo>
                <a:lnTo>
                  <a:pt x="572577" y="1410810"/>
                </a:lnTo>
                <a:lnTo>
                  <a:pt x="533542" y="1383828"/>
                </a:lnTo>
                <a:lnTo>
                  <a:pt x="499021" y="1350848"/>
                </a:lnTo>
                <a:lnTo>
                  <a:pt x="456682" y="1287987"/>
                </a:lnTo>
                <a:lnTo>
                  <a:pt x="440049" y="1249867"/>
                </a:lnTo>
                <a:lnTo>
                  <a:pt x="426440" y="1207287"/>
                </a:lnTo>
                <a:lnTo>
                  <a:pt x="415855" y="1160246"/>
                </a:lnTo>
                <a:lnTo>
                  <a:pt x="408295" y="1108746"/>
                </a:lnTo>
                <a:lnTo>
                  <a:pt x="403759" y="1052785"/>
                </a:lnTo>
                <a:lnTo>
                  <a:pt x="402247" y="992365"/>
                </a:lnTo>
                <a:lnTo>
                  <a:pt x="402247" y="0"/>
                </a:lnTo>
                <a:lnTo>
                  <a:pt x="0" y="0"/>
                </a:lnTo>
                <a:lnTo>
                  <a:pt x="0" y="1000798"/>
                </a:lnTo>
                <a:lnTo>
                  <a:pt x="813" y="1055790"/>
                </a:lnTo>
                <a:lnTo>
                  <a:pt x="3253" y="1108441"/>
                </a:lnTo>
                <a:lnTo>
                  <a:pt x="7322" y="1158749"/>
                </a:lnTo>
                <a:lnTo>
                  <a:pt x="13019" y="1206717"/>
                </a:lnTo>
                <a:lnTo>
                  <a:pt x="20345" y="1252345"/>
                </a:lnTo>
                <a:lnTo>
                  <a:pt x="29301" y="1295633"/>
                </a:lnTo>
                <a:lnTo>
                  <a:pt x="39889" y="1336582"/>
                </a:lnTo>
                <a:lnTo>
                  <a:pt x="52108" y="1375194"/>
                </a:lnTo>
                <a:lnTo>
                  <a:pt x="70780" y="1423450"/>
                </a:lnTo>
                <a:lnTo>
                  <a:pt x="92064" y="1468373"/>
                </a:lnTo>
                <a:lnTo>
                  <a:pt x="115962" y="1509964"/>
                </a:lnTo>
                <a:lnTo>
                  <a:pt x="142474" y="1548228"/>
                </a:lnTo>
                <a:lnTo>
                  <a:pt x="171604" y="1583165"/>
                </a:lnTo>
                <a:lnTo>
                  <a:pt x="203352" y="1614779"/>
                </a:lnTo>
                <a:lnTo>
                  <a:pt x="237659" y="1643241"/>
                </a:lnTo>
                <a:lnTo>
                  <a:pt x="274512" y="1668720"/>
                </a:lnTo>
                <a:lnTo>
                  <a:pt x="313910" y="1691216"/>
                </a:lnTo>
                <a:lnTo>
                  <a:pt x="355852" y="1710728"/>
                </a:lnTo>
                <a:lnTo>
                  <a:pt x="400334" y="1727257"/>
                </a:lnTo>
                <a:lnTo>
                  <a:pt x="447357" y="1740801"/>
                </a:lnTo>
                <a:lnTo>
                  <a:pt x="489578" y="1750408"/>
                </a:lnTo>
                <a:lnTo>
                  <a:pt x="533457" y="1758535"/>
                </a:lnTo>
                <a:lnTo>
                  <a:pt x="578995" y="1765183"/>
                </a:lnTo>
                <a:lnTo>
                  <a:pt x="626192" y="1770352"/>
                </a:lnTo>
                <a:lnTo>
                  <a:pt x="675052" y="1774044"/>
                </a:lnTo>
                <a:lnTo>
                  <a:pt x="725574" y="1776258"/>
                </a:lnTo>
                <a:lnTo>
                  <a:pt x="777760" y="1776996"/>
                </a:lnTo>
                <a:lnTo>
                  <a:pt x="831280" y="1776258"/>
                </a:lnTo>
                <a:lnTo>
                  <a:pt x="882939" y="1774044"/>
                </a:lnTo>
                <a:lnTo>
                  <a:pt x="932735" y="1770352"/>
                </a:lnTo>
                <a:lnTo>
                  <a:pt x="980666" y="1765183"/>
                </a:lnTo>
                <a:lnTo>
                  <a:pt x="1026731" y="1758535"/>
                </a:lnTo>
                <a:lnTo>
                  <a:pt x="1070928" y="1750408"/>
                </a:lnTo>
                <a:lnTo>
                  <a:pt x="1113256" y="1740801"/>
                </a:lnTo>
                <a:lnTo>
                  <a:pt x="1169325" y="1724190"/>
                </a:lnTo>
                <a:lnTo>
                  <a:pt x="1221633" y="1703281"/>
                </a:lnTo>
                <a:lnTo>
                  <a:pt x="1270178" y="1678076"/>
                </a:lnTo>
                <a:lnTo>
                  <a:pt x="1314960" y="1648575"/>
                </a:lnTo>
                <a:lnTo>
                  <a:pt x="1355978" y="1614779"/>
                </a:lnTo>
                <a:lnTo>
                  <a:pt x="1387256" y="1583128"/>
                </a:lnTo>
                <a:lnTo>
                  <a:pt x="1415848" y="1548082"/>
                </a:lnTo>
                <a:lnTo>
                  <a:pt x="1441757" y="1509639"/>
                </a:lnTo>
                <a:lnTo>
                  <a:pt x="1464985" y="1467799"/>
                </a:lnTo>
                <a:lnTo>
                  <a:pt x="1485532" y="1422560"/>
                </a:lnTo>
                <a:lnTo>
                  <a:pt x="1503400" y="1373924"/>
                </a:lnTo>
                <a:lnTo>
                  <a:pt x="1515010" y="1334951"/>
                </a:lnTo>
                <a:lnTo>
                  <a:pt x="1525075" y="1293519"/>
                </a:lnTo>
                <a:lnTo>
                  <a:pt x="1533594" y="1249629"/>
                </a:lnTo>
                <a:lnTo>
                  <a:pt x="1540567" y="1203280"/>
                </a:lnTo>
                <a:lnTo>
                  <a:pt x="1545991" y="1154474"/>
                </a:lnTo>
                <a:lnTo>
                  <a:pt x="1549867" y="1103211"/>
                </a:lnTo>
                <a:lnTo>
                  <a:pt x="1552193" y="1049492"/>
                </a:lnTo>
                <a:lnTo>
                  <a:pt x="1552968" y="993317"/>
                </a:lnTo>
                <a:lnTo>
                  <a:pt x="1552968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999" y="4236978"/>
            <a:ext cx="103327" cy="11130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0294" y="3571385"/>
            <a:ext cx="103327" cy="1113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3422291" y="5079486"/>
            <a:ext cx="98425" cy="116205"/>
          </a:xfrm>
          <a:custGeom>
            <a:avLst/>
            <a:gdLst/>
            <a:ahLst/>
            <a:cxnLst/>
            <a:rect l="l" t="t" r="r" b="b"/>
            <a:pathLst>
              <a:path w="98425" h="116204">
                <a:moveTo>
                  <a:pt x="0" y="0"/>
                </a:moveTo>
                <a:lnTo>
                  <a:pt x="24574" y="115595"/>
                </a:lnTo>
                <a:lnTo>
                  <a:pt x="97904" y="395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93752" y="3571378"/>
            <a:ext cx="118745" cy="87630"/>
          </a:xfrm>
          <a:custGeom>
            <a:avLst/>
            <a:gdLst/>
            <a:ahLst/>
            <a:cxnLst/>
            <a:rect l="l" t="t" r="r" b="b"/>
            <a:pathLst>
              <a:path w="118745" h="87629">
                <a:moveTo>
                  <a:pt x="59080" y="0"/>
                </a:moveTo>
                <a:lnTo>
                  <a:pt x="0" y="87528"/>
                </a:lnTo>
                <a:lnTo>
                  <a:pt x="118173" y="87528"/>
                </a:lnTo>
                <a:lnTo>
                  <a:pt x="59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75664" y="4385888"/>
            <a:ext cx="0" cy="372110"/>
          </a:xfrm>
          <a:custGeom>
            <a:avLst/>
            <a:gdLst/>
            <a:ahLst/>
            <a:cxnLst/>
            <a:rect l="l" t="t" r="r" b="b"/>
            <a:pathLst>
              <a:path h="372110">
                <a:moveTo>
                  <a:pt x="0" y="0"/>
                </a:moveTo>
                <a:lnTo>
                  <a:pt x="0" y="371589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81995" y="4907642"/>
            <a:ext cx="236854" cy="205104"/>
          </a:xfrm>
          <a:custGeom>
            <a:avLst/>
            <a:gdLst/>
            <a:ahLst/>
            <a:cxnLst/>
            <a:rect l="l" t="t" r="r" b="b"/>
            <a:pathLst>
              <a:path w="236855" h="205104">
                <a:moveTo>
                  <a:pt x="0" y="0"/>
                </a:moveTo>
                <a:lnTo>
                  <a:pt x="23635" y="72062"/>
                </a:lnTo>
                <a:lnTo>
                  <a:pt x="45684" y="107839"/>
                </a:lnTo>
                <a:lnTo>
                  <a:pt x="76515" y="140890"/>
                </a:lnTo>
                <a:lnTo>
                  <a:pt x="117598" y="169298"/>
                </a:lnTo>
                <a:lnTo>
                  <a:pt x="170402" y="191147"/>
                </a:lnTo>
                <a:lnTo>
                  <a:pt x="236397" y="20452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76506" y="4838606"/>
            <a:ext cx="262255" cy="266065"/>
          </a:xfrm>
          <a:custGeom>
            <a:avLst/>
            <a:gdLst/>
            <a:ahLst/>
            <a:cxnLst/>
            <a:rect l="l" t="t" r="r" b="b"/>
            <a:pathLst>
              <a:path w="262255" h="266064">
                <a:moveTo>
                  <a:pt x="0" y="265849"/>
                </a:moveTo>
                <a:lnTo>
                  <a:pt x="57789" y="246628"/>
                </a:lnTo>
                <a:lnTo>
                  <a:pt x="107241" y="219927"/>
                </a:lnTo>
                <a:lnTo>
                  <a:pt x="148948" y="187485"/>
                </a:lnTo>
                <a:lnTo>
                  <a:pt x="183499" y="151041"/>
                </a:lnTo>
                <a:lnTo>
                  <a:pt x="211486" y="112331"/>
                </a:lnTo>
                <a:lnTo>
                  <a:pt x="233500" y="73096"/>
                </a:lnTo>
                <a:lnTo>
                  <a:pt x="250133" y="35073"/>
                </a:lnTo>
                <a:lnTo>
                  <a:pt x="261975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3141209" y="4319336"/>
            <a:ext cx="41275" cy="419100"/>
            <a:chOff x="3141209" y="4319336"/>
            <a:chExt cx="41275" cy="419100"/>
          </a:xfrm>
        </p:grpSpPr>
        <p:sp>
          <p:nvSpPr>
            <p:cNvPr id="35" name="object 35"/>
            <p:cNvSpPr/>
            <p:nvPr/>
          </p:nvSpPr>
          <p:spPr>
            <a:xfrm>
              <a:off x="3153909" y="4332036"/>
              <a:ext cx="13335" cy="350520"/>
            </a:xfrm>
            <a:custGeom>
              <a:avLst/>
              <a:gdLst/>
              <a:ahLst/>
              <a:cxnLst/>
              <a:rect l="l" t="t" r="r" b="b"/>
              <a:pathLst>
                <a:path w="13335" h="350520">
                  <a:moveTo>
                    <a:pt x="0" y="350354"/>
                  </a:moveTo>
                  <a:lnTo>
                    <a:pt x="1647" y="303882"/>
                  </a:lnTo>
                  <a:lnTo>
                    <a:pt x="3514" y="252309"/>
                  </a:lnTo>
                  <a:lnTo>
                    <a:pt x="5508" y="197980"/>
                  </a:lnTo>
                  <a:lnTo>
                    <a:pt x="7537" y="143239"/>
                  </a:lnTo>
                  <a:lnTo>
                    <a:pt x="9510" y="90433"/>
                  </a:lnTo>
                  <a:lnTo>
                    <a:pt x="11333" y="41904"/>
                  </a:lnTo>
                  <a:lnTo>
                    <a:pt x="12915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69196" y="4363501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37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3176356" y="4891543"/>
            <a:ext cx="197485" cy="252095"/>
          </a:xfrm>
          <a:custGeom>
            <a:avLst/>
            <a:gdLst/>
            <a:ahLst/>
            <a:cxnLst/>
            <a:rect l="l" t="t" r="r" b="b"/>
            <a:pathLst>
              <a:path w="197485" h="252095">
                <a:moveTo>
                  <a:pt x="0" y="0"/>
                </a:moveTo>
                <a:lnTo>
                  <a:pt x="7222" y="39456"/>
                </a:lnTo>
                <a:lnTo>
                  <a:pt x="18033" y="81012"/>
                </a:lnTo>
                <a:lnTo>
                  <a:pt x="33130" y="122478"/>
                </a:lnTo>
                <a:lnTo>
                  <a:pt x="53216" y="161666"/>
                </a:lnTo>
                <a:lnTo>
                  <a:pt x="78989" y="196384"/>
                </a:lnTo>
                <a:lnTo>
                  <a:pt x="111149" y="224444"/>
                </a:lnTo>
                <a:lnTo>
                  <a:pt x="150397" y="243655"/>
                </a:lnTo>
                <a:lnTo>
                  <a:pt x="197434" y="251828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75664" y="4292623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54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75653" y="4784328"/>
            <a:ext cx="1270" cy="76200"/>
          </a:xfrm>
          <a:custGeom>
            <a:avLst/>
            <a:gdLst/>
            <a:ahLst/>
            <a:cxnLst/>
            <a:rect l="l" t="t" r="r" b="b"/>
            <a:pathLst>
              <a:path w="1269" h="76200">
                <a:moveTo>
                  <a:pt x="10" y="0"/>
                </a:moveTo>
                <a:lnTo>
                  <a:pt x="10" y="39560"/>
                </a:lnTo>
                <a:lnTo>
                  <a:pt x="0" y="46592"/>
                </a:lnTo>
                <a:lnTo>
                  <a:pt x="42" y="55114"/>
                </a:lnTo>
                <a:lnTo>
                  <a:pt x="246" y="64985"/>
                </a:lnTo>
                <a:lnTo>
                  <a:pt x="721" y="7606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42110" y="5113640"/>
            <a:ext cx="78105" cy="1905"/>
          </a:xfrm>
          <a:custGeom>
            <a:avLst/>
            <a:gdLst/>
            <a:ahLst/>
            <a:cxnLst/>
            <a:rect l="l" t="t" r="r" b="b"/>
            <a:pathLst>
              <a:path w="78105" h="1904">
                <a:moveTo>
                  <a:pt x="0" y="673"/>
                </a:moveTo>
                <a:lnTo>
                  <a:pt x="8830" y="1182"/>
                </a:lnTo>
                <a:lnTo>
                  <a:pt x="17853" y="1547"/>
                </a:lnTo>
                <a:lnTo>
                  <a:pt x="27071" y="1767"/>
                </a:lnTo>
                <a:lnTo>
                  <a:pt x="36487" y="1841"/>
                </a:lnTo>
                <a:lnTo>
                  <a:pt x="47112" y="1725"/>
                </a:lnTo>
                <a:lnTo>
                  <a:pt x="57540" y="1377"/>
                </a:lnTo>
                <a:lnTo>
                  <a:pt x="67773" y="802"/>
                </a:lnTo>
                <a:lnTo>
                  <a:pt x="77812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45576" y="4732246"/>
            <a:ext cx="6985" cy="78740"/>
          </a:xfrm>
          <a:custGeom>
            <a:avLst/>
            <a:gdLst/>
            <a:ahLst/>
            <a:cxnLst/>
            <a:rect l="l" t="t" r="r" b="b"/>
            <a:pathLst>
              <a:path w="6985" h="78739">
                <a:moveTo>
                  <a:pt x="0" y="78574"/>
                </a:moveTo>
                <a:lnTo>
                  <a:pt x="5626" y="37642"/>
                </a:lnTo>
                <a:lnTo>
                  <a:pt x="5693" y="32809"/>
                </a:lnTo>
                <a:lnTo>
                  <a:pt x="5891" y="24750"/>
                </a:lnTo>
                <a:lnTo>
                  <a:pt x="6210" y="13727"/>
                </a:lnTo>
                <a:lnTo>
                  <a:pt x="6642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67763" y="4269483"/>
            <a:ext cx="1905" cy="40005"/>
          </a:xfrm>
          <a:custGeom>
            <a:avLst/>
            <a:gdLst/>
            <a:ahLst/>
            <a:cxnLst/>
            <a:rect l="l" t="t" r="r" b="b"/>
            <a:pathLst>
              <a:path w="1905" h="40004">
                <a:moveTo>
                  <a:pt x="0" y="37617"/>
                </a:moveTo>
                <a:lnTo>
                  <a:pt x="599" y="21827"/>
                </a:lnTo>
                <a:lnTo>
                  <a:pt x="1050" y="9998"/>
                </a:lnTo>
                <a:lnTo>
                  <a:pt x="1335" y="2573"/>
                </a:lnTo>
                <a:lnTo>
                  <a:pt x="1435" y="0"/>
                </a:lnTo>
                <a:lnTo>
                  <a:pt x="1435" y="3980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69198" y="4764974"/>
            <a:ext cx="1905" cy="77470"/>
          </a:xfrm>
          <a:custGeom>
            <a:avLst/>
            <a:gdLst/>
            <a:ahLst/>
            <a:cxnLst/>
            <a:rect l="l" t="t" r="r" b="b"/>
            <a:pathLst>
              <a:path w="1905" h="77470">
                <a:moveTo>
                  <a:pt x="0" y="0"/>
                </a:moveTo>
                <a:lnTo>
                  <a:pt x="0" y="39801"/>
                </a:lnTo>
                <a:lnTo>
                  <a:pt x="71" y="46379"/>
                </a:lnTo>
                <a:lnTo>
                  <a:pt x="323" y="54938"/>
                </a:lnTo>
                <a:lnTo>
                  <a:pt x="814" y="65296"/>
                </a:lnTo>
                <a:lnTo>
                  <a:pt x="1600" y="77266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98573" y="5136957"/>
            <a:ext cx="37465" cy="6350"/>
          </a:xfrm>
          <a:custGeom>
            <a:avLst/>
            <a:gdLst/>
            <a:ahLst/>
            <a:cxnLst/>
            <a:rect l="l" t="t" r="r" b="b"/>
            <a:pathLst>
              <a:path w="37464" h="6350">
                <a:moveTo>
                  <a:pt x="0" y="5841"/>
                </a:moveTo>
                <a:lnTo>
                  <a:pt x="8913" y="4947"/>
                </a:lnTo>
                <a:lnTo>
                  <a:pt x="18053" y="3682"/>
                </a:lnTo>
                <a:lnTo>
                  <a:pt x="27421" y="2037"/>
                </a:lnTo>
                <a:lnTo>
                  <a:pt x="3702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91958" y="3713433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41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92965" y="4578584"/>
            <a:ext cx="516890" cy="528320"/>
          </a:xfrm>
          <a:custGeom>
            <a:avLst/>
            <a:gdLst/>
            <a:ahLst/>
            <a:cxnLst/>
            <a:rect l="l" t="t" r="r" b="b"/>
            <a:pathLst>
              <a:path w="516890" h="528320">
                <a:moveTo>
                  <a:pt x="0" y="0"/>
                </a:moveTo>
                <a:lnTo>
                  <a:pt x="4279" y="69690"/>
                </a:lnTo>
                <a:lnTo>
                  <a:pt x="14274" y="142062"/>
                </a:lnTo>
                <a:lnTo>
                  <a:pt x="32413" y="214717"/>
                </a:lnTo>
                <a:lnTo>
                  <a:pt x="61123" y="285255"/>
                </a:lnTo>
                <a:lnTo>
                  <a:pt x="80200" y="318980"/>
                </a:lnTo>
                <a:lnTo>
                  <a:pt x="102830" y="351276"/>
                </a:lnTo>
                <a:lnTo>
                  <a:pt x="129316" y="381843"/>
                </a:lnTo>
                <a:lnTo>
                  <a:pt x="159962" y="410380"/>
                </a:lnTo>
                <a:lnTo>
                  <a:pt x="195071" y="436588"/>
                </a:lnTo>
                <a:lnTo>
                  <a:pt x="234945" y="460168"/>
                </a:lnTo>
                <a:lnTo>
                  <a:pt x="279890" y="480818"/>
                </a:lnTo>
                <a:lnTo>
                  <a:pt x="330208" y="498239"/>
                </a:lnTo>
                <a:lnTo>
                  <a:pt x="386202" y="512131"/>
                </a:lnTo>
                <a:lnTo>
                  <a:pt x="448175" y="522195"/>
                </a:lnTo>
                <a:lnTo>
                  <a:pt x="516432" y="528129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55993" y="4546527"/>
            <a:ext cx="493395" cy="558165"/>
          </a:xfrm>
          <a:custGeom>
            <a:avLst/>
            <a:gdLst/>
            <a:ahLst/>
            <a:cxnLst/>
            <a:rect l="l" t="t" r="r" b="b"/>
            <a:pathLst>
              <a:path w="493395" h="558164">
                <a:moveTo>
                  <a:pt x="0" y="558076"/>
                </a:moveTo>
                <a:lnTo>
                  <a:pt x="65345" y="549481"/>
                </a:lnTo>
                <a:lnTo>
                  <a:pt x="124654" y="536294"/>
                </a:lnTo>
                <a:lnTo>
                  <a:pt x="178219" y="518918"/>
                </a:lnTo>
                <a:lnTo>
                  <a:pt x="226333" y="497756"/>
                </a:lnTo>
                <a:lnTo>
                  <a:pt x="269287" y="473210"/>
                </a:lnTo>
                <a:lnTo>
                  <a:pt x="307375" y="445684"/>
                </a:lnTo>
                <a:lnTo>
                  <a:pt x="340889" y="415581"/>
                </a:lnTo>
                <a:lnTo>
                  <a:pt x="370121" y="383303"/>
                </a:lnTo>
                <a:lnTo>
                  <a:pt x="395365" y="349254"/>
                </a:lnTo>
                <a:lnTo>
                  <a:pt x="416912" y="313837"/>
                </a:lnTo>
                <a:lnTo>
                  <a:pt x="435055" y="277455"/>
                </a:lnTo>
                <a:lnTo>
                  <a:pt x="450088" y="240510"/>
                </a:lnTo>
                <a:lnTo>
                  <a:pt x="462301" y="203405"/>
                </a:lnTo>
                <a:lnTo>
                  <a:pt x="471988" y="166545"/>
                </a:lnTo>
                <a:lnTo>
                  <a:pt x="484955" y="95166"/>
                </a:lnTo>
                <a:lnTo>
                  <a:pt x="491327" y="29597"/>
                </a:lnTo>
                <a:lnTo>
                  <a:pt x="492772" y="0"/>
                </a:lnTo>
              </a:path>
            </a:pathLst>
          </a:custGeom>
          <a:ln w="25399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49772" y="3668945"/>
            <a:ext cx="2540" cy="728980"/>
          </a:xfrm>
          <a:custGeom>
            <a:avLst/>
            <a:gdLst/>
            <a:ahLst/>
            <a:cxnLst/>
            <a:rect l="l" t="t" r="r" b="b"/>
            <a:pathLst>
              <a:path w="2540" h="728979">
                <a:moveTo>
                  <a:pt x="0" y="728675"/>
                </a:moveTo>
                <a:lnTo>
                  <a:pt x="103" y="684268"/>
                </a:lnTo>
                <a:lnTo>
                  <a:pt x="231" y="634993"/>
                </a:lnTo>
                <a:lnTo>
                  <a:pt x="380" y="581773"/>
                </a:lnTo>
                <a:lnTo>
                  <a:pt x="545" y="525531"/>
                </a:lnTo>
                <a:lnTo>
                  <a:pt x="724" y="467191"/>
                </a:lnTo>
                <a:lnTo>
                  <a:pt x="912" y="407675"/>
                </a:lnTo>
                <a:lnTo>
                  <a:pt x="1106" y="347906"/>
                </a:lnTo>
                <a:lnTo>
                  <a:pt x="1301" y="288809"/>
                </a:lnTo>
                <a:lnTo>
                  <a:pt x="1495" y="231304"/>
                </a:lnTo>
                <a:lnTo>
                  <a:pt x="1683" y="176317"/>
                </a:lnTo>
                <a:lnTo>
                  <a:pt x="1860" y="124770"/>
                </a:lnTo>
                <a:lnTo>
                  <a:pt x="2025" y="77586"/>
                </a:lnTo>
                <a:lnTo>
                  <a:pt x="2172" y="35688"/>
                </a:lnTo>
                <a:lnTo>
                  <a:pt x="2298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91958" y="3627026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0"/>
                </a:moveTo>
                <a:lnTo>
                  <a:pt x="0" y="3727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91958" y="4455421"/>
            <a:ext cx="635" cy="74930"/>
          </a:xfrm>
          <a:custGeom>
            <a:avLst/>
            <a:gdLst/>
            <a:ahLst/>
            <a:cxnLst/>
            <a:rect l="l" t="t" r="r" b="b"/>
            <a:pathLst>
              <a:path w="634" h="74929">
                <a:moveTo>
                  <a:pt x="0" y="0"/>
                </a:moveTo>
                <a:lnTo>
                  <a:pt x="0" y="37261"/>
                </a:lnTo>
                <a:lnTo>
                  <a:pt x="1" y="46271"/>
                </a:lnTo>
                <a:lnTo>
                  <a:pt x="11" y="55464"/>
                </a:lnTo>
                <a:lnTo>
                  <a:pt x="37" y="64833"/>
                </a:lnTo>
                <a:lnTo>
                  <a:pt x="88" y="7437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33778" y="5107617"/>
            <a:ext cx="74295" cy="1270"/>
          </a:xfrm>
          <a:custGeom>
            <a:avLst/>
            <a:gdLst/>
            <a:ahLst/>
            <a:cxnLst/>
            <a:rect l="l" t="t" r="r" b="b"/>
            <a:pathLst>
              <a:path w="74295" h="1270">
                <a:moveTo>
                  <a:pt x="0" y="114"/>
                </a:moveTo>
                <a:lnTo>
                  <a:pt x="9125" y="356"/>
                </a:lnTo>
                <a:lnTo>
                  <a:pt x="18348" y="531"/>
                </a:lnTo>
                <a:lnTo>
                  <a:pt x="27671" y="637"/>
                </a:lnTo>
                <a:lnTo>
                  <a:pt x="37096" y="673"/>
                </a:lnTo>
                <a:lnTo>
                  <a:pt x="46466" y="630"/>
                </a:lnTo>
                <a:lnTo>
                  <a:pt x="55735" y="503"/>
                </a:lnTo>
                <a:lnTo>
                  <a:pt x="64901" y="292"/>
                </a:lnTo>
                <a:lnTo>
                  <a:pt x="7396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49398" y="4447725"/>
            <a:ext cx="635" cy="74930"/>
          </a:xfrm>
          <a:custGeom>
            <a:avLst/>
            <a:gdLst/>
            <a:ahLst/>
            <a:cxnLst/>
            <a:rect l="l" t="t" r="r" b="b"/>
            <a:pathLst>
              <a:path w="634" h="74929">
                <a:moveTo>
                  <a:pt x="0" y="74625"/>
                </a:moveTo>
                <a:lnTo>
                  <a:pt x="243" y="29628"/>
                </a:lnTo>
                <a:lnTo>
                  <a:pt x="250" y="20602"/>
                </a:lnTo>
                <a:lnTo>
                  <a:pt x="262" y="10714"/>
                </a:lnTo>
                <a:lnTo>
                  <a:pt x="27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52154" y="3606134"/>
            <a:ext cx="635" cy="38100"/>
          </a:xfrm>
          <a:custGeom>
            <a:avLst/>
            <a:gdLst/>
            <a:ahLst/>
            <a:cxnLst/>
            <a:rect l="l" t="t" r="r" b="b"/>
            <a:pathLst>
              <a:path w="634" h="38100">
                <a:moveTo>
                  <a:pt x="0" y="37757"/>
                </a:moveTo>
                <a:lnTo>
                  <a:pt x="59" y="21715"/>
                </a:lnTo>
                <a:lnTo>
                  <a:pt x="103" y="9863"/>
                </a:lnTo>
                <a:lnTo>
                  <a:pt x="130" y="2518"/>
                </a:lnTo>
                <a:lnTo>
                  <a:pt x="139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6896" y="3000057"/>
            <a:ext cx="863511" cy="2476500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65" name="Frame 64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2572" y="525760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20185" y="525760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67797" y="525760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5410" y="525760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3023" y="525760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0635" y="525760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8248" y="525760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05861" y="525760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3474" y="525760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1086" y="525760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8699" y="525760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96312" y="525760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96564" y="525760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4712" y="4137427"/>
            <a:ext cx="1224915" cy="1120775"/>
          </a:xfrm>
          <a:custGeom>
            <a:avLst/>
            <a:gdLst/>
            <a:ahLst/>
            <a:cxnLst/>
            <a:rect l="l" t="t" r="r" b="b"/>
            <a:pathLst>
              <a:path w="1224914" h="1120775">
                <a:moveTo>
                  <a:pt x="1224559" y="0"/>
                </a:moveTo>
                <a:lnTo>
                  <a:pt x="875779" y="0"/>
                </a:lnTo>
                <a:lnTo>
                  <a:pt x="674649" y="517956"/>
                </a:lnTo>
                <a:lnTo>
                  <a:pt x="633920" y="618324"/>
                </a:lnTo>
                <a:lnTo>
                  <a:pt x="615448" y="665110"/>
                </a:lnTo>
                <a:lnTo>
                  <a:pt x="600824" y="703808"/>
                </a:lnTo>
                <a:lnTo>
                  <a:pt x="596445" y="685541"/>
                </a:lnTo>
                <a:lnTo>
                  <a:pt x="584350" y="643417"/>
                </a:lnTo>
                <a:lnTo>
                  <a:pt x="559122" y="568758"/>
                </a:lnTo>
                <a:lnTo>
                  <a:pt x="351332" y="0"/>
                </a:lnTo>
                <a:lnTo>
                  <a:pt x="0" y="0"/>
                </a:lnTo>
                <a:lnTo>
                  <a:pt x="399707" y="966508"/>
                </a:lnTo>
                <a:lnTo>
                  <a:pt x="418076" y="1007569"/>
                </a:lnTo>
                <a:lnTo>
                  <a:pt x="437562" y="1041492"/>
                </a:lnTo>
                <a:lnTo>
                  <a:pt x="479894" y="1087958"/>
                </a:lnTo>
                <a:lnTo>
                  <a:pt x="531750" y="1112121"/>
                </a:lnTo>
                <a:lnTo>
                  <a:pt x="598284" y="1120178"/>
                </a:lnTo>
                <a:lnTo>
                  <a:pt x="619036" y="1119638"/>
                </a:lnTo>
                <a:lnTo>
                  <a:pt x="670839" y="1111504"/>
                </a:lnTo>
                <a:lnTo>
                  <a:pt x="711165" y="1092230"/>
                </a:lnTo>
                <a:lnTo>
                  <a:pt x="744661" y="1060088"/>
                </a:lnTo>
                <a:lnTo>
                  <a:pt x="772816" y="1014070"/>
                </a:lnTo>
                <a:lnTo>
                  <a:pt x="791904" y="975673"/>
                </a:lnTo>
                <a:lnTo>
                  <a:pt x="801941" y="954138"/>
                </a:lnTo>
                <a:lnTo>
                  <a:pt x="1224559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55090" y="3480599"/>
            <a:ext cx="1792605" cy="1777364"/>
          </a:xfrm>
          <a:custGeom>
            <a:avLst/>
            <a:gdLst/>
            <a:ahLst/>
            <a:cxnLst/>
            <a:rect l="l" t="t" r="r" b="b"/>
            <a:pathLst>
              <a:path w="1792604" h="1777364">
                <a:moveTo>
                  <a:pt x="1792274" y="0"/>
                </a:moveTo>
                <a:lnTo>
                  <a:pt x="1372209" y="0"/>
                </a:lnTo>
                <a:lnTo>
                  <a:pt x="875766" y="1253312"/>
                </a:lnTo>
                <a:lnTo>
                  <a:pt x="425157" y="0"/>
                </a:lnTo>
                <a:lnTo>
                  <a:pt x="0" y="0"/>
                </a:lnTo>
                <a:lnTo>
                  <a:pt x="682282" y="1777009"/>
                </a:lnTo>
                <a:lnTo>
                  <a:pt x="1028522" y="1777009"/>
                </a:lnTo>
                <a:lnTo>
                  <a:pt x="1792274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4920" y="4203684"/>
            <a:ext cx="103327" cy="11130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0533" y="3577139"/>
            <a:ext cx="103327" cy="11130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234320" y="4216133"/>
            <a:ext cx="107314" cy="104775"/>
          </a:xfrm>
          <a:custGeom>
            <a:avLst/>
            <a:gdLst/>
            <a:ahLst/>
            <a:cxnLst/>
            <a:rect l="l" t="t" r="r" b="b"/>
            <a:pathLst>
              <a:path w="107314" h="104775">
                <a:moveTo>
                  <a:pt x="90538" y="0"/>
                </a:moveTo>
                <a:lnTo>
                  <a:pt x="0" y="54356"/>
                </a:lnTo>
                <a:lnTo>
                  <a:pt x="107099" y="104305"/>
                </a:lnTo>
                <a:lnTo>
                  <a:pt x="9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19734" y="3577133"/>
            <a:ext cx="107314" cy="104775"/>
          </a:xfrm>
          <a:custGeom>
            <a:avLst/>
            <a:gdLst/>
            <a:ahLst/>
            <a:cxnLst/>
            <a:rect l="l" t="t" r="r" b="b"/>
            <a:pathLst>
              <a:path w="107315" h="104775">
                <a:moveTo>
                  <a:pt x="90538" y="0"/>
                </a:moveTo>
                <a:lnTo>
                  <a:pt x="0" y="54356"/>
                </a:lnTo>
                <a:lnTo>
                  <a:pt x="107099" y="104305"/>
                </a:lnTo>
                <a:lnTo>
                  <a:pt x="9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2493883" y="4240892"/>
            <a:ext cx="824865" cy="897255"/>
            <a:chOff x="2493883" y="4240892"/>
            <a:chExt cx="824865" cy="897255"/>
          </a:xfrm>
        </p:grpSpPr>
        <p:sp>
          <p:nvSpPr>
            <p:cNvPr id="22" name="object 22"/>
            <p:cNvSpPr/>
            <p:nvPr/>
          </p:nvSpPr>
          <p:spPr>
            <a:xfrm>
              <a:off x="2544611" y="4341141"/>
              <a:ext cx="313690" cy="721995"/>
            </a:xfrm>
            <a:custGeom>
              <a:avLst/>
              <a:gdLst/>
              <a:ahLst/>
              <a:cxnLst/>
              <a:rect l="l" t="t" r="r" b="b"/>
              <a:pathLst>
                <a:path w="313689" h="721995">
                  <a:moveTo>
                    <a:pt x="0" y="0"/>
                  </a:moveTo>
                  <a:lnTo>
                    <a:pt x="313461" y="721715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21779" y="4313429"/>
              <a:ext cx="358140" cy="736600"/>
            </a:xfrm>
            <a:custGeom>
              <a:avLst/>
              <a:gdLst/>
              <a:ahLst/>
              <a:cxnLst/>
              <a:rect l="l" t="t" r="r" b="b"/>
              <a:pathLst>
                <a:path w="358139" h="736600">
                  <a:moveTo>
                    <a:pt x="0" y="736219"/>
                  </a:moveTo>
                  <a:lnTo>
                    <a:pt x="357720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06583" y="4253592"/>
              <a:ext cx="799465" cy="871855"/>
            </a:xfrm>
            <a:custGeom>
              <a:avLst/>
              <a:gdLst/>
              <a:ahLst/>
              <a:cxnLst/>
              <a:rect l="l" t="t" r="r" b="b"/>
              <a:pathLst>
                <a:path w="799464" h="871854">
                  <a:moveTo>
                    <a:pt x="0" y="0"/>
                  </a:moveTo>
                  <a:lnTo>
                    <a:pt x="16052" y="36944"/>
                  </a:lnTo>
                </a:path>
                <a:path w="799464" h="871854">
                  <a:moveTo>
                    <a:pt x="362483" y="834567"/>
                  </a:moveTo>
                  <a:lnTo>
                    <a:pt x="378536" y="871499"/>
                  </a:lnTo>
                  <a:lnTo>
                    <a:pt x="394449" y="838733"/>
                  </a:lnTo>
                </a:path>
                <a:path w="799464" h="871854">
                  <a:moveTo>
                    <a:pt x="783285" y="38493"/>
                  </a:moveTo>
                  <a:lnTo>
                    <a:pt x="799211" y="5727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309498" y="3595023"/>
            <a:ext cx="1299845" cy="1489075"/>
            <a:chOff x="7309498" y="3595023"/>
            <a:chExt cx="1299845" cy="1489075"/>
          </a:xfrm>
        </p:grpSpPr>
        <p:sp>
          <p:nvSpPr>
            <p:cNvPr id="26" name="object 26"/>
            <p:cNvSpPr/>
            <p:nvPr/>
          </p:nvSpPr>
          <p:spPr>
            <a:xfrm>
              <a:off x="7357143" y="3716819"/>
              <a:ext cx="538480" cy="1294765"/>
            </a:xfrm>
            <a:custGeom>
              <a:avLst/>
              <a:gdLst/>
              <a:ahLst/>
              <a:cxnLst/>
              <a:rect l="l" t="t" r="r" b="b"/>
              <a:pathLst>
                <a:path w="538479" h="1294764">
                  <a:moveTo>
                    <a:pt x="0" y="0"/>
                  </a:moveTo>
                  <a:lnTo>
                    <a:pt x="538264" y="1294345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56676" y="3664004"/>
              <a:ext cx="614045" cy="1329055"/>
            </a:xfrm>
            <a:custGeom>
              <a:avLst/>
              <a:gdLst/>
              <a:ahLst/>
              <a:cxnLst/>
              <a:rect l="l" t="t" r="r" b="b"/>
              <a:pathLst>
                <a:path w="614045" h="1329054">
                  <a:moveTo>
                    <a:pt x="0" y="1328432"/>
                  </a:moveTo>
                  <a:lnTo>
                    <a:pt x="613829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22198" y="3607723"/>
              <a:ext cx="1274445" cy="1463675"/>
            </a:xfrm>
            <a:custGeom>
              <a:avLst/>
              <a:gdLst/>
              <a:ahLst/>
              <a:cxnLst/>
              <a:rect l="l" t="t" r="r" b="b"/>
              <a:pathLst>
                <a:path w="1274445" h="1463675">
                  <a:moveTo>
                    <a:pt x="0" y="25057"/>
                  </a:moveTo>
                  <a:lnTo>
                    <a:pt x="14897" y="60883"/>
                  </a:lnTo>
                </a:path>
                <a:path w="1274445" h="1463675">
                  <a:moveTo>
                    <a:pt x="583234" y="1427556"/>
                  </a:moveTo>
                  <a:lnTo>
                    <a:pt x="598131" y="1463370"/>
                  </a:lnTo>
                  <a:lnTo>
                    <a:pt x="613803" y="1429473"/>
                  </a:lnTo>
                </a:path>
                <a:path w="1274445" h="1463675">
                  <a:moveTo>
                    <a:pt x="1258646" y="33909"/>
                  </a:moveTo>
                  <a:lnTo>
                    <a:pt x="127430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4959" y="3196990"/>
            <a:ext cx="2387384" cy="230359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40" name="Frame 39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96564" y="52580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888502" y="4137917"/>
            <a:ext cx="1901825" cy="1120775"/>
            <a:chOff x="1888502" y="4137917"/>
            <a:chExt cx="1901825" cy="1120775"/>
          </a:xfrm>
        </p:grpSpPr>
        <p:sp>
          <p:nvSpPr>
            <p:cNvPr id="19" name="object 19"/>
            <p:cNvSpPr/>
            <p:nvPr/>
          </p:nvSpPr>
          <p:spPr>
            <a:xfrm>
              <a:off x="1888502" y="4137917"/>
              <a:ext cx="1901825" cy="1120775"/>
            </a:xfrm>
            <a:custGeom>
              <a:avLst/>
              <a:gdLst/>
              <a:ahLst/>
              <a:cxnLst/>
              <a:rect l="l" t="t" r="r" b="b"/>
              <a:pathLst>
                <a:path w="1901825" h="1120775">
                  <a:moveTo>
                    <a:pt x="1901748" y="0"/>
                  </a:moveTo>
                  <a:lnTo>
                    <a:pt x="1545336" y="0"/>
                  </a:lnTo>
                  <a:lnTo>
                    <a:pt x="1395120" y="509168"/>
                  </a:lnTo>
                  <a:lnTo>
                    <a:pt x="1387639" y="531849"/>
                  </a:lnTo>
                  <a:lnTo>
                    <a:pt x="1380475" y="555143"/>
                  </a:lnTo>
                  <a:lnTo>
                    <a:pt x="1373633" y="579050"/>
                  </a:lnTo>
                  <a:lnTo>
                    <a:pt x="1367116" y="603567"/>
                  </a:lnTo>
                  <a:lnTo>
                    <a:pt x="1355658" y="643145"/>
                  </a:lnTo>
                  <a:lnTo>
                    <a:pt x="1351838" y="655713"/>
                  </a:lnTo>
                  <a:lnTo>
                    <a:pt x="1348962" y="640976"/>
                  </a:lnTo>
                  <a:lnTo>
                    <a:pt x="1345458" y="626541"/>
                  </a:lnTo>
                  <a:lnTo>
                    <a:pt x="1341328" y="612411"/>
                  </a:lnTo>
                  <a:lnTo>
                    <a:pt x="1336573" y="598589"/>
                  </a:lnTo>
                  <a:lnTo>
                    <a:pt x="1324391" y="560637"/>
                  </a:lnTo>
                  <a:lnTo>
                    <a:pt x="1315793" y="534868"/>
                  </a:lnTo>
                  <a:lnTo>
                    <a:pt x="1312049" y="522525"/>
                  </a:lnTo>
                  <a:lnTo>
                    <a:pt x="1308791" y="510645"/>
                  </a:lnTo>
                  <a:lnTo>
                    <a:pt x="1306017" y="499224"/>
                  </a:lnTo>
                  <a:lnTo>
                    <a:pt x="1153274" y="0"/>
                  </a:lnTo>
                  <a:lnTo>
                    <a:pt x="740841" y="0"/>
                  </a:lnTo>
                  <a:lnTo>
                    <a:pt x="598271" y="476872"/>
                  </a:lnTo>
                  <a:lnTo>
                    <a:pt x="565175" y="593623"/>
                  </a:lnTo>
                  <a:lnTo>
                    <a:pt x="560393" y="609625"/>
                  </a:lnTo>
                  <a:lnTo>
                    <a:pt x="556255" y="625306"/>
                  </a:lnTo>
                  <a:lnTo>
                    <a:pt x="552757" y="640668"/>
                  </a:lnTo>
                  <a:lnTo>
                    <a:pt x="549897" y="655713"/>
                  </a:lnTo>
                  <a:lnTo>
                    <a:pt x="537789" y="614756"/>
                  </a:lnTo>
                  <a:lnTo>
                    <a:pt x="526986" y="576237"/>
                  </a:lnTo>
                  <a:lnTo>
                    <a:pt x="517113" y="543637"/>
                  </a:lnTo>
                  <a:lnTo>
                    <a:pt x="499295" y="479045"/>
                  </a:lnTo>
                  <a:lnTo>
                    <a:pt x="491350" y="452043"/>
                  </a:lnTo>
                  <a:lnTo>
                    <a:pt x="343687" y="0"/>
                  </a:lnTo>
                  <a:lnTo>
                    <a:pt x="0" y="0"/>
                  </a:lnTo>
                  <a:lnTo>
                    <a:pt x="356412" y="988542"/>
                  </a:lnTo>
                  <a:lnTo>
                    <a:pt x="372956" y="1028919"/>
                  </a:lnTo>
                  <a:lnTo>
                    <a:pt x="402398" y="1073317"/>
                  </a:lnTo>
                  <a:lnTo>
                    <a:pt x="435343" y="1100328"/>
                  </a:lnTo>
                  <a:lnTo>
                    <a:pt x="471131" y="1114070"/>
                  </a:lnTo>
                  <a:lnTo>
                    <a:pt x="509785" y="1119252"/>
                  </a:lnTo>
                  <a:lnTo>
                    <a:pt x="537171" y="1120178"/>
                  </a:lnTo>
                  <a:lnTo>
                    <a:pt x="573367" y="1118394"/>
                  </a:lnTo>
                  <a:lnTo>
                    <a:pt x="633828" y="1104115"/>
                  </a:lnTo>
                  <a:lnTo>
                    <a:pt x="678852" y="1075096"/>
                  </a:lnTo>
                  <a:lnTo>
                    <a:pt x="711309" y="1028522"/>
                  </a:lnTo>
                  <a:lnTo>
                    <a:pt x="949604" y="325386"/>
                  </a:lnTo>
                  <a:lnTo>
                    <a:pt x="1165999" y="985647"/>
                  </a:lnTo>
                  <a:lnTo>
                    <a:pt x="1195262" y="1047613"/>
                  </a:lnTo>
                  <a:lnTo>
                    <a:pt x="1232192" y="1089025"/>
                  </a:lnTo>
                  <a:lnTo>
                    <a:pt x="1281825" y="1112388"/>
                  </a:lnTo>
                  <a:lnTo>
                    <a:pt x="1349298" y="1120178"/>
                  </a:lnTo>
                  <a:lnTo>
                    <a:pt x="1384221" y="1118393"/>
                  </a:lnTo>
                  <a:lnTo>
                    <a:pt x="1442142" y="1104099"/>
                  </a:lnTo>
                  <a:lnTo>
                    <a:pt x="1485102" y="1074843"/>
                  </a:lnTo>
                  <a:lnTo>
                    <a:pt x="1518831" y="1026912"/>
                  </a:lnTo>
                  <a:lnTo>
                    <a:pt x="1532597" y="995705"/>
                  </a:lnTo>
                  <a:lnTo>
                    <a:pt x="1901748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978" y="4207628"/>
              <a:ext cx="103327" cy="1113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14619" y="4212059"/>
              <a:ext cx="109855" cy="103505"/>
            </a:xfrm>
            <a:custGeom>
              <a:avLst/>
              <a:gdLst/>
              <a:ahLst/>
              <a:cxnLst/>
              <a:rect l="l" t="t" r="r" b="b"/>
              <a:pathLst>
                <a:path w="109854" h="103504">
                  <a:moveTo>
                    <a:pt x="87579" y="0"/>
                  </a:moveTo>
                  <a:lnTo>
                    <a:pt x="0" y="59016"/>
                  </a:lnTo>
                  <a:lnTo>
                    <a:pt x="109575" y="103289"/>
                  </a:lnTo>
                  <a:lnTo>
                    <a:pt x="87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31222" y="4343993"/>
              <a:ext cx="270510" cy="669925"/>
            </a:xfrm>
            <a:custGeom>
              <a:avLst/>
              <a:gdLst/>
              <a:ahLst/>
              <a:cxnLst/>
              <a:rect l="l" t="t" r="r" b="b"/>
              <a:pathLst>
                <a:path w="270510" h="669925">
                  <a:moveTo>
                    <a:pt x="0" y="0"/>
                  </a:moveTo>
                  <a:lnTo>
                    <a:pt x="270370" y="669874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66470" y="4301109"/>
              <a:ext cx="343535" cy="687705"/>
            </a:xfrm>
            <a:custGeom>
              <a:avLst/>
              <a:gdLst/>
              <a:ahLst/>
              <a:cxnLst/>
              <a:rect l="l" t="t" r="r" b="b"/>
              <a:pathLst>
                <a:path w="343535" h="687704">
                  <a:moveTo>
                    <a:pt x="0" y="687260"/>
                  </a:moveTo>
                  <a:lnTo>
                    <a:pt x="343293" y="0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79062" y="4326629"/>
              <a:ext cx="327660" cy="700405"/>
            </a:xfrm>
            <a:custGeom>
              <a:avLst/>
              <a:gdLst/>
              <a:ahLst/>
              <a:cxnLst/>
              <a:rect l="l" t="t" r="r" b="b"/>
              <a:pathLst>
                <a:path w="327660" h="700404">
                  <a:moveTo>
                    <a:pt x="0" y="0"/>
                  </a:moveTo>
                  <a:lnTo>
                    <a:pt x="327583" y="700036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70817" y="4300536"/>
              <a:ext cx="297180" cy="701675"/>
            </a:xfrm>
            <a:custGeom>
              <a:avLst/>
              <a:gdLst/>
              <a:ahLst/>
              <a:cxnLst/>
              <a:rect l="l" t="t" r="r" b="b"/>
              <a:pathLst>
                <a:path w="297179" h="701675">
                  <a:moveTo>
                    <a:pt x="0" y="701598"/>
                  </a:moveTo>
                  <a:lnTo>
                    <a:pt x="296811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98642" y="4240037"/>
              <a:ext cx="1494790" cy="847090"/>
            </a:xfrm>
            <a:custGeom>
              <a:avLst/>
              <a:gdLst/>
              <a:ahLst/>
              <a:cxnLst/>
              <a:rect l="l" t="t" r="r" b="b"/>
              <a:pathLst>
                <a:path w="1494789" h="847089">
                  <a:moveTo>
                    <a:pt x="0" y="23240"/>
                  </a:moveTo>
                  <a:lnTo>
                    <a:pt x="14033" y="57988"/>
                  </a:lnTo>
                </a:path>
                <a:path w="1494789" h="847089">
                  <a:moveTo>
                    <a:pt x="312229" y="796797"/>
                  </a:moveTo>
                  <a:lnTo>
                    <a:pt x="326263" y="831545"/>
                  </a:lnTo>
                  <a:lnTo>
                    <a:pt x="343903" y="796251"/>
                  </a:lnTo>
                </a:path>
                <a:path w="1494789" h="847089">
                  <a:moveTo>
                    <a:pt x="723087" y="37109"/>
                  </a:moveTo>
                  <a:lnTo>
                    <a:pt x="740727" y="1790"/>
                  </a:lnTo>
                  <a:lnTo>
                    <a:pt x="757555" y="37731"/>
                  </a:lnTo>
                </a:path>
                <a:path w="1494789" h="847089">
                  <a:moveTo>
                    <a:pt x="1119441" y="811060"/>
                  </a:moveTo>
                  <a:lnTo>
                    <a:pt x="1136256" y="847001"/>
                  </a:lnTo>
                  <a:lnTo>
                    <a:pt x="1151534" y="810907"/>
                  </a:lnTo>
                </a:path>
                <a:path w="1494789" h="847089">
                  <a:moveTo>
                    <a:pt x="1479308" y="36093"/>
                  </a:moveTo>
                  <a:lnTo>
                    <a:pt x="149457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756627" y="3481089"/>
            <a:ext cx="2686050" cy="1777364"/>
            <a:chOff x="6756627" y="3481089"/>
            <a:chExt cx="2686050" cy="1777364"/>
          </a:xfrm>
        </p:grpSpPr>
        <p:sp>
          <p:nvSpPr>
            <p:cNvPr id="28" name="object 28"/>
            <p:cNvSpPr/>
            <p:nvPr/>
          </p:nvSpPr>
          <p:spPr>
            <a:xfrm>
              <a:off x="6756627" y="3481089"/>
              <a:ext cx="2686050" cy="1777364"/>
            </a:xfrm>
            <a:custGeom>
              <a:avLst/>
              <a:gdLst/>
              <a:ahLst/>
              <a:cxnLst/>
              <a:rect l="l" t="t" r="r" b="b"/>
              <a:pathLst>
                <a:path w="2686050" h="1777364">
                  <a:moveTo>
                    <a:pt x="2685872" y="0"/>
                  </a:moveTo>
                  <a:lnTo>
                    <a:pt x="2260714" y="0"/>
                  </a:lnTo>
                  <a:lnTo>
                    <a:pt x="1965401" y="1018654"/>
                  </a:lnTo>
                  <a:lnTo>
                    <a:pt x="1959101" y="1037162"/>
                  </a:lnTo>
                  <a:lnTo>
                    <a:pt x="1947014" y="1078888"/>
                  </a:lnTo>
                  <a:lnTo>
                    <a:pt x="1924730" y="1172741"/>
                  </a:lnTo>
                  <a:lnTo>
                    <a:pt x="1908740" y="1249345"/>
                  </a:lnTo>
                  <a:lnTo>
                    <a:pt x="1896656" y="1304315"/>
                  </a:lnTo>
                  <a:lnTo>
                    <a:pt x="1879469" y="1249345"/>
                  </a:lnTo>
                  <a:lnTo>
                    <a:pt x="1863559" y="1195641"/>
                  </a:lnTo>
                  <a:lnTo>
                    <a:pt x="1843032" y="1124545"/>
                  </a:lnTo>
                  <a:lnTo>
                    <a:pt x="1815500" y="1032270"/>
                  </a:lnTo>
                  <a:lnTo>
                    <a:pt x="1517332" y="0"/>
                  </a:lnTo>
                  <a:lnTo>
                    <a:pt x="1137996" y="0"/>
                  </a:lnTo>
                  <a:lnTo>
                    <a:pt x="794308" y="1008557"/>
                  </a:lnTo>
                  <a:lnTo>
                    <a:pt x="770193" y="1076258"/>
                  </a:lnTo>
                  <a:lnTo>
                    <a:pt x="763181" y="1098379"/>
                  </a:lnTo>
                  <a:lnTo>
                    <a:pt x="752598" y="1134651"/>
                  </a:lnTo>
                  <a:lnTo>
                    <a:pt x="731927" y="1201021"/>
                  </a:lnTo>
                  <a:lnTo>
                    <a:pt x="717931" y="1248702"/>
                  </a:lnTo>
                  <a:lnTo>
                    <a:pt x="709645" y="1210159"/>
                  </a:lnTo>
                  <a:lnTo>
                    <a:pt x="700112" y="1170330"/>
                  </a:lnTo>
                  <a:lnTo>
                    <a:pt x="670911" y="1041599"/>
                  </a:lnTo>
                  <a:lnTo>
                    <a:pt x="667016" y="1023747"/>
                  </a:lnTo>
                  <a:lnTo>
                    <a:pt x="422605" y="0"/>
                  </a:lnTo>
                  <a:lnTo>
                    <a:pt x="0" y="0"/>
                  </a:lnTo>
                  <a:lnTo>
                    <a:pt x="511721" y="1777009"/>
                  </a:lnTo>
                  <a:lnTo>
                    <a:pt x="875766" y="1777009"/>
                  </a:lnTo>
                  <a:lnTo>
                    <a:pt x="1229639" y="720432"/>
                  </a:lnTo>
                  <a:lnTo>
                    <a:pt x="1235923" y="702267"/>
                  </a:lnTo>
                  <a:lnTo>
                    <a:pt x="1242050" y="683148"/>
                  </a:lnTo>
                  <a:lnTo>
                    <a:pt x="1248020" y="663082"/>
                  </a:lnTo>
                  <a:lnTo>
                    <a:pt x="1265594" y="599090"/>
                  </a:lnTo>
                  <a:lnTo>
                    <a:pt x="1278013" y="556107"/>
                  </a:lnTo>
                  <a:lnTo>
                    <a:pt x="1290731" y="508730"/>
                  </a:lnTo>
                  <a:lnTo>
                    <a:pt x="1303477" y="457542"/>
                  </a:lnTo>
                  <a:lnTo>
                    <a:pt x="1308710" y="481451"/>
                  </a:lnTo>
                  <a:lnTo>
                    <a:pt x="1314275" y="505037"/>
                  </a:lnTo>
                  <a:lnTo>
                    <a:pt x="1320168" y="528305"/>
                  </a:lnTo>
                  <a:lnTo>
                    <a:pt x="1326387" y="551256"/>
                  </a:lnTo>
                  <a:lnTo>
                    <a:pt x="1337186" y="593029"/>
                  </a:lnTo>
                  <a:lnTo>
                    <a:pt x="1349298" y="637336"/>
                  </a:lnTo>
                  <a:lnTo>
                    <a:pt x="1362011" y="680408"/>
                  </a:lnTo>
                  <a:lnTo>
                    <a:pt x="1374762" y="718413"/>
                  </a:lnTo>
                  <a:lnTo>
                    <a:pt x="1690446" y="1777009"/>
                  </a:lnTo>
                  <a:lnTo>
                    <a:pt x="2082507" y="1777009"/>
                  </a:lnTo>
                  <a:lnTo>
                    <a:pt x="2685872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3830" y="3581521"/>
              <a:ext cx="103327" cy="11130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124700" y="3584128"/>
              <a:ext cx="111125" cy="102870"/>
            </a:xfrm>
            <a:custGeom>
              <a:avLst/>
              <a:gdLst/>
              <a:ahLst/>
              <a:cxnLst/>
              <a:rect l="l" t="t" r="r" b="b"/>
              <a:pathLst>
                <a:path w="111125" h="102870">
                  <a:moveTo>
                    <a:pt x="86004" y="0"/>
                  </a:moveTo>
                  <a:lnTo>
                    <a:pt x="0" y="61290"/>
                  </a:lnTo>
                  <a:lnTo>
                    <a:pt x="110693" y="102679"/>
                  </a:lnTo>
                  <a:lnTo>
                    <a:pt x="86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23078" y="3719931"/>
              <a:ext cx="425450" cy="1336675"/>
            </a:xfrm>
            <a:custGeom>
              <a:avLst/>
              <a:gdLst/>
              <a:ahLst/>
              <a:cxnLst/>
              <a:rect l="l" t="t" r="r" b="b"/>
              <a:pathLst>
                <a:path w="425450" h="1336675">
                  <a:moveTo>
                    <a:pt x="0" y="0"/>
                  </a:moveTo>
                  <a:lnTo>
                    <a:pt x="424878" y="1336446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00215" y="3694137"/>
              <a:ext cx="551180" cy="1344930"/>
            </a:xfrm>
            <a:custGeom>
              <a:avLst/>
              <a:gdLst/>
              <a:ahLst/>
              <a:cxnLst/>
              <a:rect l="l" t="t" r="r" b="b"/>
              <a:pathLst>
                <a:path w="551179" h="1344929">
                  <a:moveTo>
                    <a:pt x="0" y="1344536"/>
                  </a:moveTo>
                  <a:lnTo>
                    <a:pt x="550684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07606" y="3723825"/>
              <a:ext cx="513715" cy="1332865"/>
            </a:xfrm>
            <a:custGeom>
              <a:avLst/>
              <a:gdLst/>
              <a:ahLst/>
              <a:cxnLst/>
              <a:rect l="l" t="t" r="r" b="b"/>
              <a:pathLst>
                <a:path w="513715" h="1332864">
                  <a:moveTo>
                    <a:pt x="0" y="0"/>
                  </a:moveTo>
                  <a:lnTo>
                    <a:pt x="513448" y="1332712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74715" y="3669773"/>
              <a:ext cx="505459" cy="1367790"/>
            </a:xfrm>
            <a:custGeom>
              <a:avLst/>
              <a:gdLst/>
              <a:ahLst/>
              <a:cxnLst/>
              <a:rect l="l" t="t" r="r" b="b"/>
              <a:pathLst>
                <a:path w="505459" h="1367789">
                  <a:moveTo>
                    <a:pt x="0" y="1367536"/>
                  </a:moveTo>
                  <a:lnTo>
                    <a:pt x="504913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95493" y="3611829"/>
              <a:ext cx="2205990" cy="1506855"/>
            </a:xfrm>
            <a:custGeom>
              <a:avLst/>
              <a:gdLst/>
              <a:ahLst/>
              <a:cxnLst/>
              <a:rect l="l" t="t" r="r" b="b"/>
              <a:pathLst>
                <a:path w="2205990" h="1506854">
                  <a:moveTo>
                    <a:pt x="0" y="21336"/>
                  </a:moveTo>
                  <a:lnTo>
                    <a:pt x="11760" y="58318"/>
                  </a:lnTo>
                </a:path>
                <a:path w="2205990" h="1506854">
                  <a:moveTo>
                    <a:pt x="460375" y="1469428"/>
                  </a:moveTo>
                  <a:lnTo>
                    <a:pt x="472135" y="1506423"/>
                  </a:lnTo>
                  <a:lnTo>
                    <a:pt x="486206" y="1472057"/>
                  </a:lnTo>
                </a:path>
                <a:path w="2205990" h="1506854">
                  <a:moveTo>
                    <a:pt x="1064666" y="59702"/>
                  </a:moveTo>
                  <a:lnTo>
                    <a:pt x="1078738" y="25349"/>
                  </a:lnTo>
                  <a:lnTo>
                    <a:pt x="1092898" y="62115"/>
                  </a:lnTo>
                </a:path>
                <a:path w="2205990" h="1506854">
                  <a:moveTo>
                    <a:pt x="1635163" y="1469631"/>
                  </a:moveTo>
                  <a:lnTo>
                    <a:pt x="1649336" y="1506423"/>
                  </a:lnTo>
                  <a:lnTo>
                    <a:pt x="1662226" y="1471498"/>
                  </a:lnTo>
                </a:path>
                <a:path w="2205990" h="1506854">
                  <a:moveTo>
                    <a:pt x="2192642" y="34925"/>
                  </a:moveTo>
                  <a:lnTo>
                    <a:pt x="2205532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3162" y="3899187"/>
            <a:ext cx="1954418" cy="1409705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47" name="Frame 46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96564" y="52580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4715" y="4137915"/>
            <a:ext cx="1171575" cy="1120775"/>
          </a:xfrm>
          <a:custGeom>
            <a:avLst/>
            <a:gdLst/>
            <a:ahLst/>
            <a:cxnLst/>
            <a:rect l="l" t="t" r="r" b="b"/>
            <a:pathLst>
              <a:path w="1171575" h="1120775">
                <a:moveTo>
                  <a:pt x="1158367" y="0"/>
                </a:moveTo>
                <a:lnTo>
                  <a:pt x="766305" y="0"/>
                </a:lnTo>
                <a:lnTo>
                  <a:pt x="605916" y="295325"/>
                </a:lnTo>
                <a:lnTo>
                  <a:pt x="442975" y="0"/>
                </a:lnTo>
                <a:lnTo>
                  <a:pt x="63652" y="0"/>
                </a:lnTo>
                <a:lnTo>
                  <a:pt x="384428" y="526999"/>
                </a:lnTo>
                <a:lnTo>
                  <a:pt x="0" y="1120178"/>
                </a:lnTo>
                <a:lnTo>
                  <a:pt x="381876" y="1120178"/>
                </a:lnTo>
                <a:lnTo>
                  <a:pt x="590638" y="763765"/>
                </a:lnTo>
                <a:lnTo>
                  <a:pt x="789216" y="1120178"/>
                </a:lnTo>
                <a:lnTo>
                  <a:pt x="1171092" y="1120178"/>
                </a:lnTo>
                <a:lnTo>
                  <a:pt x="817219" y="537171"/>
                </a:lnTo>
                <a:lnTo>
                  <a:pt x="1158367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06004" y="3481084"/>
            <a:ext cx="1741805" cy="1777364"/>
          </a:xfrm>
          <a:custGeom>
            <a:avLst/>
            <a:gdLst/>
            <a:ahLst/>
            <a:cxnLst/>
            <a:rect l="l" t="t" r="r" b="b"/>
            <a:pathLst>
              <a:path w="1741804" h="1777364">
                <a:moveTo>
                  <a:pt x="1741360" y="0"/>
                </a:moveTo>
                <a:lnTo>
                  <a:pt x="1280566" y="0"/>
                </a:lnTo>
                <a:lnTo>
                  <a:pt x="885952" y="588098"/>
                </a:lnTo>
                <a:lnTo>
                  <a:pt x="509168" y="0"/>
                </a:lnTo>
                <a:lnTo>
                  <a:pt x="53454" y="0"/>
                </a:lnTo>
                <a:lnTo>
                  <a:pt x="651738" y="878319"/>
                </a:lnTo>
                <a:lnTo>
                  <a:pt x="0" y="1777009"/>
                </a:lnTo>
                <a:lnTo>
                  <a:pt x="463346" y="1777009"/>
                </a:lnTo>
                <a:lnTo>
                  <a:pt x="875766" y="1163459"/>
                </a:lnTo>
                <a:lnTo>
                  <a:pt x="1272921" y="1777009"/>
                </a:lnTo>
                <a:lnTo>
                  <a:pt x="1741360" y="1777009"/>
                </a:lnTo>
                <a:lnTo>
                  <a:pt x="1117625" y="875779"/>
                </a:lnTo>
                <a:lnTo>
                  <a:pt x="1741360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824" y="4204029"/>
            <a:ext cx="103327" cy="11130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3470" y="4204029"/>
            <a:ext cx="103327" cy="11130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1781" y="3579544"/>
            <a:ext cx="103327" cy="11130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50580" y="3579544"/>
            <a:ext cx="103327" cy="111302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2512516" y="5097970"/>
            <a:ext cx="99060" cy="106045"/>
          </a:xfrm>
          <a:custGeom>
            <a:avLst/>
            <a:gdLst/>
            <a:ahLst/>
            <a:cxnLst/>
            <a:rect l="l" t="t" r="r" b="b"/>
            <a:pathLst>
              <a:path w="99060" h="106045">
                <a:moveTo>
                  <a:pt x="1803" y="0"/>
                </a:moveTo>
                <a:lnTo>
                  <a:pt x="0" y="105587"/>
                </a:lnTo>
                <a:lnTo>
                  <a:pt x="98602" y="67779"/>
                </a:lnTo>
                <a:lnTo>
                  <a:pt x="1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69496" y="5097970"/>
            <a:ext cx="99060" cy="106045"/>
          </a:xfrm>
          <a:custGeom>
            <a:avLst/>
            <a:gdLst/>
            <a:ahLst/>
            <a:cxnLst/>
            <a:rect l="l" t="t" r="r" b="b"/>
            <a:pathLst>
              <a:path w="99059" h="106045">
                <a:moveTo>
                  <a:pt x="1803" y="0"/>
                </a:moveTo>
                <a:lnTo>
                  <a:pt x="0" y="105587"/>
                </a:lnTo>
                <a:lnTo>
                  <a:pt x="98602" y="67779"/>
                </a:lnTo>
                <a:lnTo>
                  <a:pt x="1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45910" y="5097969"/>
            <a:ext cx="99695" cy="106045"/>
          </a:xfrm>
          <a:custGeom>
            <a:avLst/>
            <a:gdLst/>
            <a:ahLst/>
            <a:cxnLst/>
            <a:rect l="l" t="t" r="r" b="b"/>
            <a:pathLst>
              <a:path w="99694" h="106045">
                <a:moveTo>
                  <a:pt x="99110" y="0"/>
                </a:moveTo>
                <a:lnTo>
                  <a:pt x="0" y="64363"/>
                </a:lnTo>
                <a:lnTo>
                  <a:pt x="97231" y="105587"/>
                </a:lnTo>
                <a:lnTo>
                  <a:pt x="99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82972" y="5096826"/>
            <a:ext cx="99695" cy="106045"/>
          </a:xfrm>
          <a:custGeom>
            <a:avLst/>
            <a:gdLst/>
            <a:ahLst/>
            <a:cxnLst/>
            <a:rect l="l" t="t" r="r" b="b"/>
            <a:pathLst>
              <a:path w="99695" h="106045">
                <a:moveTo>
                  <a:pt x="99110" y="0"/>
                </a:moveTo>
                <a:lnTo>
                  <a:pt x="0" y="64363"/>
                </a:lnTo>
                <a:lnTo>
                  <a:pt x="97231" y="105587"/>
                </a:lnTo>
                <a:lnTo>
                  <a:pt x="99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2541219" y="4237953"/>
            <a:ext cx="694690" cy="943610"/>
            <a:chOff x="2541219" y="4237953"/>
            <a:chExt cx="694690" cy="943610"/>
          </a:xfrm>
        </p:grpSpPr>
        <p:sp>
          <p:nvSpPr>
            <p:cNvPr id="30" name="object 30"/>
            <p:cNvSpPr/>
            <p:nvPr/>
          </p:nvSpPr>
          <p:spPr>
            <a:xfrm>
              <a:off x="2553919" y="4259656"/>
              <a:ext cx="631825" cy="883919"/>
            </a:xfrm>
            <a:custGeom>
              <a:avLst/>
              <a:gdLst/>
              <a:ahLst/>
              <a:cxnLst/>
              <a:rect l="l" t="t" r="r" b="b"/>
              <a:pathLst>
                <a:path w="631825" h="883920">
                  <a:moveTo>
                    <a:pt x="631215" y="0"/>
                  </a:moveTo>
                  <a:lnTo>
                    <a:pt x="0" y="883691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15477" y="4250653"/>
              <a:ext cx="607695" cy="918210"/>
            </a:xfrm>
            <a:custGeom>
              <a:avLst/>
              <a:gdLst/>
              <a:ahLst/>
              <a:cxnLst/>
              <a:rect l="l" t="t" r="r" b="b"/>
              <a:pathLst>
                <a:path w="607694" h="918210">
                  <a:moveTo>
                    <a:pt x="0" y="0"/>
                  </a:moveTo>
                  <a:lnTo>
                    <a:pt x="607593" y="918095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392079" y="3622474"/>
            <a:ext cx="1170305" cy="1541145"/>
            <a:chOff x="7392079" y="3622474"/>
            <a:chExt cx="1170305" cy="1541145"/>
          </a:xfrm>
        </p:grpSpPr>
        <p:sp>
          <p:nvSpPr>
            <p:cNvPr id="33" name="object 33"/>
            <p:cNvSpPr/>
            <p:nvPr/>
          </p:nvSpPr>
          <p:spPr>
            <a:xfrm>
              <a:off x="7491176" y="3642392"/>
              <a:ext cx="1058545" cy="1508760"/>
            </a:xfrm>
            <a:custGeom>
              <a:avLst/>
              <a:gdLst/>
              <a:ahLst/>
              <a:cxnLst/>
              <a:rect l="l" t="t" r="r" b="b"/>
              <a:pathLst>
                <a:path w="1058545" h="1508760">
                  <a:moveTo>
                    <a:pt x="0" y="0"/>
                  </a:moveTo>
                  <a:lnTo>
                    <a:pt x="1058405" y="1508353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04779" y="3635174"/>
              <a:ext cx="1101725" cy="1515745"/>
            </a:xfrm>
            <a:custGeom>
              <a:avLst/>
              <a:gdLst/>
              <a:ahLst/>
              <a:cxnLst/>
              <a:rect l="l" t="t" r="r" b="b"/>
              <a:pathLst>
                <a:path w="1101725" h="1515745">
                  <a:moveTo>
                    <a:pt x="1101598" y="0"/>
                  </a:moveTo>
                  <a:lnTo>
                    <a:pt x="0" y="1515567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7347" y="3175294"/>
            <a:ext cx="1777834" cy="2133597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46" name="Frame 45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4509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2121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9734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77347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4959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72572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0185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7797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15410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3023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0635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8248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5861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3474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01086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48699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96312" y="5258523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96564" y="525851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4715" y="4136052"/>
            <a:ext cx="1047750" cy="1885314"/>
          </a:xfrm>
          <a:custGeom>
            <a:avLst/>
            <a:gdLst/>
            <a:ahLst/>
            <a:cxnLst/>
            <a:rect l="l" t="t" r="r" b="b"/>
            <a:pathLst>
              <a:path w="1047750" h="1885314">
                <a:moveTo>
                  <a:pt x="1047356" y="0"/>
                </a:moveTo>
                <a:lnTo>
                  <a:pt x="707605" y="0"/>
                </a:lnTo>
                <a:lnTo>
                  <a:pt x="707605" y="564146"/>
                </a:lnTo>
                <a:lnTo>
                  <a:pt x="703611" y="620779"/>
                </a:lnTo>
                <a:lnTo>
                  <a:pt x="691630" y="671350"/>
                </a:lnTo>
                <a:lnTo>
                  <a:pt x="671671" y="715858"/>
                </a:lnTo>
                <a:lnTo>
                  <a:pt x="643737" y="754303"/>
                </a:lnTo>
                <a:lnTo>
                  <a:pt x="610205" y="785287"/>
                </a:lnTo>
                <a:lnTo>
                  <a:pt x="573482" y="807412"/>
                </a:lnTo>
                <a:lnTo>
                  <a:pt x="533572" y="820683"/>
                </a:lnTo>
                <a:lnTo>
                  <a:pt x="490473" y="825106"/>
                </a:lnTo>
                <a:lnTo>
                  <a:pt x="453666" y="822389"/>
                </a:lnTo>
                <a:lnTo>
                  <a:pt x="396830" y="800658"/>
                </a:lnTo>
                <a:lnTo>
                  <a:pt x="361703" y="756565"/>
                </a:lnTo>
                <a:lnTo>
                  <a:pt x="344458" y="686333"/>
                </a:lnTo>
                <a:lnTo>
                  <a:pt x="342303" y="641184"/>
                </a:lnTo>
                <a:lnTo>
                  <a:pt x="341734" y="445155"/>
                </a:lnTo>
                <a:lnTo>
                  <a:pt x="341033" y="341744"/>
                </a:lnTo>
                <a:lnTo>
                  <a:pt x="340112" y="296118"/>
                </a:lnTo>
                <a:lnTo>
                  <a:pt x="338100" y="249428"/>
                </a:lnTo>
                <a:lnTo>
                  <a:pt x="334997" y="201673"/>
                </a:lnTo>
                <a:lnTo>
                  <a:pt x="330802" y="152853"/>
                </a:lnTo>
                <a:lnTo>
                  <a:pt x="325514" y="102968"/>
                </a:lnTo>
                <a:lnTo>
                  <a:pt x="319133" y="52017"/>
                </a:lnTo>
                <a:lnTo>
                  <a:pt x="311657" y="0"/>
                </a:lnTo>
                <a:lnTo>
                  <a:pt x="0" y="0"/>
                </a:lnTo>
                <a:lnTo>
                  <a:pt x="7104" y="48020"/>
                </a:lnTo>
                <a:lnTo>
                  <a:pt x="13087" y="94626"/>
                </a:lnTo>
                <a:lnTo>
                  <a:pt x="17955" y="139819"/>
                </a:lnTo>
                <a:lnTo>
                  <a:pt x="21716" y="183603"/>
                </a:lnTo>
                <a:lnTo>
                  <a:pt x="24499" y="226446"/>
                </a:lnTo>
                <a:lnTo>
                  <a:pt x="26496" y="268828"/>
                </a:lnTo>
                <a:lnTo>
                  <a:pt x="27701" y="310746"/>
                </a:lnTo>
                <a:lnTo>
                  <a:pt x="28105" y="352196"/>
                </a:lnTo>
                <a:lnTo>
                  <a:pt x="27778" y="434941"/>
                </a:lnTo>
                <a:lnTo>
                  <a:pt x="25852" y="603526"/>
                </a:lnTo>
                <a:lnTo>
                  <a:pt x="25539" y="691870"/>
                </a:lnTo>
                <a:lnTo>
                  <a:pt x="27572" y="747261"/>
                </a:lnTo>
                <a:lnTo>
                  <a:pt x="33672" y="799231"/>
                </a:lnTo>
                <a:lnTo>
                  <a:pt x="43839" y="847784"/>
                </a:lnTo>
                <a:lnTo>
                  <a:pt x="58072" y="892919"/>
                </a:lnTo>
                <a:lnTo>
                  <a:pt x="76372" y="934638"/>
                </a:lnTo>
                <a:lnTo>
                  <a:pt x="98738" y="972942"/>
                </a:lnTo>
                <a:lnTo>
                  <a:pt x="125171" y="1007833"/>
                </a:lnTo>
                <a:lnTo>
                  <a:pt x="159941" y="1043323"/>
                </a:lnTo>
                <a:lnTo>
                  <a:pt x="197833" y="1072362"/>
                </a:lnTo>
                <a:lnTo>
                  <a:pt x="238845" y="1094947"/>
                </a:lnTo>
                <a:lnTo>
                  <a:pt x="282980" y="1111081"/>
                </a:lnTo>
                <a:lnTo>
                  <a:pt x="330237" y="1120761"/>
                </a:lnTo>
                <a:lnTo>
                  <a:pt x="380618" y="1123988"/>
                </a:lnTo>
                <a:lnTo>
                  <a:pt x="431550" y="1121197"/>
                </a:lnTo>
                <a:lnTo>
                  <a:pt x="480710" y="1112824"/>
                </a:lnTo>
                <a:lnTo>
                  <a:pt x="528100" y="1098868"/>
                </a:lnTo>
                <a:lnTo>
                  <a:pt x="573718" y="1079328"/>
                </a:lnTo>
                <a:lnTo>
                  <a:pt x="617563" y="1054203"/>
                </a:lnTo>
                <a:lnTo>
                  <a:pt x="659636" y="1023493"/>
                </a:lnTo>
                <a:lnTo>
                  <a:pt x="699935" y="987196"/>
                </a:lnTo>
                <a:lnTo>
                  <a:pt x="699935" y="1123988"/>
                </a:lnTo>
                <a:lnTo>
                  <a:pt x="699270" y="1180333"/>
                </a:lnTo>
                <a:lnTo>
                  <a:pt x="697278" y="1232981"/>
                </a:lnTo>
                <a:lnTo>
                  <a:pt x="693957" y="1281932"/>
                </a:lnTo>
                <a:lnTo>
                  <a:pt x="689310" y="1327186"/>
                </a:lnTo>
                <a:lnTo>
                  <a:pt x="683336" y="1368742"/>
                </a:lnTo>
                <a:lnTo>
                  <a:pt x="673739" y="1415931"/>
                </a:lnTo>
                <a:lnTo>
                  <a:pt x="661600" y="1458339"/>
                </a:lnTo>
                <a:lnTo>
                  <a:pt x="646917" y="1495963"/>
                </a:lnTo>
                <a:lnTo>
                  <a:pt x="609890" y="1557049"/>
                </a:lnTo>
                <a:lnTo>
                  <a:pt x="562636" y="1600704"/>
                </a:lnTo>
                <a:lnTo>
                  <a:pt x="505072" y="1627670"/>
                </a:lnTo>
                <a:lnTo>
                  <a:pt x="436728" y="1640901"/>
                </a:lnTo>
                <a:lnTo>
                  <a:pt x="398500" y="1642554"/>
                </a:lnTo>
                <a:lnTo>
                  <a:pt x="362738" y="1642233"/>
                </a:lnTo>
                <a:lnTo>
                  <a:pt x="317947" y="1640475"/>
                </a:lnTo>
                <a:lnTo>
                  <a:pt x="274612" y="1636166"/>
                </a:lnTo>
                <a:lnTo>
                  <a:pt x="229106" y="1628263"/>
                </a:lnTo>
                <a:lnTo>
                  <a:pt x="140500" y="1606791"/>
                </a:lnTo>
                <a:lnTo>
                  <a:pt x="140500" y="1847723"/>
                </a:lnTo>
                <a:lnTo>
                  <a:pt x="183119" y="1857014"/>
                </a:lnTo>
                <a:lnTo>
                  <a:pt x="221594" y="1864907"/>
                </a:lnTo>
                <a:lnTo>
                  <a:pt x="286105" y="1876501"/>
                </a:lnTo>
                <a:lnTo>
                  <a:pt x="348673" y="1883036"/>
                </a:lnTo>
                <a:lnTo>
                  <a:pt x="424052" y="1885238"/>
                </a:lnTo>
                <a:lnTo>
                  <a:pt x="477275" y="1884254"/>
                </a:lnTo>
                <a:lnTo>
                  <a:pt x="527977" y="1881301"/>
                </a:lnTo>
                <a:lnTo>
                  <a:pt x="576157" y="1876378"/>
                </a:lnTo>
                <a:lnTo>
                  <a:pt x="621817" y="1869487"/>
                </a:lnTo>
                <a:lnTo>
                  <a:pt x="664956" y="1860625"/>
                </a:lnTo>
                <a:lnTo>
                  <a:pt x="705573" y="1849793"/>
                </a:lnTo>
                <a:lnTo>
                  <a:pt x="751124" y="1833511"/>
                </a:lnTo>
                <a:lnTo>
                  <a:pt x="793336" y="1813029"/>
                </a:lnTo>
                <a:lnTo>
                  <a:pt x="832210" y="1788349"/>
                </a:lnTo>
                <a:lnTo>
                  <a:pt x="867746" y="1759476"/>
                </a:lnTo>
                <a:lnTo>
                  <a:pt x="899947" y="1726412"/>
                </a:lnTo>
                <a:lnTo>
                  <a:pt x="928853" y="1688875"/>
                </a:lnTo>
                <a:lnTo>
                  <a:pt x="954492" y="1646611"/>
                </a:lnTo>
                <a:lnTo>
                  <a:pt x="976866" y="1599622"/>
                </a:lnTo>
                <a:lnTo>
                  <a:pt x="995979" y="1547910"/>
                </a:lnTo>
                <a:lnTo>
                  <a:pt x="1011834" y="1491475"/>
                </a:lnTo>
                <a:lnTo>
                  <a:pt x="1021255" y="1447968"/>
                </a:lnTo>
                <a:lnTo>
                  <a:pt x="1029229" y="1401463"/>
                </a:lnTo>
                <a:lnTo>
                  <a:pt x="1035753" y="1351961"/>
                </a:lnTo>
                <a:lnTo>
                  <a:pt x="1040829" y="1299462"/>
                </a:lnTo>
                <a:lnTo>
                  <a:pt x="1044455" y="1243966"/>
                </a:lnTo>
                <a:lnTo>
                  <a:pt x="1046630" y="1185475"/>
                </a:lnTo>
                <a:lnTo>
                  <a:pt x="1047356" y="1123988"/>
                </a:lnTo>
                <a:lnTo>
                  <a:pt x="1047356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35455" y="3477911"/>
            <a:ext cx="1612265" cy="1783080"/>
          </a:xfrm>
          <a:custGeom>
            <a:avLst/>
            <a:gdLst/>
            <a:ahLst/>
            <a:cxnLst/>
            <a:rect l="l" t="t" r="r" b="b"/>
            <a:pathLst>
              <a:path w="1612265" h="1783079">
                <a:moveTo>
                  <a:pt x="1611909" y="0"/>
                </a:moveTo>
                <a:lnTo>
                  <a:pt x="1172527" y="0"/>
                </a:lnTo>
                <a:lnTo>
                  <a:pt x="798334" y="671842"/>
                </a:lnTo>
                <a:lnTo>
                  <a:pt x="431723" y="0"/>
                </a:lnTo>
                <a:lnTo>
                  <a:pt x="0" y="0"/>
                </a:lnTo>
                <a:lnTo>
                  <a:pt x="597763" y="968171"/>
                </a:lnTo>
                <a:lnTo>
                  <a:pt x="597763" y="1783054"/>
                </a:lnTo>
                <a:lnTo>
                  <a:pt x="1001382" y="1783054"/>
                </a:lnTo>
                <a:lnTo>
                  <a:pt x="1001382" y="950290"/>
                </a:lnTo>
                <a:lnTo>
                  <a:pt x="1611909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4320" y="4224255"/>
            <a:ext cx="103327" cy="11130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1244" y="3565454"/>
            <a:ext cx="103327" cy="11130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80746" y="4467254"/>
            <a:ext cx="103327" cy="111302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7973317" y="5087343"/>
            <a:ext cx="118745" cy="87630"/>
          </a:xfrm>
          <a:custGeom>
            <a:avLst/>
            <a:gdLst/>
            <a:ahLst/>
            <a:cxnLst/>
            <a:rect l="l" t="t" r="r" b="b"/>
            <a:pathLst>
              <a:path w="118745" h="87629">
                <a:moveTo>
                  <a:pt x="118173" y="0"/>
                </a:moveTo>
                <a:lnTo>
                  <a:pt x="0" y="0"/>
                </a:lnTo>
                <a:lnTo>
                  <a:pt x="59093" y="87528"/>
                </a:lnTo>
                <a:lnTo>
                  <a:pt x="1181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96238" y="3545648"/>
            <a:ext cx="99060" cy="106045"/>
          </a:xfrm>
          <a:custGeom>
            <a:avLst/>
            <a:gdLst/>
            <a:ahLst/>
            <a:cxnLst/>
            <a:rect l="l" t="t" r="r" b="b"/>
            <a:pathLst>
              <a:path w="99059" h="106045">
                <a:moveTo>
                  <a:pt x="98602" y="0"/>
                </a:moveTo>
                <a:lnTo>
                  <a:pt x="0" y="37807"/>
                </a:lnTo>
                <a:lnTo>
                  <a:pt x="96799" y="105587"/>
                </a:lnTo>
                <a:lnTo>
                  <a:pt x="986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09652" y="5834081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30" h="118745">
                <a:moveTo>
                  <a:pt x="87528" y="0"/>
                </a:moveTo>
                <a:lnTo>
                  <a:pt x="0" y="59080"/>
                </a:lnTo>
                <a:lnTo>
                  <a:pt x="87528" y="118173"/>
                </a:lnTo>
                <a:lnTo>
                  <a:pt x="87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75984" y="4359942"/>
            <a:ext cx="0" cy="438784"/>
          </a:xfrm>
          <a:custGeom>
            <a:avLst/>
            <a:gdLst/>
            <a:ahLst/>
            <a:cxnLst/>
            <a:rect l="l" t="t" r="r" b="b"/>
            <a:pathLst>
              <a:path h="438785">
                <a:moveTo>
                  <a:pt x="0" y="0"/>
                </a:moveTo>
                <a:lnTo>
                  <a:pt x="0" y="438467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87007" y="4935982"/>
            <a:ext cx="243840" cy="172085"/>
          </a:xfrm>
          <a:custGeom>
            <a:avLst/>
            <a:gdLst/>
            <a:ahLst/>
            <a:cxnLst/>
            <a:rect l="l" t="t" r="r" b="b"/>
            <a:pathLst>
              <a:path w="243839" h="172085">
                <a:moveTo>
                  <a:pt x="0" y="0"/>
                </a:moveTo>
                <a:lnTo>
                  <a:pt x="13481" y="38412"/>
                </a:lnTo>
                <a:lnTo>
                  <a:pt x="33081" y="75265"/>
                </a:lnTo>
                <a:lnTo>
                  <a:pt x="59386" y="108714"/>
                </a:lnTo>
                <a:lnTo>
                  <a:pt x="92983" y="136920"/>
                </a:lnTo>
                <a:lnTo>
                  <a:pt x="134461" y="158040"/>
                </a:lnTo>
                <a:lnTo>
                  <a:pt x="184406" y="170231"/>
                </a:lnTo>
                <a:lnTo>
                  <a:pt x="243408" y="171653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77914" y="4804026"/>
            <a:ext cx="257175" cy="264795"/>
          </a:xfrm>
          <a:custGeom>
            <a:avLst/>
            <a:gdLst/>
            <a:ahLst/>
            <a:cxnLst/>
            <a:rect l="l" t="t" r="r" b="b"/>
            <a:pathLst>
              <a:path w="257175" h="264795">
                <a:moveTo>
                  <a:pt x="0" y="264312"/>
                </a:moveTo>
                <a:lnTo>
                  <a:pt x="42498" y="242583"/>
                </a:lnTo>
                <a:lnTo>
                  <a:pt x="83714" y="216805"/>
                </a:lnTo>
                <a:lnTo>
                  <a:pt x="122798" y="187388"/>
                </a:lnTo>
                <a:lnTo>
                  <a:pt x="158905" y="154739"/>
                </a:lnTo>
                <a:lnTo>
                  <a:pt x="191186" y="119268"/>
                </a:lnTo>
                <a:lnTo>
                  <a:pt x="218795" y="81382"/>
                </a:lnTo>
                <a:lnTo>
                  <a:pt x="240883" y="41490"/>
                </a:lnTo>
                <a:lnTo>
                  <a:pt x="256603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3133496" y="4308565"/>
            <a:ext cx="45720" cy="918844"/>
            <a:chOff x="3133496" y="4308565"/>
            <a:chExt cx="45720" cy="918844"/>
          </a:xfrm>
        </p:grpSpPr>
        <p:sp>
          <p:nvSpPr>
            <p:cNvPr id="36" name="object 36"/>
            <p:cNvSpPr/>
            <p:nvPr/>
          </p:nvSpPr>
          <p:spPr>
            <a:xfrm>
              <a:off x="3146196" y="4321265"/>
              <a:ext cx="16510" cy="333375"/>
            </a:xfrm>
            <a:custGeom>
              <a:avLst/>
              <a:gdLst/>
              <a:ahLst/>
              <a:cxnLst/>
              <a:rect l="l" t="t" r="r" b="b"/>
              <a:pathLst>
                <a:path w="16510" h="333375">
                  <a:moveTo>
                    <a:pt x="0" y="333108"/>
                  </a:moveTo>
                  <a:lnTo>
                    <a:pt x="1803" y="286207"/>
                  </a:lnTo>
                  <a:lnTo>
                    <a:pt x="4009" y="235860"/>
                  </a:lnTo>
                  <a:lnTo>
                    <a:pt x="6481" y="183997"/>
                  </a:lnTo>
                  <a:lnTo>
                    <a:pt x="9081" y="132549"/>
                  </a:lnTo>
                  <a:lnTo>
                    <a:pt x="11672" y="83446"/>
                  </a:lnTo>
                  <a:lnTo>
                    <a:pt x="14118" y="38619"/>
                  </a:lnTo>
                  <a:lnTo>
                    <a:pt x="16281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65915" y="4352029"/>
              <a:ext cx="0" cy="875030"/>
            </a:xfrm>
            <a:custGeom>
              <a:avLst/>
              <a:gdLst/>
              <a:ahLst/>
              <a:cxnLst/>
              <a:rect l="l" t="t" r="r" b="b"/>
              <a:pathLst>
                <a:path h="875029">
                  <a:moveTo>
                    <a:pt x="0" y="0"/>
                  </a:moveTo>
                  <a:lnTo>
                    <a:pt x="0" y="874941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2607750" y="5383061"/>
            <a:ext cx="558800" cy="518795"/>
          </a:xfrm>
          <a:custGeom>
            <a:avLst/>
            <a:gdLst/>
            <a:ahLst/>
            <a:cxnLst/>
            <a:rect l="l" t="t" r="r" b="b"/>
            <a:pathLst>
              <a:path w="558800" h="518795">
                <a:moveTo>
                  <a:pt x="558558" y="0"/>
                </a:moveTo>
                <a:lnTo>
                  <a:pt x="555611" y="60356"/>
                </a:lnTo>
                <a:lnTo>
                  <a:pt x="547858" y="127517"/>
                </a:lnTo>
                <a:lnTo>
                  <a:pt x="533262" y="198215"/>
                </a:lnTo>
                <a:lnTo>
                  <a:pt x="509784" y="269184"/>
                </a:lnTo>
                <a:lnTo>
                  <a:pt x="475389" y="337158"/>
                </a:lnTo>
                <a:lnTo>
                  <a:pt x="453460" y="369001"/>
                </a:lnTo>
                <a:lnTo>
                  <a:pt x="428037" y="398870"/>
                </a:lnTo>
                <a:lnTo>
                  <a:pt x="398866" y="426357"/>
                </a:lnTo>
                <a:lnTo>
                  <a:pt x="365692" y="451053"/>
                </a:lnTo>
                <a:lnTo>
                  <a:pt x="328261" y="472550"/>
                </a:lnTo>
                <a:lnTo>
                  <a:pt x="286317" y="490440"/>
                </a:lnTo>
                <a:lnTo>
                  <a:pt x="239606" y="504315"/>
                </a:lnTo>
                <a:lnTo>
                  <a:pt x="187874" y="513766"/>
                </a:lnTo>
                <a:lnTo>
                  <a:pt x="130865" y="518384"/>
                </a:lnTo>
                <a:lnTo>
                  <a:pt x="68325" y="517763"/>
                </a:lnTo>
                <a:lnTo>
                  <a:pt x="0" y="511492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75984" y="427987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17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75984" y="4820866"/>
            <a:ext cx="2540" cy="71120"/>
          </a:xfrm>
          <a:custGeom>
            <a:avLst/>
            <a:gdLst/>
            <a:ahLst/>
            <a:cxnLst/>
            <a:rect l="l" t="t" r="r" b="b"/>
            <a:pathLst>
              <a:path w="2539" h="71120">
                <a:moveTo>
                  <a:pt x="0" y="0"/>
                </a:moveTo>
                <a:lnTo>
                  <a:pt x="0" y="35166"/>
                </a:lnTo>
                <a:lnTo>
                  <a:pt x="132" y="43673"/>
                </a:lnTo>
                <a:lnTo>
                  <a:pt x="538" y="52424"/>
                </a:lnTo>
                <a:lnTo>
                  <a:pt x="1226" y="61382"/>
                </a:lnTo>
                <a:lnTo>
                  <a:pt x="2209" y="7051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53034" y="5088379"/>
            <a:ext cx="73660" cy="17145"/>
          </a:xfrm>
          <a:custGeom>
            <a:avLst/>
            <a:gdLst/>
            <a:ahLst/>
            <a:cxnLst/>
            <a:rect l="l" t="t" r="r" b="b"/>
            <a:pathLst>
              <a:path w="73660" h="17145">
                <a:moveTo>
                  <a:pt x="0" y="16891"/>
                </a:moveTo>
                <a:lnTo>
                  <a:pt x="44495" y="8384"/>
                </a:lnTo>
                <a:lnTo>
                  <a:pt x="63894" y="3064"/>
                </a:lnTo>
                <a:lnTo>
                  <a:pt x="73660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40765" y="4701131"/>
            <a:ext cx="4445" cy="76200"/>
          </a:xfrm>
          <a:custGeom>
            <a:avLst/>
            <a:gdLst/>
            <a:ahLst/>
            <a:cxnLst/>
            <a:rect l="l" t="t" r="r" b="b"/>
            <a:pathLst>
              <a:path w="4444" h="76200">
                <a:moveTo>
                  <a:pt x="0" y="76098"/>
                </a:moveTo>
                <a:lnTo>
                  <a:pt x="3556" y="36093"/>
                </a:lnTo>
                <a:lnTo>
                  <a:pt x="3586" y="28094"/>
                </a:lnTo>
                <a:lnTo>
                  <a:pt x="3678" y="19384"/>
                </a:lnTo>
                <a:lnTo>
                  <a:pt x="3829" y="10006"/>
                </a:lnTo>
                <a:lnTo>
                  <a:pt x="403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63816" y="4261889"/>
            <a:ext cx="2540" cy="38735"/>
          </a:xfrm>
          <a:custGeom>
            <a:avLst/>
            <a:gdLst/>
            <a:ahLst/>
            <a:cxnLst/>
            <a:rect l="l" t="t" r="r" b="b"/>
            <a:pathLst>
              <a:path w="2539" h="38735">
                <a:moveTo>
                  <a:pt x="0" y="36017"/>
                </a:moveTo>
                <a:lnTo>
                  <a:pt x="873" y="20879"/>
                </a:lnTo>
                <a:lnTo>
                  <a:pt x="1533" y="9555"/>
                </a:lnTo>
                <a:lnTo>
                  <a:pt x="1950" y="2457"/>
                </a:lnTo>
                <a:lnTo>
                  <a:pt x="2095" y="0"/>
                </a:lnTo>
                <a:lnTo>
                  <a:pt x="2095" y="3851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65911" y="5252781"/>
            <a:ext cx="635" cy="78105"/>
          </a:xfrm>
          <a:custGeom>
            <a:avLst/>
            <a:gdLst/>
            <a:ahLst/>
            <a:cxnLst/>
            <a:rect l="l" t="t" r="r" b="b"/>
            <a:pathLst>
              <a:path w="635" h="78104">
                <a:moveTo>
                  <a:pt x="0" y="0"/>
                </a:moveTo>
                <a:lnTo>
                  <a:pt x="0" y="38531"/>
                </a:lnTo>
                <a:lnTo>
                  <a:pt x="56" y="46487"/>
                </a:lnTo>
                <a:lnTo>
                  <a:pt x="196" y="55694"/>
                </a:lnTo>
                <a:lnTo>
                  <a:pt x="375" y="66079"/>
                </a:lnTo>
                <a:lnTo>
                  <a:pt x="546" y="77571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3180" y="5884136"/>
            <a:ext cx="38735" cy="6985"/>
          </a:xfrm>
          <a:custGeom>
            <a:avLst/>
            <a:gdLst/>
            <a:ahLst/>
            <a:cxnLst/>
            <a:rect l="l" t="t" r="r" b="b"/>
            <a:pathLst>
              <a:path w="38735" h="6985">
                <a:moveTo>
                  <a:pt x="38481" y="6705"/>
                </a:moveTo>
                <a:lnTo>
                  <a:pt x="29010" y="5181"/>
                </a:lnTo>
                <a:lnTo>
                  <a:pt x="19440" y="3557"/>
                </a:lnTo>
                <a:lnTo>
                  <a:pt x="9770" y="1831"/>
                </a:lnTo>
                <a:lnTo>
                  <a:pt x="0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73897" y="3695127"/>
            <a:ext cx="422275" cy="613410"/>
          </a:xfrm>
          <a:custGeom>
            <a:avLst/>
            <a:gdLst/>
            <a:ahLst/>
            <a:cxnLst/>
            <a:rect l="l" t="t" r="r" b="b"/>
            <a:pathLst>
              <a:path w="422275" h="613410">
                <a:moveTo>
                  <a:pt x="0" y="0"/>
                </a:moveTo>
                <a:lnTo>
                  <a:pt x="422122" y="612927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83850" y="3670344"/>
            <a:ext cx="426084" cy="616585"/>
          </a:xfrm>
          <a:custGeom>
            <a:avLst/>
            <a:gdLst/>
            <a:ahLst/>
            <a:cxnLst/>
            <a:rect l="l" t="t" r="r" b="b"/>
            <a:pathLst>
              <a:path w="426084" h="616585">
                <a:moveTo>
                  <a:pt x="0" y="616076"/>
                </a:moveTo>
                <a:lnTo>
                  <a:pt x="425653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22908" y="3621085"/>
            <a:ext cx="22225" cy="31750"/>
          </a:xfrm>
          <a:custGeom>
            <a:avLst/>
            <a:gdLst/>
            <a:ahLst/>
            <a:cxnLst/>
            <a:rect l="l" t="t" r="r" b="b"/>
            <a:pathLst>
              <a:path w="22225" h="31750">
                <a:moveTo>
                  <a:pt x="0" y="0"/>
                </a:moveTo>
                <a:lnTo>
                  <a:pt x="21793" y="3164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10614" y="4329110"/>
            <a:ext cx="43815" cy="32384"/>
          </a:xfrm>
          <a:custGeom>
            <a:avLst/>
            <a:gdLst/>
            <a:ahLst/>
            <a:cxnLst/>
            <a:rect l="l" t="t" r="r" b="b"/>
            <a:pathLst>
              <a:path w="43815" h="32385">
                <a:moveTo>
                  <a:pt x="0" y="126"/>
                </a:moveTo>
                <a:lnTo>
                  <a:pt x="21793" y="31775"/>
                </a:lnTo>
                <a:lnTo>
                  <a:pt x="4375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24240" y="3617211"/>
            <a:ext cx="22225" cy="32384"/>
          </a:xfrm>
          <a:custGeom>
            <a:avLst/>
            <a:gdLst/>
            <a:ahLst/>
            <a:cxnLst/>
            <a:rect l="l" t="t" r="r" b="b"/>
            <a:pathLst>
              <a:path w="22225" h="32385">
                <a:moveTo>
                  <a:pt x="0" y="31800"/>
                </a:moveTo>
                <a:lnTo>
                  <a:pt x="21958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32411" y="4522884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139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3993" y="4121603"/>
            <a:ext cx="1058813" cy="2008557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63" name="Frame 62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12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88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644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404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167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928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689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450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8212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973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734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96564" y="52580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94712" y="4134854"/>
            <a:ext cx="984885" cy="1123315"/>
          </a:xfrm>
          <a:custGeom>
            <a:avLst/>
            <a:gdLst/>
            <a:ahLst/>
            <a:cxnLst/>
            <a:rect l="l" t="t" r="r" b="b"/>
            <a:pathLst>
              <a:path w="984885" h="1123314">
                <a:moveTo>
                  <a:pt x="977099" y="0"/>
                </a:moveTo>
                <a:lnTo>
                  <a:pt x="53581" y="0"/>
                </a:lnTo>
                <a:lnTo>
                  <a:pt x="53581" y="242366"/>
                </a:lnTo>
                <a:lnTo>
                  <a:pt x="533196" y="242366"/>
                </a:lnTo>
                <a:lnTo>
                  <a:pt x="0" y="871778"/>
                </a:lnTo>
                <a:lnTo>
                  <a:pt x="0" y="1122514"/>
                </a:lnTo>
                <a:lnTo>
                  <a:pt x="505142" y="1122514"/>
                </a:lnTo>
                <a:lnTo>
                  <a:pt x="560617" y="1123110"/>
                </a:lnTo>
                <a:lnTo>
                  <a:pt x="613124" y="1123218"/>
                </a:lnTo>
                <a:lnTo>
                  <a:pt x="662659" y="1122837"/>
                </a:lnTo>
                <a:lnTo>
                  <a:pt x="709221" y="1121963"/>
                </a:lnTo>
                <a:lnTo>
                  <a:pt x="752808" y="1120595"/>
                </a:lnTo>
                <a:lnTo>
                  <a:pt x="793419" y="1118730"/>
                </a:lnTo>
                <a:lnTo>
                  <a:pt x="849369" y="1115169"/>
                </a:lnTo>
                <a:lnTo>
                  <a:pt x="899909" y="1110824"/>
                </a:lnTo>
                <a:lnTo>
                  <a:pt x="945038" y="1105689"/>
                </a:lnTo>
                <a:lnTo>
                  <a:pt x="984758" y="1099756"/>
                </a:lnTo>
                <a:lnTo>
                  <a:pt x="982205" y="846988"/>
                </a:lnTo>
                <a:lnTo>
                  <a:pt x="943047" y="852583"/>
                </a:lnTo>
                <a:lnTo>
                  <a:pt x="899596" y="856570"/>
                </a:lnTo>
                <a:lnTo>
                  <a:pt x="851847" y="858957"/>
                </a:lnTo>
                <a:lnTo>
                  <a:pt x="799795" y="859751"/>
                </a:lnTo>
                <a:lnTo>
                  <a:pt x="745172" y="859914"/>
                </a:lnTo>
                <a:lnTo>
                  <a:pt x="689767" y="860398"/>
                </a:lnTo>
                <a:lnTo>
                  <a:pt x="633569" y="861193"/>
                </a:lnTo>
                <a:lnTo>
                  <a:pt x="576567" y="862291"/>
                </a:lnTo>
                <a:lnTo>
                  <a:pt x="488381" y="862374"/>
                </a:lnTo>
                <a:lnTo>
                  <a:pt x="459046" y="863020"/>
                </a:lnTo>
                <a:lnTo>
                  <a:pt x="406598" y="864769"/>
                </a:lnTo>
                <a:lnTo>
                  <a:pt x="397992" y="864844"/>
                </a:lnTo>
                <a:lnTo>
                  <a:pt x="977099" y="225742"/>
                </a:lnTo>
                <a:lnTo>
                  <a:pt x="977099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52371" y="3477375"/>
            <a:ext cx="1495425" cy="1781175"/>
          </a:xfrm>
          <a:custGeom>
            <a:avLst/>
            <a:gdLst/>
            <a:ahLst/>
            <a:cxnLst/>
            <a:rect l="l" t="t" r="r" b="b"/>
            <a:pathLst>
              <a:path w="1495425" h="1781175">
                <a:moveTo>
                  <a:pt x="1492440" y="0"/>
                </a:moveTo>
                <a:lnTo>
                  <a:pt x="58686" y="0"/>
                </a:lnTo>
                <a:lnTo>
                  <a:pt x="61226" y="298488"/>
                </a:lnTo>
                <a:lnTo>
                  <a:pt x="943940" y="298488"/>
                </a:lnTo>
                <a:lnTo>
                  <a:pt x="0" y="1623898"/>
                </a:lnTo>
                <a:lnTo>
                  <a:pt x="0" y="1780717"/>
                </a:lnTo>
                <a:lnTo>
                  <a:pt x="1494993" y="1780717"/>
                </a:lnTo>
                <a:lnTo>
                  <a:pt x="1494993" y="1510296"/>
                </a:lnTo>
                <a:lnTo>
                  <a:pt x="566369" y="1510296"/>
                </a:lnTo>
                <a:lnTo>
                  <a:pt x="1492440" y="172402"/>
                </a:lnTo>
                <a:lnTo>
                  <a:pt x="1492440" y="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4584" y="4196829"/>
            <a:ext cx="103327" cy="11130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8712" y="3566829"/>
            <a:ext cx="103327" cy="111302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3122719" y="5068656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30" h="118745">
                <a:moveTo>
                  <a:pt x="0" y="0"/>
                </a:moveTo>
                <a:lnTo>
                  <a:pt x="0" y="118173"/>
                </a:lnTo>
                <a:lnTo>
                  <a:pt x="87528" y="59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66378" y="5068656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29" h="118745">
                <a:moveTo>
                  <a:pt x="0" y="0"/>
                </a:moveTo>
                <a:lnTo>
                  <a:pt x="0" y="118173"/>
                </a:lnTo>
                <a:lnTo>
                  <a:pt x="87528" y="59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2424211" y="4239763"/>
            <a:ext cx="742315" cy="902335"/>
            <a:chOff x="2424211" y="4239763"/>
            <a:chExt cx="742315" cy="902335"/>
          </a:xfrm>
        </p:grpSpPr>
        <p:sp>
          <p:nvSpPr>
            <p:cNvPr id="38" name="object 38"/>
            <p:cNvSpPr/>
            <p:nvPr/>
          </p:nvSpPr>
          <p:spPr>
            <a:xfrm>
              <a:off x="2557019" y="4252463"/>
              <a:ext cx="492125" cy="0"/>
            </a:xfrm>
            <a:custGeom>
              <a:avLst/>
              <a:gdLst/>
              <a:ahLst/>
              <a:cxnLst/>
              <a:rect l="l" t="t" r="r" b="b"/>
              <a:pathLst>
                <a:path w="492125">
                  <a:moveTo>
                    <a:pt x="0" y="0"/>
                  </a:moveTo>
                  <a:lnTo>
                    <a:pt x="491947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74520" y="4320503"/>
              <a:ext cx="586740" cy="760095"/>
            </a:xfrm>
            <a:custGeom>
              <a:avLst/>
              <a:gdLst/>
              <a:ahLst/>
              <a:cxnLst/>
              <a:rect l="l" t="t" r="r" b="b"/>
              <a:pathLst>
                <a:path w="586739" h="760095">
                  <a:moveTo>
                    <a:pt x="586676" y="0"/>
                  </a:moveTo>
                  <a:lnTo>
                    <a:pt x="0" y="759993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21762" y="5129210"/>
              <a:ext cx="584200" cy="0"/>
            </a:xfrm>
            <a:custGeom>
              <a:avLst/>
              <a:gdLst/>
              <a:ahLst/>
              <a:cxnLst/>
              <a:rect l="l" t="t" r="r" b="b"/>
              <a:pathLst>
                <a:path w="584200">
                  <a:moveTo>
                    <a:pt x="0" y="0"/>
                  </a:moveTo>
                  <a:lnTo>
                    <a:pt x="583920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36911" y="4252463"/>
              <a:ext cx="729615" cy="876935"/>
            </a:xfrm>
            <a:custGeom>
              <a:avLst/>
              <a:gdLst/>
              <a:ahLst/>
              <a:cxnLst/>
              <a:rect l="l" t="t" r="r" b="b"/>
              <a:pathLst>
                <a:path w="729614" h="876935">
                  <a:moveTo>
                    <a:pt x="29337" y="0"/>
                  </a:moveTo>
                  <a:lnTo>
                    <a:pt x="68059" y="0"/>
                  </a:lnTo>
                </a:path>
                <a:path w="729614" h="876935">
                  <a:moveTo>
                    <a:pt x="638086" y="0"/>
                  </a:moveTo>
                  <a:lnTo>
                    <a:pt x="676808" y="0"/>
                  </a:lnTo>
                  <a:lnTo>
                    <a:pt x="654126" y="29375"/>
                  </a:lnTo>
                </a:path>
                <a:path w="729614" h="876935">
                  <a:moveTo>
                    <a:pt x="22682" y="847356"/>
                  </a:moveTo>
                  <a:lnTo>
                    <a:pt x="0" y="876744"/>
                  </a:lnTo>
                  <a:lnTo>
                    <a:pt x="36753" y="876744"/>
                  </a:lnTo>
                </a:path>
                <a:path w="729614" h="876935">
                  <a:moveTo>
                    <a:pt x="692823" y="876744"/>
                  </a:moveTo>
                  <a:lnTo>
                    <a:pt x="729564" y="87674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7644432" y="3622474"/>
            <a:ext cx="910590" cy="0"/>
          </a:xfrm>
          <a:custGeom>
            <a:avLst/>
            <a:gdLst/>
            <a:ahLst/>
            <a:cxnLst/>
            <a:rect l="l" t="t" r="r" b="b"/>
            <a:pathLst>
              <a:path w="910590">
                <a:moveTo>
                  <a:pt x="0" y="0"/>
                </a:moveTo>
                <a:lnTo>
                  <a:pt x="910005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7593283" y="3685204"/>
            <a:ext cx="1024255" cy="1455420"/>
            <a:chOff x="7593283" y="3685204"/>
            <a:chExt cx="1024255" cy="1455420"/>
          </a:xfrm>
        </p:grpSpPr>
        <p:sp>
          <p:nvSpPr>
            <p:cNvPr id="44" name="object 44"/>
            <p:cNvSpPr/>
            <p:nvPr/>
          </p:nvSpPr>
          <p:spPr>
            <a:xfrm>
              <a:off x="7605983" y="3697904"/>
              <a:ext cx="962660" cy="1376680"/>
            </a:xfrm>
            <a:custGeom>
              <a:avLst/>
              <a:gdLst/>
              <a:ahLst/>
              <a:cxnLst/>
              <a:rect l="l" t="t" r="r" b="b"/>
              <a:pathLst>
                <a:path w="962659" h="1376679">
                  <a:moveTo>
                    <a:pt x="962621" y="0"/>
                  </a:moveTo>
                  <a:lnTo>
                    <a:pt x="0" y="1376070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54577" y="5127721"/>
              <a:ext cx="963294" cy="0"/>
            </a:xfrm>
            <a:custGeom>
              <a:avLst/>
              <a:gdLst/>
              <a:ahLst/>
              <a:cxnLst/>
              <a:rect l="l" t="t" r="r" b="b"/>
              <a:pathLst>
                <a:path w="963295">
                  <a:moveTo>
                    <a:pt x="0" y="0"/>
                  </a:moveTo>
                  <a:lnTo>
                    <a:pt x="962710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7550376" y="362247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81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81552" y="3622474"/>
            <a:ext cx="40005" cy="32384"/>
          </a:xfrm>
          <a:custGeom>
            <a:avLst/>
            <a:gdLst/>
            <a:ahLst/>
            <a:cxnLst/>
            <a:rect l="l" t="t" r="r" b="b"/>
            <a:pathLst>
              <a:path w="40004" h="32385">
                <a:moveTo>
                  <a:pt x="0" y="0"/>
                </a:moveTo>
                <a:lnTo>
                  <a:pt x="39827" y="0"/>
                </a:lnTo>
                <a:lnTo>
                  <a:pt x="17386" y="3206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68372" y="5095649"/>
            <a:ext cx="37465" cy="32384"/>
          </a:xfrm>
          <a:custGeom>
            <a:avLst/>
            <a:gdLst/>
            <a:ahLst/>
            <a:cxnLst/>
            <a:rect l="l" t="t" r="r" b="b"/>
            <a:pathLst>
              <a:path w="37465" h="32385">
                <a:moveTo>
                  <a:pt x="22453" y="0"/>
                </a:moveTo>
                <a:lnTo>
                  <a:pt x="0" y="32067"/>
                </a:lnTo>
                <a:lnTo>
                  <a:pt x="37198" y="32067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41788" y="5127716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19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4706249" y="3492844"/>
            <a:ext cx="1599565" cy="1788160"/>
            <a:chOff x="4706249" y="3492844"/>
            <a:chExt cx="1599565" cy="1788160"/>
          </a:xfrm>
        </p:grpSpPr>
        <p:sp>
          <p:nvSpPr>
            <p:cNvPr id="51" name="object 51"/>
            <p:cNvSpPr/>
            <p:nvPr/>
          </p:nvSpPr>
          <p:spPr>
            <a:xfrm>
              <a:off x="4706239" y="3492855"/>
              <a:ext cx="1264920" cy="1769110"/>
            </a:xfrm>
            <a:custGeom>
              <a:avLst/>
              <a:gdLst/>
              <a:ahLst/>
              <a:cxnLst/>
              <a:rect l="l" t="t" r="r" b="b"/>
              <a:pathLst>
                <a:path w="1264920" h="1769110">
                  <a:moveTo>
                    <a:pt x="1264323" y="46786"/>
                  </a:moveTo>
                  <a:lnTo>
                    <a:pt x="1259001" y="41617"/>
                  </a:lnTo>
                  <a:lnTo>
                    <a:pt x="1251610" y="46596"/>
                  </a:lnTo>
                  <a:lnTo>
                    <a:pt x="1251775" y="44119"/>
                  </a:lnTo>
                  <a:lnTo>
                    <a:pt x="1246085" y="42786"/>
                  </a:lnTo>
                  <a:lnTo>
                    <a:pt x="1240459" y="40868"/>
                  </a:lnTo>
                  <a:lnTo>
                    <a:pt x="1228293" y="39687"/>
                  </a:lnTo>
                  <a:lnTo>
                    <a:pt x="1221765" y="40297"/>
                  </a:lnTo>
                  <a:lnTo>
                    <a:pt x="1215288" y="40373"/>
                  </a:lnTo>
                  <a:lnTo>
                    <a:pt x="1211440" y="40792"/>
                  </a:lnTo>
                  <a:lnTo>
                    <a:pt x="1207604" y="41541"/>
                  </a:lnTo>
                  <a:lnTo>
                    <a:pt x="1161440" y="41516"/>
                  </a:lnTo>
                  <a:lnTo>
                    <a:pt x="1159078" y="40741"/>
                  </a:lnTo>
                  <a:lnTo>
                    <a:pt x="1156716" y="40322"/>
                  </a:lnTo>
                  <a:lnTo>
                    <a:pt x="1145514" y="40081"/>
                  </a:lnTo>
                  <a:lnTo>
                    <a:pt x="1134643" y="38366"/>
                  </a:lnTo>
                  <a:lnTo>
                    <a:pt x="1128382" y="34251"/>
                  </a:lnTo>
                  <a:lnTo>
                    <a:pt x="1126159" y="26987"/>
                  </a:lnTo>
                  <a:lnTo>
                    <a:pt x="1127429" y="15836"/>
                  </a:lnTo>
                  <a:lnTo>
                    <a:pt x="1127988" y="13157"/>
                  </a:lnTo>
                  <a:lnTo>
                    <a:pt x="1128877" y="10553"/>
                  </a:lnTo>
                  <a:lnTo>
                    <a:pt x="1129677" y="5054"/>
                  </a:lnTo>
                  <a:lnTo>
                    <a:pt x="1129804" y="0"/>
                  </a:lnTo>
                  <a:lnTo>
                    <a:pt x="1089748" y="4622"/>
                  </a:lnTo>
                  <a:lnTo>
                    <a:pt x="1076604" y="5816"/>
                  </a:lnTo>
                  <a:lnTo>
                    <a:pt x="1065822" y="6413"/>
                  </a:lnTo>
                  <a:lnTo>
                    <a:pt x="1027811" y="7404"/>
                  </a:lnTo>
                  <a:lnTo>
                    <a:pt x="1021753" y="8128"/>
                  </a:lnTo>
                  <a:lnTo>
                    <a:pt x="1019962" y="23444"/>
                  </a:lnTo>
                  <a:lnTo>
                    <a:pt x="1017739" y="51041"/>
                  </a:lnTo>
                  <a:lnTo>
                    <a:pt x="1017917" y="56311"/>
                  </a:lnTo>
                  <a:lnTo>
                    <a:pt x="935418" y="56311"/>
                  </a:lnTo>
                  <a:lnTo>
                    <a:pt x="936053" y="51612"/>
                  </a:lnTo>
                  <a:lnTo>
                    <a:pt x="941679" y="28397"/>
                  </a:lnTo>
                  <a:lnTo>
                    <a:pt x="942898" y="21285"/>
                  </a:lnTo>
                  <a:lnTo>
                    <a:pt x="943495" y="11569"/>
                  </a:lnTo>
                  <a:lnTo>
                    <a:pt x="941578" y="5956"/>
                  </a:lnTo>
                  <a:lnTo>
                    <a:pt x="936231" y="3429"/>
                  </a:lnTo>
                  <a:lnTo>
                    <a:pt x="926579" y="2984"/>
                  </a:lnTo>
                  <a:lnTo>
                    <a:pt x="907567" y="3517"/>
                  </a:lnTo>
                  <a:lnTo>
                    <a:pt x="850531" y="5689"/>
                  </a:lnTo>
                  <a:lnTo>
                    <a:pt x="825741" y="55397"/>
                  </a:lnTo>
                  <a:lnTo>
                    <a:pt x="825538" y="60261"/>
                  </a:lnTo>
                  <a:lnTo>
                    <a:pt x="808837" y="62433"/>
                  </a:lnTo>
                  <a:lnTo>
                    <a:pt x="732472" y="62560"/>
                  </a:lnTo>
                  <a:lnTo>
                    <a:pt x="731837" y="54660"/>
                  </a:lnTo>
                  <a:lnTo>
                    <a:pt x="731951" y="47358"/>
                  </a:lnTo>
                  <a:lnTo>
                    <a:pt x="730529" y="40373"/>
                  </a:lnTo>
                  <a:lnTo>
                    <a:pt x="727036" y="25679"/>
                  </a:lnTo>
                  <a:lnTo>
                    <a:pt x="724903" y="18427"/>
                  </a:lnTo>
                  <a:lnTo>
                    <a:pt x="720699" y="6261"/>
                  </a:lnTo>
                  <a:lnTo>
                    <a:pt x="716216" y="3949"/>
                  </a:lnTo>
                  <a:lnTo>
                    <a:pt x="694321" y="4267"/>
                  </a:lnTo>
                  <a:lnTo>
                    <a:pt x="647268" y="4292"/>
                  </a:lnTo>
                  <a:lnTo>
                    <a:pt x="610882" y="17653"/>
                  </a:lnTo>
                  <a:lnTo>
                    <a:pt x="600722" y="29337"/>
                  </a:lnTo>
                  <a:lnTo>
                    <a:pt x="601611" y="38417"/>
                  </a:lnTo>
                  <a:lnTo>
                    <a:pt x="602005" y="45021"/>
                  </a:lnTo>
                  <a:lnTo>
                    <a:pt x="601802" y="65697"/>
                  </a:lnTo>
                  <a:lnTo>
                    <a:pt x="575310" y="65697"/>
                  </a:lnTo>
                  <a:lnTo>
                    <a:pt x="570712" y="66128"/>
                  </a:lnTo>
                  <a:lnTo>
                    <a:pt x="566127" y="66840"/>
                  </a:lnTo>
                  <a:lnTo>
                    <a:pt x="525868" y="67056"/>
                  </a:lnTo>
                  <a:lnTo>
                    <a:pt x="523621" y="66040"/>
                  </a:lnTo>
                  <a:lnTo>
                    <a:pt x="521373" y="65493"/>
                  </a:lnTo>
                  <a:lnTo>
                    <a:pt x="516064" y="1282"/>
                  </a:lnTo>
                  <a:lnTo>
                    <a:pt x="479463" y="1206"/>
                  </a:lnTo>
                  <a:lnTo>
                    <a:pt x="459206" y="1625"/>
                  </a:lnTo>
                  <a:lnTo>
                    <a:pt x="422351" y="25819"/>
                  </a:lnTo>
                  <a:lnTo>
                    <a:pt x="416877" y="55803"/>
                  </a:lnTo>
                  <a:lnTo>
                    <a:pt x="418236" y="66255"/>
                  </a:lnTo>
                  <a:lnTo>
                    <a:pt x="324332" y="70967"/>
                  </a:lnTo>
                  <a:lnTo>
                    <a:pt x="324688" y="67398"/>
                  </a:lnTo>
                  <a:lnTo>
                    <a:pt x="324713" y="64287"/>
                  </a:lnTo>
                  <a:lnTo>
                    <a:pt x="326326" y="57226"/>
                  </a:lnTo>
                  <a:lnTo>
                    <a:pt x="327901" y="53276"/>
                  </a:lnTo>
                  <a:lnTo>
                    <a:pt x="328955" y="49199"/>
                  </a:lnTo>
                  <a:lnTo>
                    <a:pt x="329780" y="38709"/>
                  </a:lnTo>
                  <a:lnTo>
                    <a:pt x="326593" y="30480"/>
                  </a:lnTo>
                  <a:lnTo>
                    <a:pt x="319709" y="24930"/>
                  </a:lnTo>
                  <a:lnTo>
                    <a:pt x="309499" y="22491"/>
                  </a:lnTo>
                  <a:lnTo>
                    <a:pt x="271589" y="19646"/>
                  </a:lnTo>
                  <a:lnTo>
                    <a:pt x="232117" y="15621"/>
                  </a:lnTo>
                  <a:lnTo>
                    <a:pt x="190715" y="32105"/>
                  </a:lnTo>
                  <a:lnTo>
                    <a:pt x="187540" y="51422"/>
                  </a:lnTo>
                  <a:lnTo>
                    <a:pt x="186740" y="58597"/>
                  </a:lnTo>
                  <a:lnTo>
                    <a:pt x="186067" y="70612"/>
                  </a:lnTo>
                  <a:lnTo>
                    <a:pt x="183857" y="72351"/>
                  </a:lnTo>
                  <a:lnTo>
                    <a:pt x="166395" y="69456"/>
                  </a:lnTo>
                  <a:lnTo>
                    <a:pt x="97091" y="60540"/>
                  </a:lnTo>
                  <a:lnTo>
                    <a:pt x="99568" y="52882"/>
                  </a:lnTo>
                  <a:lnTo>
                    <a:pt x="101396" y="45529"/>
                  </a:lnTo>
                  <a:lnTo>
                    <a:pt x="107302" y="31483"/>
                  </a:lnTo>
                  <a:lnTo>
                    <a:pt x="67703" y="13284"/>
                  </a:lnTo>
                  <a:lnTo>
                    <a:pt x="47142" y="13373"/>
                  </a:lnTo>
                  <a:lnTo>
                    <a:pt x="36880" y="13042"/>
                  </a:lnTo>
                  <a:lnTo>
                    <a:pt x="29273" y="12522"/>
                  </a:lnTo>
                  <a:lnTo>
                    <a:pt x="21818" y="9499"/>
                  </a:lnTo>
                  <a:lnTo>
                    <a:pt x="14300" y="7594"/>
                  </a:lnTo>
                  <a:lnTo>
                    <a:pt x="13042" y="8178"/>
                  </a:lnTo>
                  <a:lnTo>
                    <a:pt x="11061" y="8445"/>
                  </a:lnTo>
                  <a:lnTo>
                    <a:pt x="0" y="33858"/>
                  </a:lnTo>
                  <a:lnTo>
                    <a:pt x="79502" y="33858"/>
                  </a:lnTo>
                  <a:lnTo>
                    <a:pt x="77254" y="42164"/>
                  </a:lnTo>
                  <a:lnTo>
                    <a:pt x="74841" y="49504"/>
                  </a:lnTo>
                  <a:lnTo>
                    <a:pt x="73317" y="57010"/>
                  </a:lnTo>
                  <a:lnTo>
                    <a:pt x="132016" y="86093"/>
                  </a:lnTo>
                  <a:lnTo>
                    <a:pt x="172085" y="89014"/>
                  </a:lnTo>
                  <a:lnTo>
                    <a:pt x="185445" y="89471"/>
                  </a:lnTo>
                  <a:lnTo>
                    <a:pt x="193941" y="88633"/>
                  </a:lnTo>
                  <a:lnTo>
                    <a:pt x="210985" y="50228"/>
                  </a:lnTo>
                  <a:lnTo>
                    <a:pt x="212090" y="36588"/>
                  </a:lnTo>
                  <a:lnTo>
                    <a:pt x="214541" y="34836"/>
                  </a:lnTo>
                  <a:lnTo>
                    <a:pt x="255854" y="39471"/>
                  </a:lnTo>
                  <a:lnTo>
                    <a:pt x="278282" y="41402"/>
                  </a:lnTo>
                  <a:lnTo>
                    <a:pt x="310400" y="43205"/>
                  </a:lnTo>
                  <a:lnTo>
                    <a:pt x="308762" y="51574"/>
                  </a:lnTo>
                  <a:lnTo>
                    <a:pt x="306451" y="59258"/>
                  </a:lnTo>
                  <a:lnTo>
                    <a:pt x="305904" y="67068"/>
                  </a:lnTo>
                  <a:lnTo>
                    <a:pt x="307111" y="76619"/>
                  </a:lnTo>
                  <a:lnTo>
                    <a:pt x="311734" y="84201"/>
                  </a:lnTo>
                  <a:lnTo>
                    <a:pt x="319074" y="89128"/>
                  </a:lnTo>
                  <a:lnTo>
                    <a:pt x="328434" y="90766"/>
                  </a:lnTo>
                  <a:lnTo>
                    <a:pt x="421957" y="87744"/>
                  </a:lnTo>
                  <a:lnTo>
                    <a:pt x="440664" y="49466"/>
                  </a:lnTo>
                  <a:lnTo>
                    <a:pt x="443712" y="23075"/>
                  </a:lnTo>
                  <a:lnTo>
                    <a:pt x="497700" y="20218"/>
                  </a:lnTo>
                  <a:lnTo>
                    <a:pt x="499935" y="65519"/>
                  </a:lnTo>
                  <a:lnTo>
                    <a:pt x="534657" y="87287"/>
                  </a:lnTo>
                  <a:lnTo>
                    <a:pt x="589508" y="89433"/>
                  </a:lnTo>
                  <a:lnTo>
                    <a:pt x="604215" y="88734"/>
                  </a:lnTo>
                  <a:lnTo>
                    <a:pt x="613994" y="84607"/>
                  </a:lnTo>
                  <a:lnTo>
                    <a:pt x="620280" y="75882"/>
                  </a:lnTo>
                  <a:lnTo>
                    <a:pt x="624497" y="61455"/>
                  </a:lnTo>
                  <a:lnTo>
                    <a:pt x="624713" y="59474"/>
                  </a:lnTo>
                  <a:lnTo>
                    <a:pt x="629513" y="26479"/>
                  </a:lnTo>
                  <a:lnTo>
                    <a:pt x="705104" y="26479"/>
                  </a:lnTo>
                  <a:lnTo>
                    <a:pt x="704316" y="40601"/>
                  </a:lnTo>
                  <a:lnTo>
                    <a:pt x="703948" y="53784"/>
                  </a:lnTo>
                  <a:lnTo>
                    <a:pt x="706602" y="69608"/>
                  </a:lnTo>
                  <a:lnTo>
                    <a:pt x="713892" y="80556"/>
                  </a:lnTo>
                  <a:lnTo>
                    <a:pt x="725639" y="86614"/>
                  </a:lnTo>
                  <a:lnTo>
                    <a:pt x="741692" y="87782"/>
                  </a:lnTo>
                  <a:lnTo>
                    <a:pt x="760691" y="86499"/>
                  </a:lnTo>
                  <a:lnTo>
                    <a:pt x="817727" y="83451"/>
                  </a:lnTo>
                  <a:lnTo>
                    <a:pt x="848956" y="51892"/>
                  </a:lnTo>
                  <a:lnTo>
                    <a:pt x="852728" y="26339"/>
                  </a:lnTo>
                  <a:lnTo>
                    <a:pt x="919949" y="22669"/>
                  </a:lnTo>
                  <a:lnTo>
                    <a:pt x="917917" y="51320"/>
                  </a:lnTo>
                  <a:lnTo>
                    <a:pt x="917613" y="73025"/>
                  </a:lnTo>
                  <a:lnTo>
                    <a:pt x="922413" y="76631"/>
                  </a:lnTo>
                  <a:lnTo>
                    <a:pt x="980770" y="77228"/>
                  </a:lnTo>
                  <a:lnTo>
                    <a:pt x="1039088" y="78536"/>
                  </a:lnTo>
                  <a:lnTo>
                    <a:pt x="1043470" y="75679"/>
                  </a:lnTo>
                  <a:lnTo>
                    <a:pt x="1042860" y="54749"/>
                  </a:lnTo>
                  <a:lnTo>
                    <a:pt x="1041120" y="28054"/>
                  </a:lnTo>
                  <a:lnTo>
                    <a:pt x="1107668" y="20307"/>
                  </a:lnTo>
                  <a:lnTo>
                    <a:pt x="1107668" y="30429"/>
                  </a:lnTo>
                  <a:lnTo>
                    <a:pt x="1109497" y="39611"/>
                  </a:lnTo>
                  <a:lnTo>
                    <a:pt x="1224813" y="63068"/>
                  </a:lnTo>
                  <a:lnTo>
                    <a:pt x="1236268" y="62915"/>
                  </a:lnTo>
                  <a:lnTo>
                    <a:pt x="1235265" y="64655"/>
                  </a:lnTo>
                  <a:lnTo>
                    <a:pt x="1203337" y="111086"/>
                  </a:lnTo>
                  <a:lnTo>
                    <a:pt x="1173289" y="156502"/>
                  </a:lnTo>
                  <a:lnTo>
                    <a:pt x="1132700" y="231508"/>
                  </a:lnTo>
                  <a:lnTo>
                    <a:pt x="1129309" y="234213"/>
                  </a:lnTo>
                  <a:lnTo>
                    <a:pt x="1119771" y="232841"/>
                  </a:lnTo>
                  <a:lnTo>
                    <a:pt x="1112367" y="230606"/>
                  </a:lnTo>
                  <a:lnTo>
                    <a:pt x="1104900" y="228841"/>
                  </a:lnTo>
                  <a:lnTo>
                    <a:pt x="1079487" y="244843"/>
                  </a:lnTo>
                  <a:lnTo>
                    <a:pt x="1075563" y="250583"/>
                  </a:lnTo>
                  <a:lnTo>
                    <a:pt x="1053909" y="285394"/>
                  </a:lnTo>
                  <a:lnTo>
                    <a:pt x="1048296" y="295249"/>
                  </a:lnTo>
                  <a:lnTo>
                    <a:pt x="1043089" y="308216"/>
                  </a:lnTo>
                  <a:lnTo>
                    <a:pt x="1042149" y="320687"/>
                  </a:lnTo>
                  <a:lnTo>
                    <a:pt x="1046099" y="332498"/>
                  </a:lnTo>
                  <a:lnTo>
                    <a:pt x="1055598" y="343433"/>
                  </a:lnTo>
                  <a:lnTo>
                    <a:pt x="1057313" y="344754"/>
                  </a:lnTo>
                  <a:lnTo>
                    <a:pt x="1058583" y="348780"/>
                  </a:lnTo>
                  <a:lnTo>
                    <a:pt x="1036878" y="382752"/>
                  </a:lnTo>
                  <a:lnTo>
                    <a:pt x="1022883" y="372224"/>
                  </a:lnTo>
                  <a:lnTo>
                    <a:pt x="1017117" y="367334"/>
                  </a:lnTo>
                  <a:lnTo>
                    <a:pt x="1007745" y="362229"/>
                  </a:lnTo>
                  <a:lnTo>
                    <a:pt x="1001712" y="361835"/>
                  </a:lnTo>
                  <a:lnTo>
                    <a:pt x="979373" y="385203"/>
                  </a:lnTo>
                  <a:lnTo>
                    <a:pt x="955763" y="411226"/>
                  </a:lnTo>
                  <a:lnTo>
                    <a:pt x="956411" y="415518"/>
                  </a:lnTo>
                  <a:lnTo>
                    <a:pt x="988110" y="458101"/>
                  </a:lnTo>
                  <a:lnTo>
                    <a:pt x="987958" y="461835"/>
                  </a:lnTo>
                  <a:lnTo>
                    <a:pt x="936840" y="530567"/>
                  </a:lnTo>
                  <a:lnTo>
                    <a:pt x="932040" y="533755"/>
                  </a:lnTo>
                  <a:lnTo>
                    <a:pt x="917892" y="534238"/>
                  </a:lnTo>
                  <a:lnTo>
                    <a:pt x="897394" y="538162"/>
                  </a:lnTo>
                  <a:lnTo>
                    <a:pt x="860983" y="589330"/>
                  </a:lnTo>
                  <a:lnTo>
                    <a:pt x="861847" y="594575"/>
                  </a:lnTo>
                  <a:lnTo>
                    <a:pt x="889685" y="631621"/>
                  </a:lnTo>
                  <a:lnTo>
                    <a:pt x="834148" y="708431"/>
                  </a:lnTo>
                  <a:lnTo>
                    <a:pt x="823341" y="697496"/>
                  </a:lnTo>
                  <a:lnTo>
                    <a:pt x="812406" y="693585"/>
                  </a:lnTo>
                  <a:lnTo>
                    <a:pt x="801420" y="696823"/>
                  </a:lnTo>
                  <a:lnTo>
                    <a:pt x="765289" y="746010"/>
                  </a:lnTo>
                  <a:lnTo>
                    <a:pt x="760133" y="766165"/>
                  </a:lnTo>
                  <a:lnTo>
                    <a:pt x="763358" y="775538"/>
                  </a:lnTo>
                  <a:lnTo>
                    <a:pt x="770077" y="784479"/>
                  </a:lnTo>
                  <a:lnTo>
                    <a:pt x="770953" y="785368"/>
                  </a:lnTo>
                  <a:lnTo>
                    <a:pt x="783501" y="801801"/>
                  </a:lnTo>
                  <a:lnTo>
                    <a:pt x="762863" y="828230"/>
                  </a:lnTo>
                  <a:lnTo>
                    <a:pt x="742315" y="853973"/>
                  </a:lnTo>
                  <a:lnTo>
                    <a:pt x="733475" y="862952"/>
                  </a:lnTo>
                  <a:lnTo>
                    <a:pt x="725119" y="866902"/>
                  </a:lnTo>
                  <a:lnTo>
                    <a:pt x="715835" y="866165"/>
                  </a:lnTo>
                  <a:lnTo>
                    <a:pt x="704202" y="861123"/>
                  </a:lnTo>
                  <a:lnTo>
                    <a:pt x="701001" y="859548"/>
                  </a:lnTo>
                  <a:lnTo>
                    <a:pt x="693940" y="852805"/>
                  </a:lnTo>
                  <a:lnTo>
                    <a:pt x="689737" y="855345"/>
                  </a:lnTo>
                  <a:lnTo>
                    <a:pt x="655739" y="903490"/>
                  </a:lnTo>
                  <a:lnTo>
                    <a:pt x="649986" y="913993"/>
                  </a:lnTo>
                  <a:lnTo>
                    <a:pt x="648563" y="922959"/>
                  </a:lnTo>
                  <a:lnTo>
                    <a:pt x="651497" y="931684"/>
                  </a:lnTo>
                  <a:lnTo>
                    <a:pt x="658787" y="941438"/>
                  </a:lnTo>
                  <a:lnTo>
                    <a:pt x="663409" y="946632"/>
                  </a:lnTo>
                  <a:lnTo>
                    <a:pt x="667842" y="952042"/>
                  </a:lnTo>
                  <a:lnTo>
                    <a:pt x="673163" y="959688"/>
                  </a:lnTo>
                  <a:lnTo>
                    <a:pt x="674052" y="963434"/>
                  </a:lnTo>
                  <a:lnTo>
                    <a:pt x="667296" y="976249"/>
                  </a:lnTo>
                  <a:lnTo>
                    <a:pt x="649236" y="1009180"/>
                  </a:lnTo>
                  <a:lnTo>
                    <a:pt x="639940" y="1003554"/>
                  </a:lnTo>
                  <a:lnTo>
                    <a:pt x="630669" y="1001763"/>
                  </a:lnTo>
                  <a:lnTo>
                    <a:pt x="597065" y="1021842"/>
                  </a:lnTo>
                  <a:lnTo>
                    <a:pt x="572363" y="1053973"/>
                  </a:lnTo>
                  <a:lnTo>
                    <a:pt x="569315" y="1073975"/>
                  </a:lnTo>
                  <a:lnTo>
                    <a:pt x="569582" y="1082624"/>
                  </a:lnTo>
                  <a:lnTo>
                    <a:pt x="572135" y="1090002"/>
                  </a:lnTo>
                  <a:lnTo>
                    <a:pt x="585089" y="1097495"/>
                  </a:lnTo>
                  <a:lnTo>
                    <a:pt x="589572" y="1100924"/>
                  </a:lnTo>
                  <a:lnTo>
                    <a:pt x="594029" y="1103947"/>
                  </a:lnTo>
                  <a:lnTo>
                    <a:pt x="562165" y="1137856"/>
                  </a:lnTo>
                  <a:lnTo>
                    <a:pt x="547446" y="1127810"/>
                  </a:lnTo>
                  <a:lnTo>
                    <a:pt x="544004" y="1125816"/>
                  </a:lnTo>
                  <a:lnTo>
                    <a:pt x="537248" y="1122705"/>
                  </a:lnTo>
                  <a:lnTo>
                    <a:pt x="531583" y="1122197"/>
                  </a:lnTo>
                  <a:lnTo>
                    <a:pt x="526503" y="1124496"/>
                  </a:lnTo>
                  <a:lnTo>
                    <a:pt x="503809" y="1161211"/>
                  </a:lnTo>
                  <a:lnTo>
                    <a:pt x="494118" y="1204290"/>
                  </a:lnTo>
                  <a:lnTo>
                    <a:pt x="497090" y="1212303"/>
                  </a:lnTo>
                  <a:lnTo>
                    <a:pt x="510146" y="1218768"/>
                  </a:lnTo>
                  <a:lnTo>
                    <a:pt x="514057" y="1221879"/>
                  </a:lnTo>
                  <a:lnTo>
                    <a:pt x="517715" y="1224254"/>
                  </a:lnTo>
                  <a:lnTo>
                    <a:pt x="487654" y="1289050"/>
                  </a:lnTo>
                  <a:lnTo>
                    <a:pt x="480758" y="1283157"/>
                  </a:lnTo>
                  <a:lnTo>
                    <a:pt x="475030" y="1277518"/>
                  </a:lnTo>
                  <a:lnTo>
                    <a:pt x="465810" y="1271231"/>
                  </a:lnTo>
                  <a:lnTo>
                    <a:pt x="431774" y="1296136"/>
                  </a:lnTo>
                  <a:lnTo>
                    <a:pt x="406730" y="1330871"/>
                  </a:lnTo>
                  <a:lnTo>
                    <a:pt x="407212" y="1336509"/>
                  </a:lnTo>
                  <a:lnTo>
                    <a:pt x="419900" y="1352207"/>
                  </a:lnTo>
                  <a:lnTo>
                    <a:pt x="429298" y="1364970"/>
                  </a:lnTo>
                  <a:lnTo>
                    <a:pt x="430707" y="1369364"/>
                  </a:lnTo>
                  <a:lnTo>
                    <a:pt x="422211" y="1383436"/>
                  </a:lnTo>
                  <a:lnTo>
                    <a:pt x="399135" y="1420126"/>
                  </a:lnTo>
                  <a:lnTo>
                    <a:pt x="395058" y="1415135"/>
                  </a:lnTo>
                  <a:lnTo>
                    <a:pt x="392099" y="1411135"/>
                  </a:lnTo>
                  <a:lnTo>
                    <a:pt x="388759" y="1407477"/>
                  </a:lnTo>
                  <a:lnTo>
                    <a:pt x="381012" y="1401229"/>
                  </a:lnTo>
                  <a:lnTo>
                    <a:pt x="372706" y="1398739"/>
                  </a:lnTo>
                  <a:lnTo>
                    <a:pt x="364159" y="1400009"/>
                  </a:lnTo>
                  <a:lnTo>
                    <a:pt x="355701" y="1405089"/>
                  </a:lnTo>
                  <a:lnTo>
                    <a:pt x="352298" y="1407960"/>
                  </a:lnTo>
                  <a:lnTo>
                    <a:pt x="349250" y="1411312"/>
                  </a:lnTo>
                  <a:lnTo>
                    <a:pt x="326224" y="1438770"/>
                  </a:lnTo>
                  <a:lnTo>
                    <a:pt x="326097" y="1438668"/>
                  </a:lnTo>
                  <a:lnTo>
                    <a:pt x="323850" y="1425968"/>
                  </a:lnTo>
                  <a:lnTo>
                    <a:pt x="320116" y="1425968"/>
                  </a:lnTo>
                  <a:lnTo>
                    <a:pt x="315772" y="1413268"/>
                  </a:lnTo>
                  <a:lnTo>
                    <a:pt x="310896" y="1413268"/>
                  </a:lnTo>
                  <a:lnTo>
                    <a:pt x="300748" y="1400568"/>
                  </a:lnTo>
                  <a:lnTo>
                    <a:pt x="289407" y="1400568"/>
                  </a:lnTo>
                  <a:lnTo>
                    <a:pt x="311162" y="1362468"/>
                  </a:lnTo>
                  <a:lnTo>
                    <a:pt x="315099" y="1375168"/>
                  </a:lnTo>
                  <a:lnTo>
                    <a:pt x="317614" y="1375168"/>
                  </a:lnTo>
                  <a:lnTo>
                    <a:pt x="325424" y="1387868"/>
                  </a:lnTo>
                  <a:lnTo>
                    <a:pt x="335495" y="1387868"/>
                  </a:lnTo>
                  <a:lnTo>
                    <a:pt x="341274" y="1400568"/>
                  </a:lnTo>
                  <a:lnTo>
                    <a:pt x="351104" y="1400568"/>
                  </a:lnTo>
                  <a:lnTo>
                    <a:pt x="356400" y="1387868"/>
                  </a:lnTo>
                  <a:lnTo>
                    <a:pt x="368300" y="1375168"/>
                  </a:lnTo>
                  <a:lnTo>
                    <a:pt x="378993" y="1362468"/>
                  </a:lnTo>
                  <a:lnTo>
                    <a:pt x="388543" y="1349768"/>
                  </a:lnTo>
                  <a:lnTo>
                    <a:pt x="396938" y="1337068"/>
                  </a:lnTo>
                  <a:lnTo>
                    <a:pt x="400799" y="1324368"/>
                  </a:lnTo>
                  <a:lnTo>
                    <a:pt x="400723" y="1311668"/>
                  </a:lnTo>
                  <a:lnTo>
                    <a:pt x="396519" y="1311668"/>
                  </a:lnTo>
                  <a:lnTo>
                    <a:pt x="387934" y="1298968"/>
                  </a:lnTo>
                  <a:lnTo>
                    <a:pt x="375488" y="1298968"/>
                  </a:lnTo>
                  <a:lnTo>
                    <a:pt x="368160" y="1286268"/>
                  </a:lnTo>
                  <a:lnTo>
                    <a:pt x="366890" y="1286268"/>
                  </a:lnTo>
                  <a:lnTo>
                    <a:pt x="371703" y="1273568"/>
                  </a:lnTo>
                  <a:lnTo>
                    <a:pt x="375805" y="1273568"/>
                  </a:lnTo>
                  <a:lnTo>
                    <a:pt x="380187" y="1260868"/>
                  </a:lnTo>
                  <a:lnTo>
                    <a:pt x="385025" y="1248168"/>
                  </a:lnTo>
                  <a:lnTo>
                    <a:pt x="398526" y="1248168"/>
                  </a:lnTo>
                  <a:lnTo>
                    <a:pt x="410349" y="1260868"/>
                  </a:lnTo>
                  <a:lnTo>
                    <a:pt x="427532" y="1260868"/>
                  </a:lnTo>
                  <a:lnTo>
                    <a:pt x="429501" y="1273568"/>
                  </a:lnTo>
                  <a:lnTo>
                    <a:pt x="434733" y="1273568"/>
                  </a:lnTo>
                  <a:lnTo>
                    <a:pt x="436600" y="1260868"/>
                  </a:lnTo>
                  <a:lnTo>
                    <a:pt x="450189" y="1248168"/>
                  </a:lnTo>
                  <a:lnTo>
                    <a:pt x="463588" y="1235468"/>
                  </a:lnTo>
                  <a:lnTo>
                    <a:pt x="475361" y="1222768"/>
                  </a:lnTo>
                  <a:lnTo>
                    <a:pt x="484136" y="1210068"/>
                  </a:lnTo>
                  <a:lnTo>
                    <a:pt x="486714" y="1197368"/>
                  </a:lnTo>
                  <a:lnTo>
                    <a:pt x="492556" y="1197368"/>
                  </a:lnTo>
                  <a:lnTo>
                    <a:pt x="484835" y="1171968"/>
                  </a:lnTo>
                  <a:lnTo>
                    <a:pt x="480402" y="1171968"/>
                  </a:lnTo>
                  <a:lnTo>
                    <a:pt x="474903" y="1159268"/>
                  </a:lnTo>
                  <a:lnTo>
                    <a:pt x="468439" y="1159268"/>
                  </a:lnTo>
                  <a:lnTo>
                    <a:pt x="461695" y="1146568"/>
                  </a:lnTo>
                  <a:lnTo>
                    <a:pt x="454863" y="1146568"/>
                  </a:lnTo>
                  <a:lnTo>
                    <a:pt x="448157" y="1133868"/>
                  </a:lnTo>
                  <a:lnTo>
                    <a:pt x="445516" y="1133868"/>
                  </a:lnTo>
                  <a:lnTo>
                    <a:pt x="450240" y="1121168"/>
                  </a:lnTo>
                  <a:lnTo>
                    <a:pt x="454253" y="1121168"/>
                  </a:lnTo>
                  <a:lnTo>
                    <a:pt x="458470" y="1108468"/>
                  </a:lnTo>
                  <a:lnTo>
                    <a:pt x="462940" y="1108468"/>
                  </a:lnTo>
                  <a:lnTo>
                    <a:pt x="468655" y="1095768"/>
                  </a:lnTo>
                  <a:lnTo>
                    <a:pt x="487895" y="1095768"/>
                  </a:lnTo>
                  <a:lnTo>
                    <a:pt x="492556" y="1108468"/>
                  </a:lnTo>
                  <a:lnTo>
                    <a:pt x="517842" y="1108468"/>
                  </a:lnTo>
                  <a:lnTo>
                    <a:pt x="526618" y="1095768"/>
                  </a:lnTo>
                  <a:lnTo>
                    <a:pt x="535038" y="1095768"/>
                  </a:lnTo>
                  <a:lnTo>
                    <a:pt x="543598" y="1083068"/>
                  </a:lnTo>
                  <a:lnTo>
                    <a:pt x="550329" y="1070368"/>
                  </a:lnTo>
                  <a:lnTo>
                    <a:pt x="556056" y="1070368"/>
                  </a:lnTo>
                  <a:lnTo>
                    <a:pt x="561594" y="1057668"/>
                  </a:lnTo>
                  <a:lnTo>
                    <a:pt x="565188" y="1044968"/>
                  </a:lnTo>
                  <a:lnTo>
                    <a:pt x="565429" y="1044968"/>
                  </a:lnTo>
                  <a:lnTo>
                    <a:pt x="562597" y="1032268"/>
                  </a:lnTo>
                  <a:lnTo>
                    <a:pt x="557009" y="1019568"/>
                  </a:lnTo>
                  <a:lnTo>
                    <a:pt x="547687" y="1019568"/>
                  </a:lnTo>
                  <a:lnTo>
                    <a:pt x="542861" y="1006868"/>
                  </a:lnTo>
                  <a:lnTo>
                    <a:pt x="537845" y="1006868"/>
                  </a:lnTo>
                  <a:lnTo>
                    <a:pt x="531660" y="994168"/>
                  </a:lnTo>
                  <a:lnTo>
                    <a:pt x="530377" y="994168"/>
                  </a:lnTo>
                  <a:lnTo>
                    <a:pt x="532663" y="981468"/>
                  </a:lnTo>
                  <a:lnTo>
                    <a:pt x="537184" y="981468"/>
                  </a:lnTo>
                  <a:lnTo>
                    <a:pt x="541464" y="968768"/>
                  </a:lnTo>
                  <a:lnTo>
                    <a:pt x="547014" y="968768"/>
                  </a:lnTo>
                  <a:lnTo>
                    <a:pt x="554393" y="956068"/>
                  </a:lnTo>
                  <a:lnTo>
                    <a:pt x="556806" y="956068"/>
                  </a:lnTo>
                  <a:lnTo>
                    <a:pt x="571525" y="968768"/>
                  </a:lnTo>
                  <a:lnTo>
                    <a:pt x="577380" y="968768"/>
                  </a:lnTo>
                  <a:lnTo>
                    <a:pt x="583336" y="981468"/>
                  </a:lnTo>
                  <a:lnTo>
                    <a:pt x="601014" y="981468"/>
                  </a:lnTo>
                  <a:lnTo>
                    <a:pt x="606679" y="968768"/>
                  </a:lnTo>
                  <a:lnTo>
                    <a:pt x="618096" y="956068"/>
                  </a:lnTo>
                  <a:lnTo>
                    <a:pt x="628053" y="943368"/>
                  </a:lnTo>
                  <a:lnTo>
                    <a:pt x="636739" y="930668"/>
                  </a:lnTo>
                  <a:lnTo>
                    <a:pt x="644321" y="917968"/>
                  </a:lnTo>
                  <a:lnTo>
                    <a:pt x="648563" y="905268"/>
                  </a:lnTo>
                  <a:lnTo>
                    <a:pt x="646938" y="905268"/>
                  </a:lnTo>
                  <a:lnTo>
                    <a:pt x="633920" y="892568"/>
                  </a:lnTo>
                  <a:lnTo>
                    <a:pt x="628853" y="879868"/>
                  </a:lnTo>
                  <a:lnTo>
                    <a:pt x="623214" y="879868"/>
                  </a:lnTo>
                  <a:lnTo>
                    <a:pt x="639292" y="854468"/>
                  </a:lnTo>
                  <a:lnTo>
                    <a:pt x="648830" y="841768"/>
                  </a:lnTo>
                  <a:lnTo>
                    <a:pt x="661225" y="829068"/>
                  </a:lnTo>
                  <a:lnTo>
                    <a:pt x="668705" y="829068"/>
                  </a:lnTo>
                  <a:lnTo>
                    <a:pt x="672388" y="841768"/>
                  </a:lnTo>
                  <a:lnTo>
                    <a:pt x="700087" y="841768"/>
                  </a:lnTo>
                  <a:lnTo>
                    <a:pt x="711733" y="816368"/>
                  </a:lnTo>
                  <a:lnTo>
                    <a:pt x="734733" y="790968"/>
                  </a:lnTo>
                  <a:lnTo>
                    <a:pt x="746290" y="765568"/>
                  </a:lnTo>
                  <a:lnTo>
                    <a:pt x="750963" y="765568"/>
                  </a:lnTo>
                  <a:lnTo>
                    <a:pt x="750531" y="752868"/>
                  </a:lnTo>
                  <a:lnTo>
                    <a:pt x="745794" y="752868"/>
                  </a:lnTo>
                  <a:lnTo>
                    <a:pt x="740727" y="740168"/>
                  </a:lnTo>
                  <a:lnTo>
                    <a:pt x="735545" y="740168"/>
                  </a:lnTo>
                  <a:lnTo>
                    <a:pt x="730224" y="727468"/>
                  </a:lnTo>
                  <a:lnTo>
                    <a:pt x="724750" y="727468"/>
                  </a:lnTo>
                  <a:lnTo>
                    <a:pt x="720471" y="714768"/>
                  </a:lnTo>
                  <a:lnTo>
                    <a:pt x="723112" y="714768"/>
                  </a:lnTo>
                  <a:lnTo>
                    <a:pt x="731507" y="702068"/>
                  </a:lnTo>
                  <a:lnTo>
                    <a:pt x="748144" y="676668"/>
                  </a:lnTo>
                  <a:lnTo>
                    <a:pt x="757212" y="651268"/>
                  </a:lnTo>
                  <a:lnTo>
                    <a:pt x="759802" y="651268"/>
                  </a:lnTo>
                  <a:lnTo>
                    <a:pt x="766660" y="663968"/>
                  </a:lnTo>
                  <a:lnTo>
                    <a:pt x="780173" y="663968"/>
                  </a:lnTo>
                  <a:lnTo>
                    <a:pt x="787019" y="676668"/>
                  </a:lnTo>
                  <a:lnTo>
                    <a:pt x="811593" y="676668"/>
                  </a:lnTo>
                  <a:lnTo>
                    <a:pt x="818451" y="663968"/>
                  </a:lnTo>
                  <a:lnTo>
                    <a:pt x="827506" y="651268"/>
                  </a:lnTo>
                  <a:lnTo>
                    <a:pt x="836104" y="638568"/>
                  </a:lnTo>
                  <a:lnTo>
                    <a:pt x="844435" y="625868"/>
                  </a:lnTo>
                  <a:lnTo>
                    <a:pt x="852703" y="613168"/>
                  </a:lnTo>
                  <a:lnTo>
                    <a:pt x="855014" y="600468"/>
                  </a:lnTo>
                  <a:lnTo>
                    <a:pt x="855459" y="600468"/>
                  </a:lnTo>
                  <a:lnTo>
                    <a:pt x="854049" y="587768"/>
                  </a:lnTo>
                  <a:lnTo>
                    <a:pt x="850849" y="587768"/>
                  </a:lnTo>
                  <a:lnTo>
                    <a:pt x="846023" y="575068"/>
                  </a:lnTo>
                  <a:lnTo>
                    <a:pt x="841286" y="575068"/>
                  </a:lnTo>
                  <a:lnTo>
                    <a:pt x="836650" y="562368"/>
                  </a:lnTo>
                  <a:lnTo>
                    <a:pt x="830605" y="562368"/>
                  </a:lnTo>
                  <a:lnTo>
                    <a:pt x="829221" y="549668"/>
                  </a:lnTo>
                  <a:lnTo>
                    <a:pt x="830414" y="549668"/>
                  </a:lnTo>
                  <a:lnTo>
                    <a:pt x="837336" y="536968"/>
                  </a:lnTo>
                  <a:lnTo>
                    <a:pt x="844372" y="536968"/>
                  </a:lnTo>
                  <a:lnTo>
                    <a:pt x="858304" y="511568"/>
                  </a:lnTo>
                  <a:lnTo>
                    <a:pt x="876896" y="524268"/>
                  </a:lnTo>
                  <a:lnTo>
                    <a:pt x="882637" y="536968"/>
                  </a:lnTo>
                  <a:lnTo>
                    <a:pt x="891146" y="536968"/>
                  </a:lnTo>
                  <a:lnTo>
                    <a:pt x="907529" y="511568"/>
                  </a:lnTo>
                  <a:lnTo>
                    <a:pt x="920559" y="486168"/>
                  </a:lnTo>
                  <a:lnTo>
                    <a:pt x="933678" y="460768"/>
                  </a:lnTo>
                  <a:lnTo>
                    <a:pt x="949375" y="435368"/>
                  </a:lnTo>
                  <a:lnTo>
                    <a:pt x="942263" y="435368"/>
                  </a:lnTo>
                  <a:lnTo>
                    <a:pt x="938047" y="422668"/>
                  </a:lnTo>
                  <a:lnTo>
                    <a:pt x="933729" y="422668"/>
                  </a:lnTo>
                  <a:lnTo>
                    <a:pt x="929284" y="409968"/>
                  </a:lnTo>
                  <a:lnTo>
                    <a:pt x="919124" y="409968"/>
                  </a:lnTo>
                  <a:lnTo>
                    <a:pt x="908240" y="397268"/>
                  </a:lnTo>
                  <a:lnTo>
                    <a:pt x="916393" y="384568"/>
                  </a:lnTo>
                  <a:lnTo>
                    <a:pt x="924229" y="371868"/>
                  </a:lnTo>
                  <a:lnTo>
                    <a:pt x="931938" y="371868"/>
                  </a:lnTo>
                  <a:lnTo>
                    <a:pt x="939736" y="359168"/>
                  </a:lnTo>
                  <a:lnTo>
                    <a:pt x="946010" y="346468"/>
                  </a:lnTo>
                  <a:lnTo>
                    <a:pt x="957681" y="346468"/>
                  </a:lnTo>
                  <a:lnTo>
                    <a:pt x="965441" y="359168"/>
                  </a:lnTo>
                  <a:lnTo>
                    <a:pt x="984478" y="359168"/>
                  </a:lnTo>
                  <a:lnTo>
                    <a:pt x="990587" y="346468"/>
                  </a:lnTo>
                  <a:lnTo>
                    <a:pt x="997737" y="346468"/>
                  </a:lnTo>
                  <a:lnTo>
                    <a:pt x="1004455" y="333768"/>
                  </a:lnTo>
                  <a:lnTo>
                    <a:pt x="1010881" y="321068"/>
                  </a:lnTo>
                  <a:lnTo>
                    <a:pt x="1021765" y="308368"/>
                  </a:lnTo>
                  <a:lnTo>
                    <a:pt x="1020572" y="295668"/>
                  </a:lnTo>
                  <a:lnTo>
                    <a:pt x="1010424" y="282968"/>
                  </a:lnTo>
                  <a:lnTo>
                    <a:pt x="1005840" y="282968"/>
                  </a:lnTo>
                  <a:lnTo>
                    <a:pt x="1001331" y="270268"/>
                  </a:lnTo>
                  <a:lnTo>
                    <a:pt x="995489" y="270268"/>
                  </a:lnTo>
                  <a:lnTo>
                    <a:pt x="993876" y="257568"/>
                  </a:lnTo>
                  <a:lnTo>
                    <a:pt x="1000620" y="244868"/>
                  </a:lnTo>
                  <a:lnTo>
                    <a:pt x="1006856" y="232168"/>
                  </a:lnTo>
                  <a:lnTo>
                    <a:pt x="1014069" y="232168"/>
                  </a:lnTo>
                  <a:lnTo>
                    <a:pt x="1022921" y="219468"/>
                  </a:lnTo>
                  <a:lnTo>
                    <a:pt x="1056894" y="219468"/>
                  </a:lnTo>
                  <a:lnTo>
                    <a:pt x="1068603" y="232168"/>
                  </a:lnTo>
                  <a:lnTo>
                    <a:pt x="1072972" y="232168"/>
                  </a:lnTo>
                  <a:lnTo>
                    <a:pt x="1082636" y="219468"/>
                  </a:lnTo>
                  <a:lnTo>
                    <a:pt x="1092314" y="206768"/>
                  </a:lnTo>
                  <a:lnTo>
                    <a:pt x="1111656" y="181368"/>
                  </a:lnTo>
                  <a:lnTo>
                    <a:pt x="1129080" y="155968"/>
                  </a:lnTo>
                  <a:lnTo>
                    <a:pt x="1146365" y="143268"/>
                  </a:lnTo>
                  <a:lnTo>
                    <a:pt x="1151153" y="130568"/>
                  </a:lnTo>
                  <a:lnTo>
                    <a:pt x="1153464" y="130568"/>
                  </a:lnTo>
                  <a:lnTo>
                    <a:pt x="1149642" y="117868"/>
                  </a:lnTo>
                  <a:lnTo>
                    <a:pt x="1059230" y="117868"/>
                  </a:lnTo>
                  <a:lnTo>
                    <a:pt x="1053706" y="105168"/>
                  </a:lnTo>
                  <a:lnTo>
                    <a:pt x="1049108" y="105168"/>
                  </a:lnTo>
                  <a:lnTo>
                    <a:pt x="1046518" y="117868"/>
                  </a:lnTo>
                  <a:lnTo>
                    <a:pt x="1043419" y="117868"/>
                  </a:lnTo>
                  <a:lnTo>
                    <a:pt x="1039761" y="130568"/>
                  </a:lnTo>
                  <a:lnTo>
                    <a:pt x="1038936" y="143268"/>
                  </a:lnTo>
                  <a:lnTo>
                    <a:pt x="1036345" y="143268"/>
                  </a:lnTo>
                  <a:lnTo>
                    <a:pt x="1034275" y="155968"/>
                  </a:lnTo>
                  <a:lnTo>
                    <a:pt x="1003731" y="155968"/>
                  </a:lnTo>
                  <a:lnTo>
                    <a:pt x="1004608" y="143268"/>
                  </a:lnTo>
                  <a:lnTo>
                    <a:pt x="1005586" y="143268"/>
                  </a:lnTo>
                  <a:lnTo>
                    <a:pt x="1006132" y="130568"/>
                  </a:lnTo>
                  <a:lnTo>
                    <a:pt x="1006322" y="117868"/>
                  </a:lnTo>
                  <a:lnTo>
                    <a:pt x="897445" y="117868"/>
                  </a:lnTo>
                  <a:lnTo>
                    <a:pt x="893394" y="130568"/>
                  </a:lnTo>
                  <a:lnTo>
                    <a:pt x="892314" y="130568"/>
                  </a:lnTo>
                  <a:lnTo>
                    <a:pt x="891755" y="143268"/>
                  </a:lnTo>
                  <a:lnTo>
                    <a:pt x="891717" y="155968"/>
                  </a:lnTo>
                  <a:lnTo>
                    <a:pt x="891908" y="168668"/>
                  </a:lnTo>
                  <a:lnTo>
                    <a:pt x="892035" y="181368"/>
                  </a:lnTo>
                  <a:lnTo>
                    <a:pt x="851560" y="181368"/>
                  </a:lnTo>
                  <a:lnTo>
                    <a:pt x="849604" y="168668"/>
                  </a:lnTo>
                  <a:lnTo>
                    <a:pt x="848753" y="155968"/>
                  </a:lnTo>
                  <a:lnTo>
                    <a:pt x="847813" y="155968"/>
                  </a:lnTo>
                  <a:lnTo>
                    <a:pt x="848182" y="143268"/>
                  </a:lnTo>
                  <a:lnTo>
                    <a:pt x="852576" y="143268"/>
                  </a:lnTo>
                  <a:lnTo>
                    <a:pt x="852322" y="130568"/>
                  </a:lnTo>
                  <a:lnTo>
                    <a:pt x="799312" y="130568"/>
                  </a:lnTo>
                  <a:lnTo>
                    <a:pt x="785190" y="117868"/>
                  </a:lnTo>
                  <a:lnTo>
                    <a:pt x="737400" y="117868"/>
                  </a:lnTo>
                  <a:lnTo>
                    <a:pt x="737019" y="130568"/>
                  </a:lnTo>
                  <a:lnTo>
                    <a:pt x="737933" y="130568"/>
                  </a:lnTo>
                  <a:lnTo>
                    <a:pt x="739394" y="143268"/>
                  </a:lnTo>
                  <a:lnTo>
                    <a:pt x="740371" y="143268"/>
                  </a:lnTo>
                  <a:lnTo>
                    <a:pt x="742403" y="155968"/>
                  </a:lnTo>
                  <a:lnTo>
                    <a:pt x="739736" y="168668"/>
                  </a:lnTo>
                  <a:lnTo>
                    <a:pt x="693470" y="168668"/>
                  </a:lnTo>
                  <a:lnTo>
                    <a:pt x="692632" y="155968"/>
                  </a:lnTo>
                  <a:lnTo>
                    <a:pt x="692175" y="143268"/>
                  </a:lnTo>
                  <a:lnTo>
                    <a:pt x="691870" y="130568"/>
                  </a:lnTo>
                  <a:lnTo>
                    <a:pt x="690499" y="117868"/>
                  </a:lnTo>
                  <a:lnTo>
                    <a:pt x="561086" y="117868"/>
                  </a:lnTo>
                  <a:lnTo>
                    <a:pt x="561086" y="168668"/>
                  </a:lnTo>
                  <a:lnTo>
                    <a:pt x="491299" y="155968"/>
                  </a:lnTo>
                  <a:lnTo>
                    <a:pt x="492036" y="155968"/>
                  </a:lnTo>
                  <a:lnTo>
                    <a:pt x="492785" y="143268"/>
                  </a:lnTo>
                  <a:lnTo>
                    <a:pt x="493661" y="143268"/>
                  </a:lnTo>
                  <a:lnTo>
                    <a:pt x="494880" y="130568"/>
                  </a:lnTo>
                  <a:lnTo>
                    <a:pt x="492404" y="117868"/>
                  </a:lnTo>
                  <a:lnTo>
                    <a:pt x="483831" y="117868"/>
                  </a:lnTo>
                  <a:lnTo>
                    <a:pt x="466763" y="105168"/>
                  </a:lnTo>
                  <a:lnTo>
                    <a:pt x="465772" y="105168"/>
                  </a:lnTo>
                  <a:lnTo>
                    <a:pt x="428028" y="117868"/>
                  </a:lnTo>
                  <a:lnTo>
                    <a:pt x="376504" y="117868"/>
                  </a:lnTo>
                  <a:lnTo>
                    <a:pt x="374408" y="130568"/>
                  </a:lnTo>
                  <a:lnTo>
                    <a:pt x="375399" y="143294"/>
                  </a:lnTo>
                  <a:lnTo>
                    <a:pt x="376605" y="155968"/>
                  </a:lnTo>
                  <a:lnTo>
                    <a:pt x="377659" y="168668"/>
                  </a:lnTo>
                  <a:lnTo>
                    <a:pt x="318122" y="168668"/>
                  </a:lnTo>
                  <a:lnTo>
                    <a:pt x="317017" y="155968"/>
                  </a:lnTo>
                  <a:lnTo>
                    <a:pt x="316331" y="155968"/>
                  </a:lnTo>
                  <a:lnTo>
                    <a:pt x="313055" y="143268"/>
                  </a:lnTo>
                  <a:lnTo>
                    <a:pt x="312267" y="130568"/>
                  </a:lnTo>
                  <a:lnTo>
                    <a:pt x="303187" y="130568"/>
                  </a:lnTo>
                  <a:lnTo>
                    <a:pt x="297675" y="117868"/>
                  </a:lnTo>
                  <a:lnTo>
                    <a:pt x="205968" y="117868"/>
                  </a:lnTo>
                  <a:lnTo>
                    <a:pt x="197916" y="130568"/>
                  </a:lnTo>
                  <a:lnTo>
                    <a:pt x="183083" y="130568"/>
                  </a:lnTo>
                  <a:lnTo>
                    <a:pt x="171792" y="143294"/>
                  </a:lnTo>
                  <a:lnTo>
                    <a:pt x="164058" y="155968"/>
                  </a:lnTo>
                  <a:lnTo>
                    <a:pt x="159842" y="168668"/>
                  </a:lnTo>
                  <a:lnTo>
                    <a:pt x="159194" y="168668"/>
                  </a:lnTo>
                  <a:lnTo>
                    <a:pt x="158826" y="181368"/>
                  </a:lnTo>
                  <a:lnTo>
                    <a:pt x="116395" y="181368"/>
                  </a:lnTo>
                  <a:lnTo>
                    <a:pt x="118237" y="168668"/>
                  </a:lnTo>
                  <a:lnTo>
                    <a:pt x="121780" y="168668"/>
                  </a:lnTo>
                  <a:lnTo>
                    <a:pt x="123837" y="155968"/>
                  </a:lnTo>
                  <a:lnTo>
                    <a:pt x="122770" y="155968"/>
                  </a:lnTo>
                  <a:lnTo>
                    <a:pt x="118325" y="143268"/>
                  </a:lnTo>
                  <a:lnTo>
                    <a:pt x="95059" y="143268"/>
                  </a:lnTo>
                  <a:lnTo>
                    <a:pt x="87274" y="130568"/>
                  </a:lnTo>
                  <a:lnTo>
                    <a:pt x="60845" y="130568"/>
                  </a:lnTo>
                  <a:lnTo>
                    <a:pt x="42176" y="143268"/>
                  </a:lnTo>
                  <a:lnTo>
                    <a:pt x="4864" y="143268"/>
                  </a:lnTo>
                  <a:lnTo>
                    <a:pt x="6616" y="155968"/>
                  </a:lnTo>
                  <a:lnTo>
                    <a:pt x="9728" y="155968"/>
                  </a:lnTo>
                  <a:lnTo>
                    <a:pt x="12242" y="168668"/>
                  </a:lnTo>
                  <a:lnTo>
                    <a:pt x="13931" y="168668"/>
                  </a:lnTo>
                  <a:lnTo>
                    <a:pt x="31889" y="155968"/>
                  </a:lnTo>
                  <a:lnTo>
                    <a:pt x="95986" y="155968"/>
                  </a:lnTo>
                  <a:lnTo>
                    <a:pt x="98945" y="168668"/>
                  </a:lnTo>
                  <a:lnTo>
                    <a:pt x="96456" y="168668"/>
                  </a:lnTo>
                  <a:lnTo>
                    <a:pt x="95910" y="181368"/>
                  </a:lnTo>
                  <a:lnTo>
                    <a:pt x="95567" y="181368"/>
                  </a:lnTo>
                  <a:lnTo>
                    <a:pt x="98679" y="194068"/>
                  </a:lnTo>
                  <a:lnTo>
                    <a:pt x="175094" y="194068"/>
                  </a:lnTo>
                  <a:lnTo>
                    <a:pt x="178384" y="181368"/>
                  </a:lnTo>
                  <a:lnTo>
                    <a:pt x="178689" y="181368"/>
                  </a:lnTo>
                  <a:lnTo>
                    <a:pt x="181254" y="168668"/>
                  </a:lnTo>
                  <a:lnTo>
                    <a:pt x="183134" y="155968"/>
                  </a:lnTo>
                  <a:lnTo>
                    <a:pt x="187858" y="155968"/>
                  </a:lnTo>
                  <a:lnTo>
                    <a:pt x="192074" y="143268"/>
                  </a:lnTo>
                  <a:lnTo>
                    <a:pt x="290207" y="143268"/>
                  </a:lnTo>
                  <a:lnTo>
                    <a:pt x="293154" y="155968"/>
                  </a:lnTo>
                  <a:lnTo>
                    <a:pt x="294220" y="168668"/>
                  </a:lnTo>
                  <a:lnTo>
                    <a:pt x="295389" y="168668"/>
                  </a:lnTo>
                  <a:lnTo>
                    <a:pt x="296151" y="181368"/>
                  </a:lnTo>
                  <a:lnTo>
                    <a:pt x="399923" y="181368"/>
                  </a:lnTo>
                  <a:lnTo>
                    <a:pt x="390969" y="130568"/>
                  </a:lnTo>
                  <a:lnTo>
                    <a:pt x="472503" y="130568"/>
                  </a:lnTo>
                  <a:lnTo>
                    <a:pt x="471970" y="143268"/>
                  </a:lnTo>
                  <a:lnTo>
                    <a:pt x="471347" y="143268"/>
                  </a:lnTo>
                  <a:lnTo>
                    <a:pt x="471131" y="155968"/>
                  </a:lnTo>
                  <a:lnTo>
                    <a:pt x="471360" y="168668"/>
                  </a:lnTo>
                  <a:lnTo>
                    <a:pt x="477774" y="168668"/>
                  </a:lnTo>
                  <a:lnTo>
                    <a:pt x="485609" y="181368"/>
                  </a:lnTo>
                  <a:lnTo>
                    <a:pt x="578231" y="181368"/>
                  </a:lnTo>
                  <a:lnTo>
                    <a:pt x="577900" y="155968"/>
                  </a:lnTo>
                  <a:lnTo>
                    <a:pt x="577989" y="130568"/>
                  </a:lnTo>
                  <a:lnTo>
                    <a:pt x="669734" y="130568"/>
                  </a:lnTo>
                  <a:lnTo>
                    <a:pt x="671029" y="143294"/>
                  </a:lnTo>
                  <a:lnTo>
                    <a:pt x="672236" y="155968"/>
                  </a:lnTo>
                  <a:lnTo>
                    <a:pt x="673633" y="168668"/>
                  </a:lnTo>
                  <a:lnTo>
                    <a:pt x="675500" y="181368"/>
                  </a:lnTo>
                  <a:lnTo>
                    <a:pt x="678662" y="181368"/>
                  </a:lnTo>
                  <a:lnTo>
                    <a:pt x="683374" y="194068"/>
                  </a:lnTo>
                  <a:lnTo>
                    <a:pt x="733399" y="194068"/>
                  </a:lnTo>
                  <a:lnTo>
                    <a:pt x="744550" y="181368"/>
                  </a:lnTo>
                  <a:lnTo>
                    <a:pt x="761085" y="181368"/>
                  </a:lnTo>
                  <a:lnTo>
                    <a:pt x="762215" y="168668"/>
                  </a:lnTo>
                  <a:lnTo>
                    <a:pt x="762622" y="168668"/>
                  </a:lnTo>
                  <a:lnTo>
                    <a:pt x="762647" y="155968"/>
                  </a:lnTo>
                  <a:lnTo>
                    <a:pt x="762495" y="143294"/>
                  </a:lnTo>
                  <a:lnTo>
                    <a:pt x="833805" y="155968"/>
                  </a:lnTo>
                  <a:lnTo>
                    <a:pt x="833843" y="181368"/>
                  </a:lnTo>
                  <a:lnTo>
                    <a:pt x="833691" y="194068"/>
                  </a:lnTo>
                  <a:lnTo>
                    <a:pt x="835139" y="206768"/>
                  </a:lnTo>
                  <a:lnTo>
                    <a:pt x="840130" y="206768"/>
                  </a:lnTo>
                  <a:lnTo>
                    <a:pt x="867613" y="194068"/>
                  </a:lnTo>
                  <a:lnTo>
                    <a:pt x="908583" y="194068"/>
                  </a:lnTo>
                  <a:lnTo>
                    <a:pt x="911123" y="181368"/>
                  </a:lnTo>
                  <a:lnTo>
                    <a:pt x="911631" y="181368"/>
                  </a:lnTo>
                  <a:lnTo>
                    <a:pt x="911567" y="168668"/>
                  </a:lnTo>
                  <a:lnTo>
                    <a:pt x="911047" y="168668"/>
                  </a:lnTo>
                  <a:lnTo>
                    <a:pt x="907072" y="143268"/>
                  </a:lnTo>
                  <a:lnTo>
                    <a:pt x="985989" y="143268"/>
                  </a:lnTo>
                  <a:lnTo>
                    <a:pt x="983970" y="155968"/>
                  </a:lnTo>
                  <a:lnTo>
                    <a:pt x="983081" y="155968"/>
                  </a:lnTo>
                  <a:lnTo>
                    <a:pt x="983627" y="168668"/>
                  </a:lnTo>
                  <a:lnTo>
                    <a:pt x="985913" y="168668"/>
                  </a:lnTo>
                  <a:lnTo>
                    <a:pt x="988148" y="181368"/>
                  </a:lnTo>
                  <a:lnTo>
                    <a:pt x="1010602" y="181368"/>
                  </a:lnTo>
                  <a:lnTo>
                    <a:pt x="1017193" y="168668"/>
                  </a:lnTo>
                  <a:lnTo>
                    <a:pt x="1043749" y="168668"/>
                  </a:lnTo>
                  <a:lnTo>
                    <a:pt x="1049705" y="155968"/>
                  </a:lnTo>
                  <a:lnTo>
                    <a:pt x="1053553" y="155968"/>
                  </a:lnTo>
                  <a:lnTo>
                    <a:pt x="1053985" y="143268"/>
                  </a:lnTo>
                  <a:lnTo>
                    <a:pt x="1118362" y="143268"/>
                  </a:lnTo>
                  <a:lnTo>
                    <a:pt x="1077391" y="194068"/>
                  </a:lnTo>
                  <a:lnTo>
                    <a:pt x="1072883" y="194068"/>
                  </a:lnTo>
                  <a:lnTo>
                    <a:pt x="1067828" y="206768"/>
                  </a:lnTo>
                  <a:lnTo>
                    <a:pt x="1055903" y="206768"/>
                  </a:lnTo>
                  <a:lnTo>
                    <a:pt x="1052537" y="194068"/>
                  </a:lnTo>
                  <a:lnTo>
                    <a:pt x="1021549" y="194068"/>
                  </a:lnTo>
                  <a:lnTo>
                    <a:pt x="1014488" y="206768"/>
                  </a:lnTo>
                  <a:lnTo>
                    <a:pt x="1002741" y="219468"/>
                  </a:lnTo>
                  <a:lnTo>
                    <a:pt x="992212" y="232168"/>
                  </a:lnTo>
                  <a:lnTo>
                    <a:pt x="982764" y="244868"/>
                  </a:lnTo>
                  <a:lnTo>
                    <a:pt x="974267" y="257568"/>
                  </a:lnTo>
                  <a:lnTo>
                    <a:pt x="971118" y="257568"/>
                  </a:lnTo>
                  <a:lnTo>
                    <a:pt x="970534" y="270268"/>
                  </a:lnTo>
                  <a:lnTo>
                    <a:pt x="977379" y="270268"/>
                  </a:lnTo>
                  <a:lnTo>
                    <a:pt x="981951" y="282968"/>
                  </a:lnTo>
                  <a:lnTo>
                    <a:pt x="986574" y="282968"/>
                  </a:lnTo>
                  <a:lnTo>
                    <a:pt x="991222" y="295668"/>
                  </a:lnTo>
                  <a:lnTo>
                    <a:pt x="1000252" y="295668"/>
                  </a:lnTo>
                  <a:lnTo>
                    <a:pt x="997089" y="308368"/>
                  </a:lnTo>
                  <a:lnTo>
                    <a:pt x="992276" y="308368"/>
                  </a:lnTo>
                  <a:lnTo>
                    <a:pt x="987577" y="321068"/>
                  </a:lnTo>
                  <a:lnTo>
                    <a:pt x="978179" y="333768"/>
                  </a:lnTo>
                  <a:lnTo>
                    <a:pt x="935863" y="333768"/>
                  </a:lnTo>
                  <a:lnTo>
                    <a:pt x="924394" y="346468"/>
                  </a:lnTo>
                  <a:lnTo>
                    <a:pt x="913739" y="359168"/>
                  </a:lnTo>
                  <a:lnTo>
                    <a:pt x="903897" y="359168"/>
                  </a:lnTo>
                  <a:lnTo>
                    <a:pt x="899439" y="371868"/>
                  </a:lnTo>
                  <a:lnTo>
                    <a:pt x="895858" y="371868"/>
                  </a:lnTo>
                  <a:lnTo>
                    <a:pt x="893051" y="384568"/>
                  </a:lnTo>
                  <a:lnTo>
                    <a:pt x="890651" y="384568"/>
                  </a:lnTo>
                  <a:lnTo>
                    <a:pt x="890397" y="397268"/>
                  </a:lnTo>
                  <a:lnTo>
                    <a:pt x="892467" y="397268"/>
                  </a:lnTo>
                  <a:lnTo>
                    <a:pt x="897026" y="409968"/>
                  </a:lnTo>
                  <a:lnTo>
                    <a:pt x="903046" y="409968"/>
                  </a:lnTo>
                  <a:lnTo>
                    <a:pt x="909180" y="422668"/>
                  </a:lnTo>
                  <a:lnTo>
                    <a:pt x="915377" y="422668"/>
                  </a:lnTo>
                  <a:lnTo>
                    <a:pt x="924737" y="435368"/>
                  </a:lnTo>
                  <a:lnTo>
                    <a:pt x="925118" y="435368"/>
                  </a:lnTo>
                  <a:lnTo>
                    <a:pt x="922870" y="448068"/>
                  </a:lnTo>
                  <a:lnTo>
                    <a:pt x="917676" y="448068"/>
                  </a:lnTo>
                  <a:lnTo>
                    <a:pt x="907516" y="473468"/>
                  </a:lnTo>
                  <a:lnTo>
                    <a:pt x="902309" y="486168"/>
                  </a:lnTo>
                  <a:lnTo>
                    <a:pt x="898347" y="486168"/>
                  </a:lnTo>
                  <a:lnTo>
                    <a:pt x="893851" y="498868"/>
                  </a:lnTo>
                  <a:lnTo>
                    <a:pt x="883678" y="511568"/>
                  </a:lnTo>
                  <a:lnTo>
                    <a:pt x="882294" y="511568"/>
                  </a:lnTo>
                  <a:lnTo>
                    <a:pt x="870966" y="498868"/>
                  </a:lnTo>
                  <a:lnTo>
                    <a:pt x="866419" y="498868"/>
                  </a:lnTo>
                  <a:lnTo>
                    <a:pt x="857681" y="486168"/>
                  </a:lnTo>
                  <a:lnTo>
                    <a:pt x="853871" y="486168"/>
                  </a:lnTo>
                  <a:lnTo>
                    <a:pt x="839965" y="511568"/>
                  </a:lnTo>
                  <a:lnTo>
                    <a:pt x="818972" y="536968"/>
                  </a:lnTo>
                  <a:lnTo>
                    <a:pt x="805764" y="549668"/>
                  </a:lnTo>
                  <a:lnTo>
                    <a:pt x="806183" y="562368"/>
                  </a:lnTo>
                  <a:lnTo>
                    <a:pt x="808850" y="562368"/>
                  </a:lnTo>
                  <a:lnTo>
                    <a:pt x="814311" y="575068"/>
                  </a:lnTo>
                  <a:lnTo>
                    <a:pt x="819683" y="575068"/>
                  </a:lnTo>
                  <a:lnTo>
                    <a:pt x="824890" y="587768"/>
                  </a:lnTo>
                  <a:lnTo>
                    <a:pt x="829856" y="600468"/>
                  </a:lnTo>
                  <a:lnTo>
                    <a:pt x="832065" y="600468"/>
                  </a:lnTo>
                  <a:lnTo>
                    <a:pt x="830503" y="613168"/>
                  </a:lnTo>
                  <a:lnTo>
                    <a:pt x="826122" y="613168"/>
                  </a:lnTo>
                  <a:lnTo>
                    <a:pt x="821486" y="625868"/>
                  </a:lnTo>
                  <a:lnTo>
                    <a:pt x="816673" y="638568"/>
                  </a:lnTo>
                  <a:lnTo>
                    <a:pt x="806450" y="651268"/>
                  </a:lnTo>
                  <a:lnTo>
                    <a:pt x="788238" y="651268"/>
                  </a:lnTo>
                  <a:lnTo>
                    <a:pt x="782218" y="638568"/>
                  </a:lnTo>
                  <a:lnTo>
                    <a:pt x="775385" y="638568"/>
                  </a:lnTo>
                  <a:lnTo>
                    <a:pt x="767524" y="625868"/>
                  </a:lnTo>
                  <a:lnTo>
                    <a:pt x="755065" y="625868"/>
                  </a:lnTo>
                  <a:lnTo>
                    <a:pt x="748792" y="638568"/>
                  </a:lnTo>
                  <a:lnTo>
                    <a:pt x="736028" y="651268"/>
                  </a:lnTo>
                  <a:lnTo>
                    <a:pt x="723544" y="663968"/>
                  </a:lnTo>
                  <a:lnTo>
                    <a:pt x="711225" y="689368"/>
                  </a:lnTo>
                  <a:lnTo>
                    <a:pt x="698982" y="702068"/>
                  </a:lnTo>
                  <a:lnTo>
                    <a:pt x="693839" y="714768"/>
                  </a:lnTo>
                  <a:lnTo>
                    <a:pt x="694486" y="727468"/>
                  </a:lnTo>
                  <a:lnTo>
                    <a:pt x="699287" y="727468"/>
                  </a:lnTo>
                  <a:lnTo>
                    <a:pt x="706666" y="740168"/>
                  </a:lnTo>
                  <a:lnTo>
                    <a:pt x="716394" y="740168"/>
                  </a:lnTo>
                  <a:lnTo>
                    <a:pt x="725589" y="752868"/>
                  </a:lnTo>
                  <a:lnTo>
                    <a:pt x="729030" y="752868"/>
                  </a:lnTo>
                  <a:lnTo>
                    <a:pt x="726046" y="765568"/>
                  </a:lnTo>
                  <a:lnTo>
                    <a:pt x="717892" y="778268"/>
                  </a:lnTo>
                  <a:lnTo>
                    <a:pt x="709637" y="790968"/>
                  </a:lnTo>
                  <a:lnTo>
                    <a:pt x="692873" y="829068"/>
                  </a:lnTo>
                  <a:lnTo>
                    <a:pt x="686498" y="829068"/>
                  </a:lnTo>
                  <a:lnTo>
                    <a:pt x="681774" y="816368"/>
                  </a:lnTo>
                  <a:lnTo>
                    <a:pt x="640410" y="816368"/>
                  </a:lnTo>
                  <a:lnTo>
                    <a:pt x="636371" y="829068"/>
                  </a:lnTo>
                  <a:lnTo>
                    <a:pt x="624573" y="841768"/>
                  </a:lnTo>
                  <a:lnTo>
                    <a:pt x="616496" y="854468"/>
                  </a:lnTo>
                  <a:lnTo>
                    <a:pt x="608571" y="854468"/>
                  </a:lnTo>
                  <a:lnTo>
                    <a:pt x="600887" y="867168"/>
                  </a:lnTo>
                  <a:lnTo>
                    <a:pt x="594423" y="879868"/>
                  </a:lnTo>
                  <a:lnTo>
                    <a:pt x="595274" y="879868"/>
                  </a:lnTo>
                  <a:lnTo>
                    <a:pt x="609231" y="892568"/>
                  </a:lnTo>
                  <a:lnTo>
                    <a:pt x="615022" y="892568"/>
                  </a:lnTo>
                  <a:lnTo>
                    <a:pt x="621830" y="905268"/>
                  </a:lnTo>
                  <a:lnTo>
                    <a:pt x="623290" y="905268"/>
                  </a:lnTo>
                  <a:lnTo>
                    <a:pt x="618744" y="917968"/>
                  </a:lnTo>
                  <a:lnTo>
                    <a:pt x="614946" y="930668"/>
                  </a:lnTo>
                  <a:lnTo>
                    <a:pt x="610831" y="930668"/>
                  </a:lnTo>
                  <a:lnTo>
                    <a:pt x="606221" y="943368"/>
                  </a:lnTo>
                  <a:lnTo>
                    <a:pt x="600316" y="956068"/>
                  </a:lnTo>
                  <a:lnTo>
                    <a:pt x="587832" y="956068"/>
                  </a:lnTo>
                  <a:lnTo>
                    <a:pt x="579374" y="943368"/>
                  </a:lnTo>
                  <a:lnTo>
                    <a:pt x="567029" y="943368"/>
                  </a:lnTo>
                  <a:lnTo>
                    <a:pt x="557237" y="930668"/>
                  </a:lnTo>
                  <a:lnTo>
                    <a:pt x="553910" y="930668"/>
                  </a:lnTo>
                  <a:lnTo>
                    <a:pt x="547243" y="943368"/>
                  </a:lnTo>
                  <a:lnTo>
                    <a:pt x="542505" y="943368"/>
                  </a:lnTo>
                  <a:lnTo>
                    <a:pt x="538772" y="956068"/>
                  </a:lnTo>
                  <a:lnTo>
                    <a:pt x="531533" y="956068"/>
                  </a:lnTo>
                  <a:lnTo>
                    <a:pt x="524357" y="968768"/>
                  </a:lnTo>
                  <a:lnTo>
                    <a:pt x="517271" y="981468"/>
                  </a:lnTo>
                  <a:lnTo>
                    <a:pt x="510298" y="994168"/>
                  </a:lnTo>
                  <a:lnTo>
                    <a:pt x="505650" y="994168"/>
                  </a:lnTo>
                  <a:lnTo>
                    <a:pt x="507301" y="1006868"/>
                  </a:lnTo>
                  <a:lnTo>
                    <a:pt x="515785" y="1006868"/>
                  </a:lnTo>
                  <a:lnTo>
                    <a:pt x="518795" y="1019568"/>
                  </a:lnTo>
                  <a:lnTo>
                    <a:pt x="536790" y="1032268"/>
                  </a:lnTo>
                  <a:lnTo>
                    <a:pt x="541756" y="1032268"/>
                  </a:lnTo>
                  <a:lnTo>
                    <a:pt x="545769" y="1044968"/>
                  </a:lnTo>
                  <a:lnTo>
                    <a:pt x="543382" y="1044968"/>
                  </a:lnTo>
                  <a:lnTo>
                    <a:pt x="535203" y="1057668"/>
                  </a:lnTo>
                  <a:lnTo>
                    <a:pt x="510298" y="1095768"/>
                  </a:lnTo>
                  <a:lnTo>
                    <a:pt x="504240" y="1095768"/>
                  </a:lnTo>
                  <a:lnTo>
                    <a:pt x="494080" y="1083068"/>
                  </a:lnTo>
                  <a:lnTo>
                    <a:pt x="479463" y="1083068"/>
                  </a:lnTo>
                  <a:lnTo>
                    <a:pt x="472071" y="1070368"/>
                  </a:lnTo>
                  <a:lnTo>
                    <a:pt x="461035" y="1070368"/>
                  </a:lnTo>
                  <a:lnTo>
                    <a:pt x="449808" y="1095768"/>
                  </a:lnTo>
                  <a:lnTo>
                    <a:pt x="442036" y="1108468"/>
                  </a:lnTo>
                  <a:lnTo>
                    <a:pt x="422681" y="1133868"/>
                  </a:lnTo>
                  <a:lnTo>
                    <a:pt x="424294" y="1133868"/>
                  </a:lnTo>
                  <a:lnTo>
                    <a:pt x="429577" y="1146568"/>
                  </a:lnTo>
                  <a:lnTo>
                    <a:pt x="439839" y="1159268"/>
                  </a:lnTo>
                  <a:lnTo>
                    <a:pt x="449986" y="1159268"/>
                  </a:lnTo>
                  <a:lnTo>
                    <a:pt x="470242" y="1184668"/>
                  </a:lnTo>
                  <a:lnTo>
                    <a:pt x="475411" y="1184668"/>
                  </a:lnTo>
                  <a:lnTo>
                    <a:pt x="475919" y="1197368"/>
                  </a:lnTo>
                  <a:lnTo>
                    <a:pt x="472668" y="1197368"/>
                  </a:lnTo>
                  <a:lnTo>
                    <a:pt x="464273" y="1210068"/>
                  </a:lnTo>
                  <a:lnTo>
                    <a:pt x="454571" y="1222768"/>
                  </a:lnTo>
                  <a:lnTo>
                    <a:pt x="444131" y="1235468"/>
                  </a:lnTo>
                  <a:lnTo>
                    <a:pt x="433514" y="1248168"/>
                  </a:lnTo>
                  <a:lnTo>
                    <a:pt x="427139" y="1235468"/>
                  </a:lnTo>
                  <a:lnTo>
                    <a:pt x="414794" y="1235468"/>
                  </a:lnTo>
                  <a:lnTo>
                    <a:pt x="408546" y="1222768"/>
                  </a:lnTo>
                  <a:lnTo>
                    <a:pt x="387908" y="1222768"/>
                  </a:lnTo>
                  <a:lnTo>
                    <a:pt x="354088" y="1260868"/>
                  </a:lnTo>
                  <a:lnTo>
                    <a:pt x="341541" y="1286268"/>
                  </a:lnTo>
                  <a:lnTo>
                    <a:pt x="347599" y="1298968"/>
                  </a:lnTo>
                  <a:lnTo>
                    <a:pt x="355981" y="1298968"/>
                  </a:lnTo>
                  <a:lnTo>
                    <a:pt x="364324" y="1311668"/>
                  </a:lnTo>
                  <a:lnTo>
                    <a:pt x="381381" y="1324368"/>
                  </a:lnTo>
                  <a:lnTo>
                    <a:pt x="373659" y="1337068"/>
                  </a:lnTo>
                  <a:lnTo>
                    <a:pt x="365544" y="1349768"/>
                  </a:lnTo>
                  <a:lnTo>
                    <a:pt x="356514" y="1362468"/>
                  </a:lnTo>
                  <a:lnTo>
                    <a:pt x="346049" y="1375168"/>
                  </a:lnTo>
                  <a:lnTo>
                    <a:pt x="343573" y="1375168"/>
                  </a:lnTo>
                  <a:lnTo>
                    <a:pt x="341528" y="1362468"/>
                  </a:lnTo>
                  <a:lnTo>
                    <a:pt x="334403" y="1362468"/>
                  </a:lnTo>
                  <a:lnTo>
                    <a:pt x="329425" y="1349768"/>
                  </a:lnTo>
                  <a:lnTo>
                    <a:pt x="323977" y="1349768"/>
                  </a:lnTo>
                  <a:lnTo>
                    <a:pt x="317614" y="1337068"/>
                  </a:lnTo>
                  <a:lnTo>
                    <a:pt x="306031" y="1337068"/>
                  </a:lnTo>
                  <a:lnTo>
                    <a:pt x="300113" y="1349768"/>
                  </a:lnTo>
                  <a:lnTo>
                    <a:pt x="293446" y="1362468"/>
                  </a:lnTo>
                  <a:lnTo>
                    <a:pt x="287185" y="1362468"/>
                  </a:lnTo>
                  <a:lnTo>
                    <a:pt x="281228" y="1375168"/>
                  </a:lnTo>
                  <a:lnTo>
                    <a:pt x="275488" y="1387868"/>
                  </a:lnTo>
                  <a:lnTo>
                    <a:pt x="272084" y="1387868"/>
                  </a:lnTo>
                  <a:lnTo>
                    <a:pt x="271627" y="1400568"/>
                  </a:lnTo>
                  <a:lnTo>
                    <a:pt x="274066" y="1400568"/>
                  </a:lnTo>
                  <a:lnTo>
                    <a:pt x="279412" y="1413268"/>
                  </a:lnTo>
                  <a:lnTo>
                    <a:pt x="284861" y="1413268"/>
                  </a:lnTo>
                  <a:lnTo>
                    <a:pt x="290537" y="1425968"/>
                  </a:lnTo>
                  <a:lnTo>
                    <a:pt x="300355" y="1438668"/>
                  </a:lnTo>
                  <a:lnTo>
                    <a:pt x="301155" y="1438668"/>
                  </a:lnTo>
                  <a:lnTo>
                    <a:pt x="297688" y="1451368"/>
                  </a:lnTo>
                  <a:lnTo>
                    <a:pt x="295300" y="1451368"/>
                  </a:lnTo>
                  <a:lnTo>
                    <a:pt x="290664" y="1464068"/>
                  </a:lnTo>
                  <a:lnTo>
                    <a:pt x="283324" y="1464068"/>
                  </a:lnTo>
                  <a:lnTo>
                    <a:pt x="277025" y="1451368"/>
                  </a:lnTo>
                  <a:lnTo>
                    <a:pt x="264223" y="1451368"/>
                  </a:lnTo>
                  <a:lnTo>
                    <a:pt x="257886" y="1438668"/>
                  </a:lnTo>
                  <a:lnTo>
                    <a:pt x="248539" y="1438668"/>
                  </a:lnTo>
                  <a:lnTo>
                    <a:pt x="217703" y="1489468"/>
                  </a:lnTo>
                  <a:lnTo>
                    <a:pt x="204038" y="1502168"/>
                  </a:lnTo>
                  <a:lnTo>
                    <a:pt x="190538" y="1527568"/>
                  </a:lnTo>
                  <a:lnTo>
                    <a:pt x="184289" y="1540268"/>
                  </a:lnTo>
                  <a:lnTo>
                    <a:pt x="185140" y="1540268"/>
                  </a:lnTo>
                  <a:lnTo>
                    <a:pt x="198285" y="1552968"/>
                  </a:lnTo>
                  <a:lnTo>
                    <a:pt x="206489" y="1552968"/>
                  </a:lnTo>
                  <a:lnTo>
                    <a:pt x="208622" y="1565668"/>
                  </a:lnTo>
                  <a:lnTo>
                    <a:pt x="203581" y="1578368"/>
                  </a:lnTo>
                  <a:lnTo>
                    <a:pt x="200088" y="1578368"/>
                  </a:lnTo>
                  <a:lnTo>
                    <a:pt x="194665" y="1591068"/>
                  </a:lnTo>
                  <a:lnTo>
                    <a:pt x="189064" y="1603768"/>
                  </a:lnTo>
                  <a:lnTo>
                    <a:pt x="183299" y="1616468"/>
                  </a:lnTo>
                  <a:lnTo>
                    <a:pt x="177380" y="1616468"/>
                  </a:lnTo>
                  <a:lnTo>
                    <a:pt x="174612" y="1629168"/>
                  </a:lnTo>
                  <a:lnTo>
                    <a:pt x="156870" y="1629168"/>
                  </a:lnTo>
                  <a:lnTo>
                    <a:pt x="149364" y="1616468"/>
                  </a:lnTo>
                  <a:lnTo>
                    <a:pt x="120878" y="1616468"/>
                  </a:lnTo>
                  <a:lnTo>
                    <a:pt x="114236" y="1629168"/>
                  </a:lnTo>
                  <a:lnTo>
                    <a:pt x="108407" y="1641868"/>
                  </a:lnTo>
                  <a:lnTo>
                    <a:pt x="107416" y="1641868"/>
                  </a:lnTo>
                  <a:lnTo>
                    <a:pt x="102120" y="1654568"/>
                  </a:lnTo>
                  <a:lnTo>
                    <a:pt x="95694" y="1667268"/>
                  </a:lnTo>
                  <a:lnTo>
                    <a:pt x="88176" y="1679968"/>
                  </a:lnTo>
                  <a:lnTo>
                    <a:pt x="79641" y="1692668"/>
                  </a:lnTo>
                  <a:lnTo>
                    <a:pt x="75755" y="1692668"/>
                  </a:lnTo>
                  <a:lnTo>
                    <a:pt x="72707" y="1705368"/>
                  </a:lnTo>
                  <a:lnTo>
                    <a:pt x="69875" y="1705368"/>
                  </a:lnTo>
                  <a:lnTo>
                    <a:pt x="68808" y="1718068"/>
                  </a:lnTo>
                  <a:lnTo>
                    <a:pt x="71043" y="1718068"/>
                  </a:lnTo>
                  <a:lnTo>
                    <a:pt x="75653" y="1730768"/>
                  </a:lnTo>
                  <a:lnTo>
                    <a:pt x="100584" y="1730768"/>
                  </a:lnTo>
                  <a:lnTo>
                    <a:pt x="119456" y="1743468"/>
                  </a:lnTo>
                  <a:lnTo>
                    <a:pt x="174294" y="1743468"/>
                  </a:lnTo>
                  <a:lnTo>
                    <a:pt x="176898" y="1730768"/>
                  </a:lnTo>
                  <a:lnTo>
                    <a:pt x="177850" y="1730768"/>
                  </a:lnTo>
                  <a:lnTo>
                    <a:pt x="180136" y="1718068"/>
                  </a:lnTo>
                  <a:lnTo>
                    <a:pt x="184251" y="1718068"/>
                  </a:lnTo>
                  <a:lnTo>
                    <a:pt x="190436" y="1705368"/>
                  </a:lnTo>
                  <a:lnTo>
                    <a:pt x="262356" y="1705368"/>
                  </a:lnTo>
                  <a:lnTo>
                    <a:pt x="262445" y="1718068"/>
                  </a:lnTo>
                  <a:lnTo>
                    <a:pt x="261086" y="1730768"/>
                  </a:lnTo>
                  <a:lnTo>
                    <a:pt x="260794" y="1730768"/>
                  </a:lnTo>
                  <a:lnTo>
                    <a:pt x="263436" y="1743468"/>
                  </a:lnTo>
                  <a:lnTo>
                    <a:pt x="276161" y="1743468"/>
                  </a:lnTo>
                  <a:lnTo>
                    <a:pt x="292354" y="1756168"/>
                  </a:lnTo>
                  <a:lnTo>
                    <a:pt x="408457" y="1756168"/>
                  </a:lnTo>
                  <a:lnTo>
                    <a:pt x="414832" y="1743468"/>
                  </a:lnTo>
                  <a:lnTo>
                    <a:pt x="416648" y="1730768"/>
                  </a:lnTo>
                  <a:lnTo>
                    <a:pt x="418617" y="1718068"/>
                  </a:lnTo>
                  <a:lnTo>
                    <a:pt x="503428" y="1718068"/>
                  </a:lnTo>
                  <a:lnTo>
                    <a:pt x="503428" y="1768868"/>
                  </a:lnTo>
                  <a:lnTo>
                    <a:pt x="653719" y="1768868"/>
                  </a:lnTo>
                  <a:lnTo>
                    <a:pt x="656780" y="1756168"/>
                  </a:lnTo>
                  <a:lnTo>
                    <a:pt x="659485" y="1756168"/>
                  </a:lnTo>
                  <a:lnTo>
                    <a:pt x="661682" y="1743468"/>
                  </a:lnTo>
                  <a:lnTo>
                    <a:pt x="666330" y="1730768"/>
                  </a:lnTo>
                  <a:lnTo>
                    <a:pt x="673138" y="1718068"/>
                  </a:lnTo>
                  <a:lnTo>
                    <a:pt x="744245" y="1718068"/>
                  </a:lnTo>
                  <a:lnTo>
                    <a:pt x="743521" y="1730768"/>
                  </a:lnTo>
                  <a:lnTo>
                    <a:pt x="742975" y="1730768"/>
                  </a:lnTo>
                  <a:lnTo>
                    <a:pt x="742696" y="1743468"/>
                  </a:lnTo>
                  <a:lnTo>
                    <a:pt x="743178" y="1756168"/>
                  </a:lnTo>
                  <a:lnTo>
                    <a:pt x="746239" y="1756168"/>
                  </a:lnTo>
                  <a:lnTo>
                    <a:pt x="752411" y="1768868"/>
                  </a:lnTo>
                  <a:lnTo>
                    <a:pt x="894118" y="1768868"/>
                  </a:lnTo>
                  <a:lnTo>
                    <a:pt x="899007" y="1756168"/>
                  </a:lnTo>
                  <a:lnTo>
                    <a:pt x="902931" y="1756168"/>
                  </a:lnTo>
                  <a:lnTo>
                    <a:pt x="904735" y="1743468"/>
                  </a:lnTo>
                  <a:lnTo>
                    <a:pt x="906272" y="1743468"/>
                  </a:lnTo>
                  <a:lnTo>
                    <a:pt x="909993" y="1730768"/>
                  </a:lnTo>
                  <a:lnTo>
                    <a:pt x="912101" y="1718068"/>
                  </a:lnTo>
                  <a:lnTo>
                    <a:pt x="967994" y="1718068"/>
                  </a:lnTo>
                  <a:lnTo>
                    <a:pt x="970800" y="1730768"/>
                  </a:lnTo>
                  <a:lnTo>
                    <a:pt x="969695" y="1730768"/>
                  </a:lnTo>
                  <a:lnTo>
                    <a:pt x="969467" y="1743468"/>
                  </a:lnTo>
                  <a:lnTo>
                    <a:pt x="968794" y="1743468"/>
                  </a:lnTo>
                  <a:lnTo>
                    <a:pt x="972210" y="1756168"/>
                  </a:lnTo>
                  <a:lnTo>
                    <a:pt x="978623" y="1756168"/>
                  </a:lnTo>
                  <a:lnTo>
                    <a:pt x="987691" y="1768868"/>
                  </a:lnTo>
                  <a:lnTo>
                    <a:pt x="1123226" y="1768868"/>
                  </a:lnTo>
                  <a:lnTo>
                    <a:pt x="1126159" y="1756168"/>
                  </a:lnTo>
                  <a:lnTo>
                    <a:pt x="1126337" y="1756168"/>
                  </a:lnTo>
                  <a:lnTo>
                    <a:pt x="1127150" y="1743468"/>
                  </a:lnTo>
                  <a:lnTo>
                    <a:pt x="1127302" y="1743468"/>
                  </a:lnTo>
                  <a:lnTo>
                    <a:pt x="1128026" y="1730768"/>
                  </a:lnTo>
                  <a:lnTo>
                    <a:pt x="1135646" y="1730768"/>
                  </a:lnTo>
                  <a:lnTo>
                    <a:pt x="1135989" y="1679968"/>
                  </a:lnTo>
                  <a:lnTo>
                    <a:pt x="1133551" y="1705368"/>
                  </a:lnTo>
                  <a:lnTo>
                    <a:pt x="1116050" y="1705368"/>
                  </a:lnTo>
                  <a:lnTo>
                    <a:pt x="1114844" y="1718068"/>
                  </a:lnTo>
                  <a:lnTo>
                    <a:pt x="1113256" y="1718068"/>
                  </a:lnTo>
                  <a:lnTo>
                    <a:pt x="1111453" y="1730768"/>
                  </a:lnTo>
                  <a:lnTo>
                    <a:pt x="1109548" y="1743468"/>
                  </a:lnTo>
                  <a:lnTo>
                    <a:pt x="992251" y="1743468"/>
                  </a:lnTo>
                  <a:lnTo>
                    <a:pt x="986701" y="1718068"/>
                  </a:lnTo>
                  <a:lnTo>
                    <a:pt x="983932" y="1705368"/>
                  </a:lnTo>
                  <a:lnTo>
                    <a:pt x="966228" y="1692668"/>
                  </a:lnTo>
                  <a:lnTo>
                    <a:pt x="911809" y="1692668"/>
                  </a:lnTo>
                  <a:lnTo>
                    <a:pt x="897039" y="1705368"/>
                  </a:lnTo>
                  <a:lnTo>
                    <a:pt x="887310" y="1718068"/>
                  </a:lnTo>
                  <a:lnTo>
                    <a:pt x="882662" y="1730768"/>
                  </a:lnTo>
                  <a:lnTo>
                    <a:pt x="883170" y="1743468"/>
                  </a:lnTo>
                  <a:lnTo>
                    <a:pt x="827582" y="1743468"/>
                  </a:lnTo>
                  <a:lnTo>
                    <a:pt x="815327" y="1756168"/>
                  </a:lnTo>
                  <a:lnTo>
                    <a:pt x="770267" y="1756168"/>
                  </a:lnTo>
                  <a:lnTo>
                    <a:pt x="766622" y="1743468"/>
                  </a:lnTo>
                  <a:lnTo>
                    <a:pt x="764730" y="1730768"/>
                  </a:lnTo>
                  <a:lnTo>
                    <a:pt x="759460" y="1718068"/>
                  </a:lnTo>
                  <a:lnTo>
                    <a:pt x="752386" y="1705368"/>
                  </a:lnTo>
                  <a:lnTo>
                    <a:pt x="650519" y="1705368"/>
                  </a:lnTo>
                  <a:lnTo>
                    <a:pt x="645833" y="1718068"/>
                  </a:lnTo>
                  <a:lnTo>
                    <a:pt x="643991" y="1718068"/>
                  </a:lnTo>
                  <a:lnTo>
                    <a:pt x="644156" y="1730768"/>
                  </a:lnTo>
                  <a:lnTo>
                    <a:pt x="644753" y="1730768"/>
                  </a:lnTo>
                  <a:lnTo>
                    <a:pt x="643864" y="1743468"/>
                  </a:lnTo>
                  <a:lnTo>
                    <a:pt x="642683" y="1756168"/>
                  </a:lnTo>
                  <a:lnTo>
                    <a:pt x="579831" y="1756168"/>
                  </a:lnTo>
                  <a:lnTo>
                    <a:pt x="522160" y="1743468"/>
                  </a:lnTo>
                  <a:lnTo>
                    <a:pt x="520915" y="1730768"/>
                  </a:lnTo>
                  <a:lnTo>
                    <a:pt x="520306" y="1730768"/>
                  </a:lnTo>
                  <a:lnTo>
                    <a:pt x="519785" y="1718068"/>
                  </a:lnTo>
                  <a:lnTo>
                    <a:pt x="519061" y="1705368"/>
                  </a:lnTo>
                  <a:lnTo>
                    <a:pt x="423214" y="1705368"/>
                  </a:lnTo>
                  <a:lnTo>
                    <a:pt x="412915" y="1718068"/>
                  </a:lnTo>
                  <a:lnTo>
                    <a:pt x="409105" y="1718068"/>
                  </a:lnTo>
                  <a:lnTo>
                    <a:pt x="402488" y="1730768"/>
                  </a:lnTo>
                  <a:lnTo>
                    <a:pt x="396163" y="1743468"/>
                  </a:lnTo>
                  <a:lnTo>
                    <a:pt x="389407" y="1743468"/>
                  </a:lnTo>
                  <a:lnTo>
                    <a:pt x="380695" y="1730768"/>
                  </a:lnTo>
                  <a:lnTo>
                    <a:pt x="282562" y="1730768"/>
                  </a:lnTo>
                  <a:lnTo>
                    <a:pt x="282562" y="1718068"/>
                  </a:lnTo>
                  <a:lnTo>
                    <a:pt x="282854" y="1718068"/>
                  </a:lnTo>
                  <a:lnTo>
                    <a:pt x="281813" y="1705368"/>
                  </a:lnTo>
                  <a:lnTo>
                    <a:pt x="278130" y="1692668"/>
                  </a:lnTo>
                  <a:lnTo>
                    <a:pt x="273850" y="1679968"/>
                  </a:lnTo>
                  <a:lnTo>
                    <a:pt x="191693" y="1679968"/>
                  </a:lnTo>
                  <a:lnTo>
                    <a:pt x="181940" y="1692668"/>
                  </a:lnTo>
                  <a:lnTo>
                    <a:pt x="173888" y="1692668"/>
                  </a:lnTo>
                  <a:lnTo>
                    <a:pt x="167373" y="1705368"/>
                  </a:lnTo>
                  <a:lnTo>
                    <a:pt x="163944" y="1705368"/>
                  </a:lnTo>
                  <a:lnTo>
                    <a:pt x="161658" y="1718068"/>
                  </a:lnTo>
                  <a:lnTo>
                    <a:pt x="158635" y="1730768"/>
                  </a:lnTo>
                  <a:lnTo>
                    <a:pt x="89230" y="1718068"/>
                  </a:lnTo>
                  <a:lnTo>
                    <a:pt x="89408" y="1718068"/>
                  </a:lnTo>
                  <a:lnTo>
                    <a:pt x="110667" y="1679968"/>
                  </a:lnTo>
                  <a:lnTo>
                    <a:pt x="121259" y="1667268"/>
                  </a:lnTo>
                  <a:lnTo>
                    <a:pt x="135293" y="1641868"/>
                  </a:lnTo>
                  <a:lnTo>
                    <a:pt x="153733" y="1641868"/>
                  </a:lnTo>
                  <a:lnTo>
                    <a:pt x="157899" y="1654568"/>
                  </a:lnTo>
                  <a:lnTo>
                    <a:pt x="176911" y="1654568"/>
                  </a:lnTo>
                  <a:lnTo>
                    <a:pt x="182460" y="1641868"/>
                  </a:lnTo>
                  <a:lnTo>
                    <a:pt x="191706" y="1641868"/>
                  </a:lnTo>
                  <a:lnTo>
                    <a:pt x="196011" y="1629168"/>
                  </a:lnTo>
                  <a:lnTo>
                    <a:pt x="199834" y="1629168"/>
                  </a:lnTo>
                  <a:lnTo>
                    <a:pt x="209600" y="1603768"/>
                  </a:lnTo>
                  <a:lnTo>
                    <a:pt x="238315" y="1565668"/>
                  </a:lnTo>
                  <a:lnTo>
                    <a:pt x="226733" y="1552968"/>
                  </a:lnTo>
                  <a:lnTo>
                    <a:pt x="221272" y="1552968"/>
                  </a:lnTo>
                  <a:lnTo>
                    <a:pt x="215836" y="1540268"/>
                  </a:lnTo>
                  <a:lnTo>
                    <a:pt x="209651" y="1540268"/>
                  </a:lnTo>
                  <a:lnTo>
                    <a:pt x="222161" y="1514868"/>
                  </a:lnTo>
                  <a:lnTo>
                    <a:pt x="249682" y="1476768"/>
                  </a:lnTo>
                  <a:lnTo>
                    <a:pt x="250723" y="1476768"/>
                  </a:lnTo>
                  <a:lnTo>
                    <a:pt x="251701" y="1464068"/>
                  </a:lnTo>
                  <a:lnTo>
                    <a:pt x="255104" y="1464068"/>
                  </a:lnTo>
                  <a:lnTo>
                    <a:pt x="256908" y="1476768"/>
                  </a:lnTo>
                  <a:lnTo>
                    <a:pt x="264210" y="1476768"/>
                  </a:lnTo>
                  <a:lnTo>
                    <a:pt x="268262" y="1489468"/>
                  </a:lnTo>
                  <a:lnTo>
                    <a:pt x="290918" y="1489468"/>
                  </a:lnTo>
                  <a:lnTo>
                    <a:pt x="296646" y="1476768"/>
                  </a:lnTo>
                  <a:lnTo>
                    <a:pt x="301955" y="1476768"/>
                  </a:lnTo>
                  <a:lnTo>
                    <a:pt x="317957" y="1451368"/>
                  </a:lnTo>
                  <a:lnTo>
                    <a:pt x="315188" y="1456956"/>
                  </a:lnTo>
                  <a:lnTo>
                    <a:pt x="311912" y="1464957"/>
                  </a:lnTo>
                  <a:lnTo>
                    <a:pt x="334568" y="1498638"/>
                  </a:lnTo>
                  <a:lnTo>
                    <a:pt x="312242" y="1526425"/>
                  </a:lnTo>
                  <a:lnTo>
                    <a:pt x="306844" y="1516405"/>
                  </a:lnTo>
                  <a:lnTo>
                    <a:pt x="299847" y="1505204"/>
                  </a:lnTo>
                  <a:lnTo>
                    <a:pt x="292658" y="1499514"/>
                  </a:lnTo>
                  <a:lnTo>
                    <a:pt x="288112" y="1499120"/>
                  </a:lnTo>
                  <a:lnTo>
                    <a:pt x="249491" y="1555394"/>
                  </a:lnTo>
                  <a:lnTo>
                    <a:pt x="238150" y="1572501"/>
                  </a:lnTo>
                  <a:lnTo>
                    <a:pt x="234213" y="1581251"/>
                  </a:lnTo>
                  <a:lnTo>
                    <a:pt x="234429" y="1588884"/>
                  </a:lnTo>
                  <a:lnTo>
                    <a:pt x="238645" y="1595462"/>
                  </a:lnTo>
                  <a:lnTo>
                    <a:pt x="246697" y="1601089"/>
                  </a:lnTo>
                  <a:lnTo>
                    <a:pt x="260832" y="1608112"/>
                  </a:lnTo>
                  <a:lnTo>
                    <a:pt x="223570" y="1647342"/>
                  </a:lnTo>
                  <a:lnTo>
                    <a:pt x="217703" y="1657134"/>
                  </a:lnTo>
                  <a:lnTo>
                    <a:pt x="221716" y="1664995"/>
                  </a:lnTo>
                  <a:lnTo>
                    <a:pt x="240436" y="1663166"/>
                  </a:lnTo>
                  <a:lnTo>
                    <a:pt x="269671" y="1659216"/>
                  </a:lnTo>
                  <a:lnTo>
                    <a:pt x="305130" y="1656118"/>
                  </a:lnTo>
                  <a:lnTo>
                    <a:pt x="301053" y="1669745"/>
                  </a:lnTo>
                  <a:lnTo>
                    <a:pt x="300380" y="1678825"/>
                  </a:lnTo>
                  <a:lnTo>
                    <a:pt x="303707" y="1687093"/>
                  </a:lnTo>
                  <a:lnTo>
                    <a:pt x="310159" y="1693138"/>
                  </a:lnTo>
                  <a:lnTo>
                    <a:pt x="318884" y="1695551"/>
                  </a:lnTo>
                  <a:lnTo>
                    <a:pt x="353644" y="1695767"/>
                  </a:lnTo>
                  <a:lnTo>
                    <a:pt x="391541" y="1695373"/>
                  </a:lnTo>
                  <a:lnTo>
                    <a:pt x="395884" y="1693075"/>
                  </a:lnTo>
                  <a:lnTo>
                    <a:pt x="401612" y="1683791"/>
                  </a:lnTo>
                  <a:lnTo>
                    <a:pt x="405447" y="1676984"/>
                  </a:lnTo>
                  <a:lnTo>
                    <a:pt x="414515" y="1659128"/>
                  </a:lnTo>
                  <a:lnTo>
                    <a:pt x="416585" y="1657540"/>
                  </a:lnTo>
                  <a:lnTo>
                    <a:pt x="543521" y="1666265"/>
                  </a:lnTo>
                  <a:lnTo>
                    <a:pt x="546468" y="1669516"/>
                  </a:lnTo>
                  <a:lnTo>
                    <a:pt x="546849" y="1677593"/>
                  </a:lnTo>
                  <a:lnTo>
                    <a:pt x="546303" y="1683842"/>
                  </a:lnTo>
                  <a:lnTo>
                    <a:pt x="544563" y="1698663"/>
                  </a:lnTo>
                  <a:lnTo>
                    <a:pt x="544817" y="1706956"/>
                  </a:lnTo>
                  <a:lnTo>
                    <a:pt x="554888" y="1719656"/>
                  </a:lnTo>
                  <a:lnTo>
                    <a:pt x="560082" y="1722958"/>
                  </a:lnTo>
                  <a:lnTo>
                    <a:pt x="590486" y="1722412"/>
                  </a:lnTo>
                  <a:lnTo>
                    <a:pt x="618274" y="1722831"/>
                  </a:lnTo>
                  <a:lnTo>
                    <a:pt x="621830" y="1721319"/>
                  </a:lnTo>
                  <a:lnTo>
                    <a:pt x="627748" y="1699196"/>
                  </a:lnTo>
                  <a:lnTo>
                    <a:pt x="633171" y="1675498"/>
                  </a:lnTo>
                  <a:lnTo>
                    <a:pt x="633272" y="1669199"/>
                  </a:lnTo>
                  <a:lnTo>
                    <a:pt x="634263" y="1659102"/>
                  </a:lnTo>
                  <a:lnTo>
                    <a:pt x="635660" y="1657019"/>
                  </a:lnTo>
                  <a:lnTo>
                    <a:pt x="640283" y="1656676"/>
                  </a:lnTo>
                  <a:lnTo>
                    <a:pt x="667550" y="1653552"/>
                  </a:lnTo>
                  <a:lnTo>
                    <a:pt x="676630" y="1653108"/>
                  </a:lnTo>
                  <a:lnTo>
                    <a:pt x="685520" y="1653451"/>
                  </a:lnTo>
                  <a:lnTo>
                    <a:pt x="694410" y="1654365"/>
                  </a:lnTo>
                  <a:lnTo>
                    <a:pt x="774077" y="1664754"/>
                  </a:lnTo>
                  <a:lnTo>
                    <a:pt x="774077" y="1672386"/>
                  </a:lnTo>
                  <a:lnTo>
                    <a:pt x="773684" y="1679829"/>
                  </a:lnTo>
                  <a:lnTo>
                    <a:pt x="775017" y="1700809"/>
                  </a:lnTo>
                  <a:lnTo>
                    <a:pt x="814603" y="1725485"/>
                  </a:lnTo>
                  <a:lnTo>
                    <a:pt x="829132" y="1726412"/>
                  </a:lnTo>
                  <a:lnTo>
                    <a:pt x="870508" y="1725256"/>
                  </a:lnTo>
                  <a:lnTo>
                    <a:pt x="881075" y="1684604"/>
                  </a:lnTo>
                  <a:lnTo>
                    <a:pt x="883119" y="1656740"/>
                  </a:lnTo>
                  <a:lnTo>
                    <a:pt x="889723" y="1655140"/>
                  </a:lnTo>
                  <a:lnTo>
                    <a:pt x="908786" y="1652409"/>
                  </a:lnTo>
                  <a:lnTo>
                    <a:pt x="927633" y="1653146"/>
                  </a:lnTo>
                  <a:lnTo>
                    <a:pt x="946378" y="1655787"/>
                  </a:lnTo>
                  <a:lnTo>
                    <a:pt x="996213" y="1663458"/>
                  </a:lnTo>
                  <a:lnTo>
                    <a:pt x="1006792" y="1723948"/>
                  </a:lnTo>
                  <a:lnTo>
                    <a:pt x="1012952" y="1724863"/>
                  </a:lnTo>
                  <a:lnTo>
                    <a:pt x="1075448" y="1728698"/>
                  </a:lnTo>
                  <a:lnTo>
                    <a:pt x="1083881" y="1727835"/>
                  </a:lnTo>
                  <a:lnTo>
                    <a:pt x="1089977" y="1724329"/>
                  </a:lnTo>
                  <a:lnTo>
                    <a:pt x="1093889" y="1718259"/>
                  </a:lnTo>
                  <a:lnTo>
                    <a:pt x="1095794" y="1709699"/>
                  </a:lnTo>
                  <a:lnTo>
                    <a:pt x="1096733" y="1701380"/>
                  </a:lnTo>
                  <a:lnTo>
                    <a:pt x="1097940" y="1693087"/>
                  </a:lnTo>
                  <a:lnTo>
                    <a:pt x="1124394" y="1658543"/>
                  </a:lnTo>
                  <a:lnTo>
                    <a:pt x="1137373" y="1658988"/>
                  </a:lnTo>
                  <a:lnTo>
                    <a:pt x="1177378" y="1661541"/>
                  </a:lnTo>
                  <a:lnTo>
                    <a:pt x="1178394" y="1663395"/>
                  </a:lnTo>
                  <a:lnTo>
                    <a:pt x="1179461" y="1664411"/>
                  </a:lnTo>
                  <a:lnTo>
                    <a:pt x="1179347" y="1653527"/>
                  </a:lnTo>
                  <a:lnTo>
                    <a:pt x="1187335" y="1651241"/>
                  </a:lnTo>
                  <a:lnTo>
                    <a:pt x="1196162" y="1649018"/>
                  </a:lnTo>
                  <a:lnTo>
                    <a:pt x="1197114" y="1647799"/>
                  </a:lnTo>
                  <a:lnTo>
                    <a:pt x="1179258" y="1643024"/>
                  </a:lnTo>
                  <a:lnTo>
                    <a:pt x="1161224" y="1639468"/>
                  </a:lnTo>
                  <a:lnTo>
                    <a:pt x="1142974" y="1637525"/>
                  </a:lnTo>
                  <a:lnTo>
                    <a:pt x="1124496" y="1637576"/>
                  </a:lnTo>
                  <a:lnTo>
                    <a:pt x="1086332" y="1657985"/>
                  </a:lnTo>
                  <a:lnTo>
                    <a:pt x="1078992" y="1690217"/>
                  </a:lnTo>
                  <a:lnTo>
                    <a:pt x="1079512" y="1701431"/>
                  </a:lnTo>
                  <a:lnTo>
                    <a:pt x="1080604" y="1710359"/>
                  </a:lnTo>
                  <a:lnTo>
                    <a:pt x="1014818" y="1706143"/>
                  </a:lnTo>
                  <a:lnTo>
                    <a:pt x="1012596" y="1661223"/>
                  </a:lnTo>
                  <a:lnTo>
                    <a:pt x="966736" y="1635048"/>
                  </a:lnTo>
                  <a:lnTo>
                    <a:pt x="923048" y="1630794"/>
                  </a:lnTo>
                  <a:lnTo>
                    <a:pt x="900988" y="1631454"/>
                  </a:lnTo>
                  <a:lnTo>
                    <a:pt x="880643" y="1636242"/>
                  </a:lnTo>
                  <a:lnTo>
                    <a:pt x="868019" y="1646453"/>
                  </a:lnTo>
                  <a:lnTo>
                    <a:pt x="861834" y="1661439"/>
                  </a:lnTo>
                  <a:lnTo>
                    <a:pt x="860755" y="1680616"/>
                  </a:lnTo>
                  <a:lnTo>
                    <a:pt x="861326" y="1691982"/>
                  </a:lnTo>
                  <a:lnTo>
                    <a:pt x="858964" y="1702714"/>
                  </a:lnTo>
                  <a:lnTo>
                    <a:pt x="855726" y="1707667"/>
                  </a:lnTo>
                  <a:lnTo>
                    <a:pt x="799134" y="1707388"/>
                  </a:lnTo>
                  <a:lnTo>
                    <a:pt x="794308" y="1703654"/>
                  </a:lnTo>
                  <a:lnTo>
                    <a:pt x="793330" y="1696008"/>
                  </a:lnTo>
                  <a:lnTo>
                    <a:pt x="791743" y="1680210"/>
                  </a:lnTo>
                  <a:lnTo>
                    <a:pt x="790282" y="1656359"/>
                  </a:lnTo>
                  <a:lnTo>
                    <a:pt x="788720" y="1648548"/>
                  </a:lnTo>
                  <a:lnTo>
                    <a:pt x="776147" y="1640814"/>
                  </a:lnTo>
                  <a:lnTo>
                    <a:pt x="769366" y="1639239"/>
                  </a:lnTo>
                  <a:lnTo>
                    <a:pt x="762990" y="1637296"/>
                  </a:lnTo>
                  <a:lnTo>
                    <a:pt x="742632" y="1632254"/>
                  </a:lnTo>
                  <a:lnTo>
                    <a:pt x="722020" y="1629295"/>
                  </a:lnTo>
                  <a:lnTo>
                    <a:pt x="701230" y="1628127"/>
                  </a:lnTo>
                  <a:lnTo>
                    <a:pt x="680339" y="1628444"/>
                  </a:lnTo>
                  <a:lnTo>
                    <a:pt x="626275" y="1634756"/>
                  </a:lnTo>
                  <a:lnTo>
                    <a:pt x="608063" y="1695399"/>
                  </a:lnTo>
                  <a:lnTo>
                    <a:pt x="589800" y="1697837"/>
                  </a:lnTo>
                  <a:lnTo>
                    <a:pt x="570458" y="1700009"/>
                  </a:lnTo>
                  <a:lnTo>
                    <a:pt x="566686" y="1697189"/>
                  </a:lnTo>
                  <a:lnTo>
                    <a:pt x="566356" y="1687741"/>
                  </a:lnTo>
                  <a:lnTo>
                    <a:pt x="566356" y="1679714"/>
                  </a:lnTo>
                  <a:lnTo>
                    <a:pt x="567512" y="1671916"/>
                  </a:lnTo>
                  <a:lnTo>
                    <a:pt x="567893" y="1663649"/>
                  </a:lnTo>
                  <a:lnTo>
                    <a:pt x="529844" y="1638668"/>
                  </a:lnTo>
                  <a:lnTo>
                    <a:pt x="402615" y="1635556"/>
                  </a:lnTo>
                  <a:lnTo>
                    <a:pt x="396976" y="1637982"/>
                  </a:lnTo>
                  <a:lnTo>
                    <a:pt x="391490" y="1652447"/>
                  </a:lnTo>
                  <a:lnTo>
                    <a:pt x="389547" y="1660385"/>
                  </a:lnTo>
                  <a:lnTo>
                    <a:pt x="385914" y="1670050"/>
                  </a:lnTo>
                  <a:lnTo>
                    <a:pt x="383336" y="1672882"/>
                  </a:lnTo>
                  <a:lnTo>
                    <a:pt x="366890" y="1672958"/>
                  </a:lnTo>
                  <a:lnTo>
                    <a:pt x="320903" y="1672653"/>
                  </a:lnTo>
                  <a:lnTo>
                    <a:pt x="325094" y="1665249"/>
                  </a:lnTo>
                  <a:lnTo>
                    <a:pt x="328295" y="1660283"/>
                  </a:lnTo>
                  <a:lnTo>
                    <a:pt x="332625" y="1651012"/>
                  </a:lnTo>
                  <a:lnTo>
                    <a:pt x="334022" y="1646707"/>
                  </a:lnTo>
                  <a:lnTo>
                    <a:pt x="335330" y="1638693"/>
                  </a:lnTo>
                  <a:lnTo>
                    <a:pt x="333984" y="1635633"/>
                  </a:lnTo>
                  <a:lnTo>
                    <a:pt x="300888" y="1635353"/>
                  </a:lnTo>
                  <a:lnTo>
                    <a:pt x="292328" y="1635747"/>
                  </a:lnTo>
                  <a:lnTo>
                    <a:pt x="265899" y="1637639"/>
                  </a:lnTo>
                  <a:lnTo>
                    <a:pt x="284327" y="1620113"/>
                  </a:lnTo>
                  <a:lnTo>
                    <a:pt x="289814" y="1614297"/>
                  </a:lnTo>
                  <a:lnTo>
                    <a:pt x="293700" y="1608556"/>
                  </a:lnTo>
                  <a:lnTo>
                    <a:pt x="294424" y="1603463"/>
                  </a:lnTo>
                  <a:lnTo>
                    <a:pt x="292074" y="1598714"/>
                  </a:lnTo>
                  <a:lnTo>
                    <a:pt x="286702" y="1594053"/>
                  </a:lnTo>
                  <a:lnTo>
                    <a:pt x="282816" y="1591386"/>
                  </a:lnTo>
                  <a:lnTo>
                    <a:pt x="278612" y="1589163"/>
                  </a:lnTo>
                  <a:lnTo>
                    <a:pt x="259803" y="1576336"/>
                  </a:lnTo>
                  <a:lnTo>
                    <a:pt x="288124" y="1533994"/>
                  </a:lnTo>
                  <a:lnTo>
                    <a:pt x="291706" y="1538795"/>
                  </a:lnTo>
                  <a:lnTo>
                    <a:pt x="293865" y="1542465"/>
                  </a:lnTo>
                  <a:lnTo>
                    <a:pt x="300393" y="1549057"/>
                  </a:lnTo>
                  <a:lnTo>
                    <a:pt x="304406" y="1552435"/>
                  </a:lnTo>
                  <a:lnTo>
                    <a:pt x="310248" y="1556219"/>
                  </a:lnTo>
                  <a:lnTo>
                    <a:pt x="314096" y="1556067"/>
                  </a:lnTo>
                  <a:lnTo>
                    <a:pt x="337058" y="1532356"/>
                  </a:lnTo>
                  <a:lnTo>
                    <a:pt x="347700" y="1520875"/>
                  </a:lnTo>
                  <a:lnTo>
                    <a:pt x="357911" y="1509052"/>
                  </a:lnTo>
                  <a:lnTo>
                    <a:pt x="361810" y="1501660"/>
                  </a:lnTo>
                  <a:lnTo>
                    <a:pt x="361581" y="1494586"/>
                  </a:lnTo>
                  <a:lnTo>
                    <a:pt x="357720" y="1488097"/>
                  </a:lnTo>
                  <a:lnTo>
                    <a:pt x="350685" y="1482483"/>
                  </a:lnTo>
                  <a:lnTo>
                    <a:pt x="344043" y="1478495"/>
                  </a:lnTo>
                  <a:lnTo>
                    <a:pt x="338328" y="1472984"/>
                  </a:lnTo>
                  <a:lnTo>
                    <a:pt x="331978" y="1467967"/>
                  </a:lnTo>
                  <a:lnTo>
                    <a:pt x="365099" y="1422336"/>
                  </a:lnTo>
                  <a:lnTo>
                    <a:pt x="397154" y="1445983"/>
                  </a:lnTo>
                  <a:lnTo>
                    <a:pt x="401066" y="1446644"/>
                  </a:lnTo>
                  <a:lnTo>
                    <a:pt x="417868" y="1425359"/>
                  </a:lnTo>
                  <a:lnTo>
                    <a:pt x="456260" y="1374914"/>
                  </a:lnTo>
                  <a:lnTo>
                    <a:pt x="455396" y="1370101"/>
                  </a:lnTo>
                  <a:lnTo>
                    <a:pt x="445414" y="1359992"/>
                  </a:lnTo>
                  <a:lnTo>
                    <a:pt x="440385" y="1354137"/>
                  </a:lnTo>
                  <a:lnTo>
                    <a:pt x="430403" y="1343202"/>
                  </a:lnTo>
                  <a:lnTo>
                    <a:pt x="429158" y="1337945"/>
                  </a:lnTo>
                  <a:lnTo>
                    <a:pt x="463854" y="1299552"/>
                  </a:lnTo>
                  <a:lnTo>
                    <a:pt x="465963" y="1298676"/>
                  </a:lnTo>
                  <a:lnTo>
                    <a:pt x="468020" y="1297305"/>
                  </a:lnTo>
                  <a:lnTo>
                    <a:pt x="475399" y="1306550"/>
                  </a:lnTo>
                  <a:lnTo>
                    <a:pt x="481914" y="1313065"/>
                  </a:lnTo>
                  <a:lnTo>
                    <a:pt x="488721" y="1315986"/>
                  </a:lnTo>
                  <a:lnTo>
                    <a:pt x="495630" y="1314170"/>
                  </a:lnTo>
                  <a:lnTo>
                    <a:pt x="521881" y="1273378"/>
                  </a:lnTo>
                  <a:lnTo>
                    <a:pt x="540156" y="1239685"/>
                  </a:lnTo>
                  <a:lnTo>
                    <a:pt x="544537" y="1224838"/>
                  </a:lnTo>
                  <a:lnTo>
                    <a:pt x="541375" y="1219517"/>
                  </a:lnTo>
                  <a:lnTo>
                    <a:pt x="522998" y="1203058"/>
                  </a:lnTo>
                  <a:lnTo>
                    <a:pt x="518299" y="1195070"/>
                  </a:lnTo>
                  <a:lnTo>
                    <a:pt x="519176" y="1185532"/>
                  </a:lnTo>
                  <a:lnTo>
                    <a:pt x="524649" y="1170787"/>
                  </a:lnTo>
                  <a:lnTo>
                    <a:pt x="527342" y="1164539"/>
                  </a:lnTo>
                  <a:lnTo>
                    <a:pt x="536829" y="1144879"/>
                  </a:lnTo>
                  <a:lnTo>
                    <a:pt x="541159" y="1149616"/>
                  </a:lnTo>
                  <a:lnTo>
                    <a:pt x="543928" y="1153096"/>
                  </a:lnTo>
                  <a:lnTo>
                    <a:pt x="555167" y="1163535"/>
                  </a:lnTo>
                  <a:lnTo>
                    <a:pt x="561746" y="1167269"/>
                  </a:lnTo>
                  <a:lnTo>
                    <a:pt x="566496" y="1166558"/>
                  </a:lnTo>
                  <a:lnTo>
                    <a:pt x="620204" y="1103807"/>
                  </a:lnTo>
                  <a:lnTo>
                    <a:pt x="619213" y="1098778"/>
                  </a:lnTo>
                  <a:lnTo>
                    <a:pt x="598741" y="1079906"/>
                  </a:lnTo>
                  <a:lnTo>
                    <a:pt x="588530" y="1071841"/>
                  </a:lnTo>
                  <a:lnTo>
                    <a:pt x="587794" y="1068539"/>
                  </a:lnTo>
                  <a:lnTo>
                    <a:pt x="597408" y="1048194"/>
                  </a:lnTo>
                  <a:lnTo>
                    <a:pt x="600176" y="1040269"/>
                  </a:lnTo>
                  <a:lnTo>
                    <a:pt x="603808" y="1033043"/>
                  </a:lnTo>
                  <a:lnTo>
                    <a:pt x="608825" y="1027404"/>
                  </a:lnTo>
                  <a:lnTo>
                    <a:pt x="614984" y="1023035"/>
                  </a:lnTo>
                  <a:lnTo>
                    <a:pt x="624141" y="1018794"/>
                  </a:lnTo>
                  <a:lnTo>
                    <a:pt x="627900" y="1019213"/>
                  </a:lnTo>
                  <a:lnTo>
                    <a:pt x="629691" y="1020610"/>
                  </a:lnTo>
                  <a:lnTo>
                    <a:pt x="639076" y="1025347"/>
                  </a:lnTo>
                  <a:lnTo>
                    <a:pt x="674954" y="1008367"/>
                  </a:lnTo>
                  <a:lnTo>
                    <a:pt x="699579" y="975372"/>
                  </a:lnTo>
                  <a:lnTo>
                    <a:pt x="703948" y="962533"/>
                  </a:lnTo>
                  <a:lnTo>
                    <a:pt x="701802" y="957567"/>
                  </a:lnTo>
                  <a:lnTo>
                    <a:pt x="696429" y="951115"/>
                  </a:lnTo>
                  <a:lnTo>
                    <a:pt x="682904" y="936993"/>
                  </a:lnTo>
                  <a:lnTo>
                    <a:pt x="674192" y="927163"/>
                  </a:lnTo>
                  <a:lnTo>
                    <a:pt x="673709" y="921524"/>
                  </a:lnTo>
                  <a:lnTo>
                    <a:pt x="682891" y="909243"/>
                  </a:lnTo>
                  <a:lnTo>
                    <a:pt x="687235" y="902220"/>
                  </a:lnTo>
                  <a:lnTo>
                    <a:pt x="692429" y="895883"/>
                  </a:lnTo>
                  <a:lnTo>
                    <a:pt x="699465" y="887806"/>
                  </a:lnTo>
                  <a:lnTo>
                    <a:pt x="704596" y="884732"/>
                  </a:lnTo>
                  <a:lnTo>
                    <a:pt x="710311" y="886294"/>
                  </a:lnTo>
                  <a:lnTo>
                    <a:pt x="719023" y="892073"/>
                  </a:lnTo>
                  <a:lnTo>
                    <a:pt x="725436" y="895985"/>
                  </a:lnTo>
                  <a:lnTo>
                    <a:pt x="761263" y="868553"/>
                  </a:lnTo>
                  <a:lnTo>
                    <a:pt x="812088" y="802030"/>
                  </a:lnTo>
                  <a:lnTo>
                    <a:pt x="811885" y="797331"/>
                  </a:lnTo>
                  <a:lnTo>
                    <a:pt x="799922" y="782129"/>
                  </a:lnTo>
                  <a:lnTo>
                    <a:pt x="795439" y="777163"/>
                  </a:lnTo>
                  <a:lnTo>
                    <a:pt x="788771" y="768921"/>
                  </a:lnTo>
                  <a:lnTo>
                    <a:pt x="786003" y="762177"/>
                  </a:lnTo>
                  <a:lnTo>
                    <a:pt x="786930" y="755015"/>
                  </a:lnTo>
                  <a:lnTo>
                    <a:pt x="791337" y="745515"/>
                  </a:lnTo>
                  <a:lnTo>
                    <a:pt x="796594" y="735838"/>
                  </a:lnTo>
                  <a:lnTo>
                    <a:pt x="803833" y="726960"/>
                  </a:lnTo>
                  <a:lnTo>
                    <a:pt x="808545" y="723036"/>
                  </a:lnTo>
                  <a:lnTo>
                    <a:pt x="812965" y="718693"/>
                  </a:lnTo>
                  <a:lnTo>
                    <a:pt x="818057" y="724662"/>
                  </a:lnTo>
                  <a:lnTo>
                    <a:pt x="827570" y="734517"/>
                  </a:lnTo>
                  <a:lnTo>
                    <a:pt x="833729" y="739660"/>
                  </a:lnTo>
                  <a:lnTo>
                    <a:pt x="838835" y="741235"/>
                  </a:lnTo>
                  <a:lnTo>
                    <a:pt x="843635" y="739051"/>
                  </a:lnTo>
                  <a:lnTo>
                    <a:pt x="868553" y="696379"/>
                  </a:lnTo>
                  <a:lnTo>
                    <a:pt x="872528" y="689533"/>
                  </a:lnTo>
                  <a:lnTo>
                    <a:pt x="877023" y="683018"/>
                  </a:lnTo>
                  <a:lnTo>
                    <a:pt x="890485" y="667283"/>
                  </a:lnTo>
                  <a:lnTo>
                    <a:pt x="898512" y="657504"/>
                  </a:lnTo>
                  <a:lnTo>
                    <a:pt x="918933" y="631799"/>
                  </a:lnTo>
                  <a:lnTo>
                    <a:pt x="917511" y="622668"/>
                  </a:lnTo>
                  <a:lnTo>
                    <a:pt x="906932" y="612660"/>
                  </a:lnTo>
                  <a:lnTo>
                    <a:pt x="895616" y="600989"/>
                  </a:lnTo>
                  <a:lnTo>
                    <a:pt x="886091" y="590346"/>
                  </a:lnTo>
                  <a:lnTo>
                    <a:pt x="885812" y="584631"/>
                  </a:lnTo>
                  <a:lnTo>
                    <a:pt x="902093" y="556285"/>
                  </a:lnTo>
                  <a:lnTo>
                    <a:pt x="906399" y="560603"/>
                  </a:lnTo>
                  <a:lnTo>
                    <a:pt x="910424" y="563803"/>
                  </a:lnTo>
                  <a:lnTo>
                    <a:pt x="917041" y="572846"/>
                  </a:lnTo>
                  <a:lnTo>
                    <a:pt x="920991" y="573900"/>
                  </a:lnTo>
                  <a:lnTo>
                    <a:pt x="931748" y="566534"/>
                  </a:lnTo>
                  <a:lnTo>
                    <a:pt x="971638" y="522516"/>
                  </a:lnTo>
                  <a:lnTo>
                    <a:pt x="1005776" y="478155"/>
                  </a:lnTo>
                  <a:lnTo>
                    <a:pt x="1010894" y="464921"/>
                  </a:lnTo>
                  <a:lnTo>
                    <a:pt x="1009700" y="458495"/>
                  </a:lnTo>
                  <a:lnTo>
                    <a:pt x="1006055" y="451866"/>
                  </a:lnTo>
                  <a:lnTo>
                    <a:pt x="994918" y="435559"/>
                  </a:lnTo>
                  <a:lnTo>
                    <a:pt x="982853" y="416725"/>
                  </a:lnTo>
                  <a:lnTo>
                    <a:pt x="981849" y="412788"/>
                  </a:lnTo>
                  <a:lnTo>
                    <a:pt x="986358" y="403974"/>
                  </a:lnTo>
                  <a:lnTo>
                    <a:pt x="990244" y="397192"/>
                  </a:lnTo>
                  <a:lnTo>
                    <a:pt x="1000531" y="384759"/>
                  </a:lnTo>
                  <a:lnTo>
                    <a:pt x="1004430" y="385330"/>
                  </a:lnTo>
                  <a:lnTo>
                    <a:pt x="1026782" y="405841"/>
                  </a:lnTo>
                  <a:lnTo>
                    <a:pt x="1032510" y="410248"/>
                  </a:lnTo>
                  <a:lnTo>
                    <a:pt x="1040155" y="415683"/>
                  </a:lnTo>
                  <a:lnTo>
                    <a:pt x="1045337" y="413207"/>
                  </a:lnTo>
                  <a:lnTo>
                    <a:pt x="1060005" y="388696"/>
                  </a:lnTo>
                  <a:lnTo>
                    <a:pt x="1074597" y="366318"/>
                  </a:lnTo>
                  <a:lnTo>
                    <a:pt x="1079627" y="360705"/>
                  </a:lnTo>
                  <a:lnTo>
                    <a:pt x="1083856" y="354571"/>
                  </a:lnTo>
                  <a:lnTo>
                    <a:pt x="1087335" y="348335"/>
                  </a:lnTo>
                  <a:lnTo>
                    <a:pt x="1088326" y="342912"/>
                  </a:lnTo>
                  <a:lnTo>
                    <a:pt x="1086827" y="337629"/>
                  </a:lnTo>
                  <a:lnTo>
                    <a:pt x="1082852" y="331838"/>
                  </a:lnTo>
                  <a:lnTo>
                    <a:pt x="1079512" y="327825"/>
                  </a:lnTo>
                  <a:lnTo>
                    <a:pt x="1075588" y="324205"/>
                  </a:lnTo>
                  <a:lnTo>
                    <a:pt x="1070165" y="315912"/>
                  </a:lnTo>
                  <a:lnTo>
                    <a:pt x="1092758" y="257517"/>
                  </a:lnTo>
                  <a:lnTo>
                    <a:pt x="1097470" y="256819"/>
                  </a:lnTo>
                  <a:lnTo>
                    <a:pt x="1100785" y="260210"/>
                  </a:lnTo>
                  <a:lnTo>
                    <a:pt x="1106589" y="264668"/>
                  </a:lnTo>
                  <a:lnTo>
                    <a:pt x="1112951" y="267271"/>
                  </a:lnTo>
                  <a:lnTo>
                    <a:pt x="1119733" y="268605"/>
                  </a:lnTo>
                  <a:lnTo>
                    <a:pt x="1134681" y="269798"/>
                  </a:lnTo>
                  <a:lnTo>
                    <a:pt x="1139113" y="266090"/>
                  </a:lnTo>
                  <a:lnTo>
                    <a:pt x="1148892" y="248691"/>
                  </a:lnTo>
                  <a:lnTo>
                    <a:pt x="1167904" y="216484"/>
                  </a:lnTo>
                  <a:lnTo>
                    <a:pt x="1181265" y="196138"/>
                  </a:lnTo>
                  <a:lnTo>
                    <a:pt x="1187665" y="185864"/>
                  </a:lnTo>
                  <a:lnTo>
                    <a:pt x="1193101" y="175171"/>
                  </a:lnTo>
                  <a:lnTo>
                    <a:pt x="1202321" y="155562"/>
                  </a:lnTo>
                  <a:lnTo>
                    <a:pt x="1212557" y="136575"/>
                  </a:lnTo>
                  <a:lnTo>
                    <a:pt x="1223530" y="118033"/>
                  </a:lnTo>
                  <a:lnTo>
                    <a:pt x="1241475" y="89268"/>
                  </a:lnTo>
                  <a:lnTo>
                    <a:pt x="1247724" y="78676"/>
                  </a:lnTo>
                  <a:lnTo>
                    <a:pt x="1262608" y="52311"/>
                  </a:lnTo>
                  <a:lnTo>
                    <a:pt x="1264323" y="46786"/>
                  </a:lnTo>
                  <a:close/>
                </a:path>
              </a:pathLst>
            </a:custGeom>
            <a:solidFill>
              <a:srgbClr val="8D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41972" y="5117960"/>
              <a:ext cx="464184" cy="162560"/>
            </a:xfrm>
            <a:custGeom>
              <a:avLst/>
              <a:gdLst/>
              <a:ahLst/>
              <a:cxnLst/>
              <a:rect l="l" t="t" r="r" b="b"/>
              <a:pathLst>
                <a:path w="464185" h="162560">
                  <a:moveTo>
                    <a:pt x="310550" y="132079"/>
                  </a:moveTo>
                  <a:lnTo>
                    <a:pt x="187206" y="132079"/>
                  </a:lnTo>
                  <a:lnTo>
                    <a:pt x="195258" y="133349"/>
                  </a:lnTo>
                  <a:lnTo>
                    <a:pt x="197518" y="133349"/>
                  </a:lnTo>
                  <a:lnTo>
                    <a:pt x="232240" y="139699"/>
                  </a:lnTo>
                  <a:lnTo>
                    <a:pt x="271461" y="144779"/>
                  </a:lnTo>
                  <a:lnTo>
                    <a:pt x="284526" y="146049"/>
                  </a:lnTo>
                  <a:lnTo>
                    <a:pt x="306775" y="149859"/>
                  </a:lnTo>
                  <a:lnTo>
                    <a:pt x="373540" y="157479"/>
                  </a:lnTo>
                  <a:lnTo>
                    <a:pt x="439072" y="162559"/>
                  </a:lnTo>
                  <a:lnTo>
                    <a:pt x="450198" y="162559"/>
                  </a:lnTo>
                  <a:lnTo>
                    <a:pt x="452776" y="161289"/>
                  </a:lnTo>
                  <a:lnTo>
                    <a:pt x="454842" y="148589"/>
                  </a:lnTo>
                  <a:lnTo>
                    <a:pt x="441790" y="148589"/>
                  </a:lnTo>
                  <a:lnTo>
                    <a:pt x="391117" y="142239"/>
                  </a:lnTo>
                  <a:lnTo>
                    <a:pt x="364260" y="139699"/>
                  </a:lnTo>
                  <a:lnTo>
                    <a:pt x="310550" y="132079"/>
                  </a:lnTo>
                  <a:close/>
                </a:path>
                <a:path w="464185" h="162560">
                  <a:moveTo>
                    <a:pt x="104536" y="0"/>
                  </a:moveTo>
                  <a:lnTo>
                    <a:pt x="80589" y="2539"/>
                  </a:lnTo>
                  <a:lnTo>
                    <a:pt x="78951" y="10159"/>
                  </a:lnTo>
                  <a:lnTo>
                    <a:pt x="72017" y="16509"/>
                  </a:lnTo>
                  <a:lnTo>
                    <a:pt x="66569" y="19049"/>
                  </a:lnTo>
                  <a:lnTo>
                    <a:pt x="61400" y="22859"/>
                  </a:lnTo>
                  <a:lnTo>
                    <a:pt x="60879" y="24129"/>
                  </a:lnTo>
                  <a:lnTo>
                    <a:pt x="60435" y="24129"/>
                  </a:lnTo>
                  <a:lnTo>
                    <a:pt x="51608" y="26669"/>
                  </a:lnTo>
                  <a:lnTo>
                    <a:pt x="43632" y="29209"/>
                  </a:lnTo>
                  <a:lnTo>
                    <a:pt x="43734" y="39369"/>
                  </a:lnTo>
                  <a:lnTo>
                    <a:pt x="40038" y="41909"/>
                  </a:lnTo>
                  <a:lnTo>
                    <a:pt x="36444" y="43179"/>
                  </a:lnTo>
                  <a:lnTo>
                    <a:pt x="32622" y="44449"/>
                  </a:lnTo>
                  <a:lnTo>
                    <a:pt x="16466" y="46989"/>
                  </a:lnTo>
                  <a:lnTo>
                    <a:pt x="262" y="50799"/>
                  </a:lnTo>
                  <a:lnTo>
                    <a:pt x="125" y="68579"/>
                  </a:lnTo>
                  <a:lnTo>
                    <a:pt x="0" y="96519"/>
                  </a:lnTo>
                  <a:lnTo>
                    <a:pt x="160" y="99059"/>
                  </a:lnTo>
                  <a:lnTo>
                    <a:pt x="1672" y="102869"/>
                  </a:lnTo>
                  <a:lnTo>
                    <a:pt x="6510" y="102869"/>
                  </a:lnTo>
                  <a:lnTo>
                    <a:pt x="26375" y="106679"/>
                  </a:lnTo>
                  <a:lnTo>
                    <a:pt x="33015" y="106679"/>
                  </a:lnTo>
                  <a:lnTo>
                    <a:pt x="39607" y="107949"/>
                  </a:lnTo>
                  <a:lnTo>
                    <a:pt x="45245" y="111759"/>
                  </a:lnTo>
                  <a:lnTo>
                    <a:pt x="44750" y="124459"/>
                  </a:lnTo>
                  <a:lnTo>
                    <a:pt x="47468" y="126999"/>
                  </a:lnTo>
                  <a:lnTo>
                    <a:pt x="57054" y="133349"/>
                  </a:lnTo>
                  <a:lnTo>
                    <a:pt x="62755" y="138429"/>
                  </a:lnTo>
                  <a:lnTo>
                    <a:pt x="68348" y="142239"/>
                  </a:lnTo>
                  <a:lnTo>
                    <a:pt x="73795" y="147319"/>
                  </a:lnTo>
                  <a:lnTo>
                    <a:pt x="78532" y="152399"/>
                  </a:lnTo>
                  <a:lnTo>
                    <a:pt x="81669" y="156209"/>
                  </a:lnTo>
                  <a:lnTo>
                    <a:pt x="89556" y="157479"/>
                  </a:lnTo>
                  <a:lnTo>
                    <a:pt x="113501" y="160019"/>
                  </a:lnTo>
                  <a:lnTo>
                    <a:pt x="135988" y="156209"/>
                  </a:lnTo>
                  <a:lnTo>
                    <a:pt x="150131" y="151129"/>
                  </a:lnTo>
                  <a:lnTo>
                    <a:pt x="86292" y="151129"/>
                  </a:lnTo>
                  <a:lnTo>
                    <a:pt x="79932" y="142239"/>
                  </a:lnTo>
                  <a:lnTo>
                    <a:pt x="72234" y="133349"/>
                  </a:lnTo>
                  <a:lnTo>
                    <a:pt x="62930" y="126999"/>
                  </a:lnTo>
                  <a:lnTo>
                    <a:pt x="51748" y="123189"/>
                  </a:lnTo>
                  <a:lnTo>
                    <a:pt x="51633" y="110489"/>
                  </a:lnTo>
                  <a:lnTo>
                    <a:pt x="54173" y="109219"/>
                  </a:lnTo>
                  <a:lnTo>
                    <a:pt x="160460" y="109219"/>
                  </a:lnTo>
                  <a:lnTo>
                    <a:pt x="168182" y="104139"/>
                  </a:lnTo>
                  <a:lnTo>
                    <a:pt x="173368" y="99059"/>
                  </a:lnTo>
                  <a:lnTo>
                    <a:pt x="22855" y="99059"/>
                  </a:lnTo>
                  <a:lnTo>
                    <a:pt x="16823" y="97789"/>
                  </a:lnTo>
                  <a:lnTo>
                    <a:pt x="14016" y="96519"/>
                  </a:lnTo>
                  <a:lnTo>
                    <a:pt x="11374" y="96519"/>
                  </a:lnTo>
                  <a:lnTo>
                    <a:pt x="8911" y="55879"/>
                  </a:lnTo>
                  <a:lnTo>
                    <a:pt x="171745" y="55879"/>
                  </a:lnTo>
                  <a:lnTo>
                    <a:pt x="169322" y="54609"/>
                  </a:lnTo>
                  <a:lnTo>
                    <a:pt x="162187" y="53339"/>
                  </a:lnTo>
                  <a:lnTo>
                    <a:pt x="149309" y="48259"/>
                  </a:lnTo>
                  <a:lnTo>
                    <a:pt x="202271" y="48259"/>
                  </a:lnTo>
                  <a:lnTo>
                    <a:pt x="195842" y="44449"/>
                  </a:lnTo>
                  <a:lnTo>
                    <a:pt x="118664" y="44449"/>
                  </a:lnTo>
                  <a:lnTo>
                    <a:pt x="116670" y="41909"/>
                  </a:lnTo>
                  <a:lnTo>
                    <a:pt x="76007" y="41909"/>
                  </a:lnTo>
                  <a:lnTo>
                    <a:pt x="65807" y="40639"/>
                  </a:lnTo>
                  <a:lnTo>
                    <a:pt x="61984" y="40639"/>
                  </a:lnTo>
                  <a:lnTo>
                    <a:pt x="58339" y="36829"/>
                  </a:lnTo>
                  <a:lnTo>
                    <a:pt x="54783" y="34289"/>
                  </a:lnTo>
                  <a:lnTo>
                    <a:pt x="66204" y="31749"/>
                  </a:lnTo>
                  <a:lnTo>
                    <a:pt x="75624" y="26669"/>
                  </a:lnTo>
                  <a:lnTo>
                    <a:pt x="82415" y="19049"/>
                  </a:lnTo>
                  <a:lnTo>
                    <a:pt x="85949" y="7619"/>
                  </a:lnTo>
                  <a:lnTo>
                    <a:pt x="146103" y="7619"/>
                  </a:lnTo>
                  <a:lnTo>
                    <a:pt x="127673" y="1269"/>
                  </a:lnTo>
                  <a:lnTo>
                    <a:pt x="104536" y="0"/>
                  </a:lnTo>
                  <a:close/>
                </a:path>
                <a:path w="464185" h="162560">
                  <a:moveTo>
                    <a:pt x="160460" y="109219"/>
                  </a:moveTo>
                  <a:lnTo>
                    <a:pt x="54173" y="109219"/>
                  </a:lnTo>
                  <a:lnTo>
                    <a:pt x="66289" y="110489"/>
                  </a:lnTo>
                  <a:lnTo>
                    <a:pt x="96552" y="114299"/>
                  </a:lnTo>
                  <a:lnTo>
                    <a:pt x="106942" y="114299"/>
                  </a:lnTo>
                  <a:lnTo>
                    <a:pt x="107437" y="123189"/>
                  </a:lnTo>
                  <a:lnTo>
                    <a:pt x="119490" y="123189"/>
                  </a:lnTo>
                  <a:lnTo>
                    <a:pt x="163622" y="128269"/>
                  </a:lnTo>
                  <a:lnTo>
                    <a:pt x="145281" y="138429"/>
                  </a:lnTo>
                  <a:lnTo>
                    <a:pt x="126052" y="144779"/>
                  </a:lnTo>
                  <a:lnTo>
                    <a:pt x="106276" y="148589"/>
                  </a:lnTo>
                  <a:lnTo>
                    <a:pt x="86292" y="151129"/>
                  </a:lnTo>
                  <a:lnTo>
                    <a:pt x="150131" y="151129"/>
                  </a:lnTo>
                  <a:lnTo>
                    <a:pt x="157202" y="148589"/>
                  </a:lnTo>
                  <a:lnTo>
                    <a:pt x="177325" y="137159"/>
                  </a:lnTo>
                  <a:lnTo>
                    <a:pt x="182545" y="133349"/>
                  </a:lnTo>
                  <a:lnTo>
                    <a:pt x="187206" y="132079"/>
                  </a:lnTo>
                  <a:lnTo>
                    <a:pt x="310550" y="132079"/>
                  </a:lnTo>
                  <a:lnTo>
                    <a:pt x="283650" y="129539"/>
                  </a:lnTo>
                  <a:lnTo>
                    <a:pt x="257657" y="128269"/>
                  </a:lnTo>
                  <a:lnTo>
                    <a:pt x="231624" y="125729"/>
                  </a:lnTo>
                  <a:lnTo>
                    <a:pt x="205572" y="124459"/>
                  </a:lnTo>
                  <a:lnTo>
                    <a:pt x="164671" y="123189"/>
                  </a:lnTo>
                  <a:lnTo>
                    <a:pt x="134963" y="121919"/>
                  </a:lnTo>
                  <a:lnTo>
                    <a:pt x="118270" y="120649"/>
                  </a:lnTo>
                  <a:lnTo>
                    <a:pt x="116518" y="118109"/>
                  </a:lnTo>
                  <a:lnTo>
                    <a:pt x="114727" y="118109"/>
                  </a:lnTo>
                  <a:lnTo>
                    <a:pt x="115845" y="115569"/>
                  </a:lnTo>
                  <a:lnTo>
                    <a:pt x="189458" y="115569"/>
                  </a:lnTo>
                  <a:lnTo>
                    <a:pt x="197493" y="113029"/>
                  </a:lnTo>
                  <a:lnTo>
                    <a:pt x="201284" y="110489"/>
                  </a:lnTo>
                  <a:lnTo>
                    <a:pt x="158529" y="110489"/>
                  </a:lnTo>
                  <a:lnTo>
                    <a:pt x="160460" y="109219"/>
                  </a:lnTo>
                  <a:close/>
                </a:path>
                <a:path w="464185" h="162560">
                  <a:moveTo>
                    <a:pt x="458297" y="17779"/>
                  </a:moveTo>
                  <a:lnTo>
                    <a:pt x="444825" y="17779"/>
                  </a:lnTo>
                  <a:lnTo>
                    <a:pt x="448939" y="50799"/>
                  </a:lnTo>
                  <a:lnTo>
                    <a:pt x="449607" y="74929"/>
                  </a:lnTo>
                  <a:lnTo>
                    <a:pt x="449727" y="83819"/>
                  </a:lnTo>
                  <a:lnTo>
                    <a:pt x="447442" y="115569"/>
                  </a:lnTo>
                  <a:lnTo>
                    <a:pt x="441790" y="148589"/>
                  </a:lnTo>
                  <a:lnTo>
                    <a:pt x="454842" y="148589"/>
                  </a:lnTo>
                  <a:lnTo>
                    <a:pt x="456082" y="140969"/>
                  </a:lnTo>
                  <a:lnTo>
                    <a:pt x="457322" y="132079"/>
                  </a:lnTo>
                  <a:lnTo>
                    <a:pt x="458420" y="121919"/>
                  </a:lnTo>
                  <a:lnTo>
                    <a:pt x="460666" y="101599"/>
                  </a:lnTo>
                  <a:lnTo>
                    <a:pt x="461836" y="90169"/>
                  </a:lnTo>
                  <a:lnTo>
                    <a:pt x="462831" y="78739"/>
                  </a:lnTo>
                  <a:lnTo>
                    <a:pt x="463445" y="69849"/>
                  </a:lnTo>
                  <a:lnTo>
                    <a:pt x="463559" y="67054"/>
                  </a:lnTo>
                  <a:lnTo>
                    <a:pt x="463456" y="54609"/>
                  </a:lnTo>
                  <a:lnTo>
                    <a:pt x="458838" y="20319"/>
                  </a:lnTo>
                  <a:lnTo>
                    <a:pt x="458297" y="17779"/>
                  </a:lnTo>
                  <a:close/>
                </a:path>
                <a:path w="464185" h="162560">
                  <a:moveTo>
                    <a:pt x="392965" y="25399"/>
                  </a:moveTo>
                  <a:lnTo>
                    <a:pt x="359354" y="25399"/>
                  </a:lnTo>
                  <a:lnTo>
                    <a:pt x="357638" y="26575"/>
                  </a:lnTo>
                  <a:lnTo>
                    <a:pt x="357500" y="26669"/>
                  </a:lnTo>
                  <a:lnTo>
                    <a:pt x="340025" y="60959"/>
                  </a:lnTo>
                  <a:lnTo>
                    <a:pt x="337955" y="109219"/>
                  </a:lnTo>
                  <a:lnTo>
                    <a:pt x="337523" y="116839"/>
                  </a:lnTo>
                  <a:lnTo>
                    <a:pt x="340749" y="121919"/>
                  </a:lnTo>
                  <a:lnTo>
                    <a:pt x="347683" y="124459"/>
                  </a:lnTo>
                  <a:lnTo>
                    <a:pt x="363915" y="130809"/>
                  </a:lnTo>
                  <a:lnTo>
                    <a:pt x="380544" y="135889"/>
                  </a:lnTo>
                  <a:lnTo>
                    <a:pt x="397564" y="138429"/>
                  </a:lnTo>
                  <a:lnTo>
                    <a:pt x="421330" y="138429"/>
                  </a:lnTo>
                  <a:lnTo>
                    <a:pt x="426093" y="134619"/>
                  </a:lnTo>
                  <a:lnTo>
                    <a:pt x="429446" y="129539"/>
                  </a:lnTo>
                  <a:lnTo>
                    <a:pt x="374074" y="129539"/>
                  </a:lnTo>
                  <a:lnTo>
                    <a:pt x="362054" y="126999"/>
                  </a:lnTo>
                  <a:lnTo>
                    <a:pt x="352889" y="121919"/>
                  </a:lnTo>
                  <a:lnTo>
                    <a:pt x="347197" y="111759"/>
                  </a:lnTo>
                  <a:lnTo>
                    <a:pt x="345600" y="100329"/>
                  </a:lnTo>
                  <a:lnTo>
                    <a:pt x="346217" y="87629"/>
                  </a:lnTo>
                  <a:lnTo>
                    <a:pt x="349156" y="48259"/>
                  </a:lnTo>
                  <a:lnTo>
                    <a:pt x="393246" y="34289"/>
                  </a:lnTo>
                  <a:lnTo>
                    <a:pt x="428226" y="34289"/>
                  </a:lnTo>
                  <a:lnTo>
                    <a:pt x="426595" y="33019"/>
                  </a:lnTo>
                  <a:lnTo>
                    <a:pt x="414498" y="29209"/>
                  </a:lnTo>
                  <a:lnTo>
                    <a:pt x="392965" y="25399"/>
                  </a:lnTo>
                  <a:close/>
                </a:path>
                <a:path w="464185" h="162560">
                  <a:moveTo>
                    <a:pt x="428226" y="34289"/>
                  </a:moveTo>
                  <a:lnTo>
                    <a:pt x="406649" y="34289"/>
                  </a:lnTo>
                  <a:lnTo>
                    <a:pt x="416974" y="35559"/>
                  </a:lnTo>
                  <a:lnTo>
                    <a:pt x="419451" y="40639"/>
                  </a:lnTo>
                  <a:lnTo>
                    <a:pt x="422372" y="48259"/>
                  </a:lnTo>
                  <a:lnTo>
                    <a:pt x="428023" y="67309"/>
                  </a:lnTo>
                  <a:lnTo>
                    <a:pt x="429712" y="86359"/>
                  </a:lnTo>
                  <a:lnTo>
                    <a:pt x="428258" y="106679"/>
                  </a:lnTo>
                  <a:lnTo>
                    <a:pt x="424480" y="126999"/>
                  </a:lnTo>
                  <a:lnTo>
                    <a:pt x="399015" y="128269"/>
                  </a:lnTo>
                  <a:lnTo>
                    <a:pt x="386513" y="129539"/>
                  </a:lnTo>
                  <a:lnTo>
                    <a:pt x="429446" y="129539"/>
                  </a:lnTo>
                  <a:lnTo>
                    <a:pt x="434820" y="118109"/>
                  </a:lnTo>
                  <a:lnTo>
                    <a:pt x="438150" y="107949"/>
                  </a:lnTo>
                  <a:lnTo>
                    <a:pt x="439592" y="95249"/>
                  </a:lnTo>
                  <a:lnTo>
                    <a:pt x="439301" y="83819"/>
                  </a:lnTo>
                  <a:lnTo>
                    <a:pt x="438666" y="76199"/>
                  </a:lnTo>
                  <a:lnTo>
                    <a:pt x="438387" y="68579"/>
                  </a:lnTo>
                  <a:lnTo>
                    <a:pt x="439237" y="62229"/>
                  </a:lnTo>
                  <a:lnTo>
                    <a:pt x="438963" y="49529"/>
                  </a:lnTo>
                  <a:lnTo>
                    <a:pt x="434750" y="39369"/>
                  </a:lnTo>
                  <a:lnTo>
                    <a:pt x="428226" y="34289"/>
                  </a:lnTo>
                  <a:close/>
                </a:path>
                <a:path w="464185" h="162560">
                  <a:moveTo>
                    <a:pt x="189458" y="115569"/>
                  </a:moveTo>
                  <a:lnTo>
                    <a:pt x="123818" y="115569"/>
                  </a:lnTo>
                  <a:lnTo>
                    <a:pt x="139757" y="118109"/>
                  </a:lnTo>
                  <a:lnTo>
                    <a:pt x="172977" y="118109"/>
                  </a:lnTo>
                  <a:lnTo>
                    <a:pt x="185440" y="116839"/>
                  </a:lnTo>
                  <a:lnTo>
                    <a:pt x="189458" y="115569"/>
                  </a:lnTo>
                  <a:close/>
                </a:path>
                <a:path w="464185" h="162560">
                  <a:moveTo>
                    <a:pt x="202271" y="48259"/>
                  </a:moveTo>
                  <a:lnTo>
                    <a:pt x="182316" y="48259"/>
                  </a:lnTo>
                  <a:lnTo>
                    <a:pt x="185403" y="52069"/>
                  </a:lnTo>
                  <a:lnTo>
                    <a:pt x="185809" y="54609"/>
                  </a:lnTo>
                  <a:lnTo>
                    <a:pt x="187169" y="62229"/>
                  </a:lnTo>
                  <a:lnTo>
                    <a:pt x="188357" y="69849"/>
                  </a:lnTo>
                  <a:lnTo>
                    <a:pt x="190229" y="86359"/>
                  </a:lnTo>
                  <a:lnTo>
                    <a:pt x="190660" y="91439"/>
                  </a:lnTo>
                  <a:lnTo>
                    <a:pt x="188070" y="106679"/>
                  </a:lnTo>
                  <a:lnTo>
                    <a:pt x="183294" y="109219"/>
                  </a:lnTo>
                  <a:lnTo>
                    <a:pt x="171610" y="110489"/>
                  </a:lnTo>
                  <a:lnTo>
                    <a:pt x="201284" y="110489"/>
                  </a:lnTo>
                  <a:lnTo>
                    <a:pt x="206970" y="106679"/>
                  </a:lnTo>
                  <a:lnTo>
                    <a:pt x="212209" y="99059"/>
                  </a:lnTo>
                  <a:lnTo>
                    <a:pt x="202852" y="99059"/>
                  </a:lnTo>
                  <a:lnTo>
                    <a:pt x="202630" y="90169"/>
                  </a:lnTo>
                  <a:lnTo>
                    <a:pt x="202508" y="83819"/>
                  </a:lnTo>
                  <a:lnTo>
                    <a:pt x="202370" y="74929"/>
                  </a:lnTo>
                  <a:lnTo>
                    <a:pt x="200391" y="63499"/>
                  </a:lnTo>
                  <a:lnTo>
                    <a:pt x="194762" y="50799"/>
                  </a:lnTo>
                  <a:lnTo>
                    <a:pt x="205548" y="50799"/>
                  </a:lnTo>
                  <a:lnTo>
                    <a:pt x="204414" y="49529"/>
                  </a:lnTo>
                  <a:lnTo>
                    <a:pt x="202271" y="48259"/>
                  </a:lnTo>
                  <a:close/>
                </a:path>
                <a:path w="464185" h="162560">
                  <a:moveTo>
                    <a:pt x="171745" y="55879"/>
                  </a:moveTo>
                  <a:lnTo>
                    <a:pt x="8911" y="55879"/>
                  </a:lnTo>
                  <a:lnTo>
                    <a:pt x="59106" y="57149"/>
                  </a:lnTo>
                  <a:lnTo>
                    <a:pt x="76106" y="57149"/>
                  </a:lnTo>
                  <a:lnTo>
                    <a:pt x="83139" y="58419"/>
                  </a:lnTo>
                  <a:lnTo>
                    <a:pt x="97200" y="58419"/>
                  </a:lnTo>
                  <a:lnTo>
                    <a:pt x="104211" y="59689"/>
                  </a:lnTo>
                  <a:lnTo>
                    <a:pt x="135001" y="62229"/>
                  </a:lnTo>
                  <a:lnTo>
                    <a:pt x="170709" y="66039"/>
                  </a:lnTo>
                  <a:lnTo>
                    <a:pt x="174442" y="67309"/>
                  </a:lnTo>
                  <a:lnTo>
                    <a:pt x="173927" y="76199"/>
                  </a:lnTo>
                  <a:lnTo>
                    <a:pt x="173833" y="82549"/>
                  </a:lnTo>
                  <a:lnTo>
                    <a:pt x="174023" y="86359"/>
                  </a:lnTo>
                  <a:lnTo>
                    <a:pt x="166251" y="87629"/>
                  </a:lnTo>
                  <a:lnTo>
                    <a:pt x="106355" y="96519"/>
                  </a:lnTo>
                  <a:lnTo>
                    <a:pt x="80720" y="99059"/>
                  </a:lnTo>
                  <a:lnTo>
                    <a:pt x="173368" y="99059"/>
                  </a:lnTo>
                  <a:lnTo>
                    <a:pt x="175962" y="96519"/>
                  </a:lnTo>
                  <a:lnTo>
                    <a:pt x="181820" y="87629"/>
                  </a:lnTo>
                  <a:lnTo>
                    <a:pt x="185707" y="76199"/>
                  </a:lnTo>
                  <a:lnTo>
                    <a:pt x="187983" y="67448"/>
                  </a:lnTo>
                  <a:lnTo>
                    <a:pt x="187921" y="67054"/>
                  </a:lnTo>
                  <a:lnTo>
                    <a:pt x="185593" y="60959"/>
                  </a:lnTo>
                  <a:lnTo>
                    <a:pt x="176589" y="58419"/>
                  </a:lnTo>
                  <a:lnTo>
                    <a:pt x="171745" y="55879"/>
                  </a:lnTo>
                  <a:close/>
                </a:path>
                <a:path w="464185" h="162560">
                  <a:moveTo>
                    <a:pt x="205548" y="50799"/>
                  </a:moveTo>
                  <a:lnTo>
                    <a:pt x="194762" y="50799"/>
                  </a:lnTo>
                  <a:lnTo>
                    <a:pt x="203736" y="60959"/>
                  </a:lnTo>
                  <a:lnTo>
                    <a:pt x="208261" y="73659"/>
                  </a:lnTo>
                  <a:lnTo>
                    <a:pt x="208059" y="87629"/>
                  </a:lnTo>
                  <a:lnTo>
                    <a:pt x="202852" y="99059"/>
                  </a:lnTo>
                  <a:lnTo>
                    <a:pt x="212209" y="99059"/>
                  </a:lnTo>
                  <a:lnTo>
                    <a:pt x="213082" y="97789"/>
                  </a:lnTo>
                  <a:lnTo>
                    <a:pt x="216356" y="87629"/>
                  </a:lnTo>
                  <a:lnTo>
                    <a:pt x="217318" y="76199"/>
                  </a:lnTo>
                  <a:lnTo>
                    <a:pt x="215696" y="64769"/>
                  </a:lnTo>
                  <a:lnTo>
                    <a:pt x="211214" y="57149"/>
                  </a:lnTo>
                  <a:lnTo>
                    <a:pt x="205548" y="50799"/>
                  </a:lnTo>
                  <a:close/>
                </a:path>
                <a:path w="464185" h="162560">
                  <a:moveTo>
                    <a:pt x="193391" y="43179"/>
                  </a:moveTo>
                  <a:lnTo>
                    <a:pt x="132685" y="43179"/>
                  </a:lnTo>
                  <a:lnTo>
                    <a:pt x="126665" y="44449"/>
                  </a:lnTo>
                  <a:lnTo>
                    <a:pt x="195842" y="44449"/>
                  </a:lnTo>
                  <a:lnTo>
                    <a:pt x="193391" y="43179"/>
                  </a:lnTo>
                  <a:close/>
                </a:path>
                <a:path w="464185" h="162560">
                  <a:moveTo>
                    <a:pt x="146103" y="7619"/>
                  </a:moveTo>
                  <a:lnTo>
                    <a:pt x="85949" y="7619"/>
                  </a:lnTo>
                  <a:lnTo>
                    <a:pt x="106750" y="8889"/>
                  </a:lnTo>
                  <a:lnTo>
                    <a:pt x="127430" y="11429"/>
                  </a:lnTo>
                  <a:lnTo>
                    <a:pt x="147753" y="17779"/>
                  </a:lnTo>
                  <a:lnTo>
                    <a:pt x="167483" y="27939"/>
                  </a:lnTo>
                  <a:lnTo>
                    <a:pt x="114625" y="33019"/>
                  </a:lnTo>
                  <a:lnTo>
                    <a:pt x="106599" y="34289"/>
                  </a:lnTo>
                  <a:lnTo>
                    <a:pt x="106663" y="41909"/>
                  </a:lnTo>
                  <a:lnTo>
                    <a:pt x="116670" y="41909"/>
                  </a:lnTo>
                  <a:lnTo>
                    <a:pt x="114689" y="40639"/>
                  </a:lnTo>
                  <a:lnTo>
                    <a:pt x="115362" y="39369"/>
                  </a:lnTo>
                  <a:lnTo>
                    <a:pt x="122169" y="38099"/>
                  </a:lnTo>
                  <a:lnTo>
                    <a:pt x="135771" y="38099"/>
                  </a:lnTo>
                  <a:lnTo>
                    <a:pt x="157417" y="36829"/>
                  </a:lnTo>
                  <a:lnTo>
                    <a:pt x="179067" y="36829"/>
                  </a:lnTo>
                  <a:lnTo>
                    <a:pt x="200709" y="35559"/>
                  </a:lnTo>
                  <a:lnTo>
                    <a:pt x="222334" y="35559"/>
                  </a:lnTo>
                  <a:lnTo>
                    <a:pt x="336021" y="26669"/>
                  </a:lnTo>
                  <a:lnTo>
                    <a:pt x="178583" y="26669"/>
                  </a:lnTo>
                  <a:lnTo>
                    <a:pt x="173655" y="24129"/>
                  </a:lnTo>
                  <a:lnTo>
                    <a:pt x="170671" y="21589"/>
                  </a:lnTo>
                  <a:lnTo>
                    <a:pt x="149789" y="8889"/>
                  </a:lnTo>
                  <a:lnTo>
                    <a:pt x="146103" y="7619"/>
                  </a:lnTo>
                  <a:close/>
                </a:path>
                <a:path w="464185" h="162560">
                  <a:moveTo>
                    <a:pt x="455049" y="2539"/>
                  </a:moveTo>
                  <a:lnTo>
                    <a:pt x="389301" y="6349"/>
                  </a:lnTo>
                  <a:lnTo>
                    <a:pt x="382062" y="6349"/>
                  </a:lnTo>
                  <a:lnTo>
                    <a:pt x="360060" y="8889"/>
                  </a:lnTo>
                  <a:lnTo>
                    <a:pt x="287306" y="15239"/>
                  </a:lnTo>
                  <a:lnTo>
                    <a:pt x="258999" y="19049"/>
                  </a:lnTo>
                  <a:lnTo>
                    <a:pt x="250579" y="19049"/>
                  </a:lnTo>
                  <a:lnTo>
                    <a:pt x="225319" y="21589"/>
                  </a:lnTo>
                  <a:lnTo>
                    <a:pt x="182431" y="26669"/>
                  </a:lnTo>
                  <a:lnTo>
                    <a:pt x="336021" y="26669"/>
                  </a:lnTo>
                  <a:lnTo>
                    <a:pt x="353195" y="25399"/>
                  </a:lnTo>
                  <a:lnTo>
                    <a:pt x="392965" y="25399"/>
                  </a:lnTo>
                  <a:lnTo>
                    <a:pt x="385745" y="22859"/>
                  </a:lnTo>
                  <a:lnTo>
                    <a:pt x="444825" y="17779"/>
                  </a:lnTo>
                  <a:lnTo>
                    <a:pt x="458297" y="17779"/>
                  </a:lnTo>
                  <a:lnTo>
                    <a:pt x="455049" y="2539"/>
                  </a:lnTo>
                  <a:close/>
                </a:path>
                <a:path w="464185" h="162560">
                  <a:moveTo>
                    <a:pt x="357932" y="25399"/>
                  </a:moveTo>
                  <a:lnTo>
                    <a:pt x="353195" y="25399"/>
                  </a:lnTo>
                  <a:lnTo>
                    <a:pt x="355405" y="26669"/>
                  </a:lnTo>
                  <a:lnTo>
                    <a:pt x="357500" y="26669"/>
                  </a:lnTo>
                  <a:lnTo>
                    <a:pt x="357638" y="26575"/>
                  </a:lnTo>
                  <a:lnTo>
                    <a:pt x="357932" y="25399"/>
                  </a:lnTo>
                  <a:close/>
                </a:path>
                <a:path w="464185" h="162560">
                  <a:moveTo>
                    <a:pt x="357638" y="26575"/>
                  </a:moveTo>
                  <a:lnTo>
                    <a:pt x="357500" y="26669"/>
                  </a:lnTo>
                  <a:lnTo>
                    <a:pt x="357638" y="26575"/>
                  </a:lnTo>
                  <a:close/>
                </a:path>
              </a:pathLst>
            </a:custGeom>
            <a:solidFill>
              <a:srgbClr val="0001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62966" y="3533168"/>
              <a:ext cx="59055" cy="1905"/>
            </a:xfrm>
            <a:custGeom>
              <a:avLst/>
              <a:gdLst/>
              <a:ahLst/>
              <a:cxnLst/>
              <a:rect l="l" t="t" r="r" b="b"/>
              <a:pathLst>
                <a:path w="59054" h="1904">
                  <a:moveTo>
                    <a:pt x="58572" y="50"/>
                  </a:moveTo>
                  <a:lnTo>
                    <a:pt x="0" y="0"/>
                  </a:lnTo>
                  <a:lnTo>
                    <a:pt x="2362" y="419"/>
                  </a:lnTo>
                  <a:lnTo>
                    <a:pt x="4724" y="1193"/>
                  </a:lnTo>
                  <a:lnTo>
                    <a:pt x="27057" y="1338"/>
                  </a:lnTo>
                  <a:lnTo>
                    <a:pt x="50888" y="1219"/>
                  </a:lnTo>
                  <a:lnTo>
                    <a:pt x="54724" y="469"/>
                  </a:lnTo>
                  <a:lnTo>
                    <a:pt x="58572" y="50"/>
                  </a:lnTo>
                  <a:close/>
                </a:path>
              </a:pathLst>
            </a:custGeom>
            <a:solidFill>
              <a:srgbClr val="626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27622" y="3558338"/>
              <a:ext cx="53975" cy="1905"/>
            </a:xfrm>
            <a:custGeom>
              <a:avLst/>
              <a:gdLst/>
              <a:ahLst/>
              <a:cxnLst/>
              <a:rect l="l" t="t" r="r" b="b"/>
              <a:pathLst>
                <a:path w="53975" h="1904">
                  <a:moveTo>
                    <a:pt x="0" y="0"/>
                  </a:moveTo>
                  <a:lnTo>
                    <a:pt x="2247" y="546"/>
                  </a:lnTo>
                  <a:lnTo>
                    <a:pt x="4495" y="1562"/>
                  </a:lnTo>
                  <a:lnTo>
                    <a:pt x="23452" y="1639"/>
                  </a:lnTo>
                  <a:lnTo>
                    <a:pt x="44754" y="1346"/>
                  </a:lnTo>
                  <a:lnTo>
                    <a:pt x="49339" y="635"/>
                  </a:lnTo>
                  <a:lnTo>
                    <a:pt x="53936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795325" y="4941570"/>
              <a:ext cx="1090930" cy="299720"/>
            </a:xfrm>
            <a:custGeom>
              <a:avLst/>
              <a:gdLst/>
              <a:ahLst/>
              <a:cxnLst/>
              <a:rect l="l" t="t" r="r" b="b"/>
              <a:pathLst>
                <a:path w="1090929" h="299720">
                  <a:moveTo>
                    <a:pt x="228879" y="0"/>
                  </a:moveTo>
                  <a:lnTo>
                    <a:pt x="207568" y="27813"/>
                  </a:lnTo>
                  <a:lnTo>
                    <a:pt x="201836" y="34504"/>
                  </a:lnTo>
                  <a:lnTo>
                    <a:pt x="196875" y="37252"/>
                  </a:lnTo>
                  <a:lnTo>
                    <a:pt x="191238" y="36242"/>
                  </a:lnTo>
                  <a:lnTo>
                    <a:pt x="167830" y="15633"/>
                  </a:lnTo>
                  <a:lnTo>
                    <a:pt x="166014" y="12623"/>
                  </a:lnTo>
                  <a:lnTo>
                    <a:pt x="162623" y="14236"/>
                  </a:lnTo>
                  <a:lnTo>
                    <a:pt x="120573" y="80264"/>
                  </a:lnTo>
                  <a:lnTo>
                    <a:pt x="121412" y="84582"/>
                  </a:lnTo>
                  <a:lnTo>
                    <a:pt x="126758" y="88620"/>
                  </a:lnTo>
                  <a:lnTo>
                    <a:pt x="149237" y="106527"/>
                  </a:lnTo>
                  <a:lnTo>
                    <a:pt x="110756" y="170903"/>
                  </a:lnTo>
                  <a:lnTo>
                    <a:pt x="81829" y="197554"/>
                  </a:lnTo>
                  <a:lnTo>
                    <a:pt x="75475" y="197211"/>
                  </a:lnTo>
                  <a:lnTo>
                    <a:pt x="68821" y="194678"/>
                  </a:lnTo>
                  <a:lnTo>
                    <a:pt x="64655" y="192468"/>
                  </a:lnTo>
                  <a:lnTo>
                    <a:pt x="60286" y="190639"/>
                  </a:lnTo>
                  <a:lnTo>
                    <a:pt x="50101" y="185559"/>
                  </a:lnTo>
                  <a:lnTo>
                    <a:pt x="46202" y="186969"/>
                  </a:lnTo>
                  <a:lnTo>
                    <a:pt x="0" y="262940"/>
                  </a:lnTo>
                  <a:lnTo>
                    <a:pt x="139" y="263766"/>
                  </a:lnTo>
                  <a:lnTo>
                    <a:pt x="152" y="263626"/>
                  </a:lnTo>
                  <a:lnTo>
                    <a:pt x="69545" y="270611"/>
                  </a:lnTo>
                  <a:lnTo>
                    <a:pt x="72580" y="263486"/>
                  </a:lnTo>
                  <a:lnTo>
                    <a:pt x="74866" y="256578"/>
                  </a:lnTo>
                  <a:lnTo>
                    <a:pt x="78295" y="250304"/>
                  </a:lnTo>
                  <a:lnTo>
                    <a:pt x="84809" y="240519"/>
                  </a:lnTo>
                  <a:lnTo>
                    <a:pt x="92867" y="232808"/>
                  </a:lnTo>
                  <a:lnTo>
                    <a:pt x="102618" y="227799"/>
                  </a:lnTo>
                  <a:lnTo>
                    <a:pt x="114211" y="226123"/>
                  </a:lnTo>
                  <a:lnTo>
                    <a:pt x="130199" y="226727"/>
                  </a:lnTo>
                  <a:lnTo>
                    <a:pt x="184772" y="230657"/>
                  </a:lnTo>
                  <a:lnTo>
                    <a:pt x="189039" y="234391"/>
                  </a:lnTo>
                  <a:lnTo>
                    <a:pt x="192722" y="244767"/>
                  </a:lnTo>
                  <a:lnTo>
                    <a:pt x="193776" y="261150"/>
                  </a:lnTo>
                  <a:lnTo>
                    <a:pt x="193484" y="267055"/>
                  </a:lnTo>
                  <a:lnTo>
                    <a:pt x="193484" y="273202"/>
                  </a:lnTo>
                  <a:lnTo>
                    <a:pt x="195376" y="273659"/>
                  </a:lnTo>
                  <a:lnTo>
                    <a:pt x="291616" y="281948"/>
                  </a:lnTo>
                  <a:lnTo>
                    <a:pt x="307086" y="282371"/>
                  </a:lnTo>
                  <a:lnTo>
                    <a:pt x="313410" y="280073"/>
                  </a:lnTo>
                  <a:lnTo>
                    <a:pt x="320014" y="267766"/>
                  </a:lnTo>
                  <a:lnTo>
                    <a:pt x="323837" y="262547"/>
                  </a:lnTo>
                  <a:lnTo>
                    <a:pt x="334137" y="255079"/>
                  </a:lnTo>
                  <a:lnTo>
                    <a:pt x="340969" y="250888"/>
                  </a:lnTo>
                  <a:lnTo>
                    <a:pt x="363963" y="249019"/>
                  </a:lnTo>
                  <a:lnTo>
                    <a:pt x="424649" y="246265"/>
                  </a:lnTo>
                  <a:lnTo>
                    <a:pt x="429983" y="251561"/>
                  </a:lnTo>
                  <a:lnTo>
                    <a:pt x="430707" y="263486"/>
                  </a:lnTo>
                  <a:lnTo>
                    <a:pt x="433070" y="291617"/>
                  </a:lnTo>
                  <a:lnTo>
                    <a:pt x="550011" y="299339"/>
                  </a:lnTo>
                  <a:lnTo>
                    <a:pt x="553605" y="296913"/>
                  </a:lnTo>
                  <a:lnTo>
                    <a:pt x="555663" y="280111"/>
                  </a:lnTo>
                  <a:lnTo>
                    <a:pt x="555078" y="272605"/>
                  </a:lnTo>
                  <a:lnTo>
                    <a:pt x="554919" y="263493"/>
                  </a:lnTo>
                  <a:lnTo>
                    <a:pt x="652462" y="246964"/>
                  </a:lnTo>
                  <a:lnTo>
                    <a:pt x="655294" y="247116"/>
                  </a:lnTo>
                  <a:lnTo>
                    <a:pt x="663303" y="256340"/>
                  </a:lnTo>
                  <a:lnTo>
                    <a:pt x="670379" y="264996"/>
                  </a:lnTo>
                  <a:lnTo>
                    <a:pt x="675649" y="274717"/>
                  </a:lnTo>
                  <a:lnTo>
                    <a:pt x="677633" y="286385"/>
                  </a:lnTo>
                  <a:lnTo>
                    <a:pt x="677545" y="294347"/>
                  </a:lnTo>
                  <a:lnTo>
                    <a:pt x="681189" y="297383"/>
                  </a:lnTo>
                  <a:lnTo>
                    <a:pt x="693254" y="297903"/>
                  </a:lnTo>
                  <a:lnTo>
                    <a:pt x="697509" y="297764"/>
                  </a:lnTo>
                  <a:lnTo>
                    <a:pt x="738503" y="294045"/>
                  </a:lnTo>
                  <a:lnTo>
                    <a:pt x="761737" y="292368"/>
                  </a:lnTo>
                  <a:lnTo>
                    <a:pt x="794893" y="290779"/>
                  </a:lnTo>
                  <a:lnTo>
                    <a:pt x="794080" y="286423"/>
                  </a:lnTo>
                  <a:lnTo>
                    <a:pt x="793581" y="270450"/>
                  </a:lnTo>
                  <a:lnTo>
                    <a:pt x="822731" y="241769"/>
                  </a:lnTo>
                  <a:lnTo>
                    <a:pt x="859183" y="238993"/>
                  </a:lnTo>
                  <a:lnTo>
                    <a:pt x="877156" y="240950"/>
                  </a:lnTo>
                  <a:lnTo>
                    <a:pt x="894854" y="244132"/>
                  </a:lnTo>
                  <a:lnTo>
                    <a:pt x="903173" y="285584"/>
                  </a:lnTo>
                  <a:lnTo>
                    <a:pt x="931577" y="288705"/>
                  </a:lnTo>
                  <a:lnTo>
                    <a:pt x="960207" y="292280"/>
                  </a:lnTo>
                  <a:lnTo>
                    <a:pt x="989167" y="294689"/>
                  </a:lnTo>
                  <a:lnTo>
                    <a:pt x="1018565" y="294309"/>
                  </a:lnTo>
                  <a:lnTo>
                    <a:pt x="1024178" y="269292"/>
                  </a:lnTo>
                  <a:lnTo>
                    <a:pt x="1026972" y="253822"/>
                  </a:lnTo>
                  <a:lnTo>
                    <a:pt x="1030630" y="249008"/>
                  </a:lnTo>
                  <a:lnTo>
                    <a:pt x="1040130" y="247777"/>
                  </a:lnTo>
                  <a:lnTo>
                    <a:pt x="1044473" y="247650"/>
                  </a:lnTo>
                  <a:lnTo>
                    <a:pt x="1046911" y="226034"/>
                  </a:lnTo>
                  <a:lnTo>
                    <a:pt x="1083094" y="218998"/>
                  </a:lnTo>
                  <a:lnTo>
                    <a:pt x="1086688" y="217093"/>
                  </a:lnTo>
                  <a:lnTo>
                    <a:pt x="1090383" y="215684"/>
                  </a:lnTo>
                  <a:lnTo>
                    <a:pt x="1089317" y="214668"/>
                  </a:lnTo>
                  <a:lnTo>
                    <a:pt x="1088301" y="212813"/>
                  </a:lnTo>
                  <a:lnTo>
                    <a:pt x="1048292" y="210265"/>
                  </a:lnTo>
                  <a:lnTo>
                    <a:pt x="1012075" y="227939"/>
                  </a:lnTo>
                  <a:lnTo>
                    <a:pt x="1006716" y="260972"/>
                  </a:lnTo>
                  <a:lnTo>
                    <a:pt x="1004810" y="269534"/>
                  </a:lnTo>
                  <a:lnTo>
                    <a:pt x="1000893" y="275605"/>
                  </a:lnTo>
                  <a:lnTo>
                    <a:pt x="994804" y="279110"/>
                  </a:lnTo>
                  <a:lnTo>
                    <a:pt x="986383" y="279971"/>
                  </a:lnTo>
                  <a:lnTo>
                    <a:pt x="923874" y="276136"/>
                  </a:lnTo>
                  <a:lnTo>
                    <a:pt x="917714" y="275221"/>
                  </a:lnTo>
                  <a:lnTo>
                    <a:pt x="907148" y="214731"/>
                  </a:lnTo>
                  <a:lnTo>
                    <a:pt x="857301" y="207070"/>
                  </a:lnTo>
                  <a:lnTo>
                    <a:pt x="838554" y="204425"/>
                  </a:lnTo>
                  <a:lnTo>
                    <a:pt x="819699" y="203685"/>
                  </a:lnTo>
                  <a:lnTo>
                    <a:pt x="800646" y="206413"/>
                  </a:lnTo>
                  <a:lnTo>
                    <a:pt x="794054" y="208013"/>
                  </a:lnTo>
                  <a:lnTo>
                    <a:pt x="793351" y="220636"/>
                  </a:lnTo>
                  <a:lnTo>
                    <a:pt x="791993" y="235882"/>
                  </a:lnTo>
                  <a:lnTo>
                    <a:pt x="781431" y="276529"/>
                  </a:lnTo>
                  <a:lnTo>
                    <a:pt x="776541" y="280581"/>
                  </a:lnTo>
                  <a:lnTo>
                    <a:pt x="725527" y="276758"/>
                  </a:lnTo>
                  <a:lnTo>
                    <a:pt x="710996" y="276186"/>
                  </a:lnTo>
                  <a:lnTo>
                    <a:pt x="684618" y="231101"/>
                  </a:lnTo>
                  <a:lnTo>
                    <a:pt x="684999" y="223659"/>
                  </a:lnTo>
                  <a:lnTo>
                    <a:pt x="684999" y="216027"/>
                  </a:lnTo>
                  <a:lnTo>
                    <a:pt x="605335" y="205639"/>
                  </a:lnTo>
                  <a:lnTo>
                    <a:pt x="596443" y="204732"/>
                  </a:lnTo>
                  <a:lnTo>
                    <a:pt x="587552" y="204381"/>
                  </a:lnTo>
                  <a:lnTo>
                    <a:pt x="578476" y="204824"/>
                  </a:lnTo>
                  <a:lnTo>
                    <a:pt x="560315" y="207020"/>
                  </a:lnTo>
                  <a:lnTo>
                    <a:pt x="546582" y="208292"/>
                  </a:lnTo>
                  <a:lnTo>
                    <a:pt x="545198" y="210375"/>
                  </a:lnTo>
                  <a:lnTo>
                    <a:pt x="544195" y="220472"/>
                  </a:lnTo>
                  <a:lnTo>
                    <a:pt x="544093" y="226771"/>
                  </a:lnTo>
                  <a:lnTo>
                    <a:pt x="538662" y="250478"/>
                  </a:lnTo>
                  <a:lnTo>
                    <a:pt x="532752" y="272592"/>
                  </a:lnTo>
                  <a:lnTo>
                    <a:pt x="529196" y="274104"/>
                  </a:lnTo>
                  <a:lnTo>
                    <a:pt x="512809" y="273782"/>
                  </a:lnTo>
                  <a:lnTo>
                    <a:pt x="490013" y="273759"/>
                  </a:lnTo>
                  <a:lnTo>
                    <a:pt x="471004" y="274231"/>
                  </a:lnTo>
                  <a:lnTo>
                    <a:pt x="465810" y="270929"/>
                  </a:lnTo>
                  <a:lnTo>
                    <a:pt x="455739" y="258229"/>
                  </a:lnTo>
                  <a:lnTo>
                    <a:pt x="455485" y="249936"/>
                  </a:lnTo>
                  <a:lnTo>
                    <a:pt x="457771" y="228866"/>
                  </a:lnTo>
                  <a:lnTo>
                    <a:pt x="457403" y="220789"/>
                  </a:lnTo>
                  <a:lnTo>
                    <a:pt x="454456" y="217538"/>
                  </a:lnTo>
                  <a:lnTo>
                    <a:pt x="327507" y="208813"/>
                  </a:lnTo>
                  <a:lnTo>
                    <a:pt x="325450" y="210400"/>
                  </a:lnTo>
                  <a:lnTo>
                    <a:pt x="320012" y="221348"/>
                  </a:lnTo>
                  <a:lnTo>
                    <a:pt x="312528" y="235067"/>
                  </a:lnTo>
                  <a:lnTo>
                    <a:pt x="306806" y="244348"/>
                  </a:lnTo>
                  <a:lnTo>
                    <a:pt x="302463" y="246646"/>
                  </a:lnTo>
                  <a:lnTo>
                    <a:pt x="264560" y="247041"/>
                  </a:lnTo>
                  <a:lnTo>
                    <a:pt x="229806" y="246824"/>
                  </a:lnTo>
                  <a:lnTo>
                    <a:pt x="221080" y="244410"/>
                  </a:lnTo>
                  <a:lnTo>
                    <a:pt x="214623" y="238369"/>
                  </a:lnTo>
                  <a:lnTo>
                    <a:pt x="211300" y="230104"/>
                  </a:lnTo>
                  <a:lnTo>
                    <a:pt x="211975" y="221018"/>
                  </a:lnTo>
                  <a:lnTo>
                    <a:pt x="216052" y="207391"/>
                  </a:lnTo>
                  <a:lnTo>
                    <a:pt x="180594" y="210489"/>
                  </a:lnTo>
                  <a:lnTo>
                    <a:pt x="151358" y="214445"/>
                  </a:lnTo>
                  <a:lnTo>
                    <a:pt x="132638" y="216268"/>
                  </a:lnTo>
                  <a:lnTo>
                    <a:pt x="128625" y="208407"/>
                  </a:lnTo>
                  <a:lnTo>
                    <a:pt x="134493" y="198615"/>
                  </a:lnTo>
                  <a:lnTo>
                    <a:pt x="171754" y="159385"/>
                  </a:lnTo>
                  <a:lnTo>
                    <a:pt x="157619" y="152361"/>
                  </a:lnTo>
                  <a:lnTo>
                    <a:pt x="149558" y="146744"/>
                  </a:lnTo>
                  <a:lnTo>
                    <a:pt x="145346" y="140163"/>
                  </a:lnTo>
                  <a:lnTo>
                    <a:pt x="145137" y="132534"/>
                  </a:lnTo>
                  <a:lnTo>
                    <a:pt x="149085" y="123774"/>
                  </a:lnTo>
                  <a:lnTo>
                    <a:pt x="160419" y="106672"/>
                  </a:lnTo>
                  <a:lnTo>
                    <a:pt x="199047" y="50393"/>
                  </a:lnTo>
                  <a:lnTo>
                    <a:pt x="203593" y="50787"/>
                  </a:lnTo>
                  <a:lnTo>
                    <a:pt x="210769" y="56476"/>
                  </a:lnTo>
                  <a:lnTo>
                    <a:pt x="217766" y="67678"/>
                  </a:lnTo>
                  <a:lnTo>
                    <a:pt x="223164" y="77698"/>
                  </a:lnTo>
                  <a:lnTo>
                    <a:pt x="245491" y="49911"/>
                  </a:lnTo>
                  <a:lnTo>
                    <a:pt x="235229" y="40919"/>
                  </a:lnTo>
                  <a:lnTo>
                    <a:pt x="230416" y="36245"/>
                  </a:lnTo>
                  <a:lnTo>
                    <a:pt x="224859" y="29616"/>
                  </a:lnTo>
                  <a:lnTo>
                    <a:pt x="222373" y="23156"/>
                  </a:lnTo>
                  <a:lnTo>
                    <a:pt x="222836" y="16237"/>
                  </a:lnTo>
                  <a:lnTo>
                    <a:pt x="226123" y="8229"/>
                  </a:lnTo>
                  <a:lnTo>
                    <a:pt x="229133" y="2273"/>
                  </a:lnTo>
                  <a:lnTo>
                    <a:pt x="228879" y="0"/>
                  </a:lnTo>
                  <a:close/>
                </a:path>
              </a:pathLst>
            </a:custGeom>
            <a:solidFill>
              <a:srgbClr val="FBF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24196" y="4940201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10">
                  <a:moveTo>
                    <a:pt x="1587" y="0"/>
                  </a:moveTo>
                  <a:lnTo>
                    <a:pt x="0" y="1371"/>
                  </a:lnTo>
                  <a:lnTo>
                    <a:pt x="266" y="3644"/>
                  </a:lnTo>
                  <a:lnTo>
                    <a:pt x="1155" y="1206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956664" y="5134764"/>
              <a:ext cx="335280" cy="130810"/>
            </a:xfrm>
            <a:custGeom>
              <a:avLst/>
              <a:gdLst/>
              <a:ahLst/>
              <a:cxnLst/>
              <a:rect l="l" t="t" r="r" b="b"/>
              <a:pathLst>
                <a:path w="335279" h="130810">
                  <a:moveTo>
                    <a:pt x="1155" y="97675"/>
                  </a:moveTo>
                  <a:lnTo>
                    <a:pt x="38" y="100076"/>
                  </a:lnTo>
                  <a:lnTo>
                    <a:pt x="1828" y="101104"/>
                  </a:lnTo>
                  <a:lnTo>
                    <a:pt x="3581" y="102933"/>
                  </a:lnTo>
                  <a:lnTo>
                    <a:pt x="142957" y="110450"/>
                  </a:lnTo>
                  <a:lnTo>
                    <a:pt x="168948" y="112471"/>
                  </a:lnTo>
                  <a:lnTo>
                    <a:pt x="195855" y="115175"/>
                  </a:lnTo>
                  <a:lnTo>
                    <a:pt x="327088" y="130784"/>
                  </a:lnTo>
                  <a:lnTo>
                    <a:pt x="328795" y="120916"/>
                  </a:lnTo>
                  <a:lnTo>
                    <a:pt x="300278" y="120916"/>
                  </a:lnTo>
                  <a:lnTo>
                    <a:pt x="282875" y="120502"/>
                  </a:lnTo>
                  <a:lnTo>
                    <a:pt x="232994" y="107454"/>
                  </a:lnTo>
                  <a:lnTo>
                    <a:pt x="223901" y="101007"/>
                  </a:lnTo>
                  <a:lnTo>
                    <a:pt x="45532" y="101006"/>
                  </a:lnTo>
                  <a:lnTo>
                    <a:pt x="33020" y="100863"/>
                  </a:lnTo>
                  <a:lnTo>
                    <a:pt x="25062" y="100601"/>
                  </a:lnTo>
                  <a:lnTo>
                    <a:pt x="17097" y="99764"/>
                  </a:lnTo>
                  <a:lnTo>
                    <a:pt x="1155" y="97675"/>
                  </a:lnTo>
                  <a:close/>
                </a:path>
                <a:path w="335279" h="130810">
                  <a:moveTo>
                    <a:pt x="330136" y="0"/>
                  </a:moveTo>
                  <a:lnTo>
                    <a:pt x="271043" y="5588"/>
                  </a:lnTo>
                  <a:lnTo>
                    <a:pt x="278268" y="7557"/>
                  </a:lnTo>
                  <a:lnTo>
                    <a:pt x="285459" y="9178"/>
                  </a:lnTo>
                  <a:lnTo>
                    <a:pt x="292633" y="10538"/>
                  </a:lnTo>
                  <a:lnTo>
                    <a:pt x="299808" y="11722"/>
                  </a:lnTo>
                  <a:lnTo>
                    <a:pt x="311905" y="15493"/>
                  </a:lnTo>
                  <a:lnTo>
                    <a:pt x="320060" y="22307"/>
                  </a:lnTo>
                  <a:lnTo>
                    <a:pt x="324274" y="32074"/>
                  </a:lnTo>
                  <a:lnTo>
                    <a:pt x="324548" y="44704"/>
                  </a:lnTo>
                  <a:lnTo>
                    <a:pt x="323697" y="51777"/>
                  </a:lnTo>
                  <a:lnTo>
                    <a:pt x="323977" y="59093"/>
                  </a:lnTo>
                  <a:lnTo>
                    <a:pt x="324612" y="66217"/>
                  </a:lnTo>
                  <a:lnTo>
                    <a:pt x="324902" y="78299"/>
                  </a:lnTo>
                  <a:lnTo>
                    <a:pt x="323461" y="89969"/>
                  </a:lnTo>
                  <a:lnTo>
                    <a:pt x="300278" y="120916"/>
                  </a:lnTo>
                  <a:lnTo>
                    <a:pt x="328795" y="120916"/>
                  </a:lnTo>
                  <a:lnTo>
                    <a:pt x="332747" y="98064"/>
                  </a:lnTo>
                  <a:lnTo>
                    <a:pt x="335127" y="65454"/>
                  </a:lnTo>
                  <a:lnTo>
                    <a:pt x="334304" y="34839"/>
                  </a:lnTo>
                  <a:lnTo>
                    <a:pt x="334218" y="32560"/>
                  </a:lnTo>
                  <a:lnTo>
                    <a:pt x="330136" y="0"/>
                  </a:lnTo>
                  <a:close/>
                </a:path>
                <a:path w="335279" h="130810">
                  <a:moveTo>
                    <a:pt x="229218" y="25193"/>
                  </a:moveTo>
                  <a:lnTo>
                    <a:pt x="48302" y="25193"/>
                  </a:lnTo>
                  <a:lnTo>
                    <a:pt x="75463" y="25349"/>
                  </a:lnTo>
                  <a:lnTo>
                    <a:pt x="78689" y="25704"/>
                  </a:lnTo>
                  <a:lnTo>
                    <a:pt x="102628" y="58356"/>
                  </a:lnTo>
                  <a:lnTo>
                    <a:pt x="101667" y="70008"/>
                  </a:lnTo>
                  <a:lnTo>
                    <a:pt x="70751" y="99609"/>
                  </a:lnTo>
                  <a:lnTo>
                    <a:pt x="45636" y="101007"/>
                  </a:lnTo>
                  <a:lnTo>
                    <a:pt x="223901" y="101007"/>
                  </a:lnTo>
                  <a:lnTo>
                    <a:pt x="222971" y="99609"/>
                  </a:lnTo>
                  <a:lnTo>
                    <a:pt x="222953" y="97256"/>
                  </a:lnTo>
                  <a:lnTo>
                    <a:pt x="206832" y="97256"/>
                  </a:lnTo>
                  <a:lnTo>
                    <a:pt x="167321" y="95551"/>
                  </a:lnTo>
                  <a:lnTo>
                    <a:pt x="109347" y="90652"/>
                  </a:lnTo>
                  <a:lnTo>
                    <a:pt x="107480" y="87934"/>
                  </a:lnTo>
                  <a:lnTo>
                    <a:pt x="107696" y="82296"/>
                  </a:lnTo>
                  <a:lnTo>
                    <a:pt x="107775" y="78299"/>
                  </a:lnTo>
                  <a:lnTo>
                    <a:pt x="107719" y="65454"/>
                  </a:lnTo>
                  <a:lnTo>
                    <a:pt x="107124" y="41478"/>
                  </a:lnTo>
                  <a:lnTo>
                    <a:pt x="108381" y="39611"/>
                  </a:lnTo>
                  <a:lnTo>
                    <a:pt x="204736" y="31153"/>
                  </a:lnTo>
                  <a:lnTo>
                    <a:pt x="227223" y="31153"/>
                  </a:lnTo>
                  <a:lnTo>
                    <a:pt x="229218" y="25193"/>
                  </a:lnTo>
                  <a:close/>
                </a:path>
                <a:path w="335279" h="130810">
                  <a:moveTo>
                    <a:pt x="227223" y="31153"/>
                  </a:moveTo>
                  <a:lnTo>
                    <a:pt x="204736" y="31153"/>
                  </a:lnTo>
                  <a:lnTo>
                    <a:pt x="206197" y="31267"/>
                  </a:lnTo>
                  <a:lnTo>
                    <a:pt x="209143" y="31267"/>
                  </a:lnTo>
                  <a:lnTo>
                    <a:pt x="206832" y="97256"/>
                  </a:lnTo>
                  <a:lnTo>
                    <a:pt x="222953" y="97256"/>
                  </a:lnTo>
                  <a:lnTo>
                    <a:pt x="223444" y="87934"/>
                  </a:lnTo>
                  <a:lnTo>
                    <a:pt x="223900" y="78299"/>
                  </a:lnTo>
                  <a:lnTo>
                    <a:pt x="224956" y="51777"/>
                  </a:lnTo>
                  <a:lnTo>
                    <a:pt x="225336" y="43103"/>
                  </a:lnTo>
                  <a:lnTo>
                    <a:pt x="226612" y="32977"/>
                  </a:lnTo>
                  <a:lnTo>
                    <a:pt x="227223" y="31153"/>
                  </a:lnTo>
                  <a:close/>
                </a:path>
                <a:path w="335279" h="130810">
                  <a:moveTo>
                    <a:pt x="238506" y="8534"/>
                  </a:moveTo>
                  <a:lnTo>
                    <a:pt x="107645" y="17602"/>
                  </a:lnTo>
                  <a:lnTo>
                    <a:pt x="86020" y="18600"/>
                  </a:lnTo>
                  <a:lnTo>
                    <a:pt x="14274" y="20574"/>
                  </a:lnTo>
                  <a:lnTo>
                    <a:pt x="7467" y="21069"/>
                  </a:lnTo>
                  <a:lnTo>
                    <a:pt x="673" y="21424"/>
                  </a:lnTo>
                  <a:lnTo>
                    <a:pt x="0" y="23736"/>
                  </a:lnTo>
                  <a:lnTo>
                    <a:pt x="1981" y="24676"/>
                  </a:lnTo>
                  <a:lnTo>
                    <a:pt x="3962" y="26416"/>
                  </a:lnTo>
                  <a:lnTo>
                    <a:pt x="11963" y="26377"/>
                  </a:lnTo>
                  <a:lnTo>
                    <a:pt x="17983" y="25387"/>
                  </a:lnTo>
                  <a:lnTo>
                    <a:pt x="229218" y="25193"/>
                  </a:lnTo>
                  <a:lnTo>
                    <a:pt x="229709" y="23736"/>
                  </a:lnTo>
                  <a:lnTo>
                    <a:pt x="234976" y="15625"/>
                  </a:lnTo>
                  <a:lnTo>
                    <a:pt x="242690" y="8918"/>
                  </a:lnTo>
                  <a:lnTo>
                    <a:pt x="240715" y="8839"/>
                  </a:lnTo>
                  <a:lnTo>
                    <a:pt x="238506" y="8534"/>
                  </a:lnTo>
                  <a:close/>
                </a:path>
                <a:path w="335279" h="130810">
                  <a:moveTo>
                    <a:pt x="242811" y="8813"/>
                  </a:moveTo>
                  <a:close/>
                </a:path>
              </a:pathLst>
            </a:custGeom>
            <a:solidFill>
              <a:srgbClr val="8D8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50881" y="5172625"/>
              <a:ext cx="165735" cy="44450"/>
            </a:xfrm>
            <a:custGeom>
              <a:avLst/>
              <a:gdLst/>
              <a:ahLst/>
              <a:cxnLst/>
              <a:rect l="l" t="t" r="r" b="b"/>
              <a:pathLst>
                <a:path w="165735" h="44450">
                  <a:moveTo>
                    <a:pt x="0" y="0"/>
                  </a:moveTo>
                  <a:lnTo>
                    <a:pt x="2463" y="40766"/>
                  </a:lnTo>
                  <a:lnTo>
                    <a:pt x="7912" y="42532"/>
                  </a:lnTo>
                  <a:lnTo>
                    <a:pt x="17157" y="44081"/>
                  </a:lnTo>
                  <a:lnTo>
                    <a:pt x="46111" y="44292"/>
                  </a:lnTo>
                  <a:lnTo>
                    <a:pt x="71808" y="43210"/>
                  </a:lnTo>
                  <a:lnTo>
                    <a:pt x="97444" y="41068"/>
                  </a:lnTo>
                  <a:lnTo>
                    <a:pt x="123024" y="38011"/>
                  </a:lnTo>
                  <a:lnTo>
                    <a:pt x="140220" y="35401"/>
                  </a:lnTo>
                  <a:lnTo>
                    <a:pt x="165125" y="30772"/>
                  </a:lnTo>
                  <a:lnTo>
                    <a:pt x="164795" y="24142"/>
                  </a:lnTo>
                  <a:lnTo>
                    <a:pt x="165531" y="12090"/>
                  </a:lnTo>
                  <a:lnTo>
                    <a:pt x="161798" y="10540"/>
                  </a:lnTo>
                  <a:lnTo>
                    <a:pt x="95300" y="3898"/>
                  </a:lnTo>
                  <a:lnTo>
                    <a:pt x="81262" y="2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93587" y="5125148"/>
              <a:ext cx="139065" cy="144145"/>
            </a:xfrm>
            <a:custGeom>
              <a:avLst/>
              <a:gdLst/>
              <a:ahLst/>
              <a:cxnLst/>
              <a:rect l="l" t="t" r="r" b="b"/>
              <a:pathLst>
                <a:path w="139064" h="144145">
                  <a:moveTo>
                    <a:pt x="112001" y="120992"/>
                  </a:moveTo>
                  <a:lnTo>
                    <a:pt x="78917" y="116700"/>
                  </a:lnTo>
                  <a:lnTo>
                    <a:pt x="60769" y="115430"/>
                  </a:lnTo>
                  <a:lnTo>
                    <a:pt x="55816" y="114808"/>
                  </a:lnTo>
                  <a:lnTo>
                    <a:pt x="55308" y="107022"/>
                  </a:lnTo>
                  <a:lnTo>
                    <a:pt x="24650" y="104063"/>
                  </a:lnTo>
                  <a:lnTo>
                    <a:pt x="2540" y="101257"/>
                  </a:lnTo>
                  <a:lnTo>
                    <a:pt x="0" y="103098"/>
                  </a:lnTo>
                  <a:lnTo>
                    <a:pt x="127" y="115925"/>
                  </a:lnTo>
                  <a:lnTo>
                    <a:pt x="11303" y="119595"/>
                  </a:lnTo>
                  <a:lnTo>
                    <a:pt x="20612" y="125730"/>
                  </a:lnTo>
                  <a:lnTo>
                    <a:pt x="28308" y="133959"/>
                  </a:lnTo>
                  <a:lnTo>
                    <a:pt x="34671" y="143903"/>
                  </a:lnTo>
                  <a:lnTo>
                    <a:pt x="54660" y="140665"/>
                  </a:lnTo>
                  <a:lnTo>
                    <a:pt x="74434" y="136842"/>
                  </a:lnTo>
                  <a:lnTo>
                    <a:pt x="93662" y="130835"/>
                  </a:lnTo>
                  <a:lnTo>
                    <a:pt x="112001" y="120992"/>
                  </a:lnTo>
                  <a:close/>
                </a:path>
                <a:path w="139064" h="144145">
                  <a:moveTo>
                    <a:pt x="115862" y="19888"/>
                  </a:moveTo>
                  <a:lnTo>
                    <a:pt x="96126" y="9372"/>
                  </a:lnTo>
                  <a:lnTo>
                    <a:pt x="75806" y="4000"/>
                  </a:lnTo>
                  <a:lnTo>
                    <a:pt x="55130" y="1600"/>
                  </a:lnTo>
                  <a:lnTo>
                    <a:pt x="34328" y="0"/>
                  </a:lnTo>
                  <a:lnTo>
                    <a:pt x="30797" y="11734"/>
                  </a:lnTo>
                  <a:lnTo>
                    <a:pt x="24003" y="19342"/>
                  </a:lnTo>
                  <a:lnTo>
                    <a:pt x="14579" y="23825"/>
                  </a:lnTo>
                  <a:lnTo>
                    <a:pt x="3162" y="26174"/>
                  </a:lnTo>
                  <a:lnTo>
                    <a:pt x="10363" y="33045"/>
                  </a:lnTo>
                  <a:lnTo>
                    <a:pt x="24384" y="33591"/>
                  </a:lnTo>
                  <a:lnTo>
                    <a:pt x="55041" y="33515"/>
                  </a:lnTo>
                  <a:lnTo>
                    <a:pt x="54978" y="26250"/>
                  </a:lnTo>
                  <a:lnTo>
                    <a:pt x="55029" y="26593"/>
                  </a:lnTo>
                  <a:lnTo>
                    <a:pt x="115862" y="19888"/>
                  </a:lnTo>
                  <a:close/>
                </a:path>
                <a:path w="139064" h="144145">
                  <a:moveTo>
                    <a:pt x="136131" y="58521"/>
                  </a:moveTo>
                  <a:lnTo>
                    <a:pt x="112293" y="40614"/>
                  </a:lnTo>
                  <a:lnTo>
                    <a:pt x="97688" y="40690"/>
                  </a:lnTo>
                  <a:lnTo>
                    <a:pt x="110566" y="44919"/>
                  </a:lnTo>
                  <a:lnTo>
                    <a:pt x="117690" y="47358"/>
                  </a:lnTo>
                  <a:lnTo>
                    <a:pt x="124955" y="50050"/>
                  </a:lnTo>
                  <a:lnTo>
                    <a:pt x="133972" y="53594"/>
                  </a:lnTo>
                  <a:lnTo>
                    <a:pt x="136131" y="58521"/>
                  </a:lnTo>
                  <a:close/>
                </a:path>
                <a:path w="139064" h="144145">
                  <a:moveTo>
                    <a:pt x="136385" y="59131"/>
                  </a:moveTo>
                  <a:lnTo>
                    <a:pt x="136131" y="58521"/>
                  </a:lnTo>
                  <a:lnTo>
                    <a:pt x="136283" y="59563"/>
                  </a:lnTo>
                  <a:lnTo>
                    <a:pt x="136385" y="59131"/>
                  </a:lnTo>
                  <a:close/>
                </a:path>
                <a:path w="139064" h="144145">
                  <a:moveTo>
                    <a:pt x="139026" y="83324"/>
                  </a:moveTo>
                  <a:lnTo>
                    <a:pt x="138607" y="78841"/>
                  </a:lnTo>
                  <a:lnTo>
                    <a:pt x="137756" y="70726"/>
                  </a:lnTo>
                  <a:lnTo>
                    <a:pt x="136740" y="62636"/>
                  </a:lnTo>
                  <a:lnTo>
                    <a:pt x="136283" y="59563"/>
                  </a:lnTo>
                  <a:lnTo>
                    <a:pt x="134073" y="68465"/>
                  </a:lnTo>
                  <a:lnTo>
                    <a:pt x="130200" y="79349"/>
                  </a:lnTo>
                  <a:lnTo>
                    <a:pt x="124345" y="88747"/>
                  </a:lnTo>
                  <a:lnTo>
                    <a:pt x="116560" y="96685"/>
                  </a:lnTo>
                  <a:lnTo>
                    <a:pt x="106895" y="103238"/>
                  </a:lnTo>
                  <a:lnTo>
                    <a:pt x="113563" y="103111"/>
                  </a:lnTo>
                  <a:lnTo>
                    <a:pt x="119976" y="102831"/>
                  </a:lnTo>
                  <a:lnTo>
                    <a:pt x="131673" y="101015"/>
                  </a:lnTo>
                  <a:lnTo>
                    <a:pt x="136448" y="98577"/>
                  </a:lnTo>
                  <a:lnTo>
                    <a:pt x="139026" y="83324"/>
                  </a:lnTo>
                  <a:close/>
                </a:path>
              </a:pathLst>
            </a:custGeom>
            <a:solidFill>
              <a:srgbClr val="5F6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36729" y="5168664"/>
              <a:ext cx="13970" cy="48260"/>
            </a:xfrm>
            <a:custGeom>
              <a:avLst/>
              <a:gdLst/>
              <a:ahLst/>
              <a:cxnLst/>
              <a:rect l="l" t="t" r="r" b="b"/>
              <a:pathLst>
                <a:path w="13970" h="48260">
                  <a:moveTo>
                    <a:pt x="0" y="0"/>
                  </a:moveTo>
                  <a:lnTo>
                    <a:pt x="5628" y="11838"/>
                  </a:lnTo>
                  <a:lnTo>
                    <a:pt x="7607" y="23872"/>
                  </a:lnTo>
                  <a:lnTo>
                    <a:pt x="8089" y="48221"/>
                  </a:lnTo>
                  <a:lnTo>
                    <a:pt x="13298" y="35924"/>
                  </a:lnTo>
                  <a:lnTo>
                    <a:pt x="13503" y="22039"/>
                  </a:lnTo>
                  <a:lnTo>
                    <a:pt x="8979" y="9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99469" y="514250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70">
                  <a:moveTo>
                    <a:pt x="1155" y="0"/>
                  </a:moveTo>
                  <a:lnTo>
                    <a:pt x="736" y="368"/>
                  </a:lnTo>
                  <a:lnTo>
                    <a:pt x="431" y="787"/>
                  </a:lnTo>
                  <a:lnTo>
                    <a:pt x="114" y="1181"/>
                  </a:lnTo>
                  <a:lnTo>
                    <a:pt x="1854" y="571"/>
                  </a:lnTo>
                  <a:lnTo>
                    <a:pt x="1587" y="380"/>
                  </a:lnTo>
                  <a:close/>
                </a:path>
              </a:pathLst>
            </a:custGeom>
            <a:solidFill>
              <a:srgbClr val="8D8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63796" y="5165910"/>
              <a:ext cx="102235" cy="66675"/>
            </a:xfrm>
            <a:custGeom>
              <a:avLst/>
              <a:gdLst/>
              <a:ahLst/>
              <a:cxnLst/>
              <a:rect l="l" t="t" r="r" b="b"/>
              <a:pathLst>
                <a:path w="102235" h="66675">
                  <a:moveTo>
                    <a:pt x="97599" y="0"/>
                  </a:moveTo>
                  <a:lnTo>
                    <a:pt x="1244" y="8458"/>
                  </a:lnTo>
                  <a:lnTo>
                    <a:pt x="0" y="10325"/>
                  </a:lnTo>
                  <a:lnTo>
                    <a:pt x="593" y="34569"/>
                  </a:lnTo>
                  <a:lnTo>
                    <a:pt x="624" y="48374"/>
                  </a:lnTo>
                  <a:lnTo>
                    <a:pt x="571" y="51142"/>
                  </a:lnTo>
                  <a:lnTo>
                    <a:pt x="342" y="56781"/>
                  </a:lnTo>
                  <a:lnTo>
                    <a:pt x="2222" y="59512"/>
                  </a:lnTo>
                  <a:lnTo>
                    <a:pt x="37705" y="62925"/>
                  </a:lnTo>
                  <a:lnTo>
                    <a:pt x="47726" y="63690"/>
                  </a:lnTo>
                  <a:lnTo>
                    <a:pt x="60190" y="64405"/>
                  </a:lnTo>
                  <a:lnTo>
                    <a:pt x="99694" y="66116"/>
                  </a:lnTo>
                  <a:lnTo>
                    <a:pt x="99795" y="63258"/>
                  </a:lnTo>
                  <a:lnTo>
                    <a:pt x="95884" y="63258"/>
                  </a:lnTo>
                  <a:lnTo>
                    <a:pt x="3784" y="55079"/>
                  </a:lnTo>
                  <a:lnTo>
                    <a:pt x="4813" y="48374"/>
                  </a:lnTo>
                  <a:lnTo>
                    <a:pt x="5740" y="43586"/>
                  </a:lnTo>
                  <a:lnTo>
                    <a:pt x="6654" y="34569"/>
                  </a:lnTo>
                  <a:lnTo>
                    <a:pt x="6984" y="30302"/>
                  </a:lnTo>
                  <a:lnTo>
                    <a:pt x="5584" y="13563"/>
                  </a:lnTo>
                  <a:lnTo>
                    <a:pt x="5448" y="13563"/>
                  </a:lnTo>
                  <a:lnTo>
                    <a:pt x="5562" y="13296"/>
                  </a:lnTo>
                  <a:lnTo>
                    <a:pt x="7927" y="13296"/>
                  </a:lnTo>
                  <a:lnTo>
                    <a:pt x="87325" y="4305"/>
                  </a:lnTo>
                  <a:lnTo>
                    <a:pt x="101859" y="4305"/>
                  </a:lnTo>
                  <a:lnTo>
                    <a:pt x="102006" y="114"/>
                  </a:lnTo>
                  <a:lnTo>
                    <a:pt x="99059" y="114"/>
                  </a:lnTo>
                  <a:lnTo>
                    <a:pt x="97599" y="0"/>
                  </a:lnTo>
                  <a:close/>
                </a:path>
                <a:path w="102235" h="66675">
                  <a:moveTo>
                    <a:pt x="101859" y="4305"/>
                  </a:moveTo>
                  <a:lnTo>
                    <a:pt x="87325" y="4305"/>
                  </a:lnTo>
                  <a:lnTo>
                    <a:pt x="91071" y="4648"/>
                  </a:lnTo>
                  <a:lnTo>
                    <a:pt x="95884" y="4648"/>
                  </a:lnTo>
                  <a:lnTo>
                    <a:pt x="95884" y="63258"/>
                  </a:lnTo>
                  <a:lnTo>
                    <a:pt x="99795" y="63258"/>
                  </a:lnTo>
                  <a:lnTo>
                    <a:pt x="101859" y="4305"/>
                  </a:lnTo>
                  <a:close/>
                </a:path>
                <a:path w="102235" h="66675">
                  <a:moveTo>
                    <a:pt x="5583" y="13549"/>
                  </a:moveTo>
                  <a:lnTo>
                    <a:pt x="5448" y="13563"/>
                  </a:lnTo>
                  <a:lnTo>
                    <a:pt x="5584" y="13563"/>
                  </a:lnTo>
                  <a:close/>
                </a:path>
                <a:path w="102235" h="66675">
                  <a:moveTo>
                    <a:pt x="7927" y="13296"/>
                  </a:moveTo>
                  <a:lnTo>
                    <a:pt x="5562" y="13296"/>
                  </a:lnTo>
                  <a:lnTo>
                    <a:pt x="5583" y="13549"/>
                  </a:lnTo>
                  <a:lnTo>
                    <a:pt x="7927" y="13296"/>
                  </a:lnTo>
                  <a:close/>
                </a:path>
              </a:pathLst>
            </a:custGeom>
            <a:solidFill>
              <a:srgbClr val="080A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67572" y="5170219"/>
              <a:ext cx="92710" cy="59055"/>
            </a:xfrm>
            <a:custGeom>
              <a:avLst/>
              <a:gdLst/>
              <a:ahLst/>
              <a:cxnLst/>
              <a:rect l="l" t="t" r="r" b="b"/>
              <a:pathLst>
                <a:path w="92710" h="59054">
                  <a:moveTo>
                    <a:pt x="83553" y="0"/>
                  </a:moveTo>
                  <a:lnTo>
                    <a:pt x="1810" y="9231"/>
                  </a:lnTo>
                  <a:lnTo>
                    <a:pt x="3213" y="25984"/>
                  </a:lnTo>
                  <a:lnTo>
                    <a:pt x="2882" y="30264"/>
                  </a:lnTo>
                  <a:lnTo>
                    <a:pt x="1968" y="39281"/>
                  </a:lnTo>
                  <a:lnTo>
                    <a:pt x="1041" y="44056"/>
                  </a:lnTo>
                  <a:lnTo>
                    <a:pt x="0" y="50774"/>
                  </a:lnTo>
                  <a:lnTo>
                    <a:pt x="92113" y="58940"/>
                  </a:lnTo>
                  <a:lnTo>
                    <a:pt x="92113" y="342"/>
                  </a:lnTo>
                  <a:lnTo>
                    <a:pt x="87299" y="342"/>
                  </a:lnTo>
                  <a:lnTo>
                    <a:pt x="83553" y="0"/>
                  </a:lnTo>
                  <a:close/>
                </a:path>
              </a:pathLst>
            </a:custGeom>
            <a:solidFill>
              <a:srgbClr val="8D8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74" name="Frame 73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12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8689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450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212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973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7734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96564" y="52580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2294719" y="4137482"/>
            <a:ext cx="921385" cy="1129030"/>
            <a:chOff x="2294719" y="4137482"/>
            <a:chExt cx="921385" cy="1129030"/>
          </a:xfrm>
        </p:grpSpPr>
        <p:sp>
          <p:nvSpPr>
            <p:cNvPr id="27" name="object 27"/>
            <p:cNvSpPr/>
            <p:nvPr/>
          </p:nvSpPr>
          <p:spPr>
            <a:xfrm>
              <a:off x="2294719" y="4137482"/>
              <a:ext cx="921385" cy="1129030"/>
            </a:xfrm>
            <a:custGeom>
              <a:avLst/>
              <a:gdLst/>
              <a:ahLst/>
              <a:cxnLst/>
              <a:rect l="l" t="t" r="r" b="b"/>
              <a:pathLst>
                <a:path w="921385" h="1129029">
                  <a:moveTo>
                    <a:pt x="592594" y="0"/>
                  </a:moveTo>
                  <a:lnTo>
                    <a:pt x="534599" y="1716"/>
                  </a:lnTo>
                  <a:lnTo>
                    <a:pt x="479653" y="6864"/>
                  </a:lnTo>
                  <a:lnTo>
                    <a:pt x="427759" y="15438"/>
                  </a:lnTo>
                  <a:lnTo>
                    <a:pt x="378918" y="27435"/>
                  </a:lnTo>
                  <a:lnTo>
                    <a:pt x="333133" y="42849"/>
                  </a:lnTo>
                  <a:lnTo>
                    <a:pt x="280041" y="66430"/>
                  </a:lnTo>
                  <a:lnTo>
                    <a:pt x="231465" y="94289"/>
                  </a:lnTo>
                  <a:lnTo>
                    <a:pt x="187406" y="126422"/>
                  </a:lnTo>
                  <a:lnTo>
                    <a:pt x="147866" y="162826"/>
                  </a:lnTo>
                  <a:lnTo>
                    <a:pt x="112954" y="203305"/>
                  </a:lnTo>
                  <a:lnTo>
                    <a:pt x="82780" y="247608"/>
                  </a:lnTo>
                  <a:lnTo>
                    <a:pt x="57342" y="295736"/>
                  </a:lnTo>
                  <a:lnTo>
                    <a:pt x="36639" y="347687"/>
                  </a:lnTo>
                  <a:lnTo>
                    <a:pt x="23436" y="391571"/>
                  </a:lnTo>
                  <a:lnTo>
                    <a:pt x="13175" y="437021"/>
                  </a:lnTo>
                  <a:lnTo>
                    <a:pt x="5852" y="484036"/>
                  </a:lnTo>
                  <a:lnTo>
                    <a:pt x="1462" y="532614"/>
                  </a:lnTo>
                  <a:lnTo>
                    <a:pt x="0" y="582752"/>
                  </a:lnTo>
                  <a:lnTo>
                    <a:pt x="1615" y="630837"/>
                  </a:lnTo>
                  <a:lnTo>
                    <a:pt x="6465" y="677161"/>
                  </a:lnTo>
                  <a:lnTo>
                    <a:pt x="14549" y="721725"/>
                  </a:lnTo>
                  <a:lnTo>
                    <a:pt x="25873" y="764529"/>
                  </a:lnTo>
                  <a:lnTo>
                    <a:pt x="40436" y="805573"/>
                  </a:lnTo>
                  <a:lnTo>
                    <a:pt x="62781" y="853937"/>
                  </a:lnTo>
                  <a:lnTo>
                    <a:pt x="89408" y="898621"/>
                  </a:lnTo>
                  <a:lnTo>
                    <a:pt x="120311" y="939631"/>
                  </a:lnTo>
                  <a:lnTo>
                    <a:pt x="155486" y="976972"/>
                  </a:lnTo>
                  <a:lnTo>
                    <a:pt x="194465" y="1010558"/>
                  </a:lnTo>
                  <a:lnTo>
                    <a:pt x="236853" y="1040317"/>
                  </a:lnTo>
                  <a:lnTo>
                    <a:pt x="282639" y="1066251"/>
                  </a:lnTo>
                  <a:lnTo>
                    <a:pt x="331812" y="1088364"/>
                  </a:lnTo>
                  <a:lnTo>
                    <a:pt x="373360" y="1102911"/>
                  </a:lnTo>
                  <a:lnTo>
                    <a:pt x="416620" y="1114226"/>
                  </a:lnTo>
                  <a:lnTo>
                    <a:pt x="461593" y="1122308"/>
                  </a:lnTo>
                  <a:lnTo>
                    <a:pt x="508279" y="1127159"/>
                  </a:lnTo>
                  <a:lnTo>
                    <a:pt x="556679" y="1128775"/>
                  </a:lnTo>
                  <a:lnTo>
                    <a:pt x="604695" y="1127475"/>
                  </a:lnTo>
                  <a:lnTo>
                    <a:pt x="651268" y="1123573"/>
                  </a:lnTo>
                  <a:lnTo>
                    <a:pt x="696403" y="1117069"/>
                  </a:lnTo>
                  <a:lnTo>
                    <a:pt x="740105" y="1107960"/>
                  </a:lnTo>
                  <a:lnTo>
                    <a:pt x="783627" y="1095951"/>
                  </a:lnTo>
                  <a:lnTo>
                    <a:pt x="828278" y="1080727"/>
                  </a:lnTo>
                  <a:lnTo>
                    <a:pt x="874057" y="1062285"/>
                  </a:lnTo>
                  <a:lnTo>
                    <a:pt x="920965" y="1040625"/>
                  </a:lnTo>
                  <a:lnTo>
                    <a:pt x="897877" y="761479"/>
                  </a:lnTo>
                  <a:lnTo>
                    <a:pt x="862595" y="778472"/>
                  </a:lnTo>
                  <a:lnTo>
                    <a:pt x="828605" y="792784"/>
                  </a:lnTo>
                  <a:lnTo>
                    <a:pt x="764476" y="813384"/>
                  </a:lnTo>
                  <a:lnTo>
                    <a:pt x="700982" y="824823"/>
                  </a:lnTo>
                  <a:lnTo>
                    <a:pt x="633641" y="828624"/>
                  </a:lnTo>
                  <a:lnTo>
                    <a:pt x="581708" y="825948"/>
                  </a:lnTo>
                  <a:lnTo>
                    <a:pt x="534708" y="817920"/>
                  </a:lnTo>
                  <a:lnTo>
                    <a:pt x="492638" y="804536"/>
                  </a:lnTo>
                  <a:lnTo>
                    <a:pt x="455496" y="785791"/>
                  </a:lnTo>
                  <a:lnTo>
                    <a:pt x="423278" y="761682"/>
                  </a:lnTo>
                  <a:lnTo>
                    <a:pt x="390720" y="724733"/>
                  </a:lnTo>
                  <a:lnTo>
                    <a:pt x="367472" y="680862"/>
                  </a:lnTo>
                  <a:lnTo>
                    <a:pt x="353528" y="630062"/>
                  </a:lnTo>
                  <a:lnTo>
                    <a:pt x="348881" y="572325"/>
                  </a:lnTo>
                  <a:lnTo>
                    <a:pt x="353210" y="515702"/>
                  </a:lnTo>
                  <a:lnTo>
                    <a:pt x="366198" y="465853"/>
                  </a:lnTo>
                  <a:lnTo>
                    <a:pt x="387843" y="422783"/>
                  </a:lnTo>
                  <a:lnTo>
                    <a:pt x="418147" y="386499"/>
                  </a:lnTo>
                  <a:lnTo>
                    <a:pt x="456465" y="357713"/>
                  </a:lnTo>
                  <a:lnTo>
                    <a:pt x="502156" y="337142"/>
                  </a:lnTo>
                  <a:lnTo>
                    <a:pt x="555227" y="324793"/>
                  </a:lnTo>
                  <a:lnTo>
                    <a:pt x="615683" y="320674"/>
                  </a:lnTo>
                  <a:lnTo>
                    <a:pt x="648950" y="321479"/>
                  </a:lnTo>
                  <a:lnTo>
                    <a:pt x="707307" y="327897"/>
                  </a:lnTo>
                  <a:lnTo>
                    <a:pt x="757975" y="341375"/>
                  </a:lnTo>
                  <a:lnTo>
                    <a:pt x="820191" y="365741"/>
                  </a:lnTo>
                  <a:lnTo>
                    <a:pt x="856830" y="382244"/>
                  </a:lnTo>
                  <a:lnTo>
                    <a:pt x="915835" y="85343"/>
                  </a:lnTo>
                  <a:lnTo>
                    <a:pt x="858418" y="55298"/>
                  </a:lnTo>
                  <a:lnTo>
                    <a:pt x="788847" y="27177"/>
                  </a:lnTo>
                  <a:lnTo>
                    <a:pt x="748192" y="15291"/>
                  </a:lnTo>
                  <a:lnTo>
                    <a:pt x="701932" y="6797"/>
                  </a:lnTo>
                  <a:lnTo>
                    <a:pt x="650066" y="1699"/>
                  </a:lnTo>
                  <a:lnTo>
                    <a:pt x="592594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9454" y="4270183"/>
              <a:ext cx="103327" cy="11130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040298" y="5025868"/>
              <a:ext cx="95250" cy="117475"/>
            </a:xfrm>
            <a:custGeom>
              <a:avLst/>
              <a:gdLst/>
              <a:ahLst/>
              <a:cxnLst/>
              <a:rect l="l" t="t" r="r" b="b"/>
              <a:pathLst>
                <a:path w="95250" h="117475">
                  <a:moveTo>
                    <a:pt x="0" y="0"/>
                  </a:moveTo>
                  <a:lnTo>
                    <a:pt x="16446" y="117017"/>
                  </a:lnTo>
                  <a:lnTo>
                    <a:pt x="94907" y="46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66106" y="4307688"/>
              <a:ext cx="480695" cy="327025"/>
            </a:xfrm>
            <a:custGeom>
              <a:avLst/>
              <a:gdLst/>
              <a:ahLst/>
              <a:cxnLst/>
              <a:rect l="l" t="t" r="r" b="b"/>
              <a:pathLst>
                <a:path w="480694" h="327025">
                  <a:moveTo>
                    <a:pt x="480656" y="3260"/>
                  </a:moveTo>
                  <a:lnTo>
                    <a:pt x="448785" y="967"/>
                  </a:lnTo>
                  <a:lnTo>
                    <a:pt x="414031" y="0"/>
                  </a:lnTo>
                  <a:lnTo>
                    <a:pt x="377055" y="839"/>
                  </a:lnTo>
                  <a:lnTo>
                    <a:pt x="338516" y="3964"/>
                  </a:lnTo>
                  <a:lnTo>
                    <a:pt x="299072" y="9856"/>
                  </a:lnTo>
                  <a:lnTo>
                    <a:pt x="259385" y="18993"/>
                  </a:lnTo>
                  <a:lnTo>
                    <a:pt x="220112" y="31857"/>
                  </a:lnTo>
                  <a:lnTo>
                    <a:pt x="181914" y="48927"/>
                  </a:lnTo>
                  <a:lnTo>
                    <a:pt x="145449" y="70682"/>
                  </a:lnTo>
                  <a:lnTo>
                    <a:pt x="111378" y="97604"/>
                  </a:lnTo>
                  <a:lnTo>
                    <a:pt x="80359" y="130172"/>
                  </a:lnTo>
                  <a:lnTo>
                    <a:pt x="53053" y="168865"/>
                  </a:lnTo>
                  <a:lnTo>
                    <a:pt x="30118" y="214164"/>
                  </a:lnTo>
                  <a:lnTo>
                    <a:pt x="12214" y="266550"/>
                  </a:lnTo>
                  <a:lnTo>
                    <a:pt x="0" y="326500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63686" y="4790883"/>
              <a:ext cx="568325" cy="322580"/>
            </a:xfrm>
            <a:custGeom>
              <a:avLst/>
              <a:gdLst/>
              <a:ahLst/>
              <a:cxnLst/>
              <a:rect l="l" t="t" r="r" b="b"/>
              <a:pathLst>
                <a:path w="568325" h="322579">
                  <a:moveTo>
                    <a:pt x="0" y="0"/>
                  </a:moveTo>
                  <a:lnTo>
                    <a:pt x="9084" y="51313"/>
                  </a:lnTo>
                  <a:lnTo>
                    <a:pt x="23119" y="97560"/>
                  </a:lnTo>
                  <a:lnTo>
                    <a:pt x="41723" y="138917"/>
                  </a:lnTo>
                  <a:lnTo>
                    <a:pt x="64514" y="175558"/>
                  </a:lnTo>
                  <a:lnTo>
                    <a:pt x="91108" y="207659"/>
                  </a:lnTo>
                  <a:lnTo>
                    <a:pt x="121124" y="235394"/>
                  </a:lnTo>
                  <a:lnTo>
                    <a:pt x="154180" y="258940"/>
                  </a:lnTo>
                  <a:lnTo>
                    <a:pt x="189894" y="278471"/>
                  </a:lnTo>
                  <a:lnTo>
                    <a:pt x="227882" y="294163"/>
                  </a:lnTo>
                  <a:lnTo>
                    <a:pt x="267763" y="306190"/>
                  </a:lnTo>
                  <a:lnTo>
                    <a:pt x="309154" y="314729"/>
                  </a:lnTo>
                  <a:lnTo>
                    <a:pt x="351674" y="319953"/>
                  </a:lnTo>
                  <a:lnTo>
                    <a:pt x="394940" y="322039"/>
                  </a:lnTo>
                  <a:lnTo>
                    <a:pt x="438569" y="321162"/>
                  </a:lnTo>
                  <a:lnTo>
                    <a:pt x="482180" y="317496"/>
                  </a:lnTo>
                  <a:lnTo>
                    <a:pt x="525390" y="311217"/>
                  </a:lnTo>
                  <a:lnTo>
                    <a:pt x="567817" y="302501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59865" y="4317983"/>
              <a:ext cx="633095" cy="769620"/>
            </a:xfrm>
            <a:custGeom>
              <a:avLst/>
              <a:gdLst/>
              <a:ahLst/>
              <a:cxnLst/>
              <a:rect l="l" t="t" r="r" b="b"/>
              <a:pathLst>
                <a:path w="633094" h="769620">
                  <a:moveTo>
                    <a:pt x="581253" y="7848"/>
                  </a:moveTo>
                  <a:lnTo>
                    <a:pt x="572341" y="5611"/>
                  </a:lnTo>
                  <a:lnTo>
                    <a:pt x="565251" y="4048"/>
                  </a:lnTo>
                  <a:lnTo>
                    <a:pt x="556275" y="2422"/>
                  </a:lnTo>
                  <a:lnTo>
                    <a:pt x="541705" y="0"/>
                  </a:lnTo>
                </a:path>
                <a:path w="633094" h="769620">
                  <a:moveTo>
                    <a:pt x="2971" y="343649"/>
                  </a:moveTo>
                  <a:lnTo>
                    <a:pt x="381" y="383882"/>
                  </a:lnTo>
                  <a:lnTo>
                    <a:pt x="0" y="403248"/>
                  </a:lnTo>
                  <a:lnTo>
                    <a:pt x="23" y="412727"/>
                  </a:lnTo>
                  <a:lnTo>
                    <a:pt x="190" y="422071"/>
                  </a:lnTo>
                </a:path>
                <a:path w="633094" h="769620">
                  <a:moveTo>
                    <a:pt x="596341" y="769124"/>
                  </a:moveTo>
                  <a:lnTo>
                    <a:pt x="605608" y="766544"/>
                  </a:lnTo>
                  <a:lnTo>
                    <a:pt x="614795" y="763852"/>
                  </a:lnTo>
                  <a:lnTo>
                    <a:pt x="623900" y="761054"/>
                  </a:lnTo>
                  <a:lnTo>
                    <a:pt x="632917" y="758151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372272" y="3475616"/>
            <a:ext cx="1475105" cy="1790700"/>
            <a:chOff x="7372272" y="3475616"/>
            <a:chExt cx="1475105" cy="1790700"/>
          </a:xfrm>
        </p:grpSpPr>
        <p:sp>
          <p:nvSpPr>
            <p:cNvPr id="34" name="object 34"/>
            <p:cNvSpPr/>
            <p:nvPr/>
          </p:nvSpPr>
          <p:spPr>
            <a:xfrm>
              <a:off x="7372272" y="3475616"/>
              <a:ext cx="1475105" cy="1790700"/>
            </a:xfrm>
            <a:custGeom>
              <a:avLst/>
              <a:gdLst/>
              <a:ahLst/>
              <a:cxnLst/>
              <a:rect l="l" t="t" r="r" b="b"/>
              <a:pathLst>
                <a:path w="1475104" h="1790700">
                  <a:moveTo>
                    <a:pt x="823493" y="0"/>
                  </a:moveTo>
                  <a:lnTo>
                    <a:pt x="769330" y="1281"/>
                  </a:lnTo>
                  <a:lnTo>
                    <a:pt x="716787" y="5124"/>
                  </a:lnTo>
                  <a:lnTo>
                    <a:pt x="665867" y="11528"/>
                  </a:lnTo>
                  <a:lnTo>
                    <a:pt x="616571" y="20492"/>
                  </a:lnTo>
                  <a:lnTo>
                    <a:pt x="568901" y="32016"/>
                  </a:lnTo>
                  <a:lnTo>
                    <a:pt x="522859" y="46098"/>
                  </a:lnTo>
                  <a:lnTo>
                    <a:pt x="478447" y="62737"/>
                  </a:lnTo>
                  <a:lnTo>
                    <a:pt x="428842" y="85145"/>
                  </a:lnTo>
                  <a:lnTo>
                    <a:pt x="381804" y="110558"/>
                  </a:lnTo>
                  <a:lnTo>
                    <a:pt x="337335" y="138977"/>
                  </a:lnTo>
                  <a:lnTo>
                    <a:pt x="295435" y="170403"/>
                  </a:lnTo>
                  <a:lnTo>
                    <a:pt x="256103" y="204837"/>
                  </a:lnTo>
                  <a:lnTo>
                    <a:pt x="219341" y="242277"/>
                  </a:lnTo>
                  <a:lnTo>
                    <a:pt x="189937" y="276723"/>
                  </a:lnTo>
                  <a:lnTo>
                    <a:pt x="162577" y="313275"/>
                  </a:lnTo>
                  <a:lnTo>
                    <a:pt x="137261" y="351934"/>
                  </a:lnTo>
                  <a:lnTo>
                    <a:pt x="113989" y="392700"/>
                  </a:lnTo>
                  <a:lnTo>
                    <a:pt x="92761" y="435572"/>
                  </a:lnTo>
                  <a:lnTo>
                    <a:pt x="73577" y="480550"/>
                  </a:lnTo>
                  <a:lnTo>
                    <a:pt x="56438" y="527634"/>
                  </a:lnTo>
                  <a:lnTo>
                    <a:pt x="43206" y="570384"/>
                  </a:lnTo>
                  <a:lnTo>
                    <a:pt x="31739" y="614405"/>
                  </a:lnTo>
                  <a:lnTo>
                    <a:pt x="22038" y="659695"/>
                  </a:lnTo>
                  <a:lnTo>
                    <a:pt x="14103" y="706253"/>
                  </a:lnTo>
                  <a:lnTo>
                    <a:pt x="7932" y="754078"/>
                  </a:lnTo>
                  <a:lnTo>
                    <a:pt x="3525" y="803168"/>
                  </a:lnTo>
                  <a:lnTo>
                    <a:pt x="881" y="853523"/>
                  </a:lnTo>
                  <a:lnTo>
                    <a:pt x="0" y="905141"/>
                  </a:lnTo>
                  <a:lnTo>
                    <a:pt x="1124" y="963331"/>
                  </a:lnTo>
                  <a:lnTo>
                    <a:pt x="4498" y="1019812"/>
                  </a:lnTo>
                  <a:lnTo>
                    <a:pt x="10124" y="1074585"/>
                  </a:lnTo>
                  <a:lnTo>
                    <a:pt x="18001" y="1127650"/>
                  </a:lnTo>
                  <a:lnTo>
                    <a:pt x="28131" y="1179008"/>
                  </a:lnTo>
                  <a:lnTo>
                    <a:pt x="40516" y="1228659"/>
                  </a:lnTo>
                  <a:lnTo>
                    <a:pt x="55156" y="1276603"/>
                  </a:lnTo>
                  <a:lnTo>
                    <a:pt x="74852" y="1330134"/>
                  </a:lnTo>
                  <a:lnTo>
                    <a:pt x="97188" y="1380860"/>
                  </a:lnTo>
                  <a:lnTo>
                    <a:pt x="122164" y="1428781"/>
                  </a:lnTo>
                  <a:lnTo>
                    <a:pt x="149779" y="1473900"/>
                  </a:lnTo>
                  <a:lnTo>
                    <a:pt x="180034" y="1516218"/>
                  </a:lnTo>
                  <a:lnTo>
                    <a:pt x="212928" y="1555737"/>
                  </a:lnTo>
                  <a:lnTo>
                    <a:pt x="248407" y="1592361"/>
                  </a:lnTo>
                  <a:lnTo>
                    <a:pt x="286456" y="1625982"/>
                  </a:lnTo>
                  <a:lnTo>
                    <a:pt x="327074" y="1656597"/>
                  </a:lnTo>
                  <a:lnTo>
                    <a:pt x="370260" y="1684204"/>
                  </a:lnTo>
                  <a:lnTo>
                    <a:pt x="416015" y="1708802"/>
                  </a:lnTo>
                  <a:lnTo>
                    <a:pt x="464337" y="1730387"/>
                  </a:lnTo>
                  <a:lnTo>
                    <a:pt x="507674" y="1746373"/>
                  </a:lnTo>
                  <a:lnTo>
                    <a:pt x="552692" y="1759899"/>
                  </a:lnTo>
                  <a:lnTo>
                    <a:pt x="599388" y="1770965"/>
                  </a:lnTo>
                  <a:lnTo>
                    <a:pt x="647764" y="1779571"/>
                  </a:lnTo>
                  <a:lnTo>
                    <a:pt x="697820" y="1785718"/>
                  </a:lnTo>
                  <a:lnTo>
                    <a:pt x="749555" y="1789407"/>
                  </a:lnTo>
                  <a:lnTo>
                    <a:pt x="802970" y="1790636"/>
                  </a:lnTo>
                  <a:lnTo>
                    <a:pt x="853811" y="1789445"/>
                  </a:lnTo>
                  <a:lnTo>
                    <a:pt x="903732" y="1785871"/>
                  </a:lnTo>
                  <a:lnTo>
                    <a:pt x="952732" y="1779915"/>
                  </a:lnTo>
                  <a:lnTo>
                    <a:pt x="1000812" y="1771576"/>
                  </a:lnTo>
                  <a:lnTo>
                    <a:pt x="1047970" y="1760855"/>
                  </a:lnTo>
                  <a:lnTo>
                    <a:pt x="1094208" y="1747752"/>
                  </a:lnTo>
                  <a:lnTo>
                    <a:pt x="1139524" y="1732266"/>
                  </a:lnTo>
                  <a:lnTo>
                    <a:pt x="1183919" y="1714398"/>
                  </a:lnTo>
                  <a:lnTo>
                    <a:pt x="1232890" y="1691209"/>
                  </a:lnTo>
                  <a:lnTo>
                    <a:pt x="1279405" y="1665207"/>
                  </a:lnTo>
                  <a:lnTo>
                    <a:pt x="1323463" y="1636393"/>
                  </a:lnTo>
                  <a:lnTo>
                    <a:pt x="1365061" y="1604766"/>
                  </a:lnTo>
                  <a:lnTo>
                    <a:pt x="1404199" y="1570326"/>
                  </a:lnTo>
                  <a:lnTo>
                    <a:pt x="1440877" y="1533075"/>
                  </a:lnTo>
                  <a:lnTo>
                    <a:pt x="1475092" y="1493011"/>
                  </a:lnTo>
                  <a:lnTo>
                    <a:pt x="1310906" y="1242123"/>
                  </a:lnTo>
                  <a:lnTo>
                    <a:pt x="1271098" y="1281799"/>
                  </a:lnTo>
                  <a:lnTo>
                    <a:pt x="1232077" y="1317374"/>
                  </a:lnTo>
                  <a:lnTo>
                    <a:pt x="1193844" y="1348847"/>
                  </a:lnTo>
                  <a:lnTo>
                    <a:pt x="1156398" y="1376219"/>
                  </a:lnTo>
                  <a:lnTo>
                    <a:pt x="1119739" y="1399488"/>
                  </a:lnTo>
                  <a:lnTo>
                    <a:pt x="1083868" y="1418653"/>
                  </a:lnTo>
                  <a:lnTo>
                    <a:pt x="1040509" y="1437137"/>
                  </a:lnTo>
                  <a:lnTo>
                    <a:pt x="995611" y="1451505"/>
                  </a:lnTo>
                  <a:lnTo>
                    <a:pt x="949174" y="1461761"/>
                  </a:lnTo>
                  <a:lnTo>
                    <a:pt x="901203" y="1467912"/>
                  </a:lnTo>
                  <a:lnTo>
                    <a:pt x="851700" y="1469961"/>
                  </a:lnTo>
                  <a:lnTo>
                    <a:pt x="798806" y="1467669"/>
                  </a:lnTo>
                  <a:lnTo>
                    <a:pt x="749159" y="1460792"/>
                  </a:lnTo>
                  <a:lnTo>
                    <a:pt x="702759" y="1449330"/>
                  </a:lnTo>
                  <a:lnTo>
                    <a:pt x="659607" y="1433282"/>
                  </a:lnTo>
                  <a:lnTo>
                    <a:pt x="619704" y="1412647"/>
                  </a:lnTo>
                  <a:lnTo>
                    <a:pt x="583050" y="1387424"/>
                  </a:lnTo>
                  <a:lnTo>
                    <a:pt x="549646" y="1357613"/>
                  </a:lnTo>
                  <a:lnTo>
                    <a:pt x="519493" y="1323212"/>
                  </a:lnTo>
                  <a:lnTo>
                    <a:pt x="495529" y="1288950"/>
                  </a:lnTo>
                  <a:lnTo>
                    <a:pt x="474386" y="1251366"/>
                  </a:lnTo>
                  <a:lnTo>
                    <a:pt x="456063" y="1210461"/>
                  </a:lnTo>
                  <a:lnTo>
                    <a:pt x="440560" y="1166235"/>
                  </a:lnTo>
                  <a:lnTo>
                    <a:pt x="427877" y="1118690"/>
                  </a:lnTo>
                  <a:lnTo>
                    <a:pt x="418013" y="1067825"/>
                  </a:lnTo>
                  <a:lnTo>
                    <a:pt x="410968" y="1013642"/>
                  </a:lnTo>
                  <a:lnTo>
                    <a:pt x="406742" y="956141"/>
                  </a:lnTo>
                  <a:lnTo>
                    <a:pt x="405333" y="895324"/>
                  </a:lnTo>
                  <a:lnTo>
                    <a:pt x="406789" y="836009"/>
                  </a:lnTo>
                  <a:lnTo>
                    <a:pt x="411158" y="779738"/>
                  </a:lnTo>
                  <a:lnTo>
                    <a:pt x="418441" y="726512"/>
                  </a:lnTo>
                  <a:lnTo>
                    <a:pt x="428637" y="676331"/>
                  </a:lnTo>
                  <a:lnTo>
                    <a:pt x="441748" y="629195"/>
                  </a:lnTo>
                  <a:lnTo>
                    <a:pt x="457773" y="585104"/>
                  </a:lnTo>
                  <a:lnTo>
                    <a:pt x="476714" y="544059"/>
                  </a:lnTo>
                  <a:lnTo>
                    <a:pt x="498569" y="506060"/>
                  </a:lnTo>
                  <a:lnTo>
                    <a:pt x="523341" y="471106"/>
                  </a:lnTo>
                  <a:lnTo>
                    <a:pt x="554396" y="435851"/>
                  </a:lnTo>
                  <a:lnTo>
                    <a:pt x="588582" y="405296"/>
                  </a:lnTo>
                  <a:lnTo>
                    <a:pt x="625898" y="379441"/>
                  </a:lnTo>
                  <a:lnTo>
                    <a:pt x="666343" y="358286"/>
                  </a:lnTo>
                  <a:lnTo>
                    <a:pt x="709917" y="341831"/>
                  </a:lnTo>
                  <a:lnTo>
                    <a:pt x="756620" y="330078"/>
                  </a:lnTo>
                  <a:lnTo>
                    <a:pt x="806451" y="323025"/>
                  </a:lnTo>
                  <a:lnTo>
                    <a:pt x="859409" y="320674"/>
                  </a:lnTo>
                  <a:lnTo>
                    <a:pt x="910554" y="322930"/>
                  </a:lnTo>
                  <a:lnTo>
                    <a:pt x="959340" y="329695"/>
                  </a:lnTo>
                  <a:lnTo>
                    <a:pt x="1005769" y="340969"/>
                  </a:lnTo>
                  <a:lnTo>
                    <a:pt x="1049843" y="356750"/>
                  </a:lnTo>
                  <a:lnTo>
                    <a:pt x="1091565" y="377037"/>
                  </a:lnTo>
                  <a:lnTo>
                    <a:pt x="1131838" y="401826"/>
                  </a:lnTo>
                  <a:lnTo>
                    <a:pt x="1171598" y="431127"/>
                  </a:lnTo>
                  <a:lnTo>
                    <a:pt x="1210847" y="464937"/>
                  </a:lnTo>
                  <a:lnTo>
                    <a:pt x="1249586" y="503253"/>
                  </a:lnTo>
                  <a:lnTo>
                    <a:pt x="1287818" y="546074"/>
                  </a:lnTo>
                  <a:lnTo>
                    <a:pt x="1475092" y="285318"/>
                  </a:lnTo>
                  <a:lnTo>
                    <a:pt x="1445688" y="244768"/>
                  </a:lnTo>
                  <a:lnTo>
                    <a:pt x="1413199" y="207427"/>
                  </a:lnTo>
                  <a:lnTo>
                    <a:pt x="1377624" y="173297"/>
                  </a:lnTo>
                  <a:lnTo>
                    <a:pt x="1338962" y="142376"/>
                  </a:lnTo>
                  <a:lnTo>
                    <a:pt x="1297212" y="114665"/>
                  </a:lnTo>
                  <a:lnTo>
                    <a:pt x="1252372" y="90163"/>
                  </a:lnTo>
                  <a:lnTo>
                    <a:pt x="1204442" y="68872"/>
                  </a:lnTo>
                  <a:lnTo>
                    <a:pt x="1160610" y="52735"/>
                  </a:lnTo>
                  <a:lnTo>
                    <a:pt x="1115695" y="38747"/>
                  </a:lnTo>
                  <a:lnTo>
                    <a:pt x="1069699" y="26910"/>
                  </a:lnTo>
                  <a:lnTo>
                    <a:pt x="1022621" y="17224"/>
                  </a:lnTo>
                  <a:lnTo>
                    <a:pt x="974461" y="9689"/>
                  </a:lnTo>
                  <a:lnTo>
                    <a:pt x="925220" y="4306"/>
                  </a:lnTo>
                  <a:lnTo>
                    <a:pt x="874897" y="1076"/>
                  </a:lnTo>
                  <a:lnTo>
                    <a:pt x="823493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9940" y="3718029"/>
              <a:ext cx="103327" cy="11130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596177" y="4914192"/>
              <a:ext cx="106045" cy="99695"/>
            </a:xfrm>
            <a:custGeom>
              <a:avLst/>
              <a:gdLst/>
              <a:ahLst/>
              <a:cxnLst/>
              <a:rect l="l" t="t" r="r" b="b"/>
              <a:pathLst>
                <a:path w="106045" h="99695">
                  <a:moveTo>
                    <a:pt x="105549" y="0"/>
                  </a:moveTo>
                  <a:lnTo>
                    <a:pt x="0" y="3644"/>
                  </a:lnTo>
                  <a:lnTo>
                    <a:pt x="69469" y="99250"/>
                  </a:lnTo>
                  <a:lnTo>
                    <a:pt x="1055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03099" y="3614412"/>
              <a:ext cx="556260" cy="102870"/>
            </a:xfrm>
            <a:custGeom>
              <a:avLst/>
              <a:gdLst/>
              <a:ahLst/>
              <a:cxnLst/>
              <a:rect l="l" t="t" r="r" b="b"/>
              <a:pathLst>
                <a:path w="556259" h="102870">
                  <a:moveTo>
                    <a:pt x="556221" y="102678"/>
                  </a:moveTo>
                  <a:lnTo>
                    <a:pt x="504530" y="69506"/>
                  </a:lnTo>
                  <a:lnTo>
                    <a:pt x="436843" y="37884"/>
                  </a:lnTo>
                  <a:lnTo>
                    <a:pt x="396905" y="24292"/>
                  </a:lnTo>
                  <a:lnTo>
                    <a:pt x="352853" y="13053"/>
                  </a:lnTo>
                  <a:lnTo>
                    <a:pt x="304649" y="4821"/>
                  </a:lnTo>
                  <a:lnTo>
                    <a:pt x="252254" y="251"/>
                  </a:lnTo>
                  <a:lnTo>
                    <a:pt x="195630" y="0"/>
                  </a:lnTo>
                  <a:lnTo>
                    <a:pt x="134738" y="4720"/>
                  </a:lnTo>
                  <a:lnTo>
                    <a:pt x="69541" y="15068"/>
                  </a:lnTo>
                  <a:lnTo>
                    <a:pt x="0" y="31698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45291" y="3701873"/>
              <a:ext cx="441959" cy="1367790"/>
            </a:xfrm>
            <a:custGeom>
              <a:avLst/>
              <a:gdLst/>
              <a:ahLst/>
              <a:cxnLst/>
              <a:rect l="l" t="t" r="r" b="b"/>
              <a:pathLst>
                <a:path w="441959" h="1367789">
                  <a:moveTo>
                    <a:pt x="317631" y="0"/>
                  </a:moveTo>
                  <a:lnTo>
                    <a:pt x="256696" y="42391"/>
                  </a:lnTo>
                  <a:lnTo>
                    <a:pt x="201805" y="93919"/>
                  </a:lnTo>
                  <a:lnTo>
                    <a:pt x="176680" y="122776"/>
                  </a:lnTo>
                  <a:lnTo>
                    <a:pt x="153129" y="153517"/>
                  </a:lnTo>
                  <a:lnTo>
                    <a:pt x="131175" y="186009"/>
                  </a:lnTo>
                  <a:lnTo>
                    <a:pt x="110838" y="220117"/>
                  </a:lnTo>
                  <a:lnTo>
                    <a:pt x="92140" y="255710"/>
                  </a:lnTo>
                  <a:lnTo>
                    <a:pt x="75102" y="292654"/>
                  </a:lnTo>
                  <a:lnTo>
                    <a:pt x="59746" y="330814"/>
                  </a:lnTo>
                  <a:lnTo>
                    <a:pt x="46093" y="370059"/>
                  </a:lnTo>
                  <a:lnTo>
                    <a:pt x="34165" y="410254"/>
                  </a:lnTo>
                  <a:lnTo>
                    <a:pt x="23982" y="451266"/>
                  </a:lnTo>
                  <a:lnTo>
                    <a:pt x="15566" y="492962"/>
                  </a:lnTo>
                  <a:lnTo>
                    <a:pt x="8939" y="535208"/>
                  </a:lnTo>
                  <a:lnTo>
                    <a:pt x="4121" y="577871"/>
                  </a:lnTo>
                  <a:lnTo>
                    <a:pt x="1134" y="620818"/>
                  </a:lnTo>
                  <a:lnTo>
                    <a:pt x="0" y="663915"/>
                  </a:lnTo>
                  <a:lnTo>
                    <a:pt x="739" y="707029"/>
                  </a:lnTo>
                  <a:lnTo>
                    <a:pt x="3373" y="750027"/>
                  </a:lnTo>
                  <a:lnTo>
                    <a:pt x="7924" y="792774"/>
                  </a:lnTo>
                  <a:lnTo>
                    <a:pt x="14413" y="835139"/>
                  </a:lnTo>
                  <a:lnTo>
                    <a:pt x="22860" y="876987"/>
                  </a:lnTo>
                  <a:lnTo>
                    <a:pt x="33288" y="918185"/>
                  </a:lnTo>
                  <a:lnTo>
                    <a:pt x="45718" y="958600"/>
                  </a:lnTo>
                  <a:lnTo>
                    <a:pt x="60171" y="998098"/>
                  </a:lnTo>
                  <a:lnTo>
                    <a:pt x="76669" y="1036545"/>
                  </a:lnTo>
                  <a:lnTo>
                    <a:pt x="95232" y="1073810"/>
                  </a:lnTo>
                  <a:lnTo>
                    <a:pt x="115882" y="1109758"/>
                  </a:lnTo>
                  <a:lnTo>
                    <a:pt x="138641" y="1144255"/>
                  </a:lnTo>
                  <a:lnTo>
                    <a:pt x="163530" y="1177170"/>
                  </a:lnTo>
                  <a:lnTo>
                    <a:pt x="190570" y="1208367"/>
                  </a:lnTo>
                  <a:lnTo>
                    <a:pt x="219782" y="1237714"/>
                  </a:lnTo>
                  <a:lnTo>
                    <a:pt x="251189" y="1265077"/>
                  </a:lnTo>
                  <a:lnTo>
                    <a:pt x="284810" y="1290324"/>
                  </a:lnTo>
                  <a:lnTo>
                    <a:pt x="320668" y="1313320"/>
                  </a:lnTo>
                  <a:lnTo>
                    <a:pt x="358784" y="1333932"/>
                  </a:lnTo>
                  <a:lnTo>
                    <a:pt x="399179" y="1352027"/>
                  </a:lnTo>
                  <a:lnTo>
                    <a:pt x="441875" y="1367472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143383" y="4975467"/>
              <a:ext cx="482600" cy="131445"/>
            </a:xfrm>
            <a:custGeom>
              <a:avLst/>
              <a:gdLst/>
              <a:ahLst/>
              <a:cxnLst/>
              <a:rect l="l" t="t" r="r" b="b"/>
              <a:pathLst>
                <a:path w="482600" h="131445">
                  <a:moveTo>
                    <a:pt x="0" y="126009"/>
                  </a:moveTo>
                  <a:lnTo>
                    <a:pt x="73527" y="131152"/>
                  </a:lnTo>
                  <a:lnTo>
                    <a:pt x="141186" y="129853"/>
                  </a:lnTo>
                  <a:lnTo>
                    <a:pt x="203069" y="123051"/>
                  </a:lnTo>
                  <a:lnTo>
                    <a:pt x="259270" y="111681"/>
                  </a:lnTo>
                  <a:lnTo>
                    <a:pt x="309883" y="96680"/>
                  </a:lnTo>
                  <a:lnTo>
                    <a:pt x="355001" y="78985"/>
                  </a:lnTo>
                  <a:lnTo>
                    <a:pt x="394717" y="59533"/>
                  </a:lnTo>
                  <a:lnTo>
                    <a:pt x="429127" y="39260"/>
                  </a:lnTo>
                  <a:lnTo>
                    <a:pt x="458322" y="19103"/>
                  </a:lnTo>
                  <a:lnTo>
                    <a:pt x="482396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09274" y="3652799"/>
              <a:ext cx="764540" cy="1441450"/>
            </a:xfrm>
            <a:custGeom>
              <a:avLst/>
              <a:gdLst/>
              <a:ahLst/>
              <a:cxnLst/>
              <a:rect l="l" t="t" r="r" b="b"/>
              <a:pathLst>
                <a:path w="764540" h="1441450">
                  <a:moveTo>
                    <a:pt x="712330" y="120878"/>
                  </a:moveTo>
                  <a:lnTo>
                    <a:pt x="707232" y="114517"/>
                  </a:lnTo>
                  <a:lnTo>
                    <a:pt x="702887" y="109658"/>
                  </a:lnTo>
                  <a:lnTo>
                    <a:pt x="696914" y="103837"/>
                  </a:lnTo>
                  <a:lnTo>
                    <a:pt x="686930" y="94589"/>
                  </a:lnTo>
                </a:path>
                <a:path w="764540" h="1441450">
                  <a:moveTo>
                    <a:pt x="70891" y="0"/>
                  </a:moveTo>
                  <a:lnTo>
                    <a:pt x="26917" y="14465"/>
                  </a:lnTo>
                  <a:lnTo>
                    <a:pt x="8877" y="21513"/>
                  </a:lnTo>
                  <a:lnTo>
                    <a:pt x="0" y="25323"/>
                  </a:lnTo>
                </a:path>
                <a:path w="764540" h="1441450">
                  <a:moveTo>
                    <a:pt x="102857" y="1424000"/>
                  </a:moveTo>
                  <a:lnTo>
                    <a:pt x="140487" y="1433220"/>
                  </a:lnTo>
                  <a:lnTo>
                    <a:pt x="170146" y="1439142"/>
                  </a:lnTo>
                  <a:lnTo>
                    <a:pt x="179857" y="1440878"/>
                  </a:lnTo>
                </a:path>
                <a:path w="764540" h="1441450">
                  <a:moveTo>
                    <a:pt x="736854" y="1304302"/>
                  </a:moveTo>
                  <a:lnTo>
                    <a:pt x="748815" y="1292265"/>
                  </a:lnTo>
                  <a:lnTo>
                    <a:pt x="757286" y="1282958"/>
                  </a:lnTo>
                  <a:lnTo>
                    <a:pt x="762326" y="1276954"/>
                  </a:lnTo>
                  <a:lnTo>
                    <a:pt x="763993" y="1274825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62373" y="3389815"/>
            <a:ext cx="1463720" cy="1919076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52" name="Frame 51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973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34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96564" y="52580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2291516" y="3511396"/>
            <a:ext cx="1318895" cy="1746885"/>
            <a:chOff x="2291516" y="3511396"/>
            <a:chExt cx="1318895" cy="1746885"/>
          </a:xfrm>
        </p:grpSpPr>
        <p:sp>
          <p:nvSpPr>
            <p:cNvPr id="22" name="object 22"/>
            <p:cNvSpPr/>
            <p:nvPr/>
          </p:nvSpPr>
          <p:spPr>
            <a:xfrm>
              <a:off x="2291516" y="3511396"/>
              <a:ext cx="1318895" cy="1746885"/>
            </a:xfrm>
            <a:custGeom>
              <a:avLst/>
              <a:gdLst/>
              <a:ahLst/>
              <a:cxnLst/>
              <a:rect l="l" t="t" r="r" b="b"/>
              <a:pathLst>
                <a:path w="1318895" h="1746885">
                  <a:moveTo>
                    <a:pt x="567690" y="626592"/>
                  </a:moveTo>
                  <a:lnTo>
                    <a:pt x="518602" y="628383"/>
                  </a:lnTo>
                  <a:lnTo>
                    <a:pt x="471146" y="633754"/>
                  </a:lnTo>
                  <a:lnTo>
                    <a:pt x="425323" y="642706"/>
                  </a:lnTo>
                  <a:lnTo>
                    <a:pt x="381134" y="655237"/>
                  </a:lnTo>
                  <a:lnTo>
                    <a:pt x="338581" y="671347"/>
                  </a:lnTo>
                  <a:lnTo>
                    <a:pt x="288209" y="695994"/>
                  </a:lnTo>
                  <a:lnTo>
                    <a:pt x="241504" y="725182"/>
                  </a:lnTo>
                  <a:lnTo>
                    <a:pt x="198469" y="758904"/>
                  </a:lnTo>
                  <a:lnTo>
                    <a:pt x="159105" y="797153"/>
                  </a:lnTo>
                  <a:lnTo>
                    <a:pt x="123619" y="839558"/>
                  </a:lnTo>
                  <a:lnTo>
                    <a:pt x="92275" y="885748"/>
                  </a:lnTo>
                  <a:lnTo>
                    <a:pt x="65068" y="935720"/>
                  </a:lnTo>
                  <a:lnTo>
                    <a:pt x="41998" y="989469"/>
                  </a:lnTo>
                  <a:lnTo>
                    <a:pt x="26877" y="1034871"/>
                  </a:lnTo>
                  <a:lnTo>
                    <a:pt x="15117" y="1082003"/>
                  </a:lnTo>
                  <a:lnTo>
                    <a:pt x="6718" y="1130868"/>
                  </a:lnTo>
                  <a:lnTo>
                    <a:pt x="1679" y="1181472"/>
                  </a:lnTo>
                  <a:lnTo>
                    <a:pt x="0" y="1233817"/>
                  </a:lnTo>
                  <a:lnTo>
                    <a:pt x="2221" y="1290514"/>
                  </a:lnTo>
                  <a:lnTo>
                    <a:pt x="8888" y="1344493"/>
                  </a:lnTo>
                  <a:lnTo>
                    <a:pt x="20000" y="1395750"/>
                  </a:lnTo>
                  <a:lnTo>
                    <a:pt x="35559" y="1444282"/>
                  </a:lnTo>
                  <a:lnTo>
                    <a:pt x="55086" y="1489726"/>
                  </a:lnTo>
                  <a:lnTo>
                    <a:pt x="78101" y="1531688"/>
                  </a:lnTo>
                  <a:lnTo>
                    <a:pt x="104607" y="1570171"/>
                  </a:lnTo>
                  <a:lnTo>
                    <a:pt x="134607" y="1605178"/>
                  </a:lnTo>
                  <a:lnTo>
                    <a:pt x="168016" y="1636649"/>
                  </a:lnTo>
                  <a:lnTo>
                    <a:pt x="204768" y="1664481"/>
                  </a:lnTo>
                  <a:lnTo>
                    <a:pt x="244863" y="1688674"/>
                  </a:lnTo>
                  <a:lnTo>
                    <a:pt x="288302" y="1709229"/>
                  </a:lnTo>
                  <a:lnTo>
                    <a:pt x="334725" y="1725622"/>
                  </a:lnTo>
                  <a:lnTo>
                    <a:pt x="383854" y="1737329"/>
                  </a:lnTo>
                  <a:lnTo>
                    <a:pt x="435692" y="1744353"/>
                  </a:lnTo>
                  <a:lnTo>
                    <a:pt x="490245" y="1746694"/>
                  </a:lnTo>
                  <a:lnTo>
                    <a:pt x="543977" y="1744389"/>
                  </a:lnTo>
                  <a:lnTo>
                    <a:pt x="593426" y="1737471"/>
                  </a:lnTo>
                  <a:lnTo>
                    <a:pt x="638588" y="1725938"/>
                  </a:lnTo>
                  <a:lnTo>
                    <a:pt x="679462" y="1709788"/>
                  </a:lnTo>
                  <a:lnTo>
                    <a:pt x="718270" y="1688083"/>
                  </a:lnTo>
                  <a:lnTo>
                    <a:pt x="757251" y="1659847"/>
                  </a:lnTo>
                  <a:lnTo>
                    <a:pt x="796396" y="1625079"/>
                  </a:lnTo>
                  <a:lnTo>
                    <a:pt x="835698" y="1583778"/>
                  </a:lnTo>
                  <a:lnTo>
                    <a:pt x="1318666" y="1583778"/>
                  </a:lnTo>
                  <a:lnTo>
                    <a:pt x="1318666" y="1489583"/>
                  </a:lnTo>
                  <a:lnTo>
                    <a:pt x="541756" y="1489583"/>
                  </a:lnTo>
                  <a:lnTo>
                    <a:pt x="498564" y="1485688"/>
                  </a:lnTo>
                  <a:lnTo>
                    <a:pt x="460271" y="1474000"/>
                  </a:lnTo>
                  <a:lnTo>
                    <a:pt x="426872" y="1454510"/>
                  </a:lnTo>
                  <a:lnTo>
                    <a:pt x="398360" y="1427213"/>
                  </a:lnTo>
                  <a:lnTo>
                    <a:pt x="375548" y="1392934"/>
                  </a:lnTo>
                  <a:lnTo>
                    <a:pt x="359252" y="1352446"/>
                  </a:lnTo>
                  <a:lnTo>
                    <a:pt x="349474" y="1305746"/>
                  </a:lnTo>
                  <a:lnTo>
                    <a:pt x="346214" y="1252829"/>
                  </a:lnTo>
                  <a:lnTo>
                    <a:pt x="349184" y="1194329"/>
                  </a:lnTo>
                  <a:lnTo>
                    <a:pt x="358094" y="1141022"/>
                  </a:lnTo>
                  <a:lnTo>
                    <a:pt x="372949" y="1092910"/>
                  </a:lnTo>
                  <a:lnTo>
                    <a:pt x="393753" y="1049991"/>
                  </a:lnTo>
                  <a:lnTo>
                    <a:pt x="420509" y="1012266"/>
                  </a:lnTo>
                  <a:lnTo>
                    <a:pt x="452364" y="980650"/>
                  </a:lnTo>
                  <a:lnTo>
                    <a:pt x="488493" y="956061"/>
                  </a:lnTo>
                  <a:lnTo>
                    <a:pt x="528899" y="938496"/>
                  </a:lnTo>
                  <a:lnTo>
                    <a:pt x="573581" y="927958"/>
                  </a:lnTo>
                  <a:lnTo>
                    <a:pt x="622541" y="924445"/>
                  </a:lnTo>
                  <a:lnTo>
                    <a:pt x="1094651" y="924445"/>
                  </a:lnTo>
                  <a:lnTo>
                    <a:pt x="1094651" y="666965"/>
                  </a:lnTo>
                  <a:lnTo>
                    <a:pt x="778979" y="666965"/>
                  </a:lnTo>
                  <a:lnTo>
                    <a:pt x="761705" y="660984"/>
                  </a:lnTo>
                  <a:lnTo>
                    <a:pt x="745556" y="655629"/>
                  </a:lnTo>
                  <a:lnTo>
                    <a:pt x="703484" y="643164"/>
                  </a:lnTo>
                  <a:lnTo>
                    <a:pt x="655432" y="631875"/>
                  </a:lnTo>
                  <a:lnTo>
                    <a:pt x="607528" y="627315"/>
                  </a:lnTo>
                  <a:lnTo>
                    <a:pt x="581442" y="626674"/>
                  </a:lnTo>
                  <a:lnTo>
                    <a:pt x="567690" y="626592"/>
                  </a:lnTo>
                  <a:close/>
                </a:path>
                <a:path w="1318895" h="1746885">
                  <a:moveTo>
                    <a:pt x="1318666" y="1583778"/>
                  </a:moveTo>
                  <a:lnTo>
                    <a:pt x="835698" y="1583778"/>
                  </a:lnTo>
                  <a:lnTo>
                    <a:pt x="852921" y="1626097"/>
                  </a:lnTo>
                  <a:lnTo>
                    <a:pt x="872605" y="1661420"/>
                  </a:lnTo>
                  <a:lnTo>
                    <a:pt x="919352" y="1711058"/>
                  </a:lnTo>
                  <a:lnTo>
                    <a:pt x="985189" y="1737796"/>
                  </a:lnTo>
                  <a:lnTo>
                    <a:pt x="1028738" y="1744471"/>
                  </a:lnTo>
                  <a:lnTo>
                    <a:pt x="1079373" y="1746694"/>
                  </a:lnTo>
                  <a:lnTo>
                    <a:pt x="1132109" y="1744278"/>
                  </a:lnTo>
                  <a:lnTo>
                    <a:pt x="1182406" y="1737028"/>
                  </a:lnTo>
                  <a:lnTo>
                    <a:pt x="1230263" y="1724940"/>
                  </a:lnTo>
                  <a:lnTo>
                    <a:pt x="1275683" y="1708013"/>
                  </a:lnTo>
                  <a:lnTo>
                    <a:pt x="1318666" y="1686242"/>
                  </a:lnTo>
                  <a:lnTo>
                    <a:pt x="1318666" y="1583778"/>
                  </a:lnTo>
                  <a:close/>
                </a:path>
                <a:path w="1318895" h="1746885">
                  <a:moveTo>
                    <a:pt x="1094651" y="924445"/>
                  </a:moveTo>
                  <a:lnTo>
                    <a:pt x="622541" y="924445"/>
                  </a:lnTo>
                  <a:lnTo>
                    <a:pt x="644938" y="924764"/>
                  </a:lnTo>
                  <a:lnTo>
                    <a:pt x="665227" y="925718"/>
                  </a:lnTo>
                  <a:lnTo>
                    <a:pt x="715668" y="933043"/>
                  </a:lnTo>
                  <a:lnTo>
                    <a:pt x="755432" y="945770"/>
                  </a:lnTo>
                  <a:lnTo>
                    <a:pt x="778979" y="954989"/>
                  </a:lnTo>
                  <a:lnTo>
                    <a:pt x="778979" y="1122997"/>
                  </a:lnTo>
                  <a:lnTo>
                    <a:pt x="777997" y="1173049"/>
                  </a:lnTo>
                  <a:lnTo>
                    <a:pt x="775054" y="1218795"/>
                  </a:lnTo>
                  <a:lnTo>
                    <a:pt x="770155" y="1260237"/>
                  </a:lnTo>
                  <a:lnTo>
                    <a:pt x="754505" y="1330726"/>
                  </a:lnTo>
                  <a:lnTo>
                    <a:pt x="731029" y="1387363"/>
                  </a:lnTo>
                  <a:lnTo>
                    <a:pt x="699918" y="1430727"/>
                  </a:lnTo>
                  <a:lnTo>
                    <a:pt x="662121" y="1461275"/>
                  </a:lnTo>
                  <a:lnTo>
                    <a:pt x="617978" y="1479563"/>
                  </a:lnTo>
                  <a:lnTo>
                    <a:pt x="568462" y="1488470"/>
                  </a:lnTo>
                  <a:lnTo>
                    <a:pt x="541756" y="1489583"/>
                  </a:lnTo>
                  <a:lnTo>
                    <a:pt x="1209205" y="1489583"/>
                  </a:lnTo>
                  <a:lnTo>
                    <a:pt x="1155090" y="1478300"/>
                  </a:lnTo>
                  <a:lnTo>
                    <a:pt x="1120101" y="1444434"/>
                  </a:lnTo>
                  <a:lnTo>
                    <a:pt x="1101009" y="1395687"/>
                  </a:lnTo>
                  <a:lnTo>
                    <a:pt x="1094651" y="1339786"/>
                  </a:lnTo>
                  <a:lnTo>
                    <a:pt x="1094651" y="924445"/>
                  </a:lnTo>
                  <a:close/>
                </a:path>
                <a:path w="1318895" h="1746885">
                  <a:moveTo>
                    <a:pt x="1318666" y="1468501"/>
                  </a:moveTo>
                  <a:lnTo>
                    <a:pt x="1269262" y="1482350"/>
                  </a:lnTo>
                  <a:lnTo>
                    <a:pt x="1220731" y="1489305"/>
                  </a:lnTo>
                  <a:lnTo>
                    <a:pt x="1209205" y="1489583"/>
                  </a:lnTo>
                  <a:lnTo>
                    <a:pt x="1318666" y="1489583"/>
                  </a:lnTo>
                  <a:lnTo>
                    <a:pt x="1318666" y="1468501"/>
                  </a:lnTo>
                  <a:close/>
                </a:path>
                <a:path w="1318895" h="1746885">
                  <a:moveTo>
                    <a:pt x="1094651" y="0"/>
                  </a:moveTo>
                  <a:lnTo>
                    <a:pt x="778979" y="0"/>
                  </a:lnTo>
                  <a:lnTo>
                    <a:pt x="778979" y="666965"/>
                  </a:lnTo>
                  <a:lnTo>
                    <a:pt x="1094651" y="666965"/>
                  </a:lnTo>
                  <a:lnTo>
                    <a:pt x="1094651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5519" y="3566829"/>
              <a:ext cx="103327" cy="11130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87192" y="5062599"/>
              <a:ext cx="87630" cy="118745"/>
            </a:xfrm>
            <a:custGeom>
              <a:avLst/>
              <a:gdLst/>
              <a:ahLst/>
              <a:cxnLst/>
              <a:rect l="l" t="t" r="r" b="b"/>
              <a:pathLst>
                <a:path w="87629" h="118745">
                  <a:moveTo>
                    <a:pt x="0" y="0"/>
                  </a:moveTo>
                  <a:lnTo>
                    <a:pt x="0" y="118173"/>
                  </a:lnTo>
                  <a:lnTo>
                    <a:pt x="87528" y="59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56336" y="4300140"/>
              <a:ext cx="688975" cy="353695"/>
            </a:xfrm>
            <a:custGeom>
              <a:avLst/>
              <a:gdLst/>
              <a:ahLst/>
              <a:cxnLst/>
              <a:rect l="l" t="t" r="r" b="b"/>
              <a:pathLst>
                <a:path w="688975" h="353695">
                  <a:moveTo>
                    <a:pt x="688873" y="39595"/>
                  </a:moveTo>
                  <a:lnTo>
                    <a:pt x="630158" y="24383"/>
                  </a:lnTo>
                  <a:lnTo>
                    <a:pt x="561412" y="10924"/>
                  </a:lnTo>
                  <a:lnTo>
                    <a:pt x="485664" y="1951"/>
                  </a:lnTo>
                  <a:lnTo>
                    <a:pt x="446110" y="0"/>
                  </a:lnTo>
                  <a:lnTo>
                    <a:pt x="405941" y="194"/>
                  </a:lnTo>
                  <a:lnTo>
                    <a:pt x="365536" y="2875"/>
                  </a:lnTo>
                  <a:lnTo>
                    <a:pt x="325272" y="8385"/>
                  </a:lnTo>
                  <a:lnTo>
                    <a:pt x="285530" y="17065"/>
                  </a:lnTo>
                  <a:lnTo>
                    <a:pt x="246686" y="29256"/>
                  </a:lnTo>
                  <a:lnTo>
                    <a:pt x="209119" y="45300"/>
                  </a:lnTo>
                  <a:lnTo>
                    <a:pt x="173209" y="65538"/>
                  </a:lnTo>
                  <a:lnTo>
                    <a:pt x="139333" y="90311"/>
                  </a:lnTo>
                  <a:lnTo>
                    <a:pt x="107870" y="119962"/>
                  </a:lnTo>
                  <a:lnTo>
                    <a:pt x="79199" y="154831"/>
                  </a:lnTo>
                  <a:lnTo>
                    <a:pt x="53697" y="195261"/>
                  </a:lnTo>
                  <a:lnTo>
                    <a:pt x="31745" y="241591"/>
                  </a:lnTo>
                  <a:lnTo>
                    <a:pt x="13719" y="294165"/>
                  </a:lnTo>
                  <a:lnTo>
                    <a:pt x="0" y="353323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46406" y="4808010"/>
              <a:ext cx="198755" cy="281305"/>
            </a:xfrm>
            <a:custGeom>
              <a:avLst/>
              <a:gdLst/>
              <a:ahLst/>
              <a:cxnLst/>
              <a:rect l="l" t="t" r="r" b="b"/>
              <a:pathLst>
                <a:path w="198755" h="281304">
                  <a:moveTo>
                    <a:pt x="0" y="0"/>
                  </a:moveTo>
                  <a:lnTo>
                    <a:pt x="8982" y="57780"/>
                  </a:lnTo>
                  <a:lnTo>
                    <a:pt x="24954" y="107961"/>
                  </a:lnTo>
                  <a:lnTo>
                    <a:pt x="46681" y="151109"/>
                  </a:lnTo>
                  <a:lnTo>
                    <a:pt x="72928" y="187791"/>
                  </a:lnTo>
                  <a:lnTo>
                    <a:pt x="102460" y="218573"/>
                  </a:lnTo>
                  <a:lnTo>
                    <a:pt x="134043" y="244023"/>
                  </a:lnTo>
                  <a:lnTo>
                    <a:pt x="166443" y="264706"/>
                  </a:lnTo>
                  <a:lnTo>
                    <a:pt x="198424" y="28119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88344" y="4926778"/>
              <a:ext cx="401320" cy="194945"/>
            </a:xfrm>
            <a:custGeom>
              <a:avLst/>
              <a:gdLst/>
              <a:ahLst/>
              <a:cxnLst/>
              <a:rect l="l" t="t" r="r" b="b"/>
              <a:pathLst>
                <a:path w="401319" h="194945">
                  <a:moveTo>
                    <a:pt x="0" y="194678"/>
                  </a:moveTo>
                  <a:lnTo>
                    <a:pt x="39555" y="191616"/>
                  </a:lnTo>
                  <a:lnTo>
                    <a:pt x="82523" y="184675"/>
                  </a:lnTo>
                  <a:lnTo>
                    <a:pt x="127979" y="173529"/>
                  </a:lnTo>
                  <a:lnTo>
                    <a:pt x="174998" y="157849"/>
                  </a:lnTo>
                  <a:lnTo>
                    <a:pt x="222657" y="137309"/>
                  </a:lnTo>
                  <a:lnTo>
                    <a:pt x="270030" y="111581"/>
                  </a:lnTo>
                  <a:lnTo>
                    <a:pt x="316193" y="80339"/>
                  </a:lnTo>
                  <a:lnTo>
                    <a:pt x="360222" y="43254"/>
                  </a:lnTo>
                  <a:lnTo>
                    <a:pt x="401193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45082" y="4355255"/>
              <a:ext cx="786130" cy="765175"/>
            </a:xfrm>
            <a:custGeom>
              <a:avLst/>
              <a:gdLst/>
              <a:ahLst/>
              <a:cxnLst/>
              <a:rect l="l" t="t" r="r" b="b"/>
              <a:pathLst>
                <a:path w="786130" h="765175">
                  <a:moveTo>
                    <a:pt x="785799" y="13322"/>
                  </a:moveTo>
                  <a:lnTo>
                    <a:pt x="777797" y="10035"/>
                  </a:lnTo>
                  <a:lnTo>
                    <a:pt x="771355" y="7551"/>
                  </a:lnTo>
                  <a:lnTo>
                    <a:pt x="763077" y="4622"/>
                  </a:lnTo>
                  <a:lnTo>
                    <a:pt x="749566" y="0"/>
                  </a:lnTo>
                </a:path>
                <a:path w="786130" h="765175">
                  <a:moveTo>
                    <a:pt x="7061" y="323773"/>
                  </a:moveTo>
                  <a:lnTo>
                    <a:pt x="2438" y="362102"/>
                  </a:lnTo>
                  <a:lnTo>
                    <a:pt x="343" y="391332"/>
                  </a:lnTo>
                  <a:lnTo>
                    <a:pt x="0" y="400748"/>
                  </a:lnTo>
                </a:path>
                <a:path w="786130" h="765175">
                  <a:moveTo>
                    <a:pt x="223634" y="744270"/>
                  </a:moveTo>
                  <a:lnTo>
                    <a:pt x="260045" y="757427"/>
                  </a:lnTo>
                  <a:lnTo>
                    <a:pt x="285785" y="763321"/>
                  </a:lnTo>
                  <a:lnTo>
                    <a:pt x="295757" y="764628"/>
                  </a:lnTo>
                </a:path>
                <a:path w="786130" h="765175">
                  <a:moveTo>
                    <a:pt x="759345" y="552983"/>
                  </a:moveTo>
                  <a:lnTo>
                    <a:pt x="764774" y="545760"/>
                  </a:lnTo>
                  <a:lnTo>
                    <a:pt x="770107" y="538397"/>
                  </a:lnTo>
                  <a:lnTo>
                    <a:pt x="775342" y="530891"/>
                  </a:lnTo>
                  <a:lnTo>
                    <a:pt x="780478" y="523239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25657" y="3712663"/>
              <a:ext cx="0" cy="1132840"/>
            </a:xfrm>
            <a:custGeom>
              <a:avLst/>
              <a:gdLst/>
              <a:ahLst/>
              <a:cxnLst/>
              <a:rect l="l" t="t" r="r" b="b"/>
              <a:pathLst>
                <a:path h="1132839">
                  <a:moveTo>
                    <a:pt x="0" y="0"/>
                  </a:moveTo>
                  <a:lnTo>
                    <a:pt x="0" y="1132598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37619" y="5001074"/>
              <a:ext cx="187325" cy="118110"/>
            </a:xfrm>
            <a:custGeom>
              <a:avLst/>
              <a:gdLst/>
              <a:ahLst/>
              <a:cxnLst/>
              <a:rect l="l" t="t" r="r" b="b"/>
              <a:pathLst>
                <a:path w="187325" h="118110">
                  <a:moveTo>
                    <a:pt x="0" y="0"/>
                  </a:moveTo>
                  <a:lnTo>
                    <a:pt x="19035" y="40963"/>
                  </a:lnTo>
                  <a:lnTo>
                    <a:pt x="47141" y="72265"/>
                  </a:lnTo>
                  <a:lnTo>
                    <a:pt x="84458" y="94891"/>
                  </a:lnTo>
                  <a:lnTo>
                    <a:pt x="131126" y="109831"/>
                  </a:lnTo>
                  <a:lnTo>
                    <a:pt x="187286" y="118071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25657" y="3622477"/>
              <a:ext cx="265430" cy="1499235"/>
            </a:xfrm>
            <a:custGeom>
              <a:avLst/>
              <a:gdLst/>
              <a:ahLst/>
              <a:cxnLst/>
              <a:rect l="l" t="t" r="r" b="b"/>
              <a:pathLst>
                <a:path w="265429" h="1499235">
                  <a:moveTo>
                    <a:pt x="0" y="0"/>
                  </a:moveTo>
                  <a:lnTo>
                    <a:pt x="0" y="38531"/>
                  </a:lnTo>
                </a:path>
                <a:path w="265429" h="1499235">
                  <a:moveTo>
                    <a:pt x="0" y="1248613"/>
                  </a:moveTo>
                  <a:lnTo>
                    <a:pt x="0" y="1287145"/>
                  </a:lnTo>
                  <a:lnTo>
                    <a:pt x="111" y="1297427"/>
                  </a:lnTo>
                  <a:lnTo>
                    <a:pt x="447" y="1307398"/>
                  </a:lnTo>
                  <a:lnTo>
                    <a:pt x="1007" y="1317059"/>
                  </a:lnTo>
                  <a:lnTo>
                    <a:pt x="1790" y="1326413"/>
                  </a:lnTo>
                </a:path>
                <a:path w="265429" h="1499235">
                  <a:moveTo>
                    <a:pt x="225818" y="1498384"/>
                  </a:moveTo>
                  <a:lnTo>
                    <a:pt x="235341" y="1498746"/>
                  </a:lnTo>
                  <a:lnTo>
                    <a:pt x="245068" y="1499000"/>
                  </a:lnTo>
                  <a:lnTo>
                    <a:pt x="255000" y="1499148"/>
                  </a:lnTo>
                  <a:lnTo>
                    <a:pt x="265137" y="1499196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304674" y="3481196"/>
            <a:ext cx="1543050" cy="1777364"/>
            <a:chOff x="7304674" y="3481196"/>
            <a:chExt cx="1543050" cy="1777364"/>
          </a:xfrm>
        </p:grpSpPr>
        <p:sp>
          <p:nvSpPr>
            <p:cNvPr id="33" name="object 33"/>
            <p:cNvSpPr/>
            <p:nvPr/>
          </p:nvSpPr>
          <p:spPr>
            <a:xfrm>
              <a:off x="7304674" y="3481196"/>
              <a:ext cx="1543050" cy="1777364"/>
            </a:xfrm>
            <a:custGeom>
              <a:avLst/>
              <a:gdLst/>
              <a:ahLst/>
              <a:cxnLst/>
              <a:rect l="l" t="t" r="r" b="b"/>
              <a:pathLst>
                <a:path w="1543050" h="1777364">
                  <a:moveTo>
                    <a:pt x="472706" y="0"/>
                  </a:moveTo>
                  <a:lnTo>
                    <a:pt x="200799" y="0"/>
                  </a:lnTo>
                  <a:lnTo>
                    <a:pt x="103571" y="7007"/>
                  </a:lnTo>
                  <a:lnTo>
                    <a:pt x="0" y="12738"/>
                  </a:lnTo>
                  <a:lnTo>
                    <a:pt x="0" y="1754022"/>
                  </a:lnTo>
                  <a:lnTo>
                    <a:pt x="58681" y="1760707"/>
                  </a:lnTo>
                  <a:lnTo>
                    <a:pt x="109905" y="1765477"/>
                  </a:lnTo>
                  <a:lnTo>
                    <a:pt x="156449" y="1768973"/>
                  </a:lnTo>
                  <a:lnTo>
                    <a:pt x="223210" y="1773005"/>
                  </a:lnTo>
                  <a:lnTo>
                    <a:pt x="268807" y="1774915"/>
                  </a:lnTo>
                  <a:lnTo>
                    <a:pt x="317152" y="1776193"/>
                  </a:lnTo>
                  <a:lnTo>
                    <a:pt x="404761" y="1776895"/>
                  </a:lnTo>
                  <a:lnTo>
                    <a:pt x="463378" y="1776384"/>
                  </a:lnTo>
                  <a:lnTo>
                    <a:pt x="520197" y="1774852"/>
                  </a:lnTo>
                  <a:lnTo>
                    <a:pt x="575218" y="1772298"/>
                  </a:lnTo>
                  <a:lnTo>
                    <a:pt x="628442" y="1768722"/>
                  </a:lnTo>
                  <a:lnTo>
                    <a:pt x="679869" y="1764125"/>
                  </a:lnTo>
                  <a:lnTo>
                    <a:pt x="729498" y="1758506"/>
                  </a:lnTo>
                  <a:lnTo>
                    <a:pt x="777331" y="1751866"/>
                  </a:lnTo>
                  <a:lnTo>
                    <a:pt x="823367" y="1744203"/>
                  </a:lnTo>
                  <a:lnTo>
                    <a:pt x="867606" y="1735519"/>
                  </a:lnTo>
                  <a:lnTo>
                    <a:pt x="910049" y="1725812"/>
                  </a:lnTo>
                  <a:lnTo>
                    <a:pt x="950696" y="1715084"/>
                  </a:lnTo>
                  <a:lnTo>
                    <a:pt x="1003993" y="1698800"/>
                  </a:lnTo>
                  <a:lnTo>
                    <a:pt x="1054574" y="1680858"/>
                  </a:lnTo>
                  <a:lnTo>
                    <a:pt x="1102440" y="1661259"/>
                  </a:lnTo>
                  <a:lnTo>
                    <a:pt x="1147591" y="1640001"/>
                  </a:lnTo>
                  <a:lnTo>
                    <a:pt x="1190027" y="1617087"/>
                  </a:lnTo>
                  <a:lnTo>
                    <a:pt x="1229749" y="1592515"/>
                  </a:lnTo>
                  <a:lnTo>
                    <a:pt x="1266757" y="1566286"/>
                  </a:lnTo>
                  <a:lnTo>
                    <a:pt x="1301051" y="1538401"/>
                  </a:lnTo>
                  <a:lnTo>
                    <a:pt x="1337107" y="1504556"/>
                  </a:lnTo>
                  <a:lnTo>
                    <a:pt x="1367503" y="1471409"/>
                  </a:lnTo>
                  <a:lnTo>
                    <a:pt x="505167" y="1471409"/>
                  </a:lnTo>
                  <a:lnTo>
                    <a:pt x="493662" y="1471334"/>
                  </a:lnTo>
                  <a:lnTo>
                    <a:pt x="448307" y="1469318"/>
                  </a:lnTo>
                  <a:lnTo>
                    <a:pt x="402221" y="1463890"/>
                  </a:lnTo>
                  <a:lnTo>
                    <a:pt x="402221" y="315671"/>
                  </a:lnTo>
                  <a:lnTo>
                    <a:pt x="480706" y="311301"/>
                  </a:lnTo>
                  <a:lnTo>
                    <a:pt x="492296" y="310903"/>
                  </a:lnTo>
                  <a:lnTo>
                    <a:pt x="503886" y="310660"/>
                  </a:lnTo>
                  <a:lnTo>
                    <a:pt x="1371466" y="310578"/>
                  </a:lnTo>
                  <a:lnTo>
                    <a:pt x="1346069" y="280673"/>
                  </a:lnTo>
                  <a:lnTo>
                    <a:pt x="1314658" y="248480"/>
                  </a:lnTo>
                  <a:lnTo>
                    <a:pt x="1280922" y="218338"/>
                  </a:lnTo>
                  <a:lnTo>
                    <a:pt x="1249136" y="193409"/>
                  </a:lnTo>
                  <a:lnTo>
                    <a:pt x="1215381" y="169991"/>
                  </a:lnTo>
                  <a:lnTo>
                    <a:pt x="1179657" y="148083"/>
                  </a:lnTo>
                  <a:lnTo>
                    <a:pt x="1141963" y="127685"/>
                  </a:lnTo>
                  <a:lnTo>
                    <a:pt x="1102299" y="108798"/>
                  </a:lnTo>
                  <a:lnTo>
                    <a:pt x="1060666" y="91422"/>
                  </a:lnTo>
                  <a:lnTo>
                    <a:pt x="1017063" y="75556"/>
                  </a:lnTo>
                  <a:lnTo>
                    <a:pt x="971490" y="61201"/>
                  </a:lnTo>
                  <a:lnTo>
                    <a:pt x="923948" y="48357"/>
                  </a:lnTo>
                  <a:lnTo>
                    <a:pt x="874437" y="37024"/>
                  </a:lnTo>
                  <a:lnTo>
                    <a:pt x="822955" y="27201"/>
                  </a:lnTo>
                  <a:lnTo>
                    <a:pt x="769505" y="18890"/>
                  </a:lnTo>
                  <a:lnTo>
                    <a:pt x="714084" y="12090"/>
                  </a:lnTo>
                  <a:lnTo>
                    <a:pt x="656694" y="6800"/>
                  </a:lnTo>
                  <a:lnTo>
                    <a:pt x="597334" y="3022"/>
                  </a:lnTo>
                  <a:lnTo>
                    <a:pt x="536005" y="755"/>
                  </a:lnTo>
                  <a:lnTo>
                    <a:pt x="472706" y="0"/>
                  </a:lnTo>
                  <a:close/>
                </a:path>
                <a:path w="1543050" h="1777364">
                  <a:moveTo>
                    <a:pt x="1371466" y="310578"/>
                  </a:moveTo>
                  <a:lnTo>
                    <a:pt x="515467" y="310578"/>
                  </a:lnTo>
                  <a:lnTo>
                    <a:pt x="571736" y="312083"/>
                  </a:lnTo>
                  <a:lnTo>
                    <a:pt x="625252" y="316597"/>
                  </a:lnTo>
                  <a:lnTo>
                    <a:pt x="676014" y="324121"/>
                  </a:lnTo>
                  <a:lnTo>
                    <a:pt x="724024" y="334653"/>
                  </a:lnTo>
                  <a:lnTo>
                    <a:pt x="769281" y="348194"/>
                  </a:lnTo>
                  <a:lnTo>
                    <a:pt x="811786" y="364742"/>
                  </a:lnTo>
                  <a:lnTo>
                    <a:pt x="851537" y="384299"/>
                  </a:lnTo>
                  <a:lnTo>
                    <a:pt x="888537" y="406862"/>
                  </a:lnTo>
                  <a:lnTo>
                    <a:pt x="922783" y="432433"/>
                  </a:lnTo>
                  <a:lnTo>
                    <a:pt x="954278" y="461010"/>
                  </a:lnTo>
                  <a:lnTo>
                    <a:pt x="982880" y="492483"/>
                  </a:lnTo>
                  <a:lnTo>
                    <a:pt x="1008472" y="526714"/>
                  </a:lnTo>
                  <a:lnTo>
                    <a:pt x="1031055" y="563701"/>
                  </a:lnTo>
                  <a:lnTo>
                    <a:pt x="1050628" y="603444"/>
                  </a:lnTo>
                  <a:lnTo>
                    <a:pt x="1067190" y="645944"/>
                  </a:lnTo>
                  <a:lnTo>
                    <a:pt x="1080742" y="691200"/>
                  </a:lnTo>
                  <a:lnTo>
                    <a:pt x="1091283" y="739212"/>
                  </a:lnTo>
                  <a:lnTo>
                    <a:pt x="1098812" y="789979"/>
                  </a:lnTo>
                  <a:lnTo>
                    <a:pt x="1103330" y="843503"/>
                  </a:lnTo>
                  <a:lnTo>
                    <a:pt x="1104836" y="899782"/>
                  </a:lnTo>
                  <a:lnTo>
                    <a:pt x="1102961" y="960510"/>
                  </a:lnTo>
                  <a:lnTo>
                    <a:pt x="1097335" y="1017895"/>
                  </a:lnTo>
                  <a:lnTo>
                    <a:pt x="1087959" y="1071938"/>
                  </a:lnTo>
                  <a:lnTo>
                    <a:pt x="1074833" y="1122638"/>
                  </a:lnTo>
                  <a:lnTo>
                    <a:pt x="1057958" y="1169996"/>
                  </a:lnTo>
                  <a:lnTo>
                    <a:pt x="1037334" y="1214010"/>
                  </a:lnTo>
                  <a:lnTo>
                    <a:pt x="1012961" y="1254681"/>
                  </a:lnTo>
                  <a:lnTo>
                    <a:pt x="984839" y="1292009"/>
                  </a:lnTo>
                  <a:lnTo>
                    <a:pt x="952969" y="1325994"/>
                  </a:lnTo>
                  <a:lnTo>
                    <a:pt x="921158" y="1353631"/>
                  </a:lnTo>
                  <a:lnTo>
                    <a:pt x="886464" y="1378356"/>
                  </a:lnTo>
                  <a:lnTo>
                    <a:pt x="848887" y="1400170"/>
                  </a:lnTo>
                  <a:lnTo>
                    <a:pt x="808428" y="1419074"/>
                  </a:lnTo>
                  <a:lnTo>
                    <a:pt x="765087" y="1435068"/>
                  </a:lnTo>
                  <a:lnTo>
                    <a:pt x="718865" y="1448152"/>
                  </a:lnTo>
                  <a:lnTo>
                    <a:pt x="669761" y="1458328"/>
                  </a:lnTo>
                  <a:lnTo>
                    <a:pt x="617777" y="1465595"/>
                  </a:lnTo>
                  <a:lnTo>
                    <a:pt x="562912" y="1469956"/>
                  </a:lnTo>
                  <a:lnTo>
                    <a:pt x="505167" y="1471409"/>
                  </a:lnTo>
                  <a:lnTo>
                    <a:pt x="1367503" y="1471409"/>
                  </a:lnTo>
                  <a:lnTo>
                    <a:pt x="1399828" y="1430684"/>
                  </a:lnTo>
                  <a:lnTo>
                    <a:pt x="1426494" y="1390657"/>
                  </a:lnTo>
                  <a:lnTo>
                    <a:pt x="1450031" y="1348570"/>
                  </a:lnTo>
                  <a:lnTo>
                    <a:pt x="1470438" y="1304422"/>
                  </a:lnTo>
                  <a:lnTo>
                    <a:pt x="1487716" y="1258214"/>
                  </a:lnTo>
                  <a:lnTo>
                    <a:pt x="1502298" y="1210140"/>
                  </a:lnTo>
                  <a:lnTo>
                    <a:pt x="1514638" y="1160362"/>
                  </a:lnTo>
                  <a:lnTo>
                    <a:pt x="1524736" y="1108880"/>
                  </a:lnTo>
                  <a:lnTo>
                    <a:pt x="1532592" y="1055697"/>
                  </a:lnTo>
                  <a:lnTo>
                    <a:pt x="1538204" y="1000812"/>
                  </a:lnTo>
                  <a:lnTo>
                    <a:pt x="1541571" y="944225"/>
                  </a:lnTo>
                  <a:lnTo>
                    <a:pt x="1542694" y="885939"/>
                  </a:lnTo>
                  <a:lnTo>
                    <a:pt x="1541530" y="827064"/>
                  </a:lnTo>
                  <a:lnTo>
                    <a:pt x="1538039" y="770243"/>
                  </a:lnTo>
                  <a:lnTo>
                    <a:pt x="1532221" y="715474"/>
                  </a:lnTo>
                  <a:lnTo>
                    <a:pt x="1524076" y="662759"/>
                  </a:lnTo>
                  <a:lnTo>
                    <a:pt x="1513604" y="612095"/>
                  </a:lnTo>
                  <a:lnTo>
                    <a:pt x="1500805" y="563485"/>
                  </a:lnTo>
                  <a:lnTo>
                    <a:pt x="1485680" y="516926"/>
                  </a:lnTo>
                  <a:lnTo>
                    <a:pt x="1468227" y="472420"/>
                  </a:lnTo>
                  <a:lnTo>
                    <a:pt x="1448449" y="429967"/>
                  </a:lnTo>
                  <a:lnTo>
                    <a:pt x="1426343" y="389565"/>
                  </a:lnTo>
                  <a:lnTo>
                    <a:pt x="1401911" y="351216"/>
                  </a:lnTo>
                  <a:lnTo>
                    <a:pt x="1375153" y="314919"/>
                  </a:lnTo>
                  <a:lnTo>
                    <a:pt x="1371466" y="310578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5027" y="3575828"/>
              <a:ext cx="103327" cy="1113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9498" y="3575828"/>
              <a:ext cx="103327" cy="11130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427595" y="5042598"/>
              <a:ext cx="365760" cy="118745"/>
            </a:xfrm>
            <a:custGeom>
              <a:avLst/>
              <a:gdLst/>
              <a:ahLst/>
              <a:cxnLst/>
              <a:rect l="l" t="t" r="r" b="b"/>
              <a:pathLst>
                <a:path w="365759" h="118745">
                  <a:moveTo>
                    <a:pt x="118173" y="30657"/>
                  </a:moveTo>
                  <a:lnTo>
                    <a:pt x="0" y="30657"/>
                  </a:lnTo>
                  <a:lnTo>
                    <a:pt x="59093" y="118186"/>
                  </a:lnTo>
                  <a:lnTo>
                    <a:pt x="118173" y="30657"/>
                  </a:lnTo>
                  <a:close/>
                </a:path>
                <a:path w="365759" h="118745">
                  <a:moveTo>
                    <a:pt x="365201" y="0"/>
                  </a:moveTo>
                  <a:lnTo>
                    <a:pt x="277672" y="59093"/>
                  </a:lnTo>
                  <a:lnTo>
                    <a:pt x="365201" y="118173"/>
                  </a:lnTo>
                  <a:lnTo>
                    <a:pt x="365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86690" y="3595476"/>
              <a:ext cx="0" cy="1529715"/>
            </a:xfrm>
            <a:custGeom>
              <a:avLst/>
              <a:gdLst/>
              <a:ahLst/>
              <a:cxnLst/>
              <a:rect l="l" t="t" r="r" b="b"/>
              <a:pathLst>
                <a:path h="1529714">
                  <a:moveTo>
                    <a:pt x="0" y="0"/>
                  </a:moveTo>
                  <a:lnTo>
                    <a:pt x="0" y="1529118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62848" y="3628185"/>
              <a:ext cx="765810" cy="685165"/>
            </a:xfrm>
            <a:custGeom>
              <a:avLst/>
              <a:gdLst/>
              <a:ahLst/>
              <a:cxnLst/>
              <a:rect l="l" t="t" r="r" b="b"/>
              <a:pathLst>
                <a:path w="765809" h="685164">
                  <a:moveTo>
                    <a:pt x="0" y="0"/>
                  </a:moveTo>
                  <a:lnTo>
                    <a:pt x="52239" y="1887"/>
                  </a:lnTo>
                  <a:lnTo>
                    <a:pt x="112543" y="7154"/>
                  </a:lnTo>
                  <a:lnTo>
                    <a:pt x="178993" y="16958"/>
                  </a:lnTo>
                  <a:lnTo>
                    <a:pt x="249673" y="32457"/>
                  </a:lnTo>
                  <a:lnTo>
                    <a:pt x="322667" y="54808"/>
                  </a:lnTo>
                  <a:lnTo>
                    <a:pt x="359431" y="68916"/>
                  </a:lnTo>
                  <a:lnTo>
                    <a:pt x="396055" y="85172"/>
                  </a:lnTo>
                  <a:lnTo>
                    <a:pt x="432299" y="103719"/>
                  </a:lnTo>
                  <a:lnTo>
                    <a:pt x="467923" y="124704"/>
                  </a:lnTo>
                  <a:lnTo>
                    <a:pt x="502687" y="148270"/>
                  </a:lnTo>
                  <a:lnTo>
                    <a:pt x="536352" y="174563"/>
                  </a:lnTo>
                  <a:lnTo>
                    <a:pt x="568678" y="203728"/>
                  </a:lnTo>
                  <a:lnTo>
                    <a:pt x="599425" y="235908"/>
                  </a:lnTo>
                  <a:lnTo>
                    <a:pt x="628355" y="271249"/>
                  </a:lnTo>
                  <a:lnTo>
                    <a:pt x="655226" y="309896"/>
                  </a:lnTo>
                  <a:lnTo>
                    <a:pt x="679801" y="351993"/>
                  </a:lnTo>
                  <a:lnTo>
                    <a:pt x="701838" y="397685"/>
                  </a:lnTo>
                  <a:lnTo>
                    <a:pt x="721098" y="447118"/>
                  </a:lnTo>
                  <a:lnTo>
                    <a:pt x="737342" y="500434"/>
                  </a:lnTo>
                  <a:lnTo>
                    <a:pt x="750331" y="557780"/>
                  </a:lnTo>
                  <a:lnTo>
                    <a:pt x="759823" y="619300"/>
                  </a:lnTo>
                  <a:lnTo>
                    <a:pt x="765581" y="685139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35216" y="4469750"/>
              <a:ext cx="791845" cy="638175"/>
            </a:xfrm>
            <a:custGeom>
              <a:avLst/>
              <a:gdLst/>
              <a:ahLst/>
              <a:cxnLst/>
              <a:rect l="l" t="t" r="r" b="b"/>
              <a:pathLst>
                <a:path w="791845" h="638175">
                  <a:moveTo>
                    <a:pt x="791464" y="0"/>
                  </a:moveTo>
                  <a:lnTo>
                    <a:pt x="783960" y="65864"/>
                  </a:lnTo>
                  <a:lnTo>
                    <a:pt x="772591" y="127094"/>
                  </a:lnTo>
                  <a:lnTo>
                    <a:pt x="757617" y="183855"/>
                  </a:lnTo>
                  <a:lnTo>
                    <a:pt x="739301" y="236314"/>
                  </a:lnTo>
                  <a:lnTo>
                    <a:pt x="717907" y="284636"/>
                  </a:lnTo>
                  <a:lnTo>
                    <a:pt x="693697" y="328988"/>
                  </a:lnTo>
                  <a:lnTo>
                    <a:pt x="666934" y="369535"/>
                  </a:lnTo>
                  <a:lnTo>
                    <a:pt x="637880" y="406442"/>
                  </a:lnTo>
                  <a:lnTo>
                    <a:pt x="606798" y="439878"/>
                  </a:lnTo>
                  <a:lnTo>
                    <a:pt x="573951" y="470006"/>
                  </a:lnTo>
                  <a:lnTo>
                    <a:pt x="539601" y="496993"/>
                  </a:lnTo>
                  <a:lnTo>
                    <a:pt x="504011" y="521006"/>
                  </a:lnTo>
                  <a:lnTo>
                    <a:pt x="467444" y="542209"/>
                  </a:lnTo>
                  <a:lnTo>
                    <a:pt x="430163" y="560770"/>
                  </a:lnTo>
                  <a:lnTo>
                    <a:pt x="392429" y="576854"/>
                  </a:lnTo>
                  <a:lnTo>
                    <a:pt x="354507" y="590626"/>
                  </a:lnTo>
                  <a:lnTo>
                    <a:pt x="316657" y="602253"/>
                  </a:lnTo>
                  <a:lnTo>
                    <a:pt x="279145" y="611901"/>
                  </a:lnTo>
                  <a:lnTo>
                    <a:pt x="206178" y="625924"/>
                  </a:lnTo>
                  <a:lnTo>
                    <a:pt x="137708" y="634022"/>
                  </a:lnTo>
                  <a:lnTo>
                    <a:pt x="75837" y="637522"/>
                  </a:lnTo>
                  <a:lnTo>
                    <a:pt x="48033" y="637963"/>
                  </a:lnTo>
                  <a:lnTo>
                    <a:pt x="22666" y="637753"/>
                  </a:lnTo>
                  <a:lnTo>
                    <a:pt x="0" y="637057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70450" y="3628875"/>
              <a:ext cx="859790" cy="1477010"/>
            </a:xfrm>
            <a:custGeom>
              <a:avLst/>
              <a:gdLst/>
              <a:ahLst/>
              <a:cxnLst/>
              <a:rect l="l" t="t" r="r" b="b"/>
              <a:pathLst>
                <a:path w="859790" h="1477010">
                  <a:moveTo>
                    <a:pt x="711" y="2603"/>
                  </a:moveTo>
                  <a:lnTo>
                    <a:pt x="9314" y="1662"/>
                  </a:lnTo>
                  <a:lnTo>
                    <a:pt x="16241" y="1077"/>
                  </a:lnTo>
                  <a:lnTo>
                    <a:pt x="25148" y="605"/>
                  </a:lnTo>
                  <a:lnTo>
                    <a:pt x="39687" y="0"/>
                  </a:lnTo>
                </a:path>
                <a:path w="859790" h="1477010">
                  <a:moveTo>
                    <a:pt x="859142" y="710793"/>
                  </a:moveTo>
                  <a:lnTo>
                    <a:pt x="859418" y="720428"/>
                  </a:lnTo>
                  <a:lnTo>
                    <a:pt x="859616" y="730148"/>
                  </a:lnTo>
                  <a:lnTo>
                    <a:pt x="859737" y="739954"/>
                  </a:lnTo>
                  <a:lnTo>
                    <a:pt x="859777" y="749846"/>
                  </a:lnTo>
                  <a:lnTo>
                    <a:pt x="859737" y="759688"/>
                  </a:lnTo>
                  <a:lnTo>
                    <a:pt x="859618" y="769440"/>
                  </a:lnTo>
                  <a:lnTo>
                    <a:pt x="859423" y="779105"/>
                  </a:lnTo>
                  <a:lnTo>
                    <a:pt x="859155" y="788682"/>
                  </a:lnTo>
                </a:path>
                <a:path w="859790" h="1477010">
                  <a:moveTo>
                    <a:pt x="38658" y="1476489"/>
                  </a:moveTo>
                  <a:lnTo>
                    <a:pt x="22256" y="1475203"/>
                  </a:lnTo>
                  <a:lnTo>
                    <a:pt x="10118" y="1474020"/>
                  </a:lnTo>
                  <a:lnTo>
                    <a:pt x="2586" y="1473154"/>
                  </a:lnTo>
                  <a:lnTo>
                    <a:pt x="0" y="1472818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2121" y="2910145"/>
            <a:ext cx="1473060" cy="2398746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52" name="Frame 51"/>
          <p:cNvSpPr/>
          <p:nvPr/>
        </p:nvSpPr>
        <p:spPr>
          <a:xfrm>
            <a:off x="0" y="-34925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12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488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644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404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167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928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689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450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8212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973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734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96564" y="52580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94713" y="4076812"/>
            <a:ext cx="1023619" cy="1181735"/>
          </a:xfrm>
          <a:custGeom>
            <a:avLst/>
            <a:gdLst/>
            <a:ahLst/>
            <a:cxnLst/>
            <a:rect l="l" t="t" r="r" b="b"/>
            <a:pathLst>
              <a:path w="1023620" h="1181735">
                <a:moveTo>
                  <a:pt x="608457" y="0"/>
                </a:moveTo>
                <a:lnTo>
                  <a:pt x="555390" y="1833"/>
                </a:lnTo>
                <a:lnTo>
                  <a:pt x="504166" y="7333"/>
                </a:lnTo>
                <a:lnTo>
                  <a:pt x="454781" y="16500"/>
                </a:lnTo>
                <a:lnTo>
                  <a:pt x="407232" y="29333"/>
                </a:lnTo>
                <a:lnTo>
                  <a:pt x="361518" y="45834"/>
                </a:lnTo>
                <a:lnTo>
                  <a:pt x="317970" y="65688"/>
                </a:lnTo>
                <a:lnTo>
                  <a:pt x="276980" y="88599"/>
                </a:lnTo>
                <a:lnTo>
                  <a:pt x="238543" y="114567"/>
                </a:lnTo>
                <a:lnTo>
                  <a:pt x="202652" y="143589"/>
                </a:lnTo>
                <a:lnTo>
                  <a:pt x="169303" y="175666"/>
                </a:lnTo>
                <a:lnTo>
                  <a:pt x="138647" y="210545"/>
                </a:lnTo>
                <a:lnTo>
                  <a:pt x="110841" y="247973"/>
                </a:lnTo>
                <a:lnTo>
                  <a:pt x="85887" y="287945"/>
                </a:lnTo>
                <a:lnTo>
                  <a:pt x="63790" y="330460"/>
                </a:lnTo>
                <a:lnTo>
                  <a:pt x="44551" y="375513"/>
                </a:lnTo>
                <a:lnTo>
                  <a:pt x="28511" y="422830"/>
                </a:lnTo>
                <a:lnTo>
                  <a:pt x="16036" y="472076"/>
                </a:lnTo>
                <a:lnTo>
                  <a:pt x="7127" y="523250"/>
                </a:lnTo>
                <a:lnTo>
                  <a:pt x="1781" y="576352"/>
                </a:lnTo>
                <a:lnTo>
                  <a:pt x="0" y="631380"/>
                </a:lnTo>
                <a:lnTo>
                  <a:pt x="1528" y="681238"/>
                </a:lnTo>
                <a:lnTo>
                  <a:pt x="6112" y="728950"/>
                </a:lnTo>
                <a:lnTo>
                  <a:pt x="13751" y="774517"/>
                </a:lnTo>
                <a:lnTo>
                  <a:pt x="24444" y="817944"/>
                </a:lnTo>
                <a:lnTo>
                  <a:pt x="38188" y="859231"/>
                </a:lnTo>
                <a:lnTo>
                  <a:pt x="59351" y="907773"/>
                </a:lnTo>
                <a:lnTo>
                  <a:pt x="84648" y="952803"/>
                </a:lnTo>
                <a:lnTo>
                  <a:pt x="114084" y="994324"/>
                </a:lnTo>
                <a:lnTo>
                  <a:pt x="147662" y="1032344"/>
                </a:lnTo>
                <a:lnTo>
                  <a:pt x="185283" y="1066477"/>
                </a:lnTo>
                <a:lnTo>
                  <a:pt x="226893" y="1096313"/>
                </a:lnTo>
                <a:lnTo>
                  <a:pt x="272487" y="1121850"/>
                </a:lnTo>
                <a:lnTo>
                  <a:pt x="322059" y="1143088"/>
                </a:lnTo>
                <a:lnTo>
                  <a:pt x="364264" y="1156838"/>
                </a:lnTo>
                <a:lnTo>
                  <a:pt x="408401" y="1167531"/>
                </a:lnTo>
                <a:lnTo>
                  <a:pt x="454476" y="1175168"/>
                </a:lnTo>
                <a:lnTo>
                  <a:pt x="502491" y="1179750"/>
                </a:lnTo>
                <a:lnTo>
                  <a:pt x="552449" y="1181277"/>
                </a:lnTo>
                <a:lnTo>
                  <a:pt x="605982" y="1179764"/>
                </a:lnTo>
                <a:lnTo>
                  <a:pt x="657136" y="1175226"/>
                </a:lnTo>
                <a:lnTo>
                  <a:pt x="705908" y="1167668"/>
                </a:lnTo>
                <a:lnTo>
                  <a:pt x="752297" y="1157096"/>
                </a:lnTo>
                <a:lnTo>
                  <a:pt x="797716" y="1143019"/>
                </a:lnTo>
                <a:lnTo>
                  <a:pt x="843621" y="1124959"/>
                </a:lnTo>
                <a:lnTo>
                  <a:pt x="890009" y="1102918"/>
                </a:lnTo>
                <a:lnTo>
                  <a:pt x="936879" y="1076896"/>
                </a:lnTo>
                <a:lnTo>
                  <a:pt x="936879" y="924153"/>
                </a:lnTo>
                <a:lnTo>
                  <a:pt x="580453" y="924153"/>
                </a:lnTo>
                <a:lnTo>
                  <a:pt x="534376" y="920735"/>
                </a:lnTo>
                <a:lnTo>
                  <a:pt x="492921" y="910477"/>
                </a:lnTo>
                <a:lnTo>
                  <a:pt x="456091" y="893372"/>
                </a:lnTo>
                <a:lnTo>
                  <a:pt x="423887" y="869416"/>
                </a:lnTo>
                <a:lnTo>
                  <a:pt x="396908" y="839433"/>
                </a:lnTo>
                <a:lnTo>
                  <a:pt x="375823" y="804194"/>
                </a:lnTo>
                <a:lnTo>
                  <a:pt x="360631" y="763694"/>
                </a:lnTo>
                <a:lnTo>
                  <a:pt x="351332" y="717930"/>
                </a:lnTo>
                <a:lnTo>
                  <a:pt x="496134" y="717930"/>
                </a:lnTo>
                <a:lnTo>
                  <a:pt x="525772" y="716010"/>
                </a:lnTo>
                <a:lnTo>
                  <a:pt x="575417" y="710413"/>
                </a:lnTo>
                <a:lnTo>
                  <a:pt x="622921" y="702571"/>
                </a:lnTo>
                <a:lnTo>
                  <a:pt x="668286" y="692480"/>
                </a:lnTo>
                <a:lnTo>
                  <a:pt x="721672" y="677131"/>
                </a:lnTo>
                <a:lnTo>
                  <a:pt x="771077" y="659071"/>
                </a:lnTo>
                <a:lnTo>
                  <a:pt x="816505" y="638303"/>
                </a:lnTo>
                <a:lnTo>
                  <a:pt x="857961" y="614832"/>
                </a:lnTo>
                <a:lnTo>
                  <a:pt x="895174" y="588659"/>
                </a:lnTo>
                <a:lnTo>
                  <a:pt x="927947" y="559782"/>
                </a:lnTo>
                <a:lnTo>
                  <a:pt x="956277" y="528198"/>
                </a:lnTo>
                <a:lnTo>
                  <a:pt x="980160" y="493902"/>
                </a:lnTo>
                <a:lnTo>
                  <a:pt x="440435" y="493902"/>
                </a:lnTo>
                <a:lnTo>
                  <a:pt x="430397" y="493827"/>
                </a:lnTo>
                <a:lnTo>
                  <a:pt x="385060" y="491050"/>
                </a:lnTo>
                <a:lnTo>
                  <a:pt x="369150" y="488810"/>
                </a:lnTo>
                <a:lnTo>
                  <a:pt x="379333" y="438291"/>
                </a:lnTo>
                <a:lnTo>
                  <a:pt x="394606" y="393661"/>
                </a:lnTo>
                <a:lnTo>
                  <a:pt x="414972" y="354918"/>
                </a:lnTo>
                <a:lnTo>
                  <a:pt x="440435" y="322059"/>
                </a:lnTo>
                <a:lnTo>
                  <a:pt x="469702" y="295892"/>
                </a:lnTo>
                <a:lnTo>
                  <a:pt x="535903" y="265971"/>
                </a:lnTo>
                <a:lnTo>
                  <a:pt x="572820" y="262229"/>
                </a:lnTo>
                <a:lnTo>
                  <a:pt x="1015220" y="262229"/>
                </a:lnTo>
                <a:lnTo>
                  <a:pt x="1010847" y="241012"/>
                </a:lnTo>
                <a:lnTo>
                  <a:pt x="995106" y="198581"/>
                </a:lnTo>
                <a:lnTo>
                  <a:pt x="973074" y="159545"/>
                </a:lnTo>
                <a:lnTo>
                  <a:pt x="944753" y="123903"/>
                </a:lnTo>
                <a:lnTo>
                  <a:pt x="910145" y="91655"/>
                </a:lnTo>
                <a:lnTo>
                  <a:pt x="870290" y="63651"/>
                </a:lnTo>
                <a:lnTo>
                  <a:pt x="826265" y="40737"/>
                </a:lnTo>
                <a:lnTo>
                  <a:pt x="778070" y="22915"/>
                </a:lnTo>
                <a:lnTo>
                  <a:pt x="725703" y="10184"/>
                </a:lnTo>
                <a:lnTo>
                  <a:pt x="669166" y="2546"/>
                </a:lnTo>
                <a:lnTo>
                  <a:pt x="608457" y="0"/>
                </a:lnTo>
                <a:close/>
              </a:path>
              <a:path w="1023620" h="1181735">
                <a:moveTo>
                  <a:pt x="936879" y="809586"/>
                </a:moveTo>
                <a:lnTo>
                  <a:pt x="890089" y="836438"/>
                </a:lnTo>
                <a:lnTo>
                  <a:pt x="843941" y="859709"/>
                </a:lnTo>
                <a:lnTo>
                  <a:pt x="798434" y="879400"/>
                </a:lnTo>
                <a:lnTo>
                  <a:pt x="753565" y="895511"/>
                </a:lnTo>
                <a:lnTo>
                  <a:pt x="709334" y="908042"/>
                </a:lnTo>
                <a:lnTo>
                  <a:pt x="665739" y="916993"/>
                </a:lnTo>
                <a:lnTo>
                  <a:pt x="622779" y="922363"/>
                </a:lnTo>
                <a:lnTo>
                  <a:pt x="580453" y="924153"/>
                </a:lnTo>
                <a:lnTo>
                  <a:pt x="936879" y="924153"/>
                </a:lnTo>
                <a:lnTo>
                  <a:pt x="936879" y="809586"/>
                </a:lnTo>
                <a:close/>
              </a:path>
              <a:path w="1023620" h="1181735">
                <a:moveTo>
                  <a:pt x="496134" y="717930"/>
                </a:moveTo>
                <a:lnTo>
                  <a:pt x="351332" y="717930"/>
                </a:lnTo>
                <a:lnTo>
                  <a:pt x="370887" y="719053"/>
                </a:lnTo>
                <a:lnTo>
                  <a:pt x="388861" y="719850"/>
                </a:lnTo>
                <a:lnTo>
                  <a:pt x="405253" y="720325"/>
                </a:lnTo>
                <a:lnTo>
                  <a:pt x="420065" y="720483"/>
                </a:lnTo>
                <a:lnTo>
                  <a:pt x="473988" y="719365"/>
                </a:lnTo>
                <a:lnTo>
                  <a:pt x="496134" y="717930"/>
                </a:lnTo>
                <a:close/>
              </a:path>
              <a:path w="1023620" h="1181735">
                <a:moveTo>
                  <a:pt x="1015220" y="262229"/>
                </a:moveTo>
                <a:lnTo>
                  <a:pt x="572820" y="262229"/>
                </a:lnTo>
                <a:lnTo>
                  <a:pt x="595956" y="264062"/>
                </a:lnTo>
                <a:lnTo>
                  <a:pt x="617034" y="269555"/>
                </a:lnTo>
                <a:lnTo>
                  <a:pt x="653008" y="291503"/>
                </a:lnTo>
                <a:lnTo>
                  <a:pt x="676875" y="323662"/>
                </a:lnTo>
                <a:lnTo>
                  <a:pt x="684834" y="361518"/>
                </a:lnTo>
                <a:lnTo>
                  <a:pt x="679846" y="396019"/>
                </a:lnTo>
                <a:lnTo>
                  <a:pt x="639943" y="449436"/>
                </a:lnTo>
                <a:lnTo>
                  <a:pt x="605029" y="468350"/>
                </a:lnTo>
                <a:lnTo>
                  <a:pt x="560139" y="482066"/>
                </a:lnTo>
                <a:lnTo>
                  <a:pt x="505275" y="490584"/>
                </a:lnTo>
                <a:lnTo>
                  <a:pt x="440435" y="493902"/>
                </a:lnTo>
                <a:lnTo>
                  <a:pt x="980160" y="493902"/>
                </a:lnTo>
                <a:lnTo>
                  <a:pt x="999090" y="457318"/>
                </a:lnTo>
                <a:lnTo>
                  <a:pt x="1012617" y="418812"/>
                </a:lnTo>
                <a:lnTo>
                  <a:pt x="1020735" y="378390"/>
                </a:lnTo>
                <a:lnTo>
                  <a:pt x="1023442" y="336054"/>
                </a:lnTo>
                <a:lnTo>
                  <a:pt x="1020293" y="286836"/>
                </a:lnTo>
                <a:lnTo>
                  <a:pt x="1015220" y="262229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60272" y="3481374"/>
            <a:ext cx="1087120" cy="1776730"/>
          </a:xfrm>
          <a:custGeom>
            <a:avLst/>
            <a:gdLst/>
            <a:ahLst/>
            <a:cxnLst/>
            <a:rect l="l" t="t" r="r" b="b"/>
            <a:pathLst>
              <a:path w="1087120" h="1776729">
                <a:moveTo>
                  <a:pt x="1087081" y="1478280"/>
                </a:moveTo>
                <a:lnTo>
                  <a:pt x="402247" y="1478280"/>
                </a:lnTo>
                <a:lnTo>
                  <a:pt x="402247" y="1016000"/>
                </a:lnTo>
                <a:lnTo>
                  <a:pt x="1010704" y="1016000"/>
                </a:lnTo>
                <a:lnTo>
                  <a:pt x="1010704" y="712470"/>
                </a:lnTo>
                <a:lnTo>
                  <a:pt x="402247" y="712470"/>
                </a:lnTo>
                <a:lnTo>
                  <a:pt x="402247" y="309880"/>
                </a:lnTo>
                <a:lnTo>
                  <a:pt x="1084541" y="309880"/>
                </a:lnTo>
                <a:lnTo>
                  <a:pt x="1084541" y="0"/>
                </a:lnTo>
                <a:lnTo>
                  <a:pt x="0" y="0"/>
                </a:lnTo>
                <a:lnTo>
                  <a:pt x="0" y="309880"/>
                </a:lnTo>
                <a:lnTo>
                  <a:pt x="0" y="712470"/>
                </a:lnTo>
                <a:lnTo>
                  <a:pt x="0" y="1016000"/>
                </a:lnTo>
                <a:lnTo>
                  <a:pt x="0" y="1478280"/>
                </a:lnTo>
                <a:lnTo>
                  <a:pt x="0" y="1776730"/>
                </a:lnTo>
                <a:lnTo>
                  <a:pt x="1087081" y="1776730"/>
                </a:lnTo>
                <a:lnTo>
                  <a:pt x="1087081" y="147828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5752" y="4621408"/>
            <a:ext cx="103327" cy="111302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3078801" y="5029327"/>
            <a:ext cx="100330" cy="114300"/>
          </a:xfrm>
          <a:custGeom>
            <a:avLst/>
            <a:gdLst/>
            <a:ahLst/>
            <a:cxnLst/>
            <a:rect l="l" t="t" r="r" b="b"/>
            <a:pathLst>
              <a:path w="100330" h="114300">
                <a:moveTo>
                  <a:pt x="0" y="0"/>
                </a:moveTo>
                <a:lnTo>
                  <a:pt x="30581" y="114147"/>
                </a:lnTo>
                <a:lnTo>
                  <a:pt x="99834" y="34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7154" y="3577208"/>
            <a:ext cx="103327" cy="11130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3490" y="3577208"/>
            <a:ext cx="103327" cy="11130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3490" y="5063698"/>
            <a:ext cx="103327" cy="11130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3490" y="4287403"/>
            <a:ext cx="103327" cy="111302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8694152" y="3577209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29" h="118745">
                <a:moveTo>
                  <a:pt x="0" y="0"/>
                </a:moveTo>
                <a:lnTo>
                  <a:pt x="0" y="118160"/>
                </a:lnTo>
                <a:lnTo>
                  <a:pt x="87528" y="59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94152" y="5056834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29" h="118745">
                <a:moveTo>
                  <a:pt x="0" y="0"/>
                </a:moveTo>
                <a:lnTo>
                  <a:pt x="0" y="118173"/>
                </a:lnTo>
                <a:lnTo>
                  <a:pt x="87528" y="59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31152" y="4283971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29" h="118745">
                <a:moveTo>
                  <a:pt x="0" y="0"/>
                </a:moveTo>
                <a:lnTo>
                  <a:pt x="0" y="118160"/>
                </a:lnTo>
                <a:lnTo>
                  <a:pt x="87528" y="59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96083" y="5087472"/>
            <a:ext cx="118745" cy="87630"/>
          </a:xfrm>
          <a:custGeom>
            <a:avLst/>
            <a:gdLst/>
            <a:ahLst/>
            <a:cxnLst/>
            <a:rect l="l" t="t" r="r" b="b"/>
            <a:pathLst>
              <a:path w="118745" h="87629">
                <a:moveTo>
                  <a:pt x="118173" y="0"/>
                </a:moveTo>
                <a:lnTo>
                  <a:pt x="0" y="0"/>
                </a:lnTo>
                <a:lnTo>
                  <a:pt x="59093" y="87528"/>
                </a:lnTo>
                <a:lnTo>
                  <a:pt x="1181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449765" y="4191677"/>
            <a:ext cx="713740" cy="805815"/>
            <a:chOff x="2449765" y="4191677"/>
            <a:chExt cx="713740" cy="805815"/>
          </a:xfrm>
        </p:grpSpPr>
        <p:sp>
          <p:nvSpPr>
            <p:cNvPr id="44" name="object 44"/>
            <p:cNvSpPr/>
            <p:nvPr/>
          </p:nvSpPr>
          <p:spPr>
            <a:xfrm>
              <a:off x="2801960" y="4377630"/>
              <a:ext cx="348615" cy="302895"/>
            </a:xfrm>
            <a:custGeom>
              <a:avLst/>
              <a:gdLst/>
              <a:ahLst/>
              <a:cxnLst/>
              <a:rect l="l" t="t" r="r" b="b"/>
              <a:pathLst>
                <a:path w="348614" h="302895">
                  <a:moveTo>
                    <a:pt x="0" y="302717"/>
                  </a:moveTo>
                  <a:lnTo>
                    <a:pt x="38196" y="294418"/>
                  </a:lnTo>
                  <a:lnTo>
                    <a:pt x="79478" y="283796"/>
                  </a:lnTo>
                  <a:lnTo>
                    <a:pt x="122383" y="270626"/>
                  </a:lnTo>
                  <a:lnTo>
                    <a:pt x="165449" y="254681"/>
                  </a:lnTo>
                  <a:lnTo>
                    <a:pt x="207214" y="235733"/>
                  </a:lnTo>
                  <a:lnTo>
                    <a:pt x="246216" y="213556"/>
                  </a:lnTo>
                  <a:lnTo>
                    <a:pt x="280992" y="187924"/>
                  </a:lnTo>
                  <a:lnTo>
                    <a:pt x="310080" y="158610"/>
                  </a:lnTo>
                  <a:lnTo>
                    <a:pt x="332018" y="125387"/>
                  </a:lnTo>
                  <a:lnTo>
                    <a:pt x="345343" y="88029"/>
                  </a:lnTo>
                  <a:lnTo>
                    <a:pt x="348594" y="46309"/>
                  </a:lnTo>
                  <a:lnTo>
                    <a:pt x="340309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61259" y="4204377"/>
              <a:ext cx="499745" cy="186055"/>
            </a:xfrm>
            <a:custGeom>
              <a:avLst/>
              <a:gdLst/>
              <a:ahLst/>
              <a:cxnLst/>
              <a:rect l="l" t="t" r="r" b="b"/>
              <a:pathLst>
                <a:path w="499744" h="186054">
                  <a:moveTo>
                    <a:pt x="499414" y="48980"/>
                  </a:moveTo>
                  <a:lnTo>
                    <a:pt x="467170" y="28589"/>
                  </a:lnTo>
                  <a:lnTo>
                    <a:pt x="431504" y="13691"/>
                  </a:lnTo>
                  <a:lnTo>
                    <a:pt x="393069" y="4192"/>
                  </a:lnTo>
                  <a:lnTo>
                    <a:pt x="352518" y="0"/>
                  </a:lnTo>
                  <a:lnTo>
                    <a:pt x="310503" y="1019"/>
                  </a:lnTo>
                  <a:lnTo>
                    <a:pt x="267677" y="7159"/>
                  </a:lnTo>
                  <a:lnTo>
                    <a:pt x="224692" y="18325"/>
                  </a:lnTo>
                  <a:lnTo>
                    <a:pt x="182201" y="34424"/>
                  </a:lnTo>
                  <a:lnTo>
                    <a:pt x="140857" y="55364"/>
                  </a:lnTo>
                  <a:lnTo>
                    <a:pt x="101312" y="81050"/>
                  </a:lnTo>
                  <a:lnTo>
                    <a:pt x="64219" y="111389"/>
                  </a:lnTo>
                  <a:lnTo>
                    <a:pt x="30231" y="146290"/>
                  </a:lnTo>
                  <a:lnTo>
                    <a:pt x="0" y="185657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62465" y="4524319"/>
              <a:ext cx="95250" cy="460375"/>
            </a:xfrm>
            <a:custGeom>
              <a:avLst/>
              <a:gdLst/>
              <a:ahLst/>
              <a:cxnLst/>
              <a:rect l="l" t="t" r="r" b="b"/>
              <a:pathLst>
                <a:path w="95250" h="460375">
                  <a:moveTo>
                    <a:pt x="34475" y="0"/>
                  </a:moveTo>
                  <a:lnTo>
                    <a:pt x="16642" y="58909"/>
                  </a:lnTo>
                  <a:lnTo>
                    <a:pt x="5299" y="115062"/>
                  </a:lnTo>
                  <a:lnTo>
                    <a:pt x="0" y="168417"/>
                  </a:lnTo>
                  <a:lnTo>
                    <a:pt x="299" y="218933"/>
                  </a:lnTo>
                  <a:lnTo>
                    <a:pt x="5752" y="266569"/>
                  </a:lnTo>
                  <a:lnTo>
                    <a:pt x="15915" y="311285"/>
                  </a:lnTo>
                  <a:lnTo>
                    <a:pt x="30340" y="353039"/>
                  </a:lnTo>
                  <a:lnTo>
                    <a:pt x="48585" y="391790"/>
                  </a:lnTo>
                  <a:lnTo>
                    <a:pt x="70203" y="427498"/>
                  </a:lnTo>
                  <a:lnTo>
                    <a:pt x="94749" y="46012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2684693" y="5084465"/>
            <a:ext cx="386080" cy="36195"/>
          </a:xfrm>
          <a:custGeom>
            <a:avLst/>
            <a:gdLst/>
            <a:ahLst/>
            <a:cxnLst/>
            <a:rect l="l" t="t" r="r" b="b"/>
            <a:pathLst>
              <a:path w="386080" h="36195">
                <a:moveTo>
                  <a:pt x="0" y="0"/>
                </a:moveTo>
                <a:lnTo>
                  <a:pt x="52192" y="19277"/>
                </a:lnTo>
                <a:lnTo>
                  <a:pt x="105506" y="30739"/>
                </a:lnTo>
                <a:lnTo>
                  <a:pt x="158810" y="35580"/>
                </a:lnTo>
                <a:lnTo>
                  <a:pt x="210972" y="34994"/>
                </a:lnTo>
                <a:lnTo>
                  <a:pt x="260860" y="30177"/>
                </a:lnTo>
                <a:lnTo>
                  <a:pt x="307341" y="22324"/>
                </a:lnTo>
                <a:lnTo>
                  <a:pt x="349285" y="12628"/>
                </a:lnTo>
                <a:lnTo>
                  <a:pt x="385559" y="2286"/>
                </a:lnTo>
              </a:path>
            </a:pathLst>
          </a:custGeom>
          <a:ln w="25399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07416" y="4689888"/>
            <a:ext cx="40640" cy="5715"/>
          </a:xfrm>
          <a:custGeom>
            <a:avLst/>
            <a:gdLst/>
            <a:ahLst/>
            <a:cxnLst/>
            <a:rect l="l" t="t" r="r" b="b"/>
            <a:pathLst>
              <a:path w="40639" h="5714">
                <a:moveTo>
                  <a:pt x="0" y="5168"/>
                </a:moveTo>
                <a:lnTo>
                  <a:pt x="9190" y="4280"/>
                </a:lnTo>
                <a:lnTo>
                  <a:pt x="16424" y="3446"/>
                </a:lnTo>
                <a:lnTo>
                  <a:pt x="25453" y="2181"/>
                </a:lnTo>
                <a:lnTo>
                  <a:pt x="4003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1710" y="4273074"/>
            <a:ext cx="63881" cy="91236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2515621" y="4409814"/>
            <a:ext cx="33655" cy="67310"/>
          </a:xfrm>
          <a:custGeom>
            <a:avLst/>
            <a:gdLst/>
            <a:ahLst/>
            <a:cxnLst/>
            <a:rect l="l" t="t" r="r" b="b"/>
            <a:pathLst>
              <a:path w="33655" h="67310">
                <a:moveTo>
                  <a:pt x="33058" y="0"/>
                </a:moveTo>
                <a:lnTo>
                  <a:pt x="11731" y="40609"/>
                </a:lnTo>
                <a:lnTo>
                  <a:pt x="3772" y="58059"/>
                </a:lnTo>
                <a:lnTo>
                  <a:pt x="0" y="6671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1531" y="4990954"/>
            <a:ext cx="85648" cy="77736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3097687" y="5062594"/>
            <a:ext cx="39370" cy="15240"/>
          </a:xfrm>
          <a:custGeom>
            <a:avLst/>
            <a:gdLst/>
            <a:ahLst/>
            <a:cxnLst/>
            <a:rect l="l" t="t" r="r" b="b"/>
            <a:pathLst>
              <a:path w="39369" h="15239">
                <a:moveTo>
                  <a:pt x="0" y="15074"/>
                </a:moveTo>
                <a:lnTo>
                  <a:pt x="16373" y="9086"/>
                </a:lnTo>
                <a:lnTo>
                  <a:pt x="28546" y="4308"/>
                </a:lnTo>
                <a:lnTo>
                  <a:pt x="36133" y="1144"/>
                </a:lnTo>
                <a:lnTo>
                  <a:pt x="38747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55177" y="3596857"/>
            <a:ext cx="0" cy="1522730"/>
          </a:xfrm>
          <a:custGeom>
            <a:avLst/>
            <a:gdLst/>
            <a:ahLst/>
            <a:cxnLst/>
            <a:rect l="l" t="t" r="r" b="b"/>
            <a:pathLst>
              <a:path h="1522729">
                <a:moveTo>
                  <a:pt x="0" y="0"/>
                </a:moveTo>
                <a:lnTo>
                  <a:pt x="0" y="1522488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88153" y="3632858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529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88153" y="5119347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529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88153" y="4343051"/>
            <a:ext cx="449580" cy="0"/>
          </a:xfrm>
          <a:custGeom>
            <a:avLst/>
            <a:gdLst/>
            <a:ahLst/>
            <a:cxnLst/>
            <a:rect l="l" t="t" r="r" b="b"/>
            <a:pathLst>
              <a:path w="449579">
                <a:moveTo>
                  <a:pt x="0" y="0"/>
                </a:moveTo>
                <a:lnTo>
                  <a:pt x="449529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4748350" y="3481481"/>
            <a:ext cx="1581785" cy="1790700"/>
            <a:chOff x="4748350" y="3481481"/>
            <a:chExt cx="1581785" cy="1790700"/>
          </a:xfrm>
        </p:grpSpPr>
        <p:sp>
          <p:nvSpPr>
            <p:cNvPr id="58" name="object 58"/>
            <p:cNvSpPr/>
            <p:nvPr/>
          </p:nvSpPr>
          <p:spPr>
            <a:xfrm>
              <a:off x="4837980" y="3481481"/>
              <a:ext cx="1492250" cy="1790700"/>
            </a:xfrm>
            <a:custGeom>
              <a:avLst/>
              <a:gdLst/>
              <a:ahLst/>
              <a:cxnLst/>
              <a:rect l="l" t="t" r="r" b="b"/>
              <a:pathLst>
                <a:path w="1492250" h="1790700">
                  <a:moveTo>
                    <a:pt x="70524" y="1092200"/>
                  </a:moveTo>
                  <a:lnTo>
                    <a:pt x="46978" y="1092200"/>
                  </a:lnTo>
                  <a:lnTo>
                    <a:pt x="47067" y="1104900"/>
                  </a:lnTo>
                  <a:lnTo>
                    <a:pt x="45645" y="1117600"/>
                  </a:lnTo>
                  <a:lnTo>
                    <a:pt x="47474" y="1117600"/>
                  </a:lnTo>
                  <a:lnTo>
                    <a:pt x="59183" y="1168400"/>
                  </a:lnTo>
                  <a:lnTo>
                    <a:pt x="73001" y="1206500"/>
                  </a:lnTo>
                  <a:lnTo>
                    <a:pt x="88932" y="1257300"/>
                  </a:lnTo>
                  <a:lnTo>
                    <a:pt x="106986" y="1295400"/>
                  </a:lnTo>
                  <a:lnTo>
                    <a:pt x="108408" y="1295400"/>
                  </a:lnTo>
                  <a:lnTo>
                    <a:pt x="109094" y="1308100"/>
                  </a:lnTo>
                  <a:lnTo>
                    <a:pt x="118051" y="1320800"/>
                  </a:lnTo>
                  <a:lnTo>
                    <a:pt x="122503" y="1333500"/>
                  </a:lnTo>
                  <a:lnTo>
                    <a:pt x="126874" y="1333500"/>
                  </a:lnTo>
                  <a:lnTo>
                    <a:pt x="149866" y="1384300"/>
                  </a:lnTo>
                  <a:lnTo>
                    <a:pt x="174389" y="1422400"/>
                  </a:lnTo>
                  <a:lnTo>
                    <a:pt x="200505" y="1460500"/>
                  </a:lnTo>
                  <a:lnTo>
                    <a:pt x="228275" y="1498600"/>
                  </a:lnTo>
                  <a:lnTo>
                    <a:pt x="257761" y="1536700"/>
                  </a:lnTo>
                  <a:lnTo>
                    <a:pt x="289023" y="1574800"/>
                  </a:lnTo>
                  <a:lnTo>
                    <a:pt x="322123" y="1612900"/>
                  </a:lnTo>
                  <a:lnTo>
                    <a:pt x="357122" y="1651000"/>
                  </a:lnTo>
                  <a:lnTo>
                    <a:pt x="394082" y="1676400"/>
                  </a:lnTo>
                  <a:lnTo>
                    <a:pt x="433958" y="1701800"/>
                  </a:lnTo>
                  <a:lnTo>
                    <a:pt x="476043" y="1727200"/>
                  </a:lnTo>
                  <a:lnTo>
                    <a:pt x="520607" y="1752600"/>
                  </a:lnTo>
                  <a:lnTo>
                    <a:pt x="567920" y="1765300"/>
                  </a:lnTo>
                  <a:lnTo>
                    <a:pt x="666916" y="1790700"/>
                  </a:lnTo>
                  <a:lnTo>
                    <a:pt x="864538" y="1790700"/>
                  </a:lnTo>
                  <a:lnTo>
                    <a:pt x="890576" y="1778000"/>
                  </a:lnTo>
                  <a:lnTo>
                    <a:pt x="942633" y="1778000"/>
                  </a:lnTo>
                  <a:lnTo>
                    <a:pt x="990704" y="1765300"/>
                  </a:lnTo>
                  <a:lnTo>
                    <a:pt x="697104" y="1765300"/>
                  </a:lnTo>
                  <a:lnTo>
                    <a:pt x="648101" y="1752600"/>
                  </a:lnTo>
                  <a:lnTo>
                    <a:pt x="601097" y="1739900"/>
                  </a:lnTo>
                  <a:lnTo>
                    <a:pt x="556037" y="1727200"/>
                  </a:lnTo>
                  <a:lnTo>
                    <a:pt x="512865" y="1701800"/>
                  </a:lnTo>
                  <a:lnTo>
                    <a:pt x="471525" y="1689100"/>
                  </a:lnTo>
                  <a:lnTo>
                    <a:pt x="431962" y="1663700"/>
                  </a:lnTo>
                  <a:lnTo>
                    <a:pt x="394120" y="1638300"/>
                  </a:lnTo>
                  <a:lnTo>
                    <a:pt x="357943" y="1600200"/>
                  </a:lnTo>
                  <a:lnTo>
                    <a:pt x="323375" y="1574800"/>
                  </a:lnTo>
                  <a:lnTo>
                    <a:pt x="290361" y="1536700"/>
                  </a:lnTo>
                  <a:lnTo>
                    <a:pt x="261410" y="1498600"/>
                  </a:lnTo>
                  <a:lnTo>
                    <a:pt x="234557" y="1460500"/>
                  </a:lnTo>
                  <a:lnTo>
                    <a:pt x="209575" y="1422400"/>
                  </a:lnTo>
                  <a:lnTo>
                    <a:pt x="186236" y="1384300"/>
                  </a:lnTo>
                  <a:lnTo>
                    <a:pt x="164314" y="1346200"/>
                  </a:lnTo>
                  <a:lnTo>
                    <a:pt x="140998" y="1295400"/>
                  </a:lnTo>
                  <a:lnTo>
                    <a:pt x="120033" y="1244600"/>
                  </a:lnTo>
                  <a:lnTo>
                    <a:pt x="101345" y="1193800"/>
                  </a:lnTo>
                  <a:lnTo>
                    <a:pt x="84866" y="1143000"/>
                  </a:lnTo>
                  <a:lnTo>
                    <a:pt x="70524" y="1092200"/>
                  </a:lnTo>
                  <a:close/>
                </a:path>
                <a:path w="1492250" h="1790700">
                  <a:moveTo>
                    <a:pt x="1491973" y="1485900"/>
                  </a:moveTo>
                  <a:lnTo>
                    <a:pt x="1407093" y="1485900"/>
                  </a:lnTo>
                  <a:lnTo>
                    <a:pt x="1423717" y="1498600"/>
                  </a:lnTo>
                  <a:lnTo>
                    <a:pt x="1448868" y="1498600"/>
                  </a:lnTo>
                  <a:lnTo>
                    <a:pt x="1452017" y="1511300"/>
                  </a:lnTo>
                  <a:lnTo>
                    <a:pt x="1449198" y="1511300"/>
                  </a:lnTo>
                  <a:lnTo>
                    <a:pt x="1444150" y="1524000"/>
                  </a:lnTo>
                  <a:lnTo>
                    <a:pt x="1436798" y="1536700"/>
                  </a:lnTo>
                  <a:lnTo>
                    <a:pt x="1324691" y="1536700"/>
                  </a:lnTo>
                  <a:lnTo>
                    <a:pt x="1311716" y="1549400"/>
                  </a:lnTo>
                  <a:lnTo>
                    <a:pt x="1299620" y="1549400"/>
                  </a:lnTo>
                  <a:lnTo>
                    <a:pt x="1288213" y="1562100"/>
                  </a:lnTo>
                  <a:lnTo>
                    <a:pt x="1248038" y="1587500"/>
                  </a:lnTo>
                  <a:lnTo>
                    <a:pt x="1206643" y="1625600"/>
                  </a:lnTo>
                  <a:lnTo>
                    <a:pt x="1163966" y="1651000"/>
                  </a:lnTo>
                  <a:lnTo>
                    <a:pt x="1119944" y="1676400"/>
                  </a:lnTo>
                  <a:lnTo>
                    <a:pt x="1074515" y="1701800"/>
                  </a:lnTo>
                  <a:lnTo>
                    <a:pt x="1027616" y="1714500"/>
                  </a:lnTo>
                  <a:lnTo>
                    <a:pt x="929158" y="1739900"/>
                  </a:lnTo>
                  <a:lnTo>
                    <a:pt x="837009" y="1765300"/>
                  </a:lnTo>
                  <a:lnTo>
                    <a:pt x="990704" y="1765300"/>
                  </a:lnTo>
                  <a:lnTo>
                    <a:pt x="1036308" y="1739900"/>
                  </a:lnTo>
                  <a:lnTo>
                    <a:pt x="1079893" y="1727200"/>
                  </a:lnTo>
                  <a:lnTo>
                    <a:pt x="1121906" y="1701800"/>
                  </a:lnTo>
                  <a:lnTo>
                    <a:pt x="1142055" y="1689100"/>
                  </a:lnTo>
                  <a:lnTo>
                    <a:pt x="1204177" y="1651000"/>
                  </a:lnTo>
                  <a:lnTo>
                    <a:pt x="1256298" y="1625600"/>
                  </a:lnTo>
                  <a:lnTo>
                    <a:pt x="1282169" y="1600200"/>
                  </a:lnTo>
                  <a:lnTo>
                    <a:pt x="1307961" y="1587500"/>
                  </a:lnTo>
                  <a:lnTo>
                    <a:pt x="1313440" y="1587500"/>
                  </a:lnTo>
                  <a:lnTo>
                    <a:pt x="1318528" y="1574800"/>
                  </a:lnTo>
                  <a:lnTo>
                    <a:pt x="1445350" y="1574800"/>
                  </a:lnTo>
                  <a:lnTo>
                    <a:pt x="1462073" y="1562100"/>
                  </a:lnTo>
                  <a:lnTo>
                    <a:pt x="1475273" y="1536700"/>
                  </a:lnTo>
                  <a:lnTo>
                    <a:pt x="1485189" y="1524000"/>
                  </a:lnTo>
                  <a:lnTo>
                    <a:pt x="1492061" y="1498600"/>
                  </a:lnTo>
                  <a:lnTo>
                    <a:pt x="1491973" y="1485900"/>
                  </a:lnTo>
                  <a:close/>
                </a:path>
                <a:path w="1492250" h="1790700">
                  <a:moveTo>
                    <a:pt x="425261" y="863600"/>
                  </a:moveTo>
                  <a:lnTo>
                    <a:pt x="401627" y="876300"/>
                  </a:lnTo>
                  <a:lnTo>
                    <a:pt x="393714" y="889000"/>
                  </a:lnTo>
                  <a:lnTo>
                    <a:pt x="384152" y="889000"/>
                  </a:lnTo>
                  <a:lnTo>
                    <a:pt x="364976" y="914400"/>
                  </a:lnTo>
                  <a:lnTo>
                    <a:pt x="352490" y="914400"/>
                  </a:lnTo>
                  <a:lnTo>
                    <a:pt x="350038" y="927100"/>
                  </a:lnTo>
                  <a:lnTo>
                    <a:pt x="347359" y="927100"/>
                  </a:lnTo>
                  <a:lnTo>
                    <a:pt x="345889" y="952500"/>
                  </a:lnTo>
                  <a:lnTo>
                    <a:pt x="344257" y="977900"/>
                  </a:lnTo>
                  <a:lnTo>
                    <a:pt x="343087" y="1003300"/>
                  </a:lnTo>
                  <a:lnTo>
                    <a:pt x="343003" y="1028700"/>
                  </a:lnTo>
                  <a:lnTo>
                    <a:pt x="345629" y="1079500"/>
                  </a:lnTo>
                  <a:lnTo>
                    <a:pt x="350901" y="1130300"/>
                  </a:lnTo>
                  <a:lnTo>
                    <a:pt x="359100" y="1181100"/>
                  </a:lnTo>
                  <a:lnTo>
                    <a:pt x="370508" y="1219200"/>
                  </a:lnTo>
                  <a:lnTo>
                    <a:pt x="385407" y="1270000"/>
                  </a:lnTo>
                  <a:lnTo>
                    <a:pt x="404077" y="1320800"/>
                  </a:lnTo>
                  <a:lnTo>
                    <a:pt x="428108" y="1371600"/>
                  </a:lnTo>
                  <a:lnTo>
                    <a:pt x="456737" y="1409700"/>
                  </a:lnTo>
                  <a:lnTo>
                    <a:pt x="489940" y="1460500"/>
                  </a:lnTo>
                  <a:lnTo>
                    <a:pt x="527695" y="1498600"/>
                  </a:lnTo>
                  <a:lnTo>
                    <a:pt x="569977" y="1524000"/>
                  </a:lnTo>
                  <a:lnTo>
                    <a:pt x="615950" y="1562100"/>
                  </a:lnTo>
                  <a:lnTo>
                    <a:pt x="663681" y="1587500"/>
                  </a:lnTo>
                  <a:lnTo>
                    <a:pt x="713616" y="1612900"/>
                  </a:lnTo>
                  <a:lnTo>
                    <a:pt x="818232" y="1638300"/>
                  </a:lnTo>
                  <a:lnTo>
                    <a:pt x="971959" y="1638300"/>
                  </a:lnTo>
                  <a:lnTo>
                    <a:pt x="1022445" y="1625600"/>
                  </a:lnTo>
                  <a:lnTo>
                    <a:pt x="1072567" y="1600200"/>
                  </a:lnTo>
                  <a:lnTo>
                    <a:pt x="798929" y="1600200"/>
                  </a:lnTo>
                  <a:lnTo>
                    <a:pt x="713451" y="1574800"/>
                  </a:lnTo>
                  <a:lnTo>
                    <a:pt x="672834" y="1562100"/>
                  </a:lnTo>
                  <a:lnTo>
                    <a:pt x="627562" y="1524000"/>
                  </a:lnTo>
                  <a:lnTo>
                    <a:pt x="586341" y="1498600"/>
                  </a:lnTo>
                  <a:lnTo>
                    <a:pt x="548811" y="1460500"/>
                  </a:lnTo>
                  <a:lnTo>
                    <a:pt x="514609" y="1422400"/>
                  </a:lnTo>
                  <a:lnTo>
                    <a:pt x="483376" y="1371600"/>
                  </a:lnTo>
                  <a:lnTo>
                    <a:pt x="477508" y="1371600"/>
                  </a:lnTo>
                  <a:lnTo>
                    <a:pt x="470639" y="1358900"/>
                  </a:lnTo>
                  <a:lnTo>
                    <a:pt x="463732" y="1346200"/>
                  </a:lnTo>
                  <a:lnTo>
                    <a:pt x="456934" y="1333500"/>
                  </a:lnTo>
                  <a:lnTo>
                    <a:pt x="450394" y="1320800"/>
                  </a:lnTo>
                  <a:lnTo>
                    <a:pt x="430114" y="1270000"/>
                  </a:lnTo>
                  <a:lnTo>
                    <a:pt x="413713" y="1231900"/>
                  </a:lnTo>
                  <a:lnTo>
                    <a:pt x="400904" y="1181100"/>
                  </a:lnTo>
                  <a:lnTo>
                    <a:pt x="391402" y="1143000"/>
                  </a:lnTo>
                  <a:lnTo>
                    <a:pt x="384922" y="1092200"/>
                  </a:lnTo>
                  <a:lnTo>
                    <a:pt x="381179" y="1041400"/>
                  </a:lnTo>
                  <a:lnTo>
                    <a:pt x="380742" y="1016000"/>
                  </a:lnTo>
                  <a:lnTo>
                    <a:pt x="380923" y="1003300"/>
                  </a:lnTo>
                  <a:lnTo>
                    <a:pt x="381039" y="990600"/>
                  </a:lnTo>
                  <a:lnTo>
                    <a:pt x="416576" y="990600"/>
                  </a:lnTo>
                  <a:lnTo>
                    <a:pt x="413729" y="977900"/>
                  </a:lnTo>
                  <a:lnTo>
                    <a:pt x="410768" y="939800"/>
                  </a:lnTo>
                  <a:lnTo>
                    <a:pt x="411527" y="914400"/>
                  </a:lnTo>
                  <a:lnTo>
                    <a:pt x="416270" y="889000"/>
                  </a:lnTo>
                  <a:lnTo>
                    <a:pt x="425261" y="863600"/>
                  </a:lnTo>
                  <a:close/>
                </a:path>
                <a:path w="1492250" h="1790700">
                  <a:moveTo>
                    <a:pt x="1275840" y="1460500"/>
                  </a:moveTo>
                  <a:lnTo>
                    <a:pt x="1254431" y="1460500"/>
                  </a:lnTo>
                  <a:lnTo>
                    <a:pt x="1252805" y="1473200"/>
                  </a:lnTo>
                  <a:lnTo>
                    <a:pt x="1220427" y="1485900"/>
                  </a:lnTo>
                  <a:lnTo>
                    <a:pt x="1187272" y="1511300"/>
                  </a:lnTo>
                  <a:lnTo>
                    <a:pt x="1153352" y="1536700"/>
                  </a:lnTo>
                  <a:lnTo>
                    <a:pt x="1118681" y="1549400"/>
                  </a:lnTo>
                  <a:lnTo>
                    <a:pt x="1091084" y="1562100"/>
                  </a:lnTo>
                  <a:lnTo>
                    <a:pt x="1062597" y="1574800"/>
                  </a:lnTo>
                  <a:lnTo>
                    <a:pt x="1033348" y="1587500"/>
                  </a:lnTo>
                  <a:lnTo>
                    <a:pt x="977782" y="1587500"/>
                  </a:lnTo>
                  <a:lnTo>
                    <a:pt x="952006" y="1600200"/>
                  </a:lnTo>
                  <a:lnTo>
                    <a:pt x="1072567" y="1600200"/>
                  </a:lnTo>
                  <a:lnTo>
                    <a:pt x="1116090" y="1587500"/>
                  </a:lnTo>
                  <a:lnTo>
                    <a:pt x="1157907" y="1562100"/>
                  </a:lnTo>
                  <a:lnTo>
                    <a:pt x="1198188" y="1536700"/>
                  </a:lnTo>
                  <a:lnTo>
                    <a:pt x="1237101" y="1511300"/>
                  </a:lnTo>
                  <a:lnTo>
                    <a:pt x="1274814" y="1485900"/>
                  </a:lnTo>
                  <a:lnTo>
                    <a:pt x="1278751" y="1485900"/>
                  </a:lnTo>
                  <a:lnTo>
                    <a:pt x="1280999" y="1473200"/>
                  </a:lnTo>
                  <a:lnTo>
                    <a:pt x="1278231" y="1473200"/>
                  </a:lnTo>
                  <a:lnTo>
                    <a:pt x="1275840" y="1460500"/>
                  </a:lnTo>
                  <a:close/>
                </a:path>
                <a:path w="1492250" h="1790700">
                  <a:moveTo>
                    <a:pt x="1445350" y="1574800"/>
                  </a:moveTo>
                  <a:lnTo>
                    <a:pt x="1351543" y="1574800"/>
                  </a:lnTo>
                  <a:lnTo>
                    <a:pt x="1363269" y="1587500"/>
                  </a:lnTo>
                  <a:lnTo>
                    <a:pt x="1429060" y="1587500"/>
                  </a:lnTo>
                  <a:lnTo>
                    <a:pt x="1445350" y="1574800"/>
                  </a:lnTo>
                  <a:close/>
                </a:path>
                <a:path w="1492250" h="1790700">
                  <a:moveTo>
                    <a:pt x="1449158" y="1460500"/>
                  </a:moveTo>
                  <a:lnTo>
                    <a:pt x="1338048" y="1460500"/>
                  </a:lnTo>
                  <a:lnTo>
                    <a:pt x="1343499" y="1473200"/>
                  </a:lnTo>
                  <a:lnTo>
                    <a:pt x="1350638" y="1485900"/>
                  </a:lnTo>
                  <a:lnTo>
                    <a:pt x="1488319" y="1485900"/>
                  </a:lnTo>
                  <a:lnTo>
                    <a:pt x="1481900" y="1473200"/>
                  </a:lnTo>
                  <a:lnTo>
                    <a:pt x="1473519" y="1473200"/>
                  </a:lnTo>
                  <a:lnTo>
                    <a:pt x="1449158" y="1460500"/>
                  </a:lnTo>
                  <a:close/>
                </a:path>
                <a:path w="1492250" h="1790700">
                  <a:moveTo>
                    <a:pt x="1276441" y="1447800"/>
                  </a:moveTo>
                  <a:lnTo>
                    <a:pt x="1253110" y="1447800"/>
                  </a:lnTo>
                  <a:lnTo>
                    <a:pt x="1255421" y="1460500"/>
                  </a:lnTo>
                  <a:lnTo>
                    <a:pt x="1275491" y="1460500"/>
                  </a:lnTo>
                  <a:lnTo>
                    <a:pt x="1276441" y="1447800"/>
                  </a:lnTo>
                  <a:close/>
                </a:path>
                <a:path w="1492250" h="1790700">
                  <a:moveTo>
                    <a:pt x="1391318" y="1346200"/>
                  </a:moveTo>
                  <a:lnTo>
                    <a:pt x="1365848" y="1346200"/>
                  </a:lnTo>
                  <a:lnTo>
                    <a:pt x="1368042" y="1358900"/>
                  </a:lnTo>
                  <a:lnTo>
                    <a:pt x="1368664" y="1358900"/>
                  </a:lnTo>
                  <a:lnTo>
                    <a:pt x="1367434" y="1371600"/>
                  </a:lnTo>
                  <a:lnTo>
                    <a:pt x="1364070" y="1371600"/>
                  </a:lnTo>
                  <a:lnTo>
                    <a:pt x="1356390" y="1384300"/>
                  </a:lnTo>
                  <a:lnTo>
                    <a:pt x="1349063" y="1397000"/>
                  </a:lnTo>
                  <a:lnTo>
                    <a:pt x="1341973" y="1409700"/>
                  </a:lnTo>
                  <a:lnTo>
                    <a:pt x="1332777" y="1435100"/>
                  </a:lnTo>
                  <a:lnTo>
                    <a:pt x="1331812" y="1435100"/>
                  </a:lnTo>
                  <a:lnTo>
                    <a:pt x="1332786" y="1447800"/>
                  </a:lnTo>
                  <a:lnTo>
                    <a:pt x="1334111" y="1447800"/>
                  </a:lnTo>
                  <a:lnTo>
                    <a:pt x="1335845" y="1460500"/>
                  </a:lnTo>
                  <a:lnTo>
                    <a:pt x="1424747" y="1460500"/>
                  </a:lnTo>
                  <a:lnTo>
                    <a:pt x="1370763" y="1435100"/>
                  </a:lnTo>
                  <a:lnTo>
                    <a:pt x="1375563" y="1422400"/>
                  </a:lnTo>
                  <a:lnTo>
                    <a:pt x="1380397" y="1409700"/>
                  </a:lnTo>
                  <a:lnTo>
                    <a:pt x="1385006" y="1384300"/>
                  </a:lnTo>
                  <a:lnTo>
                    <a:pt x="1389127" y="1371600"/>
                  </a:lnTo>
                  <a:lnTo>
                    <a:pt x="1390863" y="1358900"/>
                  </a:lnTo>
                  <a:lnTo>
                    <a:pt x="1391318" y="1346200"/>
                  </a:lnTo>
                  <a:close/>
                </a:path>
                <a:path w="1492250" h="1790700">
                  <a:moveTo>
                    <a:pt x="1386841" y="1320800"/>
                  </a:moveTo>
                  <a:lnTo>
                    <a:pt x="1338926" y="1320800"/>
                  </a:lnTo>
                  <a:lnTo>
                    <a:pt x="1323544" y="1333500"/>
                  </a:lnTo>
                  <a:lnTo>
                    <a:pt x="1309420" y="1333500"/>
                  </a:lnTo>
                  <a:lnTo>
                    <a:pt x="1296417" y="1346200"/>
                  </a:lnTo>
                  <a:lnTo>
                    <a:pt x="1283133" y="1371600"/>
                  </a:lnTo>
                  <a:lnTo>
                    <a:pt x="1272443" y="1384300"/>
                  </a:lnTo>
                  <a:lnTo>
                    <a:pt x="1263709" y="1397000"/>
                  </a:lnTo>
                  <a:lnTo>
                    <a:pt x="1256298" y="1422400"/>
                  </a:lnTo>
                  <a:lnTo>
                    <a:pt x="1254799" y="1422400"/>
                  </a:lnTo>
                  <a:lnTo>
                    <a:pt x="1252739" y="1435100"/>
                  </a:lnTo>
                  <a:lnTo>
                    <a:pt x="1252196" y="1447800"/>
                  </a:lnTo>
                  <a:lnTo>
                    <a:pt x="1277951" y="1447800"/>
                  </a:lnTo>
                  <a:lnTo>
                    <a:pt x="1290137" y="1409700"/>
                  </a:lnTo>
                  <a:lnTo>
                    <a:pt x="1309493" y="1384300"/>
                  </a:lnTo>
                  <a:lnTo>
                    <a:pt x="1335053" y="1358900"/>
                  </a:lnTo>
                  <a:lnTo>
                    <a:pt x="1365848" y="1346200"/>
                  </a:lnTo>
                  <a:lnTo>
                    <a:pt x="1391318" y="1346200"/>
                  </a:lnTo>
                  <a:lnTo>
                    <a:pt x="1390106" y="1333500"/>
                  </a:lnTo>
                  <a:lnTo>
                    <a:pt x="1386841" y="1320800"/>
                  </a:lnTo>
                  <a:close/>
                </a:path>
                <a:path w="1492250" h="1790700">
                  <a:moveTo>
                    <a:pt x="525870" y="1028700"/>
                  </a:moveTo>
                  <a:lnTo>
                    <a:pt x="412522" y="1028700"/>
                  </a:lnTo>
                  <a:lnTo>
                    <a:pt x="440645" y="1041400"/>
                  </a:lnTo>
                  <a:lnTo>
                    <a:pt x="497333" y="1041400"/>
                  </a:lnTo>
                  <a:lnTo>
                    <a:pt x="525870" y="1028700"/>
                  </a:lnTo>
                  <a:close/>
                </a:path>
                <a:path w="1492250" h="1790700">
                  <a:moveTo>
                    <a:pt x="421322" y="990600"/>
                  </a:moveTo>
                  <a:lnTo>
                    <a:pt x="384100" y="990600"/>
                  </a:lnTo>
                  <a:lnTo>
                    <a:pt x="388134" y="1003300"/>
                  </a:lnTo>
                  <a:lnTo>
                    <a:pt x="394187" y="1016000"/>
                  </a:lnTo>
                  <a:lnTo>
                    <a:pt x="402302" y="1028700"/>
                  </a:lnTo>
                  <a:lnTo>
                    <a:pt x="537160" y="1028700"/>
                  </a:lnTo>
                  <a:lnTo>
                    <a:pt x="547206" y="1016000"/>
                  </a:lnTo>
                  <a:lnTo>
                    <a:pt x="456151" y="1016000"/>
                  </a:lnTo>
                  <a:lnTo>
                    <a:pt x="437173" y="1003300"/>
                  </a:lnTo>
                  <a:lnTo>
                    <a:pt x="428133" y="1003300"/>
                  </a:lnTo>
                  <a:lnTo>
                    <a:pt x="421322" y="990600"/>
                  </a:lnTo>
                  <a:close/>
                </a:path>
                <a:path w="1492250" h="1790700">
                  <a:moveTo>
                    <a:pt x="371667" y="571500"/>
                  </a:moveTo>
                  <a:lnTo>
                    <a:pt x="363170" y="571500"/>
                  </a:lnTo>
                  <a:lnTo>
                    <a:pt x="336033" y="596900"/>
                  </a:lnTo>
                  <a:lnTo>
                    <a:pt x="265774" y="635000"/>
                  </a:lnTo>
                  <a:lnTo>
                    <a:pt x="252581" y="647700"/>
                  </a:lnTo>
                  <a:lnTo>
                    <a:pt x="239736" y="660400"/>
                  </a:lnTo>
                  <a:lnTo>
                    <a:pt x="227133" y="660400"/>
                  </a:lnTo>
                  <a:lnTo>
                    <a:pt x="214669" y="673100"/>
                  </a:lnTo>
                  <a:lnTo>
                    <a:pt x="208725" y="685800"/>
                  </a:lnTo>
                  <a:lnTo>
                    <a:pt x="206398" y="685800"/>
                  </a:lnTo>
                  <a:lnTo>
                    <a:pt x="207772" y="698500"/>
                  </a:lnTo>
                  <a:lnTo>
                    <a:pt x="212929" y="698500"/>
                  </a:lnTo>
                  <a:lnTo>
                    <a:pt x="221493" y="711200"/>
                  </a:lnTo>
                  <a:lnTo>
                    <a:pt x="230535" y="711200"/>
                  </a:lnTo>
                  <a:lnTo>
                    <a:pt x="239829" y="723900"/>
                  </a:lnTo>
                  <a:lnTo>
                    <a:pt x="249150" y="723900"/>
                  </a:lnTo>
                  <a:lnTo>
                    <a:pt x="254255" y="736600"/>
                  </a:lnTo>
                  <a:lnTo>
                    <a:pt x="265609" y="736600"/>
                  </a:lnTo>
                  <a:lnTo>
                    <a:pt x="296229" y="762000"/>
                  </a:lnTo>
                  <a:lnTo>
                    <a:pt x="379114" y="800100"/>
                  </a:lnTo>
                  <a:lnTo>
                    <a:pt x="410160" y="812800"/>
                  </a:lnTo>
                  <a:lnTo>
                    <a:pt x="431284" y="812800"/>
                  </a:lnTo>
                  <a:lnTo>
                    <a:pt x="440193" y="825500"/>
                  </a:lnTo>
                  <a:lnTo>
                    <a:pt x="481255" y="825500"/>
                  </a:lnTo>
                  <a:lnTo>
                    <a:pt x="471914" y="876300"/>
                  </a:lnTo>
                  <a:lnTo>
                    <a:pt x="474964" y="927100"/>
                  </a:lnTo>
                  <a:lnTo>
                    <a:pt x="489351" y="965200"/>
                  </a:lnTo>
                  <a:lnTo>
                    <a:pt x="514021" y="1003300"/>
                  </a:lnTo>
                  <a:lnTo>
                    <a:pt x="494421" y="1016000"/>
                  </a:lnTo>
                  <a:lnTo>
                    <a:pt x="547993" y="1016000"/>
                  </a:lnTo>
                  <a:lnTo>
                    <a:pt x="544615" y="1003300"/>
                  </a:lnTo>
                  <a:lnTo>
                    <a:pt x="537383" y="990600"/>
                  </a:lnTo>
                  <a:lnTo>
                    <a:pt x="530275" y="977900"/>
                  </a:lnTo>
                  <a:lnTo>
                    <a:pt x="523261" y="965200"/>
                  </a:lnTo>
                  <a:lnTo>
                    <a:pt x="516307" y="952500"/>
                  </a:lnTo>
                  <a:lnTo>
                    <a:pt x="508985" y="939800"/>
                  </a:lnTo>
                  <a:lnTo>
                    <a:pt x="502659" y="914400"/>
                  </a:lnTo>
                  <a:lnTo>
                    <a:pt x="497903" y="901700"/>
                  </a:lnTo>
                  <a:lnTo>
                    <a:pt x="495288" y="889000"/>
                  </a:lnTo>
                  <a:lnTo>
                    <a:pt x="495538" y="863600"/>
                  </a:lnTo>
                  <a:lnTo>
                    <a:pt x="500165" y="838200"/>
                  </a:lnTo>
                  <a:lnTo>
                    <a:pt x="508897" y="825500"/>
                  </a:lnTo>
                  <a:lnTo>
                    <a:pt x="521463" y="800100"/>
                  </a:lnTo>
                  <a:lnTo>
                    <a:pt x="455855" y="800100"/>
                  </a:lnTo>
                  <a:lnTo>
                    <a:pt x="426055" y="787400"/>
                  </a:lnTo>
                  <a:lnTo>
                    <a:pt x="368660" y="762000"/>
                  </a:lnTo>
                  <a:lnTo>
                    <a:pt x="293301" y="723900"/>
                  </a:lnTo>
                  <a:lnTo>
                    <a:pt x="248807" y="698500"/>
                  </a:lnTo>
                  <a:lnTo>
                    <a:pt x="244133" y="685800"/>
                  </a:lnTo>
                  <a:lnTo>
                    <a:pt x="277824" y="660400"/>
                  </a:lnTo>
                  <a:lnTo>
                    <a:pt x="312874" y="635000"/>
                  </a:lnTo>
                  <a:lnTo>
                    <a:pt x="345916" y="609600"/>
                  </a:lnTo>
                  <a:lnTo>
                    <a:pt x="373584" y="584200"/>
                  </a:lnTo>
                  <a:lnTo>
                    <a:pt x="371667" y="571500"/>
                  </a:lnTo>
                  <a:close/>
                </a:path>
                <a:path w="1492250" h="1790700">
                  <a:moveTo>
                    <a:pt x="464989" y="76200"/>
                  </a:moveTo>
                  <a:lnTo>
                    <a:pt x="356107" y="76200"/>
                  </a:lnTo>
                  <a:lnTo>
                    <a:pt x="343612" y="88900"/>
                  </a:lnTo>
                  <a:lnTo>
                    <a:pt x="298486" y="114300"/>
                  </a:lnTo>
                  <a:lnTo>
                    <a:pt x="257323" y="139700"/>
                  </a:lnTo>
                  <a:lnTo>
                    <a:pt x="219675" y="177800"/>
                  </a:lnTo>
                  <a:lnTo>
                    <a:pt x="185092" y="215900"/>
                  </a:lnTo>
                  <a:lnTo>
                    <a:pt x="153127" y="254000"/>
                  </a:lnTo>
                  <a:lnTo>
                    <a:pt x="123331" y="292100"/>
                  </a:lnTo>
                  <a:lnTo>
                    <a:pt x="111182" y="317500"/>
                  </a:lnTo>
                  <a:lnTo>
                    <a:pt x="99991" y="330200"/>
                  </a:lnTo>
                  <a:lnTo>
                    <a:pt x="78500" y="381000"/>
                  </a:lnTo>
                  <a:lnTo>
                    <a:pt x="58624" y="419100"/>
                  </a:lnTo>
                  <a:lnTo>
                    <a:pt x="42148" y="457200"/>
                  </a:lnTo>
                  <a:lnTo>
                    <a:pt x="29188" y="508000"/>
                  </a:lnTo>
                  <a:lnTo>
                    <a:pt x="19864" y="546100"/>
                  </a:lnTo>
                  <a:lnTo>
                    <a:pt x="14332" y="584200"/>
                  </a:lnTo>
                  <a:lnTo>
                    <a:pt x="9699" y="622300"/>
                  </a:lnTo>
                  <a:lnTo>
                    <a:pt x="5907" y="660400"/>
                  </a:lnTo>
                  <a:lnTo>
                    <a:pt x="2897" y="685800"/>
                  </a:lnTo>
                  <a:lnTo>
                    <a:pt x="293" y="736600"/>
                  </a:lnTo>
                  <a:lnTo>
                    <a:pt x="0" y="787400"/>
                  </a:lnTo>
                  <a:lnTo>
                    <a:pt x="2123" y="850900"/>
                  </a:lnTo>
                  <a:lnTo>
                    <a:pt x="6770" y="901700"/>
                  </a:lnTo>
                  <a:lnTo>
                    <a:pt x="9084" y="914400"/>
                  </a:lnTo>
                  <a:lnTo>
                    <a:pt x="11701" y="927100"/>
                  </a:lnTo>
                  <a:lnTo>
                    <a:pt x="14446" y="952500"/>
                  </a:lnTo>
                  <a:lnTo>
                    <a:pt x="17146" y="965200"/>
                  </a:lnTo>
                  <a:lnTo>
                    <a:pt x="17502" y="977900"/>
                  </a:lnTo>
                  <a:lnTo>
                    <a:pt x="27899" y="977900"/>
                  </a:lnTo>
                  <a:lnTo>
                    <a:pt x="33653" y="965200"/>
                  </a:lnTo>
                  <a:lnTo>
                    <a:pt x="45111" y="965200"/>
                  </a:lnTo>
                  <a:lnTo>
                    <a:pt x="42830" y="939800"/>
                  </a:lnTo>
                  <a:lnTo>
                    <a:pt x="40487" y="927100"/>
                  </a:lnTo>
                  <a:lnTo>
                    <a:pt x="38352" y="901700"/>
                  </a:lnTo>
                  <a:lnTo>
                    <a:pt x="36691" y="889000"/>
                  </a:lnTo>
                  <a:lnTo>
                    <a:pt x="35164" y="863600"/>
                  </a:lnTo>
                  <a:lnTo>
                    <a:pt x="33924" y="838200"/>
                  </a:lnTo>
                  <a:lnTo>
                    <a:pt x="33239" y="812800"/>
                  </a:lnTo>
                  <a:lnTo>
                    <a:pt x="33377" y="787400"/>
                  </a:lnTo>
                  <a:lnTo>
                    <a:pt x="34725" y="762000"/>
                  </a:lnTo>
                  <a:lnTo>
                    <a:pt x="36602" y="723900"/>
                  </a:lnTo>
                  <a:lnTo>
                    <a:pt x="38870" y="685800"/>
                  </a:lnTo>
                  <a:lnTo>
                    <a:pt x="41390" y="647700"/>
                  </a:lnTo>
                  <a:lnTo>
                    <a:pt x="44864" y="609600"/>
                  </a:lnTo>
                  <a:lnTo>
                    <a:pt x="50103" y="571500"/>
                  </a:lnTo>
                  <a:lnTo>
                    <a:pt x="57017" y="533400"/>
                  </a:lnTo>
                  <a:lnTo>
                    <a:pt x="65520" y="495300"/>
                  </a:lnTo>
                  <a:lnTo>
                    <a:pt x="70990" y="482600"/>
                  </a:lnTo>
                  <a:lnTo>
                    <a:pt x="77728" y="457200"/>
                  </a:lnTo>
                  <a:lnTo>
                    <a:pt x="85205" y="444500"/>
                  </a:lnTo>
                  <a:lnTo>
                    <a:pt x="92889" y="431800"/>
                  </a:lnTo>
                  <a:lnTo>
                    <a:pt x="116831" y="381000"/>
                  </a:lnTo>
                  <a:lnTo>
                    <a:pt x="143313" y="330200"/>
                  </a:lnTo>
                  <a:lnTo>
                    <a:pt x="172954" y="279400"/>
                  </a:lnTo>
                  <a:lnTo>
                    <a:pt x="206376" y="241300"/>
                  </a:lnTo>
                  <a:lnTo>
                    <a:pt x="229954" y="215900"/>
                  </a:lnTo>
                  <a:lnTo>
                    <a:pt x="255041" y="177800"/>
                  </a:lnTo>
                  <a:lnTo>
                    <a:pt x="282802" y="165100"/>
                  </a:lnTo>
                  <a:lnTo>
                    <a:pt x="314402" y="139700"/>
                  </a:lnTo>
                  <a:lnTo>
                    <a:pt x="356774" y="114300"/>
                  </a:lnTo>
                  <a:lnTo>
                    <a:pt x="404877" y="101600"/>
                  </a:lnTo>
                  <a:lnTo>
                    <a:pt x="410541" y="88900"/>
                  </a:lnTo>
                  <a:lnTo>
                    <a:pt x="437881" y="88900"/>
                  </a:lnTo>
                  <a:lnTo>
                    <a:pt x="464989" y="76200"/>
                  </a:lnTo>
                  <a:close/>
                </a:path>
                <a:path w="1492250" h="1790700">
                  <a:moveTo>
                    <a:pt x="775119" y="736600"/>
                  </a:moveTo>
                  <a:lnTo>
                    <a:pt x="749225" y="736600"/>
                  </a:lnTo>
                  <a:lnTo>
                    <a:pt x="749542" y="749300"/>
                  </a:lnTo>
                  <a:lnTo>
                    <a:pt x="750370" y="749300"/>
                  </a:lnTo>
                  <a:lnTo>
                    <a:pt x="751084" y="762000"/>
                  </a:lnTo>
                  <a:lnTo>
                    <a:pt x="752291" y="774700"/>
                  </a:lnTo>
                  <a:lnTo>
                    <a:pt x="754597" y="787400"/>
                  </a:lnTo>
                  <a:lnTo>
                    <a:pt x="763267" y="800100"/>
                  </a:lnTo>
                  <a:lnTo>
                    <a:pt x="776351" y="812800"/>
                  </a:lnTo>
                  <a:lnTo>
                    <a:pt x="812153" y="812800"/>
                  </a:lnTo>
                  <a:lnTo>
                    <a:pt x="826860" y="800100"/>
                  </a:lnTo>
                  <a:lnTo>
                    <a:pt x="840633" y="800100"/>
                  </a:lnTo>
                  <a:lnTo>
                    <a:pt x="853644" y="787400"/>
                  </a:lnTo>
                  <a:lnTo>
                    <a:pt x="782210" y="787400"/>
                  </a:lnTo>
                  <a:lnTo>
                    <a:pt x="774964" y="774700"/>
                  </a:lnTo>
                  <a:lnTo>
                    <a:pt x="773266" y="762000"/>
                  </a:lnTo>
                  <a:lnTo>
                    <a:pt x="775119" y="736600"/>
                  </a:lnTo>
                  <a:close/>
                </a:path>
                <a:path w="1492250" h="1790700">
                  <a:moveTo>
                    <a:pt x="790792" y="431800"/>
                  </a:moveTo>
                  <a:lnTo>
                    <a:pt x="779057" y="431800"/>
                  </a:lnTo>
                  <a:lnTo>
                    <a:pt x="779762" y="444500"/>
                  </a:lnTo>
                  <a:lnTo>
                    <a:pt x="780416" y="457200"/>
                  </a:lnTo>
                  <a:lnTo>
                    <a:pt x="781175" y="469900"/>
                  </a:lnTo>
                  <a:lnTo>
                    <a:pt x="782194" y="482600"/>
                  </a:lnTo>
                  <a:lnTo>
                    <a:pt x="784338" y="495300"/>
                  </a:lnTo>
                  <a:lnTo>
                    <a:pt x="786738" y="508000"/>
                  </a:lnTo>
                  <a:lnTo>
                    <a:pt x="788884" y="533400"/>
                  </a:lnTo>
                  <a:lnTo>
                    <a:pt x="790271" y="546100"/>
                  </a:lnTo>
                  <a:lnTo>
                    <a:pt x="789999" y="558800"/>
                  </a:lnTo>
                  <a:lnTo>
                    <a:pt x="788568" y="558800"/>
                  </a:lnTo>
                  <a:lnTo>
                    <a:pt x="786487" y="571500"/>
                  </a:lnTo>
                  <a:lnTo>
                    <a:pt x="784264" y="584200"/>
                  </a:lnTo>
                  <a:lnTo>
                    <a:pt x="777393" y="609600"/>
                  </a:lnTo>
                  <a:lnTo>
                    <a:pt x="770399" y="635000"/>
                  </a:lnTo>
                  <a:lnTo>
                    <a:pt x="763304" y="673100"/>
                  </a:lnTo>
                  <a:lnTo>
                    <a:pt x="755219" y="698500"/>
                  </a:lnTo>
                  <a:lnTo>
                    <a:pt x="752997" y="711200"/>
                  </a:lnTo>
                  <a:lnTo>
                    <a:pt x="750190" y="711200"/>
                  </a:lnTo>
                  <a:lnTo>
                    <a:pt x="725119" y="736600"/>
                  </a:lnTo>
                  <a:lnTo>
                    <a:pt x="697922" y="749300"/>
                  </a:lnTo>
                  <a:lnTo>
                    <a:pt x="668532" y="762000"/>
                  </a:lnTo>
                  <a:lnTo>
                    <a:pt x="636881" y="762000"/>
                  </a:lnTo>
                  <a:lnTo>
                    <a:pt x="620627" y="774700"/>
                  </a:lnTo>
                  <a:lnTo>
                    <a:pt x="501880" y="774700"/>
                  </a:lnTo>
                  <a:lnTo>
                    <a:pt x="492777" y="787400"/>
                  </a:lnTo>
                  <a:lnTo>
                    <a:pt x="482506" y="787400"/>
                  </a:lnTo>
                  <a:lnTo>
                    <a:pt x="470415" y="800100"/>
                  </a:lnTo>
                  <a:lnTo>
                    <a:pt x="656960" y="800100"/>
                  </a:lnTo>
                  <a:lnTo>
                    <a:pt x="687308" y="787400"/>
                  </a:lnTo>
                  <a:lnTo>
                    <a:pt x="715181" y="762000"/>
                  </a:lnTo>
                  <a:lnTo>
                    <a:pt x="740436" y="736600"/>
                  </a:lnTo>
                  <a:lnTo>
                    <a:pt x="775119" y="736600"/>
                  </a:lnTo>
                  <a:lnTo>
                    <a:pt x="777620" y="723900"/>
                  </a:lnTo>
                  <a:lnTo>
                    <a:pt x="780672" y="698500"/>
                  </a:lnTo>
                  <a:lnTo>
                    <a:pt x="784175" y="685800"/>
                  </a:lnTo>
                  <a:lnTo>
                    <a:pt x="791025" y="660400"/>
                  </a:lnTo>
                  <a:lnTo>
                    <a:pt x="798202" y="622300"/>
                  </a:lnTo>
                  <a:lnTo>
                    <a:pt x="812877" y="558800"/>
                  </a:lnTo>
                  <a:lnTo>
                    <a:pt x="814340" y="546100"/>
                  </a:lnTo>
                  <a:lnTo>
                    <a:pt x="813841" y="546100"/>
                  </a:lnTo>
                  <a:lnTo>
                    <a:pt x="812140" y="533400"/>
                  </a:lnTo>
                  <a:lnTo>
                    <a:pt x="809994" y="520700"/>
                  </a:lnTo>
                  <a:lnTo>
                    <a:pt x="808487" y="508000"/>
                  </a:lnTo>
                  <a:lnTo>
                    <a:pt x="807350" y="495300"/>
                  </a:lnTo>
                  <a:lnTo>
                    <a:pt x="806312" y="495300"/>
                  </a:lnTo>
                  <a:lnTo>
                    <a:pt x="805105" y="482600"/>
                  </a:lnTo>
                  <a:lnTo>
                    <a:pt x="803977" y="469900"/>
                  </a:lnTo>
                  <a:lnTo>
                    <a:pt x="802760" y="469900"/>
                  </a:lnTo>
                  <a:lnTo>
                    <a:pt x="801274" y="457200"/>
                  </a:lnTo>
                  <a:lnTo>
                    <a:pt x="799339" y="444500"/>
                  </a:lnTo>
                  <a:lnTo>
                    <a:pt x="796990" y="444500"/>
                  </a:lnTo>
                  <a:lnTo>
                    <a:pt x="790792" y="431800"/>
                  </a:lnTo>
                  <a:close/>
                </a:path>
                <a:path w="1492250" h="1790700">
                  <a:moveTo>
                    <a:pt x="1020256" y="609600"/>
                  </a:moveTo>
                  <a:lnTo>
                    <a:pt x="991338" y="609600"/>
                  </a:lnTo>
                  <a:lnTo>
                    <a:pt x="975120" y="635000"/>
                  </a:lnTo>
                  <a:lnTo>
                    <a:pt x="959057" y="647700"/>
                  </a:lnTo>
                  <a:lnTo>
                    <a:pt x="927025" y="698500"/>
                  </a:lnTo>
                  <a:lnTo>
                    <a:pt x="907019" y="711200"/>
                  </a:lnTo>
                  <a:lnTo>
                    <a:pt x="885699" y="736600"/>
                  </a:lnTo>
                  <a:lnTo>
                    <a:pt x="862503" y="762000"/>
                  </a:lnTo>
                  <a:lnTo>
                    <a:pt x="836868" y="774700"/>
                  </a:lnTo>
                  <a:lnTo>
                    <a:pt x="830276" y="774700"/>
                  </a:lnTo>
                  <a:lnTo>
                    <a:pt x="823360" y="787400"/>
                  </a:lnTo>
                  <a:lnTo>
                    <a:pt x="866065" y="787400"/>
                  </a:lnTo>
                  <a:lnTo>
                    <a:pt x="897265" y="762000"/>
                  </a:lnTo>
                  <a:lnTo>
                    <a:pt x="926044" y="736600"/>
                  </a:lnTo>
                  <a:lnTo>
                    <a:pt x="952722" y="698500"/>
                  </a:lnTo>
                  <a:lnTo>
                    <a:pt x="977622" y="673100"/>
                  </a:lnTo>
                  <a:lnTo>
                    <a:pt x="984203" y="660400"/>
                  </a:lnTo>
                  <a:lnTo>
                    <a:pt x="990593" y="647700"/>
                  </a:lnTo>
                  <a:lnTo>
                    <a:pt x="1002907" y="635000"/>
                  </a:lnTo>
                  <a:lnTo>
                    <a:pt x="1032094" y="635000"/>
                  </a:lnTo>
                  <a:lnTo>
                    <a:pt x="1026301" y="622300"/>
                  </a:lnTo>
                  <a:lnTo>
                    <a:pt x="1020256" y="609600"/>
                  </a:lnTo>
                  <a:close/>
                </a:path>
                <a:path w="1492250" h="1790700">
                  <a:moveTo>
                    <a:pt x="539484" y="762000"/>
                  </a:moveTo>
                  <a:lnTo>
                    <a:pt x="508020" y="762000"/>
                  </a:lnTo>
                  <a:lnTo>
                    <a:pt x="505099" y="774700"/>
                  </a:lnTo>
                  <a:lnTo>
                    <a:pt x="536030" y="774700"/>
                  </a:lnTo>
                  <a:lnTo>
                    <a:pt x="539484" y="762000"/>
                  </a:lnTo>
                  <a:close/>
                </a:path>
                <a:path w="1492250" h="1790700">
                  <a:moveTo>
                    <a:pt x="547435" y="622300"/>
                  </a:moveTo>
                  <a:lnTo>
                    <a:pt x="541339" y="635000"/>
                  </a:lnTo>
                  <a:lnTo>
                    <a:pt x="537036" y="635000"/>
                  </a:lnTo>
                  <a:lnTo>
                    <a:pt x="534187" y="647700"/>
                  </a:lnTo>
                  <a:lnTo>
                    <a:pt x="532449" y="647700"/>
                  </a:lnTo>
                  <a:lnTo>
                    <a:pt x="529102" y="673100"/>
                  </a:lnTo>
                  <a:lnTo>
                    <a:pt x="525600" y="698500"/>
                  </a:lnTo>
                  <a:lnTo>
                    <a:pt x="520694" y="723900"/>
                  </a:lnTo>
                  <a:lnTo>
                    <a:pt x="513132" y="749300"/>
                  </a:lnTo>
                  <a:lnTo>
                    <a:pt x="510684" y="762000"/>
                  </a:lnTo>
                  <a:lnTo>
                    <a:pt x="543155" y="762000"/>
                  </a:lnTo>
                  <a:lnTo>
                    <a:pt x="548908" y="749300"/>
                  </a:lnTo>
                  <a:lnTo>
                    <a:pt x="554169" y="736600"/>
                  </a:lnTo>
                  <a:lnTo>
                    <a:pt x="558310" y="723900"/>
                  </a:lnTo>
                  <a:lnTo>
                    <a:pt x="560706" y="723900"/>
                  </a:lnTo>
                  <a:lnTo>
                    <a:pt x="561049" y="711200"/>
                  </a:lnTo>
                  <a:lnTo>
                    <a:pt x="566319" y="711200"/>
                  </a:lnTo>
                  <a:lnTo>
                    <a:pt x="579839" y="698500"/>
                  </a:lnTo>
                  <a:lnTo>
                    <a:pt x="593517" y="685800"/>
                  </a:lnTo>
                  <a:lnTo>
                    <a:pt x="606832" y="673100"/>
                  </a:lnTo>
                  <a:lnTo>
                    <a:pt x="564110" y="673100"/>
                  </a:lnTo>
                  <a:lnTo>
                    <a:pt x="558820" y="647700"/>
                  </a:lnTo>
                  <a:lnTo>
                    <a:pt x="554666" y="635000"/>
                  </a:lnTo>
                  <a:lnTo>
                    <a:pt x="547435" y="622300"/>
                  </a:lnTo>
                  <a:close/>
                </a:path>
                <a:path w="1492250" h="1790700">
                  <a:moveTo>
                    <a:pt x="1037745" y="635000"/>
                  </a:moveTo>
                  <a:lnTo>
                    <a:pt x="1002907" y="635000"/>
                  </a:lnTo>
                  <a:lnTo>
                    <a:pt x="1040553" y="698500"/>
                  </a:lnTo>
                  <a:lnTo>
                    <a:pt x="1053123" y="723900"/>
                  </a:lnTo>
                  <a:lnTo>
                    <a:pt x="1067408" y="736600"/>
                  </a:lnTo>
                  <a:lnTo>
                    <a:pt x="1085848" y="749300"/>
                  </a:lnTo>
                  <a:lnTo>
                    <a:pt x="1105712" y="749300"/>
                  </a:lnTo>
                  <a:lnTo>
                    <a:pt x="1124269" y="736600"/>
                  </a:lnTo>
                  <a:lnTo>
                    <a:pt x="1129627" y="736600"/>
                  </a:lnTo>
                  <a:lnTo>
                    <a:pt x="1134530" y="723900"/>
                  </a:lnTo>
                  <a:lnTo>
                    <a:pt x="1090608" y="723900"/>
                  </a:lnTo>
                  <a:lnTo>
                    <a:pt x="1084251" y="711200"/>
                  </a:lnTo>
                  <a:lnTo>
                    <a:pt x="1073681" y="698500"/>
                  </a:lnTo>
                  <a:lnTo>
                    <a:pt x="1063496" y="685800"/>
                  </a:lnTo>
                  <a:lnTo>
                    <a:pt x="1053468" y="660400"/>
                  </a:lnTo>
                  <a:lnTo>
                    <a:pt x="1043370" y="647700"/>
                  </a:lnTo>
                  <a:lnTo>
                    <a:pt x="1037745" y="635000"/>
                  </a:lnTo>
                  <a:close/>
                </a:path>
                <a:path w="1492250" h="1790700">
                  <a:moveTo>
                    <a:pt x="1216217" y="533400"/>
                  </a:moveTo>
                  <a:lnTo>
                    <a:pt x="1188073" y="533400"/>
                  </a:lnTo>
                  <a:lnTo>
                    <a:pt x="1185660" y="546100"/>
                  </a:lnTo>
                  <a:lnTo>
                    <a:pt x="1183441" y="546100"/>
                  </a:lnTo>
                  <a:lnTo>
                    <a:pt x="1181461" y="558800"/>
                  </a:lnTo>
                  <a:lnTo>
                    <a:pt x="1179994" y="571500"/>
                  </a:lnTo>
                  <a:lnTo>
                    <a:pt x="1179310" y="571500"/>
                  </a:lnTo>
                  <a:lnTo>
                    <a:pt x="1167834" y="622300"/>
                  </a:lnTo>
                  <a:lnTo>
                    <a:pt x="1141985" y="673100"/>
                  </a:lnTo>
                  <a:lnTo>
                    <a:pt x="1126769" y="698500"/>
                  </a:lnTo>
                  <a:lnTo>
                    <a:pt x="1118670" y="698500"/>
                  </a:lnTo>
                  <a:lnTo>
                    <a:pt x="1110286" y="711200"/>
                  </a:lnTo>
                  <a:lnTo>
                    <a:pt x="1103257" y="723900"/>
                  </a:lnTo>
                  <a:lnTo>
                    <a:pt x="1139081" y="723900"/>
                  </a:lnTo>
                  <a:lnTo>
                    <a:pt x="1143382" y="711200"/>
                  </a:lnTo>
                  <a:lnTo>
                    <a:pt x="1153323" y="698500"/>
                  </a:lnTo>
                  <a:lnTo>
                    <a:pt x="1182155" y="660400"/>
                  </a:lnTo>
                  <a:lnTo>
                    <a:pt x="1190491" y="635000"/>
                  </a:lnTo>
                  <a:lnTo>
                    <a:pt x="1194262" y="635000"/>
                  </a:lnTo>
                  <a:lnTo>
                    <a:pt x="1198094" y="622300"/>
                  </a:lnTo>
                  <a:lnTo>
                    <a:pt x="1203148" y="596900"/>
                  </a:lnTo>
                  <a:lnTo>
                    <a:pt x="1230245" y="596900"/>
                  </a:lnTo>
                  <a:lnTo>
                    <a:pt x="1227964" y="584200"/>
                  </a:lnTo>
                  <a:lnTo>
                    <a:pt x="1226176" y="571500"/>
                  </a:lnTo>
                  <a:lnTo>
                    <a:pt x="1223719" y="558800"/>
                  </a:lnTo>
                  <a:lnTo>
                    <a:pt x="1220952" y="558800"/>
                  </a:lnTo>
                  <a:lnTo>
                    <a:pt x="1218236" y="546100"/>
                  </a:lnTo>
                  <a:lnTo>
                    <a:pt x="1216217" y="533400"/>
                  </a:lnTo>
                  <a:close/>
                </a:path>
                <a:path w="1492250" h="1790700">
                  <a:moveTo>
                    <a:pt x="630315" y="571500"/>
                  </a:moveTo>
                  <a:lnTo>
                    <a:pt x="597650" y="571500"/>
                  </a:lnTo>
                  <a:lnTo>
                    <a:pt x="605548" y="584200"/>
                  </a:lnTo>
                  <a:lnTo>
                    <a:pt x="608368" y="596900"/>
                  </a:lnTo>
                  <a:lnTo>
                    <a:pt x="605575" y="622300"/>
                  </a:lnTo>
                  <a:lnTo>
                    <a:pt x="596634" y="635000"/>
                  </a:lnTo>
                  <a:lnTo>
                    <a:pt x="589007" y="647700"/>
                  </a:lnTo>
                  <a:lnTo>
                    <a:pt x="581024" y="660400"/>
                  </a:lnTo>
                  <a:lnTo>
                    <a:pt x="572715" y="660400"/>
                  </a:lnTo>
                  <a:lnTo>
                    <a:pt x="564110" y="673100"/>
                  </a:lnTo>
                  <a:lnTo>
                    <a:pt x="606832" y="673100"/>
                  </a:lnTo>
                  <a:lnTo>
                    <a:pt x="619266" y="660400"/>
                  </a:lnTo>
                  <a:lnTo>
                    <a:pt x="633213" y="635000"/>
                  </a:lnTo>
                  <a:lnTo>
                    <a:pt x="639187" y="609600"/>
                  </a:lnTo>
                  <a:lnTo>
                    <a:pt x="637963" y="596900"/>
                  </a:lnTo>
                  <a:lnTo>
                    <a:pt x="630315" y="571500"/>
                  </a:lnTo>
                  <a:close/>
                </a:path>
                <a:path w="1492250" h="1790700">
                  <a:moveTo>
                    <a:pt x="1230245" y="596900"/>
                  </a:moveTo>
                  <a:lnTo>
                    <a:pt x="1204863" y="596900"/>
                  </a:lnTo>
                  <a:lnTo>
                    <a:pt x="1206438" y="622300"/>
                  </a:lnTo>
                  <a:lnTo>
                    <a:pt x="1209241" y="635000"/>
                  </a:lnTo>
                  <a:lnTo>
                    <a:pt x="1210574" y="647700"/>
                  </a:lnTo>
                  <a:lnTo>
                    <a:pt x="1211721" y="660400"/>
                  </a:lnTo>
                  <a:lnTo>
                    <a:pt x="1216413" y="673100"/>
                  </a:lnTo>
                  <a:lnTo>
                    <a:pt x="1255716" y="673100"/>
                  </a:lnTo>
                  <a:lnTo>
                    <a:pt x="1263257" y="660400"/>
                  </a:lnTo>
                  <a:lnTo>
                    <a:pt x="1270446" y="647700"/>
                  </a:lnTo>
                  <a:lnTo>
                    <a:pt x="1235838" y="647700"/>
                  </a:lnTo>
                  <a:lnTo>
                    <a:pt x="1233943" y="635000"/>
                  </a:lnTo>
                  <a:lnTo>
                    <a:pt x="1232158" y="622300"/>
                  </a:lnTo>
                  <a:lnTo>
                    <a:pt x="1230245" y="596900"/>
                  </a:lnTo>
                  <a:close/>
                </a:path>
                <a:path w="1492250" h="1790700">
                  <a:moveTo>
                    <a:pt x="999859" y="38100"/>
                  </a:moveTo>
                  <a:lnTo>
                    <a:pt x="967884" y="38100"/>
                  </a:lnTo>
                  <a:lnTo>
                    <a:pt x="977241" y="50800"/>
                  </a:lnTo>
                  <a:lnTo>
                    <a:pt x="1003807" y="76200"/>
                  </a:lnTo>
                  <a:lnTo>
                    <a:pt x="1016987" y="101600"/>
                  </a:lnTo>
                  <a:lnTo>
                    <a:pt x="1048655" y="139700"/>
                  </a:lnTo>
                  <a:lnTo>
                    <a:pt x="1080544" y="190500"/>
                  </a:lnTo>
                  <a:lnTo>
                    <a:pt x="1095071" y="215900"/>
                  </a:lnTo>
                  <a:lnTo>
                    <a:pt x="1119653" y="254000"/>
                  </a:lnTo>
                  <a:lnTo>
                    <a:pt x="1146529" y="304800"/>
                  </a:lnTo>
                  <a:lnTo>
                    <a:pt x="1174685" y="342900"/>
                  </a:lnTo>
                  <a:lnTo>
                    <a:pt x="1203110" y="381000"/>
                  </a:lnTo>
                  <a:lnTo>
                    <a:pt x="1241832" y="431800"/>
                  </a:lnTo>
                  <a:lnTo>
                    <a:pt x="1250881" y="444500"/>
                  </a:lnTo>
                  <a:lnTo>
                    <a:pt x="1257449" y="469900"/>
                  </a:lnTo>
                  <a:lnTo>
                    <a:pt x="1261762" y="482600"/>
                  </a:lnTo>
                  <a:lnTo>
                    <a:pt x="1264045" y="495300"/>
                  </a:lnTo>
                  <a:lnTo>
                    <a:pt x="1265389" y="508000"/>
                  </a:lnTo>
                  <a:lnTo>
                    <a:pt x="1267342" y="520700"/>
                  </a:lnTo>
                  <a:lnTo>
                    <a:pt x="1269583" y="533400"/>
                  </a:lnTo>
                  <a:lnTo>
                    <a:pt x="1271792" y="546100"/>
                  </a:lnTo>
                  <a:lnTo>
                    <a:pt x="1272974" y="571500"/>
                  </a:lnTo>
                  <a:lnTo>
                    <a:pt x="1268555" y="596900"/>
                  </a:lnTo>
                  <a:lnTo>
                    <a:pt x="1259585" y="622300"/>
                  </a:lnTo>
                  <a:lnTo>
                    <a:pt x="1247116" y="647700"/>
                  </a:lnTo>
                  <a:lnTo>
                    <a:pt x="1270446" y="647700"/>
                  </a:lnTo>
                  <a:lnTo>
                    <a:pt x="1281977" y="635000"/>
                  </a:lnTo>
                  <a:lnTo>
                    <a:pt x="1284657" y="635000"/>
                  </a:lnTo>
                  <a:lnTo>
                    <a:pt x="1288149" y="622300"/>
                  </a:lnTo>
                  <a:lnTo>
                    <a:pt x="1290042" y="622300"/>
                  </a:lnTo>
                  <a:lnTo>
                    <a:pt x="1292023" y="609600"/>
                  </a:lnTo>
                  <a:lnTo>
                    <a:pt x="1293814" y="596900"/>
                  </a:lnTo>
                  <a:lnTo>
                    <a:pt x="1297741" y="584200"/>
                  </a:lnTo>
                  <a:lnTo>
                    <a:pt x="1297105" y="533400"/>
                  </a:lnTo>
                  <a:lnTo>
                    <a:pt x="1285430" y="469900"/>
                  </a:lnTo>
                  <a:lnTo>
                    <a:pt x="1269430" y="431800"/>
                  </a:lnTo>
                  <a:lnTo>
                    <a:pt x="1248276" y="393700"/>
                  </a:lnTo>
                  <a:lnTo>
                    <a:pt x="1223608" y="355600"/>
                  </a:lnTo>
                  <a:lnTo>
                    <a:pt x="1196296" y="317500"/>
                  </a:lnTo>
                  <a:lnTo>
                    <a:pt x="1169817" y="279400"/>
                  </a:lnTo>
                  <a:lnTo>
                    <a:pt x="1144491" y="241300"/>
                  </a:lnTo>
                  <a:lnTo>
                    <a:pt x="1120636" y="203200"/>
                  </a:lnTo>
                  <a:lnTo>
                    <a:pt x="1115925" y="203200"/>
                  </a:lnTo>
                  <a:lnTo>
                    <a:pt x="1113867" y="190500"/>
                  </a:lnTo>
                  <a:lnTo>
                    <a:pt x="1109778" y="190500"/>
                  </a:lnTo>
                  <a:lnTo>
                    <a:pt x="1102560" y="177800"/>
                  </a:lnTo>
                  <a:lnTo>
                    <a:pt x="1079882" y="139700"/>
                  </a:lnTo>
                  <a:lnTo>
                    <a:pt x="1040352" y="88900"/>
                  </a:lnTo>
                  <a:lnTo>
                    <a:pt x="999859" y="38100"/>
                  </a:lnTo>
                  <a:close/>
                </a:path>
                <a:path w="1492250" h="1790700">
                  <a:moveTo>
                    <a:pt x="686982" y="584200"/>
                  </a:moveTo>
                  <a:lnTo>
                    <a:pt x="672898" y="584200"/>
                  </a:lnTo>
                  <a:lnTo>
                    <a:pt x="675920" y="596900"/>
                  </a:lnTo>
                  <a:lnTo>
                    <a:pt x="680391" y="596900"/>
                  </a:lnTo>
                  <a:lnTo>
                    <a:pt x="686982" y="584200"/>
                  </a:lnTo>
                  <a:close/>
                </a:path>
                <a:path w="1492250" h="1790700">
                  <a:moveTo>
                    <a:pt x="663037" y="546100"/>
                  </a:moveTo>
                  <a:lnTo>
                    <a:pt x="582541" y="546100"/>
                  </a:lnTo>
                  <a:lnTo>
                    <a:pt x="561328" y="558800"/>
                  </a:lnTo>
                  <a:lnTo>
                    <a:pt x="548613" y="558800"/>
                  </a:lnTo>
                  <a:lnTo>
                    <a:pt x="544323" y="571500"/>
                  </a:lnTo>
                  <a:lnTo>
                    <a:pt x="541935" y="584200"/>
                  </a:lnTo>
                  <a:lnTo>
                    <a:pt x="570920" y="584200"/>
                  </a:lnTo>
                  <a:lnTo>
                    <a:pt x="577737" y="571500"/>
                  </a:lnTo>
                  <a:lnTo>
                    <a:pt x="681057" y="571500"/>
                  </a:lnTo>
                  <a:lnTo>
                    <a:pt x="673476" y="558800"/>
                  </a:lnTo>
                  <a:lnTo>
                    <a:pt x="663037" y="546100"/>
                  </a:lnTo>
                  <a:close/>
                </a:path>
                <a:path w="1492250" h="1790700">
                  <a:moveTo>
                    <a:pt x="681057" y="571500"/>
                  </a:moveTo>
                  <a:lnTo>
                    <a:pt x="653297" y="571500"/>
                  </a:lnTo>
                  <a:lnTo>
                    <a:pt x="663649" y="584200"/>
                  </a:lnTo>
                  <a:lnTo>
                    <a:pt x="685865" y="584200"/>
                  </a:lnTo>
                  <a:lnTo>
                    <a:pt x="681057" y="571500"/>
                  </a:lnTo>
                  <a:close/>
                </a:path>
                <a:path w="1492250" h="1790700">
                  <a:moveTo>
                    <a:pt x="726162" y="266700"/>
                  </a:moveTo>
                  <a:lnTo>
                    <a:pt x="695999" y="266700"/>
                  </a:lnTo>
                  <a:lnTo>
                    <a:pt x="700127" y="279400"/>
                  </a:lnTo>
                  <a:lnTo>
                    <a:pt x="721806" y="279400"/>
                  </a:lnTo>
                  <a:lnTo>
                    <a:pt x="726162" y="266700"/>
                  </a:lnTo>
                  <a:close/>
                </a:path>
                <a:path w="1492250" h="1790700">
                  <a:moveTo>
                    <a:pt x="692818" y="139700"/>
                  </a:moveTo>
                  <a:lnTo>
                    <a:pt x="630112" y="139700"/>
                  </a:lnTo>
                  <a:lnTo>
                    <a:pt x="743345" y="203200"/>
                  </a:lnTo>
                  <a:lnTo>
                    <a:pt x="739751" y="215900"/>
                  </a:lnTo>
                  <a:lnTo>
                    <a:pt x="735750" y="215900"/>
                  </a:lnTo>
                  <a:lnTo>
                    <a:pt x="718397" y="241300"/>
                  </a:lnTo>
                  <a:lnTo>
                    <a:pt x="709802" y="254000"/>
                  </a:lnTo>
                  <a:lnTo>
                    <a:pt x="701397" y="266700"/>
                  </a:lnTo>
                  <a:lnTo>
                    <a:pt x="732113" y="266700"/>
                  </a:lnTo>
                  <a:lnTo>
                    <a:pt x="737738" y="254000"/>
                  </a:lnTo>
                  <a:lnTo>
                    <a:pt x="748247" y="254000"/>
                  </a:lnTo>
                  <a:lnTo>
                    <a:pt x="763527" y="228600"/>
                  </a:lnTo>
                  <a:lnTo>
                    <a:pt x="778770" y="215900"/>
                  </a:lnTo>
                  <a:lnTo>
                    <a:pt x="793772" y="190500"/>
                  </a:lnTo>
                  <a:lnTo>
                    <a:pt x="762928" y="190500"/>
                  </a:lnTo>
                  <a:lnTo>
                    <a:pt x="742240" y="165100"/>
                  </a:lnTo>
                  <a:lnTo>
                    <a:pt x="718022" y="152400"/>
                  </a:lnTo>
                  <a:lnTo>
                    <a:pt x="692818" y="139700"/>
                  </a:lnTo>
                  <a:close/>
                </a:path>
                <a:path w="1492250" h="1790700">
                  <a:moveTo>
                    <a:pt x="593405" y="0"/>
                  </a:moveTo>
                  <a:lnTo>
                    <a:pt x="559916" y="12700"/>
                  </a:lnTo>
                  <a:lnTo>
                    <a:pt x="527708" y="25400"/>
                  </a:lnTo>
                  <a:lnTo>
                    <a:pt x="497028" y="38100"/>
                  </a:lnTo>
                  <a:lnTo>
                    <a:pt x="623711" y="38100"/>
                  </a:lnTo>
                  <a:lnTo>
                    <a:pt x="622022" y="50800"/>
                  </a:lnTo>
                  <a:lnTo>
                    <a:pt x="618150" y="63500"/>
                  </a:lnTo>
                  <a:lnTo>
                    <a:pt x="614481" y="76200"/>
                  </a:lnTo>
                  <a:lnTo>
                    <a:pt x="610645" y="101600"/>
                  </a:lnTo>
                  <a:lnTo>
                    <a:pt x="606274" y="114300"/>
                  </a:lnTo>
                  <a:lnTo>
                    <a:pt x="602624" y="127000"/>
                  </a:lnTo>
                  <a:lnTo>
                    <a:pt x="598209" y="139700"/>
                  </a:lnTo>
                  <a:lnTo>
                    <a:pt x="593490" y="152400"/>
                  </a:lnTo>
                  <a:lnTo>
                    <a:pt x="588925" y="152400"/>
                  </a:lnTo>
                  <a:lnTo>
                    <a:pt x="586353" y="165100"/>
                  </a:lnTo>
                  <a:lnTo>
                    <a:pt x="583863" y="177800"/>
                  </a:lnTo>
                  <a:lnTo>
                    <a:pt x="578943" y="190500"/>
                  </a:lnTo>
                  <a:lnTo>
                    <a:pt x="589522" y="190500"/>
                  </a:lnTo>
                  <a:lnTo>
                    <a:pt x="592634" y="177800"/>
                  </a:lnTo>
                  <a:lnTo>
                    <a:pt x="604132" y="177800"/>
                  </a:lnTo>
                  <a:lnTo>
                    <a:pt x="614073" y="165100"/>
                  </a:lnTo>
                  <a:lnTo>
                    <a:pt x="622664" y="152400"/>
                  </a:lnTo>
                  <a:lnTo>
                    <a:pt x="630112" y="139700"/>
                  </a:lnTo>
                  <a:lnTo>
                    <a:pt x="692818" y="139700"/>
                  </a:lnTo>
                  <a:lnTo>
                    <a:pt x="666280" y="127000"/>
                  </a:lnTo>
                  <a:lnTo>
                    <a:pt x="638062" y="114300"/>
                  </a:lnTo>
                  <a:lnTo>
                    <a:pt x="640106" y="101600"/>
                  </a:lnTo>
                  <a:lnTo>
                    <a:pt x="642202" y="101600"/>
                  </a:lnTo>
                  <a:lnTo>
                    <a:pt x="643675" y="88900"/>
                  </a:lnTo>
                  <a:lnTo>
                    <a:pt x="648122" y="63500"/>
                  </a:lnTo>
                  <a:lnTo>
                    <a:pt x="650046" y="50800"/>
                  </a:lnTo>
                  <a:lnTo>
                    <a:pt x="651397" y="38100"/>
                  </a:lnTo>
                  <a:lnTo>
                    <a:pt x="650017" y="25400"/>
                  </a:lnTo>
                  <a:lnTo>
                    <a:pt x="644725" y="25400"/>
                  </a:lnTo>
                  <a:lnTo>
                    <a:pt x="636900" y="12700"/>
                  </a:lnTo>
                  <a:lnTo>
                    <a:pt x="627927" y="12700"/>
                  </a:lnTo>
                  <a:lnTo>
                    <a:pt x="593405" y="0"/>
                  </a:lnTo>
                  <a:close/>
                </a:path>
                <a:path w="1492250" h="1790700">
                  <a:moveTo>
                    <a:pt x="908229" y="63500"/>
                  </a:moveTo>
                  <a:lnTo>
                    <a:pt x="874371" y="63500"/>
                  </a:lnTo>
                  <a:lnTo>
                    <a:pt x="866965" y="76200"/>
                  </a:lnTo>
                  <a:lnTo>
                    <a:pt x="859423" y="88900"/>
                  </a:lnTo>
                  <a:lnTo>
                    <a:pt x="823985" y="114300"/>
                  </a:lnTo>
                  <a:lnTo>
                    <a:pt x="788366" y="152400"/>
                  </a:lnTo>
                  <a:lnTo>
                    <a:pt x="762928" y="190500"/>
                  </a:lnTo>
                  <a:lnTo>
                    <a:pt x="793772" y="190500"/>
                  </a:lnTo>
                  <a:lnTo>
                    <a:pt x="808331" y="177800"/>
                  </a:lnTo>
                  <a:lnTo>
                    <a:pt x="831644" y="139700"/>
                  </a:lnTo>
                  <a:lnTo>
                    <a:pt x="857184" y="114300"/>
                  </a:lnTo>
                  <a:lnTo>
                    <a:pt x="883272" y="101600"/>
                  </a:lnTo>
                  <a:lnTo>
                    <a:pt x="908229" y="63500"/>
                  </a:lnTo>
                  <a:close/>
                </a:path>
                <a:path w="1492250" h="1790700">
                  <a:moveTo>
                    <a:pt x="437881" y="88900"/>
                  </a:moveTo>
                  <a:lnTo>
                    <a:pt x="418174" y="88900"/>
                  </a:lnTo>
                  <a:lnTo>
                    <a:pt x="416472" y="101600"/>
                  </a:lnTo>
                  <a:lnTo>
                    <a:pt x="422200" y="101600"/>
                  </a:lnTo>
                  <a:lnTo>
                    <a:pt x="437881" y="88900"/>
                  </a:lnTo>
                  <a:close/>
                </a:path>
                <a:path w="1492250" h="1790700">
                  <a:moveTo>
                    <a:pt x="550401" y="38100"/>
                  </a:moveTo>
                  <a:lnTo>
                    <a:pt x="486325" y="38100"/>
                  </a:lnTo>
                  <a:lnTo>
                    <a:pt x="475334" y="50800"/>
                  </a:lnTo>
                  <a:lnTo>
                    <a:pt x="440882" y="50800"/>
                  </a:lnTo>
                  <a:lnTo>
                    <a:pt x="425330" y="63500"/>
                  </a:lnTo>
                  <a:lnTo>
                    <a:pt x="394298" y="63500"/>
                  </a:lnTo>
                  <a:lnTo>
                    <a:pt x="381560" y="76200"/>
                  </a:lnTo>
                  <a:lnTo>
                    <a:pt x="478601" y="76200"/>
                  </a:lnTo>
                  <a:lnTo>
                    <a:pt x="526037" y="50800"/>
                  </a:lnTo>
                  <a:lnTo>
                    <a:pt x="550401" y="38100"/>
                  </a:lnTo>
                  <a:close/>
                </a:path>
                <a:path w="1492250" h="1790700">
                  <a:moveTo>
                    <a:pt x="992496" y="25400"/>
                  </a:moveTo>
                  <a:lnTo>
                    <a:pt x="910747" y="25400"/>
                  </a:lnTo>
                  <a:lnTo>
                    <a:pt x="898661" y="38100"/>
                  </a:lnTo>
                  <a:lnTo>
                    <a:pt x="888214" y="50800"/>
                  </a:lnTo>
                  <a:lnTo>
                    <a:pt x="881501" y="63500"/>
                  </a:lnTo>
                  <a:lnTo>
                    <a:pt x="921872" y="63500"/>
                  </a:lnTo>
                  <a:lnTo>
                    <a:pt x="937020" y="50800"/>
                  </a:lnTo>
                  <a:lnTo>
                    <a:pt x="946690" y="38100"/>
                  </a:lnTo>
                  <a:lnTo>
                    <a:pt x="999859" y="38100"/>
                  </a:lnTo>
                  <a:lnTo>
                    <a:pt x="992496" y="25400"/>
                  </a:lnTo>
                  <a:close/>
                </a:path>
                <a:path w="1492250" h="1790700">
                  <a:moveTo>
                    <a:pt x="974272" y="12700"/>
                  </a:moveTo>
                  <a:lnTo>
                    <a:pt x="955486" y="12700"/>
                  </a:lnTo>
                  <a:lnTo>
                    <a:pt x="947192" y="25400"/>
                  </a:lnTo>
                  <a:lnTo>
                    <a:pt x="983916" y="25400"/>
                  </a:lnTo>
                  <a:lnTo>
                    <a:pt x="974272" y="12700"/>
                  </a:lnTo>
                  <a:close/>
                </a:path>
              </a:pathLst>
            </a:custGeom>
            <a:solidFill>
              <a:srgbClr val="00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48350" y="4214291"/>
              <a:ext cx="548005" cy="374650"/>
            </a:xfrm>
            <a:custGeom>
              <a:avLst/>
              <a:gdLst/>
              <a:ahLst/>
              <a:cxnLst/>
              <a:rect l="l" t="t" r="r" b="b"/>
              <a:pathLst>
                <a:path w="548004" h="374650">
                  <a:moveTo>
                    <a:pt x="355242" y="0"/>
                  </a:moveTo>
                  <a:lnTo>
                    <a:pt x="287542" y="80954"/>
                  </a:lnTo>
                  <a:lnTo>
                    <a:pt x="237640" y="135496"/>
                  </a:lnTo>
                  <a:lnTo>
                    <a:pt x="193603" y="174442"/>
                  </a:lnTo>
                  <a:lnTo>
                    <a:pt x="143521" y="214706"/>
                  </a:lnTo>
                  <a:lnTo>
                    <a:pt x="139012" y="217462"/>
                  </a:lnTo>
                  <a:lnTo>
                    <a:pt x="134745" y="220484"/>
                  </a:lnTo>
                  <a:lnTo>
                    <a:pt x="111009" y="240868"/>
                  </a:lnTo>
                  <a:lnTo>
                    <a:pt x="109154" y="240118"/>
                  </a:lnTo>
                  <a:lnTo>
                    <a:pt x="107821" y="240004"/>
                  </a:lnTo>
                  <a:lnTo>
                    <a:pt x="105929" y="242493"/>
                  </a:lnTo>
                  <a:lnTo>
                    <a:pt x="104430" y="245414"/>
                  </a:lnTo>
                  <a:lnTo>
                    <a:pt x="76681" y="268020"/>
                  </a:lnTo>
                  <a:lnTo>
                    <a:pt x="42083" y="298370"/>
                  </a:lnTo>
                  <a:lnTo>
                    <a:pt x="8189" y="329463"/>
                  </a:lnTo>
                  <a:lnTo>
                    <a:pt x="0" y="351091"/>
                  </a:lnTo>
                  <a:lnTo>
                    <a:pt x="5244" y="360856"/>
                  </a:lnTo>
                  <a:lnTo>
                    <a:pt x="46137" y="374446"/>
                  </a:lnTo>
                  <a:lnTo>
                    <a:pt x="66053" y="374132"/>
                  </a:lnTo>
                  <a:lnTo>
                    <a:pt x="104928" y="366931"/>
                  </a:lnTo>
                  <a:lnTo>
                    <a:pt x="159091" y="350786"/>
                  </a:lnTo>
                  <a:lnTo>
                    <a:pt x="163383" y="346748"/>
                  </a:lnTo>
                  <a:lnTo>
                    <a:pt x="212671" y="324055"/>
                  </a:lnTo>
                  <a:lnTo>
                    <a:pt x="258169" y="300352"/>
                  </a:lnTo>
                  <a:lnTo>
                    <a:pt x="302545" y="274762"/>
                  </a:lnTo>
                  <a:lnTo>
                    <a:pt x="345928" y="247499"/>
                  </a:lnTo>
                  <a:lnTo>
                    <a:pt x="388444" y="218777"/>
                  </a:lnTo>
                  <a:lnTo>
                    <a:pt x="432281" y="187286"/>
                  </a:lnTo>
                  <a:lnTo>
                    <a:pt x="434732" y="186283"/>
                  </a:lnTo>
                  <a:lnTo>
                    <a:pt x="436992" y="185039"/>
                  </a:lnTo>
                  <a:lnTo>
                    <a:pt x="439672" y="182346"/>
                  </a:lnTo>
                  <a:lnTo>
                    <a:pt x="442123" y="179362"/>
                  </a:lnTo>
                  <a:lnTo>
                    <a:pt x="473786" y="154341"/>
                  </a:lnTo>
                  <a:lnTo>
                    <a:pt x="514881" y="121196"/>
                  </a:lnTo>
                  <a:lnTo>
                    <a:pt x="543761" y="91427"/>
                  </a:lnTo>
                  <a:lnTo>
                    <a:pt x="545565" y="88366"/>
                  </a:lnTo>
                  <a:lnTo>
                    <a:pt x="547635" y="85559"/>
                  </a:lnTo>
                  <a:lnTo>
                    <a:pt x="510017" y="76123"/>
                  </a:lnTo>
                  <a:lnTo>
                    <a:pt x="507858" y="76403"/>
                  </a:lnTo>
                  <a:lnTo>
                    <a:pt x="505788" y="76339"/>
                  </a:lnTo>
                  <a:lnTo>
                    <a:pt x="418038" y="151928"/>
                  </a:lnTo>
                  <a:lnTo>
                    <a:pt x="386180" y="178166"/>
                  </a:lnTo>
                  <a:lnTo>
                    <a:pt x="353264" y="203040"/>
                  </a:lnTo>
                  <a:lnTo>
                    <a:pt x="318679" y="225767"/>
                  </a:lnTo>
                  <a:lnTo>
                    <a:pt x="270498" y="253019"/>
                  </a:lnTo>
                  <a:lnTo>
                    <a:pt x="221086" y="277580"/>
                  </a:lnTo>
                  <a:lnTo>
                    <a:pt x="170407" y="299384"/>
                  </a:lnTo>
                  <a:lnTo>
                    <a:pt x="118425" y="318363"/>
                  </a:lnTo>
                  <a:lnTo>
                    <a:pt x="48868" y="340194"/>
                  </a:lnTo>
                  <a:lnTo>
                    <a:pt x="46048" y="340601"/>
                  </a:lnTo>
                  <a:lnTo>
                    <a:pt x="42429" y="339686"/>
                  </a:lnTo>
                  <a:lnTo>
                    <a:pt x="43902" y="338086"/>
                  </a:lnTo>
                  <a:lnTo>
                    <a:pt x="45197" y="336283"/>
                  </a:lnTo>
                  <a:lnTo>
                    <a:pt x="84241" y="303554"/>
                  </a:lnTo>
                  <a:lnTo>
                    <a:pt x="121267" y="271823"/>
                  </a:lnTo>
                  <a:lnTo>
                    <a:pt x="157910" y="239673"/>
                  </a:lnTo>
                  <a:lnTo>
                    <a:pt x="194141" y="207073"/>
                  </a:lnTo>
                  <a:lnTo>
                    <a:pt x="229931" y="173992"/>
                  </a:lnTo>
                  <a:lnTo>
                    <a:pt x="265251" y="140399"/>
                  </a:lnTo>
                  <a:lnTo>
                    <a:pt x="300071" y="106263"/>
                  </a:lnTo>
                  <a:lnTo>
                    <a:pt x="334364" y="71551"/>
                  </a:lnTo>
                  <a:lnTo>
                    <a:pt x="380909" y="20104"/>
                  </a:lnTo>
                  <a:lnTo>
                    <a:pt x="383576" y="18821"/>
                  </a:lnTo>
                  <a:lnTo>
                    <a:pt x="385862" y="17183"/>
                  </a:lnTo>
                  <a:lnTo>
                    <a:pt x="355242" y="0"/>
                  </a:lnTo>
                  <a:close/>
                </a:path>
              </a:pathLst>
            </a:custGeom>
            <a:solidFill>
              <a:srgbClr val="787D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2395" y="4571739"/>
              <a:ext cx="74675" cy="20805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036075" y="4073240"/>
              <a:ext cx="8890" cy="25400"/>
            </a:xfrm>
            <a:custGeom>
              <a:avLst/>
              <a:gdLst/>
              <a:ahLst/>
              <a:cxnLst/>
              <a:rect l="l" t="t" r="r" b="b"/>
              <a:pathLst>
                <a:path w="8889" h="25400">
                  <a:moveTo>
                    <a:pt x="5054" y="0"/>
                  </a:moveTo>
                  <a:lnTo>
                    <a:pt x="0" y="24828"/>
                  </a:lnTo>
                  <a:lnTo>
                    <a:pt x="8343" y="24764"/>
                  </a:lnTo>
                  <a:lnTo>
                    <a:pt x="6769" y="126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BAB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71212" y="3511486"/>
              <a:ext cx="1419225" cy="1727200"/>
            </a:xfrm>
            <a:custGeom>
              <a:avLst/>
              <a:gdLst/>
              <a:ahLst/>
              <a:cxnLst/>
              <a:rect l="l" t="t" r="r" b="b"/>
              <a:pathLst>
                <a:path w="1419225" h="1727200">
                  <a:moveTo>
                    <a:pt x="1239735" y="539750"/>
                  </a:moveTo>
                  <a:lnTo>
                    <a:pt x="1238554" y="514350"/>
                  </a:lnTo>
                  <a:lnTo>
                    <a:pt x="1236345" y="502920"/>
                  </a:lnTo>
                  <a:lnTo>
                    <a:pt x="1235456" y="497840"/>
                  </a:lnTo>
                  <a:lnTo>
                    <a:pt x="1234109" y="490220"/>
                  </a:lnTo>
                  <a:lnTo>
                    <a:pt x="1232154" y="477520"/>
                  </a:lnTo>
                  <a:lnTo>
                    <a:pt x="1230807" y="464820"/>
                  </a:lnTo>
                  <a:lnTo>
                    <a:pt x="1228521" y="447040"/>
                  </a:lnTo>
                  <a:lnTo>
                    <a:pt x="1224203" y="430530"/>
                  </a:lnTo>
                  <a:lnTo>
                    <a:pt x="1217637" y="414020"/>
                  </a:lnTo>
                  <a:lnTo>
                    <a:pt x="1209344" y="400050"/>
                  </a:lnTo>
                  <a:lnTo>
                    <a:pt x="1208595" y="398780"/>
                  </a:lnTo>
                  <a:lnTo>
                    <a:pt x="1169873" y="342900"/>
                  </a:lnTo>
                  <a:lnTo>
                    <a:pt x="1141450" y="303530"/>
                  </a:lnTo>
                  <a:lnTo>
                    <a:pt x="1113294" y="262890"/>
                  </a:lnTo>
                  <a:lnTo>
                    <a:pt x="1098169" y="240030"/>
                  </a:lnTo>
                  <a:lnTo>
                    <a:pt x="1086408" y="222250"/>
                  </a:lnTo>
                  <a:lnTo>
                    <a:pt x="1061834" y="179070"/>
                  </a:lnTo>
                  <a:lnTo>
                    <a:pt x="1047305" y="152400"/>
                  </a:lnTo>
                  <a:lnTo>
                    <a:pt x="1032052" y="125730"/>
                  </a:lnTo>
                  <a:lnTo>
                    <a:pt x="996746" y="76200"/>
                  </a:lnTo>
                  <a:lnTo>
                    <a:pt x="944003" y="15240"/>
                  </a:lnTo>
                  <a:lnTo>
                    <a:pt x="924102" y="6350"/>
                  </a:lnTo>
                  <a:lnTo>
                    <a:pt x="913447" y="7620"/>
                  </a:lnTo>
                  <a:lnTo>
                    <a:pt x="903782" y="11430"/>
                  </a:lnTo>
                  <a:lnTo>
                    <a:pt x="888631" y="22860"/>
                  </a:lnTo>
                  <a:lnTo>
                    <a:pt x="881418" y="27940"/>
                  </a:lnTo>
                  <a:lnTo>
                    <a:pt x="874991" y="34290"/>
                  </a:lnTo>
                  <a:lnTo>
                    <a:pt x="850036" y="59690"/>
                  </a:lnTo>
                  <a:lnTo>
                    <a:pt x="823950" y="85090"/>
                  </a:lnTo>
                  <a:lnTo>
                    <a:pt x="798410" y="110490"/>
                  </a:lnTo>
                  <a:lnTo>
                    <a:pt x="775093" y="137160"/>
                  </a:lnTo>
                  <a:lnTo>
                    <a:pt x="760526" y="156210"/>
                  </a:lnTo>
                  <a:lnTo>
                    <a:pt x="745528" y="175260"/>
                  </a:lnTo>
                  <a:lnTo>
                    <a:pt x="730288" y="193040"/>
                  </a:lnTo>
                  <a:lnTo>
                    <a:pt x="715010" y="212090"/>
                  </a:lnTo>
                  <a:lnTo>
                    <a:pt x="709853" y="218440"/>
                  </a:lnTo>
                  <a:lnTo>
                    <a:pt x="704494" y="224790"/>
                  </a:lnTo>
                  <a:lnTo>
                    <a:pt x="698868" y="229870"/>
                  </a:lnTo>
                  <a:lnTo>
                    <a:pt x="692924" y="234950"/>
                  </a:lnTo>
                  <a:lnTo>
                    <a:pt x="688568" y="238760"/>
                  </a:lnTo>
                  <a:lnTo>
                    <a:pt x="681647" y="240030"/>
                  </a:lnTo>
                  <a:lnTo>
                    <a:pt x="666889" y="240030"/>
                  </a:lnTo>
                  <a:lnTo>
                    <a:pt x="662762" y="232410"/>
                  </a:lnTo>
                  <a:lnTo>
                    <a:pt x="668159" y="224790"/>
                  </a:lnTo>
                  <a:lnTo>
                    <a:pt x="676567" y="214630"/>
                  </a:lnTo>
                  <a:lnTo>
                    <a:pt x="685152" y="203200"/>
                  </a:lnTo>
                  <a:lnTo>
                    <a:pt x="693839" y="193040"/>
                  </a:lnTo>
                  <a:lnTo>
                    <a:pt x="704469" y="179070"/>
                  </a:lnTo>
                  <a:lnTo>
                    <a:pt x="706513" y="177800"/>
                  </a:lnTo>
                  <a:lnTo>
                    <a:pt x="710107" y="172720"/>
                  </a:lnTo>
                  <a:lnTo>
                    <a:pt x="678865" y="152400"/>
                  </a:lnTo>
                  <a:lnTo>
                    <a:pt x="676910" y="151130"/>
                  </a:lnTo>
                  <a:lnTo>
                    <a:pt x="596874" y="99060"/>
                  </a:lnTo>
                  <a:lnTo>
                    <a:pt x="589432" y="114300"/>
                  </a:lnTo>
                  <a:lnTo>
                    <a:pt x="580834" y="127000"/>
                  </a:lnTo>
                  <a:lnTo>
                    <a:pt x="570903" y="138430"/>
                  </a:lnTo>
                  <a:lnTo>
                    <a:pt x="559396" y="147320"/>
                  </a:lnTo>
                  <a:lnTo>
                    <a:pt x="556285" y="149860"/>
                  </a:lnTo>
                  <a:lnTo>
                    <a:pt x="551992" y="149860"/>
                  </a:lnTo>
                  <a:lnTo>
                    <a:pt x="548259" y="151130"/>
                  </a:lnTo>
                  <a:lnTo>
                    <a:pt x="545706" y="148590"/>
                  </a:lnTo>
                  <a:lnTo>
                    <a:pt x="550621" y="135890"/>
                  </a:lnTo>
                  <a:lnTo>
                    <a:pt x="553110" y="129540"/>
                  </a:lnTo>
                  <a:lnTo>
                    <a:pt x="555688" y="123190"/>
                  </a:lnTo>
                  <a:lnTo>
                    <a:pt x="560247" y="111760"/>
                  </a:lnTo>
                  <a:lnTo>
                    <a:pt x="577075" y="64770"/>
                  </a:lnTo>
                  <a:lnTo>
                    <a:pt x="584911" y="29210"/>
                  </a:lnTo>
                  <a:lnTo>
                    <a:pt x="588784" y="12700"/>
                  </a:lnTo>
                  <a:lnTo>
                    <a:pt x="590473" y="5080"/>
                  </a:lnTo>
                  <a:lnTo>
                    <a:pt x="587616" y="1270"/>
                  </a:lnTo>
                  <a:lnTo>
                    <a:pt x="571842" y="0"/>
                  </a:lnTo>
                  <a:lnTo>
                    <a:pt x="552030" y="0"/>
                  </a:lnTo>
                  <a:lnTo>
                    <a:pt x="542340" y="1270"/>
                  </a:lnTo>
                  <a:lnTo>
                    <a:pt x="517169" y="8890"/>
                  </a:lnTo>
                  <a:lnTo>
                    <a:pt x="492798" y="16510"/>
                  </a:lnTo>
                  <a:lnTo>
                    <a:pt x="489915" y="17894"/>
                  </a:lnTo>
                  <a:lnTo>
                    <a:pt x="489915" y="218440"/>
                  </a:lnTo>
                  <a:lnTo>
                    <a:pt x="488759" y="233680"/>
                  </a:lnTo>
                  <a:lnTo>
                    <a:pt x="469506" y="295910"/>
                  </a:lnTo>
                  <a:lnTo>
                    <a:pt x="434174" y="353060"/>
                  </a:lnTo>
                  <a:lnTo>
                    <a:pt x="405269" y="382270"/>
                  </a:lnTo>
                  <a:lnTo>
                    <a:pt x="350647" y="398780"/>
                  </a:lnTo>
                  <a:lnTo>
                    <a:pt x="324916" y="405130"/>
                  </a:lnTo>
                  <a:lnTo>
                    <a:pt x="299148" y="412750"/>
                  </a:lnTo>
                  <a:lnTo>
                    <a:pt x="294538" y="414020"/>
                  </a:lnTo>
                  <a:lnTo>
                    <a:pt x="288455" y="414020"/>
                  </a:lnTo>
                  <a:lnTo>
                    <a:pt x="253530" y="383540"/>
                  </a:lnTo>
                  <a:lnTo>
                    <a:pt x="244652" y="335280"/>
                  </a:lnTo>
                  <a:lnTo>
                    <a:pt x="247078" y="317500"/>
                  </a:lnTo>
                  <a:lnTo>
                    <a:pt x="262445" y="278130"/>
                  </a:lnTo>
                  <a:lnTo>
                    <a:pt x="296316" y="227330"/>
                  </a:lnTo>
                  <a:lnTo>
                    <a:pt x="322503" y="199390"/>
                  </a:lnTo>
                  <a:lnTo>
                    <a:pt x="388112" y="160020"/>
                  </a:lnTo>
                  <a:lnTo>
                    <a:pt x="431482" y="152400"/>
                  </a:lnTo>
                  <a:lnTo>
                    <a:pt x="453567" y="156210"/>
                  </a:lnTo>
                  <a:lnTo>
                    <a:pt x="470928" y="165100"/>
                  </a:lnTo>
                  <a:lnTo>
                    <a:pt x="482981" y="181610"/>
                  </a:lnTo>
                  <a:lnTo>
                    <a:pt x="489102" y="203200"/>
                  </a:lnTo>
                  <a:lnTo>
                    <a:pt x="489915" y="218440"/>
                  </a:lnTo>
                  <a:lnTo>
                    <a:pt x="489915" y="17894"/>
                  </a:lnTo>
                  <a:lnTo>
                    <a:pt x="468972" y="27940"/>
                  </a:lnTo>
                  <a:lnTo>
                    <a:pt x="445376" y="38100"/>
                  </a:lnTo>
                  <a:lnTo>
                    <a:pt x="431761" y="44450"/>
                  </a:lnTo>
                  <a:lnTo>
                    <a:pt x="404647" y="58420"/>
                  </a:lnTo>
                  <a:lnTo>
                    <a:pt x="391033" y="64770"/>
                  </a:lnTo>
                  <a:lnTo>
                    <a:pt x="388962" y="64770"/>
                  </a:lnTo>
                  <a:lnTo>
                    <a:pt x="385864" y="63500"/>
                  </a:lnTo>
                  <a:lnTo>
                    <a:pt x="383235" y="63500"/>
                  </a:lnTo>
                  <a:lnTo>
                    <a:pt x="384937" y="58420"/>
                  </a:lnTo>
                  <a:lnTo>
                    <a:pt x="382930" y="57150"/>
                  </a:lnTo>
                  <a:lnTo>
                    <a:pt x="371640" y="62230"/>
                  </a:lnTo>
                  <a:lnTo>
                    <a:pt x="281165" y="105410"/>
                  </a:lnTo>
                  <a:lnTo>
                    <a:pt x="221805" y="147320"/>
                  </a:lnTo>
                  <a:lnTo>
                    <a:pt x="173139" y="201930"/>
                  </a:lnTo>
                  <a:lnTo>
                    <a:pt x="139712" y="247650"/>
                  </a:lnTo>
                  <a:lnTo>
                    <a:pt x="110070" y="294640"/>
                  </a:lnTo>
                  <a:lnTo>
                    <a:pt x="83591" y="342900"/>
                  </a:lnTo>
                  <a:lnTo>
                    <a:pt x="59664" y="393700"/>
                  </a:lnTo>
                  <a:lnTo>
                    <a:pt x="37757" y="444500"/>
                  </a:lnTo>
                  <a:lnTo>
                    <a:pt x="23787" y="499110"/>
                  </a:lnTo>
                  <a:lnTo>
                    <a:pt x="11620" y="571500"/>
                  </a:lnTo>
                  <a:lnTo>
                    <a:pt x="5626" y="645160"/>
                  </a:lnTo>
                  <a:lnTo>
                    <a:pt x="1485" y="720090"/>
                  </a:lnTo>
                  <a:lnTo>
                    <a:pt x="127" y="758190"/>
                  </a:lnTo>
                  <a:lnTo>
                    <a:pt x="0" y="779780"/>
                  </a:lnTo>
                  <a:lnTo>
                    <a:pt x="685" y="802640"/>
                  </a:lnTo>
                  <a:lnTo>
                    <a:pt x="3454" y="848360"/>
                  </a:lnTo>
                  <a:lnTo>
                    <a:pt x="7251" y="886460"/>
                  </a:lnTo>
                  <a:lnTo>
                    <a:pt x="11874" y="923290"/>
                  </a:lnTo>
                  <a:lnTo>
                    <a:pt x="16154" y="920750"/>
                  </a:lnTo>
                  <a:lnTo>
                    <a:pt x="20650" y="918210"/>
                  </a:lnTo>
                  <a:lnTo>
                    <a:pt x="24676" y="914400"/>
                  </a:lnTo>
                  <a:lnTo>
                    <a:pt x="47637" y="896620"/>
                  </a:lnTo>
                  <a:lnTo>
                    <a:pt x="70726" y="877570"/>
                  </a:lnTo>
                  <a:lnTo>
                    <a:pt x="93319" y="858520"/>
                  </a:lnTo>
                  <a:lnTo>
                    <a:pt x="114782" y="839470"/>
                  </a:lnTo>
                  <a:lnTo>
                    <a:pt x="140182" y="811530"/>
                  </a:lnTo>
                  <a:lnTo>
                    <a:pt x="164680" y="784860"/>
                  </a:lnTo>
                  <a:lnTo>
                    <a:pt x="188734" y="755650"/>
                  </a:lnTo>
                  <a:lnTo>
                    <a:pt x="212839" y="727710"/>
                  </a:lnTo>
                  <a:lnTo>
                    <a:pt x="217881" y="722630"/>
                  </a:lnTo>
                  <a:lnTo>
                    <a:pt x="222745" y="716280"/>
                  </a:lnTo>
                  <a:lnTo>
                    <a:pt x="232371" y="703580"/>
                  </a:lnTo>
                  <a:lnTo>
                    <a:pt x="226860" y="699770"/>
                  </a:lnTo>
                  <a:lnTo>
                    <a:pt x="221018" y="697230"/>
                  </a:lnTo>
                  <a:lnTo>
                    <a:pt x="215912" y="693420"/>
                  </a:lnTo>
                  <a:lnTo>
                    <a:pt x="197294" y="678180"/>
                  </a:lnTo>
                  <a:lnTo>
                    <a:pt x="188252" y="671830"/>
                  </a:lnTo>
                  <a:lnTo>
                    <a:pt x="179692" y="662940"/>
                  </a:lnTo>
                  <a:lnTo>
                    <a:pt x="174536" y="656590"/>
                  </a:lnTo>
                  <a:lnTo>
                    <a:pt x="173164" y="650240"/>
                  </a:lnTo>
                  <a:lnTo>
                    <a:pt x="175488" y="645160"/>
                  </a:lnTo>
                  <a:lnTo>
                    <a:pt x="206502" y="618490"/>
                  </a:lnTo>
                  <a:lnTo>
                    <a:pt x="255752" y="585470"/>
                  </a:lnTo>
                  <a:lnTo>
                    <a:pt x="302793" y="557530"/>
                  </a:lnTo>
                  <a:lnTo>
                    <a:pt x="329933" y="541020"/>
                  </a:lnTo>
                  <a:lnTo>
                    <a:pt x="334391" y="541020"/>
                  </a:lnTo>
                  <a:lnTo>
                    <a:pt x="338429" y="539750"/>
                  </a:lnTo>
                  <a:lnTo>
                    <a:pt x="340347" y="542290"/>
                  </a:lnTo>
                  <a:lnTo>
                    <a:pt x="312674" y="575310"/>
                  </a:lnTo>
                  <a:lnTo>
                    <a:pt x="279641" y="601980"/>
                  </a:lnTo>
                  <a:lnTo>
                    <a:pt x="244589" y="626110"/>
                  </a:lnTo>
                  <a:lnTo>
                    <a:pt x="210908" y="652780"/>
                  </a:lnTo>
                  <a:lnTo>
                    <a:pt x="260057" y="689610"/>
                  </a:lnTo>
                  <a:lnTo>
                    <a:pt x="307873" y="716280"/>
                  </a:lnTo>
                  <a:lnTo>
                    <a:pt x="363740" y="741680"/>
                  </a:lnTo>
                  <a:lnTo>
                    <a:pt x="422630" y="758190"/>
                  </a:lnTo>
                  <a:lnTo>
                    <a:pt x="437184" y="759460"/>
                  </a:lnTo>
                  <a:lnTo>
                    <a:pt x="449262" y="756920"/>
                  </a:lnTo>
                  <a:lnTo>
                    <a:pt x="459536" y="750570"/>
                  </a:lnTo>
                  <a:lnTo>
                    <a:pt x="468642" y="739140"/>
                  </a:lnTo>
                  <a:lnTo>
                    <a:pt x="471855" y="732790"/>
                  </a:lnTo>
                  <a:lnTo>
                    <a:pt x="474776" y="727710"/>
                  </a:lnTo>
                  <a:lnTo>
                    <a:pt x="492366" y="666750"/>
                  </a:lnTo>
                  <a:lnTo>
                    <a:pt x="499224" y="617220"/>
                  </a:lnTo>
                  <a:lnTo>
                    <a:pt x="500951" y="609600"/>
                  </a:lnTo>
                  <a:lnTo>
                    <a:pt x="503796" y="601980"/>
                  </a:lnTo>
                  <a:lnTo>
                    <a:pt x="508101" y="595630"/>
                  </a:lnTo>
                  <a:lnTo>
                    <a:pt x="514197" y="589280"/>
                  </a:lnTo>
                  <a:lnTo>
                    <a:pt x="521423" y="600710"/>
                  </a:lnTo>
                  <a:lnTo>
                    <a:pt x="525589" y="612140"/>
                  </a:lnTo>
                  <a:lnTo>
                    <a:pt x="530872" y="637540"/>
                  </a:lnTo>
                  <a:lnTo>
                    <a:pt x="539483" y="628650"/>
                  </a:lnTo>
                  <a:lnTo>
                    <a:pt x="547789" y="619760"/>
                  </a:lnTo>
                  <a:lnTo>
                    <a:pt x="555764" y="609600"/>
                  </a:lnTo>
                  <a:lnTo>
                    <a:pt x="563397" y="600710"/>
                  </a:lnTo>
                  <a:lnTo>
                    <a:pt x="569582" y="589280"/>
                  </a:lnTo>
                  <a:lnTo>
                    <a:pt x="572338" y="584200"/>
                  </a:lnTo>
                  <a:lnTo>
                    <a:pt x="575132" y="567690"/>
                  </a:lnTo>
                  <a:lnTo>
                    <a:pt x="572719" y="552450"/>
                  </a:lnTo>
                  <a:lnTo>
                    <a:pt x="572312" y="549910"/>
                  </a:lnTo>
                  <a:lnTo>
                    <a:pt x="564413" y="532130"/>
                  </a:lnTo>
                  <a:lnTo>
                    <a:pt x="557860" y="534670"/>
                  </a:lnTo>
                  <a:lnTo>
                    <a:pt x="550862" y="537210"/>
                  </a:lnTo>
                  <a:lnTo>
                    <a:pt x="544499" y="541020"/>
                  </a:lnTo>
                  <a:lnTo>
                    <a:pt x="537679" y="546100"/>
                  </a:lnTo>
                  <a:lnTo>
                    <a:pt x="530745" y="549910"/>
                  </a:lnTo>
                  <a:lnTo>
                    <a:pt x="523341" y="551180"/>
                  </a:lnTo>
                  <a:lnTo>
                    <a:pt x="515124" y="552450"/>
                  </a:lnTo>
                  <a:lnTo>
                    <a:pt x="509841" y="551180"/>
                  </a:lnTo>
                  <a:lnTo>
                    <a:pt x="507936" y="548640"/>
                  </a:lnTo>
                  <a:lnTo>
                    <a:pt x="508698" y="543560"/>
                  </a:lnTo>
                  <a:lnTo>
                    <a:pt x="509892" y="539750"/>
                  </a:lnTo>
                  <a:lnTo>
                    <a:pt x="511086" y="535940"/>
                  </a:lnTo>
                  <a:lnTo>
                    <a:pt x="549313" y="509270"/>
                  </a:lnTo>
                  <a:lnTo>
                    <a:pt x="571080" y="504190"/>
                  </a:lnTo>
                  <a:lnTo>
                    <a:pt x="593445" y="504190"/>
                  </a:lnTo>
                  <a:lnTo>
                    <a:pt x="640245" y="520700"/>
                  </a:lnTo>
                  <a:lnTo>
                    <a:pt x="653757" y="553720"/>
                  </a:lnTo>
                  <a:lnTo>
                    <a:pt x="647153" y="560070"/>
                  </a:lnTo>
                  <a:lnTo>
                    <a:pt x="642683" y="556260"/>
                  </a:lnTo>
                  <a:lnTo>
                    <a:pt x="639673" y="552450"/>
                  </a:lnTo>
                  <a:lnTo>
                    <a:pt x="630415" y="544830"/>
                  </a:lnTo>
                  <a:lnTo>
                    <a:pt x="620064" y="539750"/>
                  </a:lnTo>
                  <a:lnTo>
                    <a:pt x="608863" y="537210"/>
                  </a:lnTo>
                  <a:lnTo>
                    <a:pt x="597077" y="535940"/>
                  </a:lnTo>
                  <a:lnTo>
                    <a:pt x="604723" y="560070"/>
                  </a:lnTo>
                  <a:lnTo>
                    <a:pt x="605942" y="579120"/>
                  </a:lnTo>
                  <a:lnTo>
                    <a:pt x="586028" y="618490"/>
                  </a:lnTo>
                  <a:lnTo>
                    <a:pt x="560273" y="647700"/>
                  </a:lnTo>
                  <a:lnTo>
                    <a:pt x="546595" y="661670"/>
                  </a:lnTo>
                  <a:lnTo>
                    <a:pt x="533082" y="675640"/>
                  </a:lnTo>
                  <a:lnTo>
                    <a:pt x="530771" y="678180"/>
                  </a:lnTo>
                  <a:lnTo>
                    <a:pt x="527812" y="680720"/>
                  </a:lnTo>
                  <a:lnTo>
                    <a:pt x="527481" y="683260"/>
                  </a:lnTo>
                  <a:lnTo>
                    <a:pt x="525081" y="694690"/>
                  </a:lnTo>
                  <a:lnTo>
                    <a:pt x="520941" y="704850"/>
                  </a:lnTo>
                  <a:lnTo>
                    <a:pt x="508127" y="726440"/>
                  </a:lnTo>
                  <a:lnTo>
                    <a:pt x="506247" y="728980"/>
                  </a:lnTo>
                  <a:lnTo>
                    <a:pt x="502793" y="735330"/>
                  </a:lnTo>
                  <a:lnTo>
                    <a:pt x="512457" y="736600"/>
                  </a:lnTo>
                  <a:lnTo>
                    <a:pt x="530085" y="739140"/>
                  </a:lnTo>
                  <a:lnTo>
                    <a:pt x="538403" y="739140"/>
                  </a:lnTo>
                  <a:lnTo>
                    <a:pt x="554761" y="737870"/>
                  </a:lnTo>
                  <a:lnTo>
                    <a:pt x="571093" y="735330"/>
                  </a:lnTo>
                  <a:lnTo>
                    <a:pt x="587387" y="734060"/>
                  </a:lnTo>
                  <a:lnTo>
                    <a:pt x="635292" y="723900"/>
                  </a:lnTo>
                  <a:lnTo>
                    <a:pt x="691883" y="694690"/>
                  </a:lnTo>
                  <a:lnTo>
                    <a:pt x="721982" y="668020"/>
                  </a:lnTo>
                  <a:lnTo>
                    <a:pt x="737158" y="605790"/>
                  </a:lnTo>
                  <a:lnTo>
                    <a:pt x="744156" y="575310"/>
                  </a:lnTo>
                  <a:lnTo>
                    <a:pt x="747737" y="560070"/>
                  </a:lnTo>
                  <a:lnTo>
                    <a:pt x="751027" y="546100"/>
                  </a:lnTo>
                  <a:lnTo>
                    <a:pt x="753249" y="537210"/>
                  </a:lnTo>
                  <a:lnTo>
                    <a:pt x="755332" y="527050"/>
                  </a:lnTo>
                  <a:lnTo>
                    <a:pt x="756767" y="518160"/>
                  </a:lnTo>
                  <a:lnTo>
                    <a:pt x="756920" y="513080"/>
                  </a:lnTo>
                  <a:lnTo>
                    <a:pt x="756932" y="508000"/>
                  </a:lnTo>
                  <a:lnTo>
                    <a:pt x="756615" y="504190"/>
                  </a:lnTo>
                  <a:lnTo>
                    <a:pt x="755650" y="492760"/>
                  </a:lnTo>
                  <a:lnTo>
                    <a:pt x="753503" y="476250"/>
                  </a:lnTo>
                  <a:lnTo>
                    <a:pt x="751103" y="459740"/>
                  </a:lnTo>
                  <a:lnTo>
                    <a:pt x="748969" y="443230"/>
                  </a:lnTo>
                  <a:lnTo>
                    <a:pt x="747941" y="433070"/>
                  </a:lnTo>
                  <a:lnTo>
                    <a:pt x="746683" y="414020"/>
                  </a:lnTo>
                  <a:lnTo>
                    <a:pt x="745820" y="400050"/>
                  </a:lnTo>
                  <a:lnTo>
                    <a:pt x="757567" y="400050"/>
                  </a:lnTo>
                  <a:lnTo>
                    <a:pt x="770737" y="436880"/>
                  </a:lnTo>
                  <a:lnTo>
                    <a:pt x="775246" y="473710"/>
                  </a:lnTo>
                  <a:lnTo>
                    <a:pt x="776757" y="482600"/>
                  </a:lnTo>
                  <a:lnTo>
                    <a:pt x="778903" y="494030"/>
                  </a:lnTo>
                  <a:lnTo>
                    <a:pt x="780605" y="504190"/>
                  </a:lnTo>
                  <a:lnTo>
                    <a:pt x="781100" y="515620"/>
                  </a:lnTo>
                  <a:lnTo>
                    <a:pt x="779640" y="527050"/>
                  </a:lnTo>
                  <a:lnTo>
                    <a:pt x="757796" y="619760"/>
                  </a:lnTo>
                  <a:lnTo>
                    <a:pt x="750938" y="651510"/>
                  </a:lnTo>
                  <a:lnTo>
                    <a:pt x="747433" y="668020"/>
                  </a:lnTo>
                  <a:lnTo>
                    <a:pt x="744385" y="685800"/>
                  </a:lnTo>
                  <a:lnTo>
                    <a:pt x="741883" y="703580"/>
                  </a:lnTo>
                  <a:lnTo>
                    <a:pt x="740029" y="721360"/>
                  </a:lnTo>
                  <a:lnTo>
                    <a:pt x="741730" y="736600"/>
                  </a:lnTo>
                  <a:lnTo>
                    <a:pt x="748969" y="746760"/>
                  </a:lnTo>
                  <a:lnTo>
                    <a:pt x="760679" y="751840"/>
                  </a:lnTo>
                  <a:lnTo>
                    <a:pt x="775766" y="751840"/>
                  </a:lnTo>
                  <a:lnTo>
                    <a:pt x="829271" y="723900"/>
                  </a:lnTo>
                  <a:lnTo>
                    <a:pt x="873785" y="680720"/>
                  </a:lnTo>
                  <a:lnTo>
                    <a:pt x="925817" y="617220"/>
                  </a:lnTo>
                  <a:lnTo>
                    <a:pt x="941882" y="598170"/>
                  </a:lnTo>
                  <a:lnTo>
                    <a:pt x="958113" y="577850"/>
                  </a:lnTo>
                  <a:lnTo>
                    <a:pt x="965187" y="571500"/>
                  </a:lnTo>
                  <a:lnTo>
                    <a:pt x="972731" y="570230"/>
                  </a:lnTo>
                  <a:lnTo>
                    <a:pt x="980198" y="572770"/>
                  </a:lnTo>
                  <a:lnTo>
                    <a:pt x="987031" y="579120"/>
                  </a:lnTo>
                  <a:lnTo>
                    <a:pt x="993063" y="588010"/>
                  </a:lnTo>
                  <a:lnTo>
                    <a:pt x="998855" y="596900"/>
                  </a:lnTo>
                  <a:lnTo>
                    <a:pt x="1004506" y="604520"/>
                  </a:lnTo>
                  <a:lnTo>
                    <a:pt x="1010132" y="613410"/>
                  </a:lnTo>
                  <a:lnTo>
                    <a:pt x="1020229" y="629920"/>
                  </a:lnTo>
                  <a:lnTo>
                    <a:pt x="1030262" y="645160"/>
                  </a:lnTo>
                  <a:lnTo>
                    <a:pt x="1040447" y="661670"/>
                  </a:lnTo>
                  <a:lnTo>
                    <a:pt x="1051013" y="676910"/>
                  </a:lnTo>
                  <a:lnTo>
                    <a:pt x="1057363" y="684530"/>
                  </a:lnTo>
                  <a:lnTo>
                    <a:pt x="1063586" y="687070"/>
                  </a:lnTo>
                  <a:lnTo>
                    <a:pt x="1070013" y="684530"/>
                  </a:lnTo>
                  <a:lnTo>
                    <a:pt x="1101318" y="648970"/>
                  </a:lnTo>
                  <a:lnTo>
                    <a:pt x="1108748" y="637540"/>
                  </a:lnTo>
                  <a:lnTo>
                    <a:pt x="1122921" y="615950"/>
                  </a:lnTo>
                  <a:lnTo>
                    <a:pt x="1134592" y="591820"/>
                  </a:lnTo>
                  <a:lnTo>
                    <a:pt x="1141818" y="570230"/>
                  </a:lnTo>
                  <a:lnTo>
                    <a:pt x="1142669" y="567690"/>
                  </a:lnTo>
                  <a:lnTo>
                    <a:pt x="1146073" y="541020"/>
                  </a:lnTo>
                  <a:lnTo>
                    <a:pt x="1146759" y="532130"/>
                  </a:lnTo>
                  <a:lnTo>
                    <a:pt x="1148232" y="524510"/>
                  </a:lnTo>
                  <a:lnTo>
                    <a:pt x="1150200" y="516890"/>
                  </a:lnTo>
                  <a:lnTo>
                    <a:pt x="1152423" y="509270"/>
                  </a:lnTo>
                  <a:lnTo>
                    <a:pt x="1154849" y="500380"/>
                  </a:lnTo>
                  <a:lnTo>
                    <a:pt x="1162354" y="497840"/>
                  </a:lnTo>
                  <a:lnTo>
                    <a:pt x="1177988" y="497840"/>
                  </a:lnTo>
                  <a:lnTo>
                    <a:pt x="1182979" y="500380"/>
                  </a:lnTo>
                  <a:lnTo>
                    <a:pt x="1184998" y="508000"/>
                  </a:lnTo>
                  <a:lnTo>
                    <a:pt x="1187716" y="516890"/>
                  </a:lnTo>
                  <a:lnTo>
                    <a:pt x="1197013" y="562610"/>
                  </a:lnTo>
                  <a:lnTo>
                    <a:pt x="1202601" y="618490"/>
                  </a:lnTo>
                  <a:lnTo>
                    <a:pt x="1207401" y="613410"/>
                  </a:lnTo>
                  <a:lnTo>
                    <a:pt x="1211465" y="610870"/>
                  </a:lnTo>
                  <a:lnTo>
                    <a:pt x="1213878" y="607060"/>
                  </a:lnTo>
                  <a:lnTo>
                    <a:pt x="1226350" y="585470"/>
                  </a:lnTo>
                  <a:lnTo>
                    <a:pt x="1235316" y="563880"/>
                  </a:lnTo>
                  <a:lnTo>
                    <a:pt x="1239735" y="539750"/>
                  </a:lnTo>
                  <a:close/>
                </a:path>
                <a:path w="1419225" h="1727200">
                  <a:moveTo>
                    <a:pt x="1418780" y="1469504"/>
                  </a:moveTo>
                  <a:lnTo>
                    <a:pt x="1373860" y="1453324"/>
                  </a:lnTo>
                  <a:lnTo>
                    <a:pt x="1357083" y="1452041"/>
                  </a:lnTo>
                  <a:lnTo>
                    <a:pt x="1340192" y="1452613"/>
                  </a:lnTo>
                  <a:lnTo>
                    <a:pt x="1327086" y="1452168"/>
                  </a:lnTo>
                  <a:lnTo>
                    <a:pt x="1300873" y="1417485"/>
                  </a:lnTo>
                  <a:lnTo>
                    <a:pt x="1298003" y="1399882"/>
                  </a:lnTo>
                  <a:lnTo>
                    <a:pt x="1299540" y="1394447"/>
                  </a:lnTo>
                  <a:lnTo>
                    <a:pt x="1315821" y="1364564"/>
                  </a:lnTo>
                  <a:lnTo>
                    <a:pt x="1323149" y="1351864"/>
                  </a:lnTo>
                  <a:lnTo>
                    <a:pt x="1330833" y="1339392"/>
                  </a:lnTo>
                  <a:lnTo>
                    <a:pt x="1334198" y="1332445"/>
                  </a:lnTo>
                  <a:lnTo>
                    <a:pt x="1335430" y="1325499"/>
                  </a:lnTo>
                  <a:lnTo>
                    <a:pt x="1334808" y="1318298"/>
                  </a:lnTo>
                  <a:lnTo>
                    <a:pt x="1332611" y="1310538"/>
                  </a:lnTo>
                  <a:lnTo>
                    <a:pt x="1276261" y="1349324"/>
                  </a:lnTo>
                  <a:lnTo>
                    <a:pt x="1244714" y="1409649"/>
                  </a:lnTo>
                  <a:lnTo>
                    <a:pt x="1242263" y="1423466"/>
                  </a:lnTo>
                  <a:lnTo>
                    <a:pt x="1242606" y="1430362"/>
                  </a:lnTo>
                  <a:lnTo>
                    <a:pt x="1244993" y="1437170"/>
                  </a:lnTo>
                  <a:lnTo>
                    <a:pt x="1247762" y="1442300"/>
                  </a:lnTo>
                  <a:lnTo>
                    <a:pt x="1245514" y="1444980"/>
                  </a:lnTo>
                  <a:lnTo>
                    <a:pt x="1203858" y="1477098"/>
                  </a:lnTo>
                  <a:lnTo>
                    <a:pt x="1164945" y="1504035"/>
                  </a:lnTo>
                  <a:lnTo>
                    <a:pt x="1124673" y="1528711"/>
                  </a:lnTo>
                  <a:lnTo>
                    <a:pt x="1082852" y="1550822"/>
                  </a:lnTo>
                  <a:lnTo>
                    <a:pt x="1039329" y="1570113"/>
                  </a:lnTo>
                  <a:lnTo>
                    <a:pt x="989203" y="1587512"/>
                  </a:lnTo>
                  <a:lnTo>
                    <a:pt x="938720" y="1599577"/>
                  </a:lnTo>
                  <a:lnTo>
                    <a:pt x="887869" y="1606130"/>
                  </a:lnTo>
                  <a:lnTo>
                    <a:pt x="836625" y="1606969"/>
                  </a:lnTo>
                  <a:lnTo>
                    <a:pt x="784999" y="1601889"/>
                  </a:lnTo>
                  <a:lnTo>
                    <a:pt x="732980" y="1590725"/>
                  </a:lnTo>
                  <a:lnTo>
                    <a:pt x="680389" y="1573034"/>
                  </a:lnTo>
                  <a:lnTo>
                    <a:pt x="630440" y="1550060"/>
                  </a:lnTo>
                  <a:lnTo>
                    <a:pt x="582714" y="1522653"/>
                  </a:lnTo>
                  <a:lnTo>
                    <a:pt x="536740" y="1491653"/>
                  </a:lnTo>
                  <a:lnTo>
                    <a:pt x="494461" y="1457896"/>
                  </a:lnTo>
                  <a:lnTo>
                    <a:pt x="456704" y="1420545"/>
                  </a:lnTo>
                  <a:lnTo>
                    <a:pt x="423494" y="1379537"/>
                  </a:lnTo>
                  <a:lnTo>
                    <a:pt x="394868" y="1334820"/>
                  </a:lnTo>
                  <a:lnTo>
                    <a:pt x="370840" y="1286319"/>
                  </a:lnTo>
                  <a:lnTo>
                    <a:pt x="352171" y="1238008"/>
                  </a:lnTo>
                  <a:lnTo>
                    <a:pt x="337273" y="1188935"/>
                  </a:lnTo>
                  <a:lnTo>
                    <a:pt x="325869" y="1139151"/>
                  </a:lnTo>
                  <a:lnTo>
                    <a:pt x="317665" y="1088745"/>
                  </a:lnTo>
                  <a:lnTo>
                    <a:pt x="312394" y="1037767"/>
                  </a:lnTo>
                  <a:lnTo>
                    <a:pt x="309765" y="986269"/>
                  </a:lnTo>
                  <a:lnTo>
                    <a:pt x="309854" y="961694"/>
                  </a:lnTo>
                  <a:lnTo>
                    <a:pt x="311023" y="937094"/>
                  </a:lnTo>
                  <a:lnTo>
                    <a:pt x="314121" y="887857"/>
                  </a:lnTo>
                  <a:lnTo>
                    <a:pt x="311861" y="889101"/>
                  </a:lnTo>
                  <a:lnTo>
                    <a:pt x="309422" y="890104"/>
                  </a:lnTo>
                  <a:lnTo>
                    <a:pt x="265569" y="921588"/>
                  </a:lnTo>
                  <a:lnTo>
                    <a:pt x="223050" y="950315"/>
                  </a:lnTo>
                  <a:lnTo>
                    <a:pt x="179679" y="977582"/>
                  </a:lnTo>
                  <a:lnTo>
                    <a:pt x="135305" y="1003160"/>
                  </a:lnTo>
                  <a:lnTo>
                    <a:pt x="89801" y="1026871"/>
                  </a:lnTo>
                  <a:lnTo>
                    <a:pt x="40513" y="1049566"/>
                  </a:lnTo>
                  <a:lnTo>
                    <a:pt x="38493" y="1051852"/>
                  </a:lnTo>
                  <a:lnTo>
                    <a:pt x="36220" y="1053592"/>
                  </a:lnTo>
                  <a:lnTo>
                    <a:pt x="36842" y="1057097"/>
                  </a:lnTo>
                  <a:lnTo>
                    <a:pt x="51625" y="1109827"/>
                  </a:lnTo>
                  <a:lnTo>
                    <a:pt x="68110" y="1160018"/>
                  </a:lnTo>
                  <a:lnTo>
                    <a:pt x="86791" y="1209382"/>
                  </a:lnTo>
                  <a:lnTo>
                    <a:pt x="107759" y="1257871"/>
                  </a:lnTo>
                  <a:lnTo>
                    <a:pt x="131076" y="1305458"/>
                  </a:lnTo>
                  <a:lnTo>
                    <a:pt x="152996" y="1345996"/>
                  </a:lnTo>
                  <a:lnTo>
                    <a:pt x="176339" y="1385595"/>
                  </a:lnTo>
                  <a:lnTo>
                    <a:pt x="201320" y="1424114"/>
                  </a:lnTo>
                  <a:lnTo>
                    <a:pt x="228168" y="1461427"/>
                  </a:lnTo>
                  <a:lnTo>
                    <a:pt x="257124" y="1497342"/>
                  </a:lnTo>
                  <a:lnTo>
                    <a:pt x="290131" y="1533715"/>
                  </a:lnTo>
                  <a:lnTo>
                    <a:pt x="324700" y="1567256"/>
                  </a:lnTo>
                  <a:lnTo>
                    <a:pt x="360883" y="1597901"/>
                  </a:lnTo>
                  <a:lnTo>
                    <a:pt x="398729" y="1625536"/>
                  </a:lnTo>
                  <a:lnTo>
                    <a:pt x="438289" y="1650060"/>
                  </a:lnTo>
                  <a:lnTo>
                    <a:pt x="479628" y="1671370"/>
                  </a:lnTo>
                  <a:lnTo>
                    <a:pt x="522808" y="1689392"/>
                  </a:lnTo>
                  <a:lnTo>
                    <a:pt x="567867" y="1704009"/>
                  </a:lnTo>
                  <a:lnTo>
                    <a:pt x="614870" y="1715122"/>
                  </a:lnTo>
                  <a:lnTo>
                    <a:pt x="663879" y="1722640"/>
                  </a:lnTo>
                  <a:lnTo>
                    <a:pt x="710704" y="1726361"/>
                  </a:lnTo>
                  <a:lnTo>
                    <a:pt x="757339" y="1726857"/>
                  </a:lnTo>
                  <a:lnTo>
                    <a:pt x="803770" y="1724126"/>
                  </a:lnTo>
                  <a:lnTo>
                    <a:pt x="849972" y="1718170"/>
                  </a:lnTo>
                  <a:lnTo>
                    <a:pt x="895921" y="1709013"/>
                  </a:lnTo>
                  <a:lnTo>
                    <a:pt x="945946" y="1695475"/>
                  </a:lnTo>
                  <a:lnTo>
                    <a:pt x="994371" y="1678838"/>
                  </a:lnTo>
                  <a:lnTo>
                    <a:pt x="1041273" y="1659216"/>
                  </a:lnTo>
                  <a:lnTo>
                    <a:pt x="1086700" y="1636763"/>
                  </a:lnTo>
                  <a:lnTo>
                    <a:pt x="1130731" y="1611604"/>
                  </a:lnTo>
                  <a:lnTo>
                    <a:pt x="1173403" y="1583880"/>
                  </a:lnTo>
                  <a:lnTo>
                    <a:pt x="1214805" y="1553718"/>
                  </a:lnTo>
                  <a:lnTo>
                    <a:pt x="1254975" y="1521244"/>
                  </a:lnTo>
                  <a:lnTo>
                    <a:pt x="1266380" y="1513103"/>
                  </a:lnTo>
                  <a:lnTo>
                    <a:pt x="1278483" y="1507528"/>
                  </a:lnTo>
                  <a:lnTo>
                    <a:pt x="1291450" y="1504492"/>
                  </a:lnTo>
                  <a:lnTo>
                    <a:pt x="1305496" y="1503959"/>
                  </a:lnTo>
                  <a:lnTo>
                    <a:pt x="1324140" y="1504746"/>
                  </a:lnTo>
                  <a:lnTo>
                    <a:pt x="1342821" y="1505204"/>
                  </a:lnTo>
                  <a:lnTo>
                    <a:pt x="1393444" y="1502460"/>
                  </a:lnTo>
                  <a:lnTo>
                    <a:pt x="1415961" y="1478203"/>
                  </a:lnTo>
                  <a:lnTo>
                    <a:pt x="1418780" y="1469504"/>
                  </a:lnTo>
                  <a:close/>
                </a:path>
              </a:pathLst>
            </a:custGeom>
            <a:solidFill>
              <a:srgbClr val="CD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90779" y="4231475"/>
              <a:ext cx="463550" cy="323850"/>
            </a:xfrm>
            <a:custGeom>
              <a:avLst/>
              <a:gdLst/>
              <a:ahLst/>
              <a:cxnLst/>
              <a:rect l="l" t="t" r="r" b="b"/>
              <a:pathLst>
                <a:path w="463550" h="323850">
                  <a:moveTo>
                    <a:pt x="343433" y="0"/>
                  </a:moveTo>
                  <a:lnTo>
                    <a:pt x="341147" y="1638"/>
                  </a:lnTo>
                  <a:lnTo>
                    <a:pt x="338480" y="2921"/>
                  </a:lnTo>
                  <a:lnTo>
                    <a:pt x="303341" y="42243"/>
                  </a:lnTo>
                  <a:lnTo>
                    <a:pt x="257642" y="89080"/>
                  </a:lnTo>
                  <a:lnTo>
                    <a:pt x="222822" y="123216"/>
                  </a:lnTo>
                  <a:lnTo>
                    <a:pt x="187502" y="156809"/>
                  </a:lnTo>
                  <a:lnTo>
                    <a:pt x="151712" y="189890"/>
                  </a:lnTo>
                  <a:lnTo>
                    <a:pt x="115481" y="222490"/>
                  </a:lnTo>
                  <a:lnTo>
                    <a:pt x="78838" y="254640"/>
                  </a:lnTo>
                  <a:lnTo>
                    <a:pt x="41812" y="286371"/>
                  </a:lnTo>
                  <a:lnTo>
                    <a:pt x="2768" y="319100"/>
                  </a:lnTo>
                  <a:lnTo>
                    <a:pt x="1473" y="320903"/>
                  </a:lnTo>
                  <a:lnTo>
                    <a:pt x="0" y="322503"/>
                  </a:lnTo>
                  <a:lnTo>
                    <a:pt x="3619" y="323418"/>
                  </a:lnTo>
                  <a:lnTo>
                    <a:pt x="6438" y="323011"/>
                  </a:lnTo>
                  <a:lnTo>
                    <a:pt x="75996" y="301180"/>
                  </a:lnTo>
                  <a:lnTo>
                    <a:pt x="127978" y="282201"/>
                  </a:lnTo>
                  <a:lnTo>
                    <a:pt x="178657" y="260397"/>
                  </a:lnTo>
                  <a:lnTo>
                    <a:pt x="228069" y="235836"/>
                  </a:lnTo>
                  <a:lnTo>
                    <a:pt x="276250" y="208584"/>
                  </a:lnTo>
                  <a:lnTo>
                    <a:pt x="310835" y="185857"/>
                  </a:lnTo>
                  <a:lnTo>
                    <a:pt x="343750" y="160983"/>
                  </a:lnTo>
                  <a:lnTo>
                    <a:pt x="375609" y="134745"/>
                  </a:lnTo>
                  <a:lnTo>
                    <a:pt x="407022" y="107924"/>
                  </a:lnTo>
                  <a:lnTo>
                    <a:pt x="463359" y="59156"/>
                  </a:lnTo>
                  <a:lnTo>
                    <a:pt x="460222" y="56832"/>
                  </a:lnTo>
                  <a:lnTo>
                    <a:pt x="457365" y="53936"/>
                  </a:lnTo>
                  <a:lnTo>
                    <a:pt x="343433" y="0"/>
                  </a:lnTo>
                  <a:close/>
                </a:path>
              </a:pathLst>
            </a:custGeom>
            <a:solidFill>
              <a:srgbClr val="FBF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8749" y="4299858"/>
              <a:ext cx="103258" cy="18863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254142" y="3565143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2857" y="1968"/>
                  </a:moveTo>
                  <a:lnTo>
                    <a:pt x="1905" y="2095"/>
                  </a:lnTo>
                  <a:lnTo>
                    <a:pt x="952" y="2235"/>
                  </a:lnTo>
                  <a:lnTo>
                    <a:pt x="0" y="2362"/>
                  </a:lnTo>
                  <a:lnTo>
                    <a:pt x="673" y="2908"/>
                  </a:lnTo>
                  <a:lnTo>
                    <a:pt x="1333" y="3467"/>
                  </a:lnTo>
                  <a:lnTo>
                    <a:pt x="2006" y="4013"/>
                  </a:lnTo>
                  <a:lnTo>
                    <a:pt x="2286" y="3340"/>
                  </a:lnTo>
                  <a:lnTo>
                    <a:pt x="2578" y="2654"/>
                  </a:lnTo>
                  <a:lnTo>
                    <a:pt x="2857" y="1968"/>
                  </a:lnTo>
                  <a:close/>
                </a:path>
                <a:path w="6350" h="4445">
                  <a:moveTo>
                    <a:pt x="6007" y="508"/>
                  </a:moveTo>
                  <a:lnTo>
                    <a:pt x="5816" y="330"/>
                  </a:lnTo>
                  <a:lnTo>
                    <a:pt x="5613" y="0"/>
                  </a:lnTo>
                  <a:lnTo>
                    <a:pt x="5080" y="101"/>
                  </a:lnTo>
                  <a:lnTo>
                    <a:pt x="4737" y="330"/>
                  </a:lnTo>
                  <a:lnTo>
                    <a:pt x="4368" y="495"/>
                  </a:lnTo>
                  <a:lnTo>
                    <a:pt x="4546" y="660"/>
                  </a:lnTo>
                  <a:lnTo>
                    <a:pt x="4762" y="990"/>
                  </a:lnTo>
                  <a:lnTo>
                    <a:pt x="5283" y="901"/>
                  </a:lnTo>
                  <a:lnTo>
                    <a:pt x="5638" y="673"/>
                  </a:lnTo>
                  <a:lnTo>
                    <a:pt x="6007" y="508"/>
                  </a:lnTo>
                  <a:close/>
                </a:path>
              </a:pathLst>
            </a:custGeom>
            <a:solidFill>
              <a:srgbClr val="CDC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115867" y="3663528"/>
              <a:ext cx="245745" cy="262255"/>
            </a:xfrm>
            <a:custGeom>
              <a:avLst/>
              <a:gdLst/>
              <a:ahLst/>
              <a:cxnLst/>
              <a:rect l="l" t="t" r="r" b="b"/>
              <a:pathLst>
                <a:path w="245745" h="262254">
                  <a:moveTo>
                    <a:pt x="186842" y="0"/>
                  </a:moveTo>
                  <a:lnTo>
                    <a:pt x="143459" y="7594"/>
                  </a:lnTo>
                  <a:lnTo>
                    <a:pt x="108287" y="24372"/>
                  </a:lnTo>
                  <a:lnTo>
                    <a:pt x="51660" y="74317"/>
                  </a:lnTo>
                  <a:lnTo>
                    <a:pt x="29197" y="105968"/>
                  </a:lnTo>
                  <a:lnTo>
                    <a:pt x="8621" y="145903"/>
                  </a:lnTo>
                  <a:lnTo>
                    <a:pt x="0" y="183095"/>
                  </a:lnTo>
                  <a:lnTo>
                    <a:pt x="2010" y="209955"/>
                  </a:lnTo>
                  <a:lnTo>
                    <a:pt x="8877" y="231370"/>
                  </a:lnTo>
                  <a:lnTo>
                    <a:pt x="21191" y="247805"/>
                  </a:lnTo>
                  <a:lnTo>
                    <a:pt x="39547" y="259727"/>
                  </a:lnTo>
                  <a:lnTo>
                    <a:pt x="43802" y="261658"/>
                  </a:lnTo>
                  <a:lnTo>
                    <a:pt x="49885" y="261645"/>
                  </a:lnTo>
                  <a:lnTo>
                    <a:pt x="143070" y="234530"/>
                  </a:lnTo>
                  <a:lnTo>
                    <a:pt x="52844" y="234530"/>
                  </a:lnTo>
                  <a:lnTo>
                    <a:pt x="49364" y="234099"/>
                  </a:lnTo>
                  <a:lnTo>
                    <a:pt x="47510" y="232778"/>
                  </a:lnTo>
                  <a:lnTo>
                    <a:pt x="34023" y="218150"/>
                  </a:lnTo>
                  <a:lnTo>
                    <a:pt x="25012" y="198550"/>
                  </a:lnTo>
                  <a:lnTo>
                    <a:pt x="21536" y="177308"/>
                  </a:lnTo>
                  <a:lnTo>
                    <a:pt x="24650" y="157759"/>
                  </a:lnTo>
                  <a:lnTo>
                    <a:pt x="41887" y="121302"/>
                  </a:lnTo>
                  <a:lnTo>
                    <a:pt x="64393" y="89523"/>
                  </a:lnTo>
                  <a:lnTo>
                    <a:pt x="92850" y="63138"/>
                  </a:lnTo>
                  <a:lnTo>
                    <a:pt x="127939" y="42862"/>
                  </a:lnTo>
                  <a:lnTo>
                    <a:pt x="158216" y="34045"/>
                  </a:lnTo>
                  <a:lnTo>
                    <a:pt x="168478" y="31495"/>
                  </a:lnTo>
                  <a:lnTo>
                    <a:pt x="239006" y="31495"/>
                  </a:lnTo>
                  <a:lnTo>
                    <a:pt x="238325" y="29091"/>
                  </a:lnTo>
                  <a:lnTo>
                    <a:pt x="226280" y="12911"/>
                  </a:lnTo>
                  <a:lnTo>
                    <a:pt x="208918" y="2953"/>
                  </a:lnTo>
                  <a:lnTo>
                    <a:pt x="186842" y="0"/>
                  </a:lnTo>
                  <a:close/>
                </a:path>
                <a:path w="245745" h="262254">
                  <a:moveTo>
                    <a:pt x="239006" y="31495"/>
                  </a:moveTo>
                  <a:lnTo>
                    <a:pt x="168478" y="31495"/>
                  </a:lnTo>
                  <a:lnTo>
                    <a:pt x="190033" y="36332"/>
                  </a:lnTo>
                  <a:lnTo>
                    <a:pt x="205493" y="47286"/>
                  </a:lnTo>
                  <a:lnTo>
                    <a:pt x="214346" y="63773"/>
                  </a:lnTo>
                  <a:lnTo>
                    <a:pt x="216077" y="85204"/>
                  </a:lnTo>
                  <a:lnTo>
                    <a:pt x="210868" y="112264"/>
                  </a:lnTo>
                  <a:lnTo>
                    <a:pt x="186591" y="159393"/>
                  </a:lnTo>
                  <a:lnTo>
                    <a:pt x="162547" y="187832"/>
                  </a:lnTo>
                  <a:lnTo>
                    <a:pt x="159207" y="191604"/>
                  </a:lnTo>
                  <a:lnTo>
                    <a:pt x="108537" y="215829"/>
                  </a:lnTo>
                  <a:lnTo>
                    <a:pt x="90676" y="221672"/>
                  </a:lnTo>
                  <a:lnTo>
                    <a:pt x="72888" y="227819"/>
                  </a:lnTo>
                  <a:lnTo>
                    <a:pt x="52844" y="234530"/>
                  </a:lnTo>
                  <a:lnTo>
                    <a:pt x="143070" y="234530"/>
                  </a:lnTo>
                  <a:lnTo>
                    <a:pt x="189526" y="200185"/>
                  </a:lnTo>
                  <a:lnTo>
                    <a:pt x="224855" y="143005"/>
                  </a:lnTo>
                  <a:lnTo>
                    <a:pt x="241288" y="96320"/>
                  </a:lnTo>
                  <a:lnTo>
                    <a:pt x="245265" y="66145"/>
                  </a:lnTo>
                  <a:lnTo>
                    <a:pt x="244449" y="50711"/>
                  </a:lnTo>
                  <a:lnTo>
                    <a:pt x="239006" y="31495"/>
                  </a:lnTo>
                  <a:close/>
                </a:path>
              </a:pathLst>
            </a:custGeom>
            <a:solidFill>
              <a:srgbClr val="010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37405" y="3695024"/>
              <a:ext cx="194543" cy="203034"/>
            </a:xfrm>
            <a:prstGeom prst="rect">
              <a:avLst/>
            </a:prstGeom>
          </p:spPr>
        </p:pic>
      </p:grpSp>
      <p:sp>
        <p:nvSpPr>
          <p:cNvPr id="68" name="object 68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78" name="Frame 77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2121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9734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7347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4959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2572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0185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7797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5410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3023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0635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8248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05861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3474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1086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8699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96312" y="5258219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96564" y="525822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4509" y="3473099"/>
            <a:ext cx="1653297" cy="2460988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294718" y="3472498"/>
            <a:ext cx="1263650" cy="2547620"/>
            <a:chOff x="2294718" y="3472498"/>
            <a:chExt cx="1263650" cy="2547620"/>
          </a:xfrm>
        </p:grpSpPr>
        <p:sp>
          <p:nvSpPr>
            <p:cNvPr id="24" name="object 24"/>
            <p:cNvSpPr/>
            <p:nvPr/>
          </p:nvSpPr>
          <p:spPr>
            <a:xfrm>
              <a:off x="2294718" y="3472498"/>
              <a:ext cx="1263650" cy="2547620"/>
            </a:xfrm>
            <a:custGeom>
              <a:avLst/>
              <a:gdLst/>
              <a:ahLst/>
              <a:cxnLst/>
              <a:rect l="l" t="t" r="r" b="b"/>
              <a:pathLst>
                <a:path w="1263650" h="2547620">
                  <a:moveTo>
                    <a:pt x="997521" y="0"/>
                  </a:moveTo>
                  <a:lnTo>
                    <a:pt x="941932" y="1427"/>
                  </a:lnTo>
                  <a:lnTo>
                    <a:pt x="889784" y="5711"/>
                  </a:lnTo>
                  <a:lnTo>
                    <a:pt x="841071" y="12849"/>
                  </a:lnTo>
                  <a:lnTo>
                    <a:pt x="795789" y="22841"/>
                  </a:lnTo>
                  <a:lnTo>
                    <a:pt x="753935" y="35686"/>
                  </a:lnTo>
                  <a:lnTo>
                    <a:pt x="706170" y="56148"/>
                  </a:lnTo>
                  <a:lnTo>
                    <a:pt x="663211" y="81867"/>
                  </a:lnTo>
                  <a:lnTo>
                    <a:pt x="625060" y="112839"/>
                  </a:lnTo>
                  <a:lnTo>
                    <a:pt x="591718" y="149059"/>
                  </a:lnTo>
                  <a:lnTo>
                    <a:pt x="562886" y="190936"/>
                  </a:lnTo>
                  <a:lnTo>
                    <a:pt x="538243" y="238864"/>
                  </a:lnTo>
                  <a:lnTo>
                    <a:pt x="517789" y="292845"/>
                  </a:lnTo>
                  <a:lnTo>
                    <a:pt x="501522" y="352882"/>
                  </a:lnTo>
                  <a:lnTo>
                    <a:pt x="492858" y="396448"/>
                  </a:lnTo>
                  <a:lnTo>
                    <a:pt x="485772" y="443058"/>
                  </a:lnTo>
                  <a:lnTo>
                    <a:pt x="480264" y="492710"/>
                  </a:lnTo>
                  <a:lnTo>
                    <a:pt x="476332" y="545403"/>
                  </a:lnTo>
                  <a:lnTo>
                    <a:pt x="473974" y="601135"/>
                  </a:lnTo>
                  <a:lnTo>
                    <a:pt x="473189" y="659904"/>
                  </a:lnTo>
                  <a:lnTo>
                    <a:pt x="266001" y="659904"/>
                  </a:lnTo>
                  <a:lnTo>
                    <a:pt x="266001" y="897775"/>
                  </a:lnTo>
                  <a:lnTo>
                    <a:pt x="478294" y="897775"/>
                  </a:lnTo>
                  <a:lnTo>
                    <a:pt x="478607" y="942952"/>
                  </a:lnTo>
                  <a:lnTo>
                    <a:pt x="480131" y="1035196"/>
                  </a:lnTo>
                  <a:lnTo>
                    <a:pt x="480777" y="1108241"/>
                  </a:lnTo>
                  <a:lnTo>
                    <a:pt x="480730" y="1591170"/>
                  </a:lnTo>
                  <a:lnTo>
                    <a:pt x="479299" y="1838890"/>
                  </a:lnTo>
                  <a:lnTo>
                    <a:pt x="478294" y="1943303"/>
                  </a:lnTo>
                  <a:lnTo>
                    <a:pt x="475787" y="2011803"/>
                  </a:lnTo>
                  <a:lnTo>
                    <a:pt x="468267" y="2071808"/>
                  </a:lnTo>
                  <a:lnTo>
                    <a:pt x="455734" y="2123315"/>
                  </a:lnTo>
                  <a:lnTo>
                    <a:pt x="438189" y="2166324"/>
                  </a:lnTo>
                  <a:lnTo>
                    <a:pt x="415632" y="2200833"/>
                  </a:lnTo>
                  <a:lnTo>
                    <a:pt x="387234" y="2228030"/>
                  </a:lnTo>
                  <a:lnTo>
                    <a:pt x="352191" y="2249190"/>
                  </a:lnTo>
                  <a:lnTo>
                    <a:pt x="310502" y="2264310"/>
                  </a:lnTo>
                  <a:lnTo>
                    <a:pt x="262164" y="2273385"/>
                  </a:lnTo>
                  <a:lnTo>
                    <a:pt x="207175" y="2276411"/>
                  </a:lnTo>
                  <a:lnTo>
                    <a:pt x="184155" y="2276007"/>
                  </a:lnTo>
                  <a:lnTo>
                    <a:pt x="138120" y="2272800"/>
                  </a:lnTo>
                  <a:lnTo>
                    <a:pt x="90960" y="2266410"/>
                  </a:lnTo>
                  <a:lnTo>
                    <a:pt x="35972" y="2256819"/>
                  </a:lnTo>
                  <a:lnTo>
                    <a:pt x="5118" y="2250833"/>
                  </a:lnTo>
                  <a:lnTo>
                    <a:pt x="0" y="2509520"/>
                  </a:lnTo>
                  <a:lnTo>
                    <a:pt x="52524" y="2524957"/>
                  </a:lnTo>
                  <a:lnTo>
                    <a:pt x="110465" y="2537317"/>
                  </a:lnTo>
                  <a:lnTo>
                    <a:pt x="151230" y="2544046"/>
                  </a:lnTo>
                  <a:lnTo>
                    <a:pt x="209745" y="2547215"/>
                  </a:lnTo>
                  <a:lnTo>
                    <a:pt x="245541" y="2547531"/>
                  </a:lnTo>
                  <a:lnTo>
                    <a:pt x="307512" y="2545683"/>
                  </a:lnTo>
                  <a:lnTo>
                    <a:pt x="365933" y="2540142"/>
                  </a:lnTo>
                  <a:lnTo>
                    <a:pt x="420804" y="2530906"/>
                  </a:lnTo>
                  <a:lnTo>
                    <a:pt x="472124" y="2517975"/>
                  </a:lnTo>
                  <a:lnTo>
                    <a:pt x="519893" y="2501350"/>
                  </a:lnTo>
                  <a:lnTo>
                    <a:pt x="564110" y="2481030"/>
                  </a:lnTo>
                  <a:lnTo>
                    <a:pt x="604775" y="2457015"/>
                  </a:lnTo>
                  <a:lnTo>
                    <a:pt x="641889" y="2429304"/>
                  </a:lnTo>
                  <a:lnTo>
                    <a:pt x="675449" y="2397899"/>
                  </a:lnTo>
                  <a:lnTo>
                    <a:pt x="702625" y="2366299"/>
                  </a:lnTo>
                  <a:lnTo>
                    <a:pt x="726940" y="2331347"/>
                  </a:lnTo>
                  <a:lnTo>
                    <a:pt x="748396" y="2293043"/>
                  </a:lnTo>
                  <a:lnTo>
                    <a:pt x="766991" y="2251388"/>
                  </a:lnTo>
                  <a:lnTo>
                    <a:pt x="782726" y="2206382"/>
                  </a:lnTo>
                  <a:lnTo>
                    <a:pt x="795600" y="2158026"/>
                  </a:lnTo>
                  <a:lnTo>
                    <a:pt x="805614" y="2106320"/>
                  </a:lnTo>
                  <a:lnTo>
                    <a:pt x="812767" y="2051265"/>
                  </a:lnTo>
                  <a:lnTo>
                    <a:pt x="817058" y="1992862"/>
                  </a:lnTo>
                  <a:lnTo>
                    <a:pt x="818489" y="1931111"/>
                  </a:lnTo>
                  <a:lnTo>
                    <a:pt x="818489" y="902893"/>
                  </a:lnTo>
                  <a:lnTo>
                    <a:pt x="1087043" y="902893"/>
                  </a:lnTo>
                  <a:lnTo>
                    <a:pt x="1087043" y="659904"/>
                  </a:lnTo>
                  <a:lnTo>
                    <a:pt x="815924" y="659904"/>
                  </a:lnTo>
                  <a:lnTo>
                    <a:pt x="816720" y="604735"/>
                  </a:lnTo>
                  <a:lnTo>
                    <a:pt x="819113" y="554574"/>
                  </a:lnTo>
                  <a:lnTo>
                    <a:pt x="823109" y="509418"/>
                  </a:lnTo>
                  <a:lnTo>
                    <a:pt x="828713" y="469264"/>
                  </a:lnTo>
                  <a:lnTo>
                    <a:pt x="845321" y="401861"/>
                  </a:lnTo>
                  <a:lnTo>
                    <a:pt x="869645" y="350126"/>
                  </a:lnTo>
                  <a:lnTo>
                    <a:pt x="901920" y="312840"/>
                  </a:lnTo>
                  <a:lnTo>
                    <a:pt x="942530" y="288709"/>
                  </a:lnTo>
                  <a:lnTo>
                    <a:pt x="992076" y="275523"/>
                  </a:lnTo>
                  <a:lnTo>
                    <a:pt x="1051242" y="271119"/>
                  </a:lnTo>
                  <a:lnTo>
                    <a:pt x="1075840" y="271406"/>
                  </a:lnTo>
                  <a:lnTo>
                    <a:pt x="1119651" y="273877"/>
                  </a:lnTo>
                  <a:lnTo>
                    <a:pt x="1159298" y="280933"/>
                  </a:lnTo>
                  <a:lnTo>
                    <a:pt x="1216604" y="300759"/>
                  </a:lnTo>
                  <a:lnTo>
                    <a:pt x="1230287" y="306006"/>
                  </a:lnTo>
                  <a:lnTo>
                    <a:pt x="1263535" y="43357"/>
                  </a:lnTo>
                  <a:lnTo>
                    <a:pt x="1227085" y="31581"/>
                  </a:lnTo>
                  <a:lnTo>
                    <a:pt x="1179203" y="17470"/>
                  </a:lnTo>
                  <a:lnTo>
                    <a:pt x="1134364" y="7670"/>
                  </a:lnTo>
                  <a:lnTo>
                    <a:pt x="1088801" y="2166"/>
                  </a:lnTo>
                  <a:lnTo>
                    <a:pt x="1038115" y="320"/>
                  </a:lnTo>
                  <a:lnTo>
                    <a:pt x="997521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7972" y="3552771"/>
              <a:ext cx="103327" cy="11130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7586" y="4192974"/>
              <a:ext cx="103327" cy="11130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339962" y="4192981"/>
              <a:ext cx="999490" cy="1746250"/>
            </a:xfrm>
            <a:custGeom>
              <a:avLst/>
              <a:gdLst/>
              <a:ahLst/>
              <a:cxnLst/>
              <a:rect l="l" t="t" r="r" b="b"/>
              <a:pathLst>
                <a:path w="999489" h="1746250">
                  <a:moveTo>
                    <a:pt x="87528" y="1627568"/>
                  </a:moveTo>
                  <a:lnTo>
                    <a:pt x="0" y="1686661"/>
                  </a:lnTo>
                  <a:lnTo>
                    <a:pt x="87528" y="1745742"/>
                  </a:lnTo>
                  <a:lnTo>
                    <a:pt x="87528" y="1627568"/>
                  </a:lnTo>
                  <a:close/>
                </a:path>
                <a:path w="999489" h="1746250">
                  <a:moveTo>
                    <a:pt x="998994" y="59080"/>
                  </a:moveTo>
                  <a:lnTo>
                    <a:pt x="911466" y="0"/>
                  </a:lnTo>
                  <a:lnTo>
                    <a:pt x="911466" y="118173"/>
                  </a:lnTo>
                  <a:lnTo>
                    <a:pt x="998994" y="59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46685" y="3597218"/>
              <a:ext cx="370205" cy="352425"/>
            </a:xfrm>
            <a:custGeom>
              <a:avLst/>
              <a:gdLst/>
              <a:ahLst/>
              <a:cxnLst/>
              <a:rect l="l" t="t" r="r" b="b"/>
              <a:pathLst>
                <a:path w="370204" h="352425">
                  <a:moveTo>
                    <a:pt x="369950" y="395"/>
                  </a:moveTo>
                  <a:lnTo>
                    <a:pt x="306882" y="1741"/>
                  </a:lnTo>
                  <a:lnTo>
                    <a:pt x="236388" y="14290"/>
                  </a:lnTo>
                  <a:lnTo>
                    <a:pt x="164910" y="43358"/>
                  </a:lnTo>
                  <a:lnTo>
                    <a:pt x="130815" y="65747"/>
                  </a:lnTo>
                  <a:lnTo>
                    <a:pt x="98891" y="94258"/>
                  </a:lnTo>
                  <a:lnTo>
                    <a:pt x="69941" y="129555"/>
                  </a:lnTo>
                  <a:lnTo>
                    <a:pt x="44772" y="172303"/>
                  </a:lnTo>
                  <a:lnTo>
                    <a:pt x="24189" y="223166"/>
                  </a:lnTo>
                  <a:lnTo>
                    <a:pt x="8996" y="282808"/>
                  </a:lnTo>
                  <a:lnTo>
                    <a:pt x="0" y="351893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38445" y="4098836"/>
              <a:ext cx="6350" cy="1254760"/>
            </a:xfrm>
            <a:custGeom>
              <a:avLst/>
              <a:gdLst/>
              <a:ahLst/>
              <a:cxnLst/>
              <a:rect l="l" t="t" r="r" b="b"/>
              <a:pathLst>
                <a:path w="6350" h="1254760">
                  <a:moveTo>
                    <a:pt x="5981" y="0"/>
                  </a:moveTo>
                  <a:lnTo>
                    <a:pt x="5898" y="54117"/>
                  </a:lnTo>
                  <a:lnTo>
                    <a:pt x="5783" y="109585"/>
                  </a:lnTo>
                  <a:lnTo>
                    <a:pt x="5637" y="166182"/>
                  </a:lnTo>
                  <a:lnTo>
                    <a:pt x="5463" y="223691"/>
                  </a:lnTo>
                  <a:lnTo>
                    <a:pt x="5264" y="281893"/>
                  </a:lnTo>
                  <a:lnTo>
                    <a:pt x="5043" y="340569"/>
                  </a:lnTo>
                  <a:lnTo>
                    <a:pt x="4801" y="399500"/>
                  </a:lnTo>
                  <a:lnTo>
                    <a:pt x="4543" y="458467"/>
                  </a:lnTo>
                  <a:lnTo>
                    <a:pt x="4269" y="517252"/>
                  </a:lnTo>
                  <a:lnTo>
                    <a:pt x="3984" y="575637"/>
                  </a:lnTo>
                  <a:lnTo>
                    <a:pt x="3688" y="633401"/>
                  </a:lnTo>
                  <a:lnTo>
                    <a:pt x="3386" y="690327"/>
                  </a:lnTo>
                  <a:lnTo>
                    <a:pt x="3080" y="746195"/>
                  </a:lnTo>
                  <a:lnTo>
                    <a:pt x="2771" y="800787"/>
                  </a:lnTo>
                  <a:lnTo>
                    <a:pt x="2464" y="853885"/>
                  </a:lnTo>
                  <a:lnTo>
                    <a:pt x="2159" y="905268"/>
                  </a:lnTo>
                  <a:lnTo>
                    <a:pt x="1861" y="954719"/>
                  </a:lnTo>
                  <a:lnTo>
                    <a:pt x="1571" y="1002019"/>
                  </a:lnTo>
                  <a:lnTo>
                    <a:pt x="1293" y="1046949"/>
                  </a:lnTo>
                  <a:lnTo>
                    <a:pt x="1028" y="1089290"/>
                  </a:lnTo>
                  <a:lnTo>
                    <a:pt x="779" y="1128823"/>
                  </a:lnTo>
                  <a:lnTo>
                    <a:pt x="549" y="1165330"/>
                  </a:lnTo>
                  <a:lnTo>
                    <a:pt x="341" y="1198592"/>
                  </a:lnTo>
                  <a:lnTo>
                    <a:pt x="157" y="1228390"/>
                  </a:lnTo>
                  <a:lnTo>
                    <a:pt x="0" y="1254506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44753" y="5503091"/>
              <a:ext cx="492125" cy="386715"/>
            </a:xfrm>
            <a:custGeom>
              <a:avLst/>
              <a:gdLst/>
              <a:ahLst/>
              <a:cxnLst/>
              <a:rect l="l" t="t" r="r" b="b"/>
              <a:pathLst>
                <a:path w="492125" h="386714">
                  <a:moveTo>
                    <a:pt x="491667" y="0"/>
                  </a:moveTo>
                  <a:lnTo>
                    <a:pt x="484792" y="56625"/>
                  </a:lnTo>
                  <a:lnTo>
                    <a:pt x="470269" y="119192"/>
                  </a:lnTo>
                  <a:lnTo>
                    <a:pt x="445356" y="183544"/>
                  </a:lnTo>
                  <a:lnTo>
                    <a:pt x="407309" y="245521"/>
                  </a:lnTo>
                  <a:lnTo>
                    <a:pt x="353384" y="300967"/>
                  </a:lnTo>
                  <a:lnTo>
                    <a:pt x="319610" y="324942"/>
                  </a:lnTo>
                  <a:lnTo>
                    <a:pt x="280838" y="345724"/>
                  </a:lnTo>
                  <a:lnTo>
                    <a:pt x="236725" y="362795"/>
                  </a:lnTo>
                  <a:lnTo>
                    <a:pt x="186927" y="375634"/>
                  </a:lnTo>
                  <a:lnTo>
                    <a:pt x="131102" y="383722"/>
                  </a:lnTo>
                  <a:lnTo>
                    <a:pt x="68907" y="386539"/>
                  </a:lnTo>
                  <a:lnTo>
                    <a:pt x="0" y="383565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83737" y="3601881"/>
              <a:ext cx="1016000" cy="2282825"/>
            </a:xfrm>
            <a:custGeom>
              <a:avLst/>
              <a:gdLst/>
              <a:ahLst/>
              <a:cxnLst/>
              <a:rect l="l" t="t" r="r" b="b"/>
              <a:pathLst>
                <a:path w="1016000" h="2282825">
                  <a:moveTo>
                    <a:pt x="1015898" y="6540"/>
                  </a:moveTo>
                  <a:lnTo>
                    <a:pt x="1007759" y="4495"/>
                  </a:lnTo>
                  <a:lnTo>
                    <a:pt x="1001317" y="3132"/>
                  </a:lnTo>
                  <a:lnTo>
                    <a:pt x="993215" y="1838"/>
                  </a:lnTo>
                  <a:lnTo>
                    <a:pt x="980097" y="0"/>
                  </a:lnTo>
                </a:path>
                <a:path w="1016000" h="2282825">
                  <a:moveTo>
                    <a:pt x="561530" y="370890"/>
                  </a:moveTo>
                  <a:lnTo>
                    <a:pt x="560742" y="416780"/>
                  </a:lnTo>
                  <a:lnTo>
                    <a:pt x="560741" y="426337"/>
                  </a:lnTo>
                  <a:lnTo>
                    <a:pt x="560737" y="435958"/>
                  </a:lnTo>
                  <a:lnTo>
                    <a:pt x="560730" y="445642"/>
                  </a:lnTo>
                </a:path>
                <a:path w="1016000" h="2282825">
                  <a:moveTo>
                    <a:pt x="554558" y="1777123"/>
                  </a:moveTo>
                  <a:lnTo>
                    <a:pt x="554489" y="1790294"/>
                  </a:lnTo>
                  <a:lnTo>
                    <a:pt x="554437" y="1801134"/>
                  </a:lnTo>
                  <a:lnTo>
                    <a:pt x="554404" y="1809558"/>
                  </a:lnTo>
                  <a:lnTo>
                    <a:pt x="554393" y="1815477"/>
                  </a:lnTo>
                  <a:lnTo>
                    <a:pt x="554456" y="1822019"/>
                  </a:lnTo>
                  <a:lnTo>
                    <a:pt x="554585" y="1830468"/>
                  </a:lnTo>
                  <a:lnTo>
                    <a:pt x="554687" y="1840686"/>
                  </a:lnTo>
                  <a:lnTo>
                    <a:pt x="554672" y="1852536"/>
                  </a:lnTo>
                </a:path>
                <a:path w="1016000" h="2282825">
                  <a:moveTo>
                    <a:pt x="36766" y="2282444"/>
                  </a:moveTo>
                  <a:lnTo>
                    <a:pt x="27732" y="2281415"/>
                  </a:lnTo>
                  <a:lnTo>
                    <a:pt x="18592" y="2280291"/>
                  </a:lnTo>
                  <a:lnTo>
                    <a:pt x="9348" y="2279072"/>
                  </a:lnTo>
                  <a:lnTo>
                    <a:pt x="0" y="2277757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33250" y="4252060"/>
              <a:ext cx="624840" cy="0"/>
            </a:xfrm>
            <a:custGeom>
              <a:avLst/>
              <a:gdLst/>
              <a:ahLst/>
              <a:cxnLst/>
              <a:rect l="l" t="t" r="r" b="b"/>
              <a:pathLst>
                <a:path w="624839">
                  <a:moveTo>
                    <a:pt x="0" y="0"/>
                  </a:moveTo>
                  <a:lnTo>
                    <a:pt x="624713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788451" y="3479800"/>
            <a:ext cx="1059180" cy="1785620"/>
            <a:chOff x="7788451" y="3479800"/>
            <a:chExt cx="1059180" cy="1785620"/>
          </a:xfrm>
        </p:grpSpPr>
        <p:sp>
          <p:nvSpPr>
            <p:cNvPr id="34" name="object 34"/>
            <p:cNvSpPr/>
            <p:nvPr/>
          </p:nvSpPr>
          <p:spPr>
            <a:xfrm>
              <a:off x="7788440" y="3479800"/>
              <a:ext cx="1059180" cy="1785620"/>
            </a:xfrm>
            <a:custGeom>
              <a:avLst/>
              <a:gdLst/>
              <a:ahLst/>
              <a:cxnLst/>
              <a:rect l="l" t="t" r="r" b="b"/>
              <a:pathLst>
                <a:path w="1059179" h="1785620">
                  <a:moveTo>
                    <a:pt x="1058913" y="0"/>
                  </a:moveTo>
                  <a:lnTo>
                    <a:pt x="0" y="0"/>
                  </a:lnTo>
                  <a:lnTo>
                    <a:pt x="0" y="299720"/>
                  </a:lnTo>
                  <a:lnTo>
                    <a:pt x="0" y="768350"/>
                  </a:lnTo>
                  <a:lnTo>
                    <a:pt x="0" y="1066800"/>
                  </a:lnTo>
                  <a:lnTo>
                    <a:pt x="0" y="1785620"/>
                  </a:lnTo>
                  <a:lnTo>
                    <a:pt x="404126" y="1785620"/>
                  </a:lnTo>
                  <a:lnTo>
                    <a:pt x="404126" y="1066800"/>
                  </a:lnTo>
                  <a:lnTo>
                    <a:pt x="979627" y="1066800"/>
                  </a:lnTo>
                  <a:lnTo>
                    <a:pt x="979627" y="768350"/>
                  </a:lnTo>
                  <a:lnTo>
                    <a:pt x="404126" y="768350"/>
                  </a:lnTo>
                  <a:lnTo>
                    <a:pt x="404126" y="299720"/>
                  </a:lnTo>
                  <a:lnTo>
                    <a:pt x="1058913" y="299720"/>
                  </a:lnTo>
                  <a:lnTo>
                    <a:pt x="1058913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5080" y="3563647"/>
              <a:ext cx="103327" cy="11130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4070" y="4343185"/>
              <a:ext cx="103327" cy="11130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4070" y="3563647"/>
              <a:ext cx="103327" cy="11130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917663" y="3560216"/>
              <a:ext cx="865505" cy="1644650"/>
            </a:xfrm>
            <a:custGeom>
              <a:avLst/>
              <a:gdLst/>
              <a:ahLst/>
              <a:cxnLst/>
              <a:rect l="l" t="t" r="r" b="b"/>
              <a:pathLst>
                <a:path w="865504" h="1644650">
                  <a:moveTo>
                    <a:pt x="118173" y="1557045"/>
                  </a:moveTo>
                  <a:lnTo>
                    <a:pt x="0" y="1557045"/>
                  </a:lnTo>
                  <a:lnTo>
                    <a:pt x="59080" y="1644573"/>
                  </a:lnTo>
                  <a:lnTo>
                    <a:pt x="118173" y="1557045"/>
                  </a:lnTo>
                  <a:close/>
                </a:path>
                <a:path w="865504" h="1644650">
                  <a:moveTo>
                    <a:pt x="777951" y="835190"/>
                  </a:moveTo>
                  <a:lnTo>
                    <a:pt x="690422" y="776109"/>
                  </a:lnTo>
                  <a:lnTo>
                    <a:pt x="690422" y="894270"/>
                  </a:lnTo>
                  <a:lnTo>
                    <a:pt x="777951" y="835190"/>
                  </a:lnTo>
                  <a:close/>
                </a:path>
                <a:path w="865504" h="1644650">
                  <a:moveTo>
                    <a:pt x="865492" y="59080"/>
                  </a:moveTo>
                  <a:lnTo>
                    <a:pt x="777963" y="0"/>
                  </a:lnTo>
                  <a:lnTo>
                    <a:pt x="777963" y="118160"/>
                  </a:lnTo>
                  <a:lnTo>
                    <a:pt x="865492" y="59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976744" y="3592299"/>
              <a:ext cx="0" cy="1565910"/>
            </a:xfrm>
            <a:custGeom>
              <a:avLst/>
              <a:gdLst/>
              <a:ahLst/>
              <a:cxnLst/>
              <a:rect l="l" t="t" r="r" b="b"/>
              <a:pathLst>
                <a:path h="1565910">
                  <a:moveTo>
                    <a:pt x="0" y="0"/>
                  </a:moveTo>
                  <a:lnTo>
                    <a:pt x="0" y="1565884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99734" y="3619299"/>
              <a:ext cx="495934" cy="0"/>
            </a:xfrm>
            <a:custGeom>
              <a:avLst/>
              <a:gdLst/>
              <a:ahLst/>
              <a:cxnLst/>
              <a:rect l="l" t="t" r="r" b="b"/>
              <a:pathLst>
                <a:path w="495934">
                  <a:moveTo>
                    <a:pt x="0" y="0"/>
                  </a:moveTo>
                  <a:lnTo>
                    <a:pt x="495884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08735" y="4395400"/>
              <a:ext cx="443230" cy="0"/>
            </a:xfrm>
            <a:custGeom>
              <a:avLst/>
              <a:gdLst/>
              <a:ahLst/>
              <a:cxnLst/>
              <a:rect l="l" t="t" r="r" b="b"/>
              <a:pathLst>
                <a:path w="443229">
                  <a:moveTo>
                    <a:pt x="0" y="0"/>
                  </a:moveTo>
                  <a:lnTo>
                    <a:pt x="443128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52" name="Frame 51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2449" y="1051204"/>
            <a:ext cx="2785033" cy="12067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644178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91791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39404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87016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34629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82242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29855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77467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5080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2693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0305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67918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5531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63143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0756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58369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05994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3594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01220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82121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9734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77347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24959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72572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20185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67797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15410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63023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10635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58248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05861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53474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1086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48699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96312" y="5263464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2285" y="4109028"/>
            <a:ext cx="1028122" cy="2057400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2293117" y="4128906"/>
            <a:ext cx="1106170" cy="1889760"/>
            <a:chOff x="2293117" y="4128906"/>
            <a:chExt cx="1106170" cy="1889760"/>
          </a:xfrm>
        </p:grpSpPr>
        <p:sp>
          <p:nvSpPr>
            <p:cNvPr id="40" name="object 40"/>
            <p:cNvSpPr/>
            <p:nvPr/>
          </p:nvSpPr>
          <p:spPr>
            <a:xfrm>
              <a:off x="2294715" y="52634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50800" y="5080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EA1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93117" y="4128906"/>
              <a:ext cx="1106170" cy="1889760"/>
            </a:xfrm>
            <a:custGeom>
              <a:avLst/>
              <a:gdLst/>
              <a:ahLst/>
              <a:cxnLst/>
              <a:rect l="l" t="t" r="r" b="b"/>
              <a:pathLst>
                <a:path w="1106170" h="1889760">
                  <a:moveTo>
                    <a:pt x="164020" y="1526235"/>
                  </a:moveTo>
                  <a:lnTo>
                    <a:pt x="164020" y="1788579"/>
                  </a:lnTo>
                  <a:lnTo>
                    <a:pt x="208096" y="1812238"/>
                  </a:lnTo>
                  <a:lnTo>
                    <a:pt x="253763" y="1832741"/>
                  </a:lnTo>
                  <a:lnTo>
                    <a:pt x="301020" y="1850091"/>
                  </a:lnTo>
                  <a:lnTo>
                    <a:pt x="349869" y="1864285"/>
                  </a:lnTo>
                  <a:lnTo>
                    <a:pt x="400309" y="1875325"/>
                  </a:lnTo>
                  <a:lnTo>
                    <a:pt x="452342" y="1883210"/>
                  </a:lnTo>
                  <a:lnTo>
                    <a:pt x="505968" y="1887941"/>
                  </a:lnTo>
                  <a:lnTo>
                    <a:pt x="561187" y="1889518"/>
                  </a:lnTo>
                  <a:lnTo>
                    <a:pt x="618638" y="1887088"/>
                  </a:lnTo>
                  <a:lnTo>
                    <a:pt x="673857" y="1879804"/>
                  </a:lnTo>
                  <a:lnTo>
                    <a:pt x="726849" y="1867674"/>
                  </a:lnTo>
                  <a:lnTo>
                    <a:pt x="777621" y="1850707"/>
                  </a:lnTo>
                  <a:lnTo>
                    <a:pt x="825579" y="1828182"/>
                  </a:lnTo>
                  <a:lnTo>
                    <a:pt x="870207" y="1799482"/>
                  </a:lnTo>
                  <a:lnTo>
                    <a:pt x="911505" y="1764600"/>
                  </a:lnTo>
                  <a:lnTo>
                    <a:pt x="949477" y="1723529"/>
                  </a:lnTo>
                  <a:lnTo>
                    <a:pt x="977276" y="1685897"/>
                  </a:lnTo>
                  <a:lnTo>
                    <a:pt x="1002636" y="1643657"/>
                  </a:lnTo>
                  <a:lnTo>
                    <a:pt x="1015130" y="1618119"/>
                  </a:lnTo>
                  <a:lnTo>
                    <a:pt x="513588" y="1618119"/>
                  </a:lnTo>
                  <a:lnTo>
                    <a:pt x="477505" y="1616800"/>
                  </a:lnTo>
                  <a:lnTo>
                    <a:pt x="438697" y="1612846"/>
                  </a:lnTo>
                  <a:lnTo>
                    <a:pt x="397168" y="1606257"/>
                  </a:lnTo>
                  <a:lnTo>
                    <a:pt x="352920" y="1597037"/>
                  </a:lnTo>
                  <a:lnTo>
                    <a:pt x="306888" y="1584674"/>
                  </a:lnTo>
                  <a:lnTo>
                    <a:pt x="260061" y="1568761"/>
                  </a:lnTo>
                  <a:lnTo>
                    <a:pt x="212438" y="1549285"/>
                  </a:lnTo>
                  <a:lnTo>
                    <a:pt x="164020" y="1526235"/>
                  </a:lnTo>
                  <a:close/>
                </a:path>
                <a:path w="1106170" h="1889760">
                  <a:moveTo>
                    <a:pt x="1106055" y="1024051"/>
                  </a:moveTo>
                  <a:lnTo>
                    <a:pt x="788581" y="1024051"/>
                  </a:lnTo>
                  <a:lnTo>
                    <a:pt x="788581" y="1126540"/>
                  </a:lnTo>
                  <a:lnTo>
                    <a:pt x="787860" y="1180749"/>
                  </a:lnTo>
                  <a:lnTo>
                    <a:pt x="785698" y="1231335"/>
                  </a:lnTo>
                  <a:lnTo>
                    <a:pt x="782096" y="1278299"/>
                  </a:lnTo>
                  <a:lnTo>
                    <a:pt x="777053" y="1321645"/>
                  </a:lnTo>
                  <a:lnTo>
                    <a:pt x="770572" y="1361376"/>
                  </a:lnTo>
                  <a:lnTo>
                    <a:pt x="760528" y="1406407"/>
                  </a:lnTo>
                  <a:lnTo>
                    <a:pt x="748399" y="1446822"/>
                  </a:lnTo>
                  <a:lnTo>
                    <a:pt x="734187" y="1482616"/>
                  </a:lnTo>
                  <a:lnTo>
                    <a:pt x="699499" y="1540454"/>
                  </a:lnTo>
                  <a:lnTo>
                    <a:pt x="656444" y="1580960"/>
                  </a:lnTo>
                  <a:lnTo>
                    <a:pt x="605124" y="1604993"/>
                  </a:lnTo>
                  <a:lnTo>
                    <a:pt x="546021" y="1616658"/>
                  </a:lnTo>
                  <a:lnTo>
                    <a:pt x="513588" y="1618119"/>
                  </a:lnTo>
                  <a:lnTo>
                    <a:pt x="1015130" y="1618119"/>
                  </a:lnTo>
                  <a:lnTo>
                    <a:pt x="1046029" y="1545357"/>
                  </a:lnTo>
                  <a:lnTo>
                    <a:pt x="1064056" y="1489303"/>
                  </a:lnTo>
                  <a:lnTo>
                    <a:pt x="1075200" y="1446146"/>
                  </a:lnTo>
                  <a:lnTo>
                    <a:pt x="1084629" y="1400103"/>
                  </a:lnTo>
                  <a:lnTo>
                    <a:pt x="1092343" y="1351173"/>
                  </a:lnTo>
                  <a:lnTo>
                    <a:pt x="1098342" y="1299353"/>
                  </a:lnTo>
                  <a:lnTo>
                    <a:pt x="1102627" y="1244641"/>
                  </a:lnTo>
                  <a:lnTo>
                    <a:pt x="1105198" y="1187038"/>
                  </a:lnTo>
                  <a:lnTo>
                    <a:pt x="1106055" y="1126540"/>
                  </a:lnTo>
                  <a:lnTo>
                    <a:pt x="1106055" y="1024051"/>
                  </a:lnTo>
                  <a:close/>
                </a:path>
                <a:path w="1106170" h="1889760">
                  <a:moveTo>
                    <a:pt x="745007" y="0"/>
                  </a:moveTo>
                  <a:lnTo>
                    <a:pt x="688351" y="1193"/>
                  </a:lnTo>
                  <a:lnTo>
                    <a:pt x="633675" y="4771"/>
                  </a:lnTo>
                  <a:lnTo>
                    <a:pt x="580978" y="10733"/>
                  </a:lnTo>
                  <a:lnTo>
                    <a:pt x="530262" y="19074"/>
                  </a:lnTo>
                  <a:lnTo>
                    <a:pt x="481526" y="29793"/>
                  </a:lnTo>
                  <a:lnTo>
                    <a:pt x="434771" y="42887"/>
                  </a:lnTo>
                  <a:lnTo>
                    <a:pt x="381481" y="61547"/>
                  </a:lnTo>
                  <a:lnTo>
                    <a:pt x="331446" y="83246"/>
                  </a:lnTo>
                  <a:lnTo>
                    <a:pt x="284665" y="107983"/>
                  </a:lnTo>
                  <a:lnTo>
                    <a:pt x="241138" y="135751"/>
                  </a:lnTo>
                  <a:lnTo>
                    <a:pt x="200863" y="166547"/>
                  </a:lnTo>
                  <a:lnTo>
                    <a:pt x="163998" y="200199"/>
                  </a:lnTo>
                  <a:lnTo>
                    <a:pt x="130687" y="236493"/>
                  </a:lnTo>
                  <a:lnTo>
                    <a:pt x="100935" y="275431"/>
                  </a:lnTo>
                  <a:lnTo>
                    <a:pt x="74745" y="317016"/>
                  </a:lnTo>
                  <a:lnTo>
                    <a:pt x="52120" y="361251"/>
                  </a:lnTo>
                  <a:lnTo>
                    <a:pt x="33352" y="407928"/>
                  </a:lnTo>
                  <a:lnTo>
                    <a:pt x="18758" y="456856"/>
                  </a:lnTo>
                  <a:lnTo>
                    <a:pt x="8335" y="508036"/>
                  </a:lnTo>
                  <a:lnTo>
                    <a:pt x="2083" y="561469"/>
                  </a:lnTo>
                  <a:lnTo>
                    <a:pt x="0" y="617156"/>
                  </a:lnTo>
                  <a:lnTo>
                    <a:pt x="2159" y="673407"/>
                  </a:lnTo>
                  <a:lnTo>
                    <a:pt x="8640" y="727059"/>
                  </a:lnTo>
                  <a:lnTo>
                    <a:pt x="19443" y="778105"/>
                  </a:lnTo>
                  <a:lnTo>
                    <a:pt x="34569" y="826541"/>
                  </a:lnTo>
                  <a:lnTo>
                    <a:pt x="53604" y="871939"/>
                  </a:lnTo>
                  <a:lnTo>
                    <a:pt x="76157" y="913803"/>
                  </a:lnTo>
                  <a:lnTo>
                    <a:pt x="102236" y="952142"/>
                  </a:lnTo>
                  <a:lnTo>
                    <a:pt x="131851" y="986967"/>
                  </a:lnTo>
                  <a:lnTo>
                    <a:pt x="164887" y="1018192"/>
                  </a:lnTo>
                  <a:lnTo>
                    <a:pt x="201287" y="1045743"/>
                  </a:lnTo>
                  <a:lnTo>
                    <a:pt x="241056" y="1069617"/>
                  </a:lnTo>
                  <a:lnTo>
                    <a:pt x="284200" y="1089812"/>
                  </a:lnTo>
                  <a:lnTo>
                    <a:pt x="330272" y="1105881"/>
                  </a:lnTo>
                  <a:lnTo>
                    <a:pt x="378914" y="1117358"/>
                  </a:lnTo>
                  <a:lnTo>
                    <a:pt x="430122" y="1124245"/>
                  </a:lnTo>
                  <a:lnTo>
                    <a:pt x="483895" y="1126540"/>
                  </a:lnTo>
                  <a:lnTo>
                    <a:pt x="527416" y="1125371"/>
                  </a:lnTo>
                  <a:lnTo>
                    <a:pt x="568383" y="1121862"/>
                  </a:lnTo>
                  <a:lnTo>
                    <a:pt x="606791" y="1116012"/>
                  </a:lnTo>
                  <a:lnTo>
                    <a:pt x="677679" y="1095562"/>
                  </a:lnTo>
                  <a:lnTo>
                    <a:pt x="713687" y="1077514"/>
                  </a:lnTo>
                  <a:lnTo>
                    <a:pt x="750655" y="1053676"/>
                  </a:lnTo>
                  <a:lnTo>
                    <a:pt x="788581" y="1024051"/>
                  </a:lnTo>
                  <a:lnTo>
                    <a:pt x="1106055" y="1024051"/>
                  </a:lnTo>
                  <a:lnTo>
                    <a:pt x="1106055" y="806500"/>
                  </a:lnTo>
                  <a:lnTo>
                    <a:pt x="542467" y="806500"/>
                  </a:lnTo>
                  <a:lnTo>
                    <a:pt x="502712" y="803275"/>
                  </a:lnTo>
                  <a:lnTo>
                    <a:pt x="433425" y="777440"/>
                  </a:lnTo>
                  <a:lnTo>
                    <a:pt x="379525" y="726166"/>
                  </a:lnTo>
                  <a:lnTo>
                    <a:pt x="362126" y="691946"/>
                  </a:lnTo>
                  <a:lnTo>
                    <a:pt x="351687" y="652145"/>
                  </a:lnTo>
                  <a:lnTo>
                    <a:pt x="348208" y="606755"/>
                  </a:lnTo>
                  <a:lnTo>
                    <a:pt x="351573" y="555479"/>
                  </a:lnTo>
                  <a:lnTo>
                    <a:pt x="361671" y="508804"/>
                  </a:lnTo>
                  <a:lnTo>
                    <a:pt x="378501" y="466732"/>
                  </a:lnTo>
                  <a:lnTo>
                    <a:pt x="402067" y="429265"/>
                  </a:lnTo>
                  <a:lnTo>
                    <a:pt x="432371" y="396405"/>
                  </a:lnTo>
                  <a:lnTo>
                    <a:pt x="468589" y="368926"/>
                  </a:lnTo>
                  <a:lnTo>
                    <a:pt x="509883" y="347546"/>
                  </a:lnTo>
                  <a:lnTo>
                    <a:pt x="556255" y="332268"/>
                  </a:lnTo>
                  <a:lnTo>
                    <a:pt x="607705" y="323097"/>
                  </a:lnTo>
                  <a:lnTo>
                    <a:pt x="664235" y="320040"/>
                  </a:lnTo>
                  <a:lnTo>
                    <a:pt x="1106055" y="320040"/>
                  </a:lnTo>
                  <a:lnTo>
                    <a:pt x="1106055" y="43687"/>
                  </a:lnTo>
                  <a:lnTo>
                    <a:pt x="1051059" y="30668"/>
                  </a:lnTo>
                  <a:lnTo>
                    <a:pt x="1003084" y="20650"/>
                  </a:lnTo>
                  <a:lnTo>
                    <a:pt x="959845" y="13050"/>
                  </a:lnTo>
                  <a:lnTo>
                    <a:pt x="919149" y="7289"/>
                  </a:lnTo>
                  <a:lnTo>
                    <a:pt x="879425" y="3367"/>
                  </a:lnTo>
                  <a:lnTo>
                    <a:pt x="839063" y="1244"/>
                  </a:lnTo>
                  <a:lnTo>
                    <a:pt x="795202" y="322"/>
                  </a:lnTo>
                  <a:lnTo>
                    <a:pt x="745007" y="0"/>
                  </a:lnTo>
                  <a:close/>
                </a:path>
                <a:path w="1106170" h="1889760">
                  <a:moveTo>
                    <a:pt x="1106055" y="320040"/>
                  </a:moveTo>
                  <a:lnTo>
                    <a:pt x="664235" y="320040"/>
                  </a:lnTo>
                  <a:lnTo>
                    <a:pt x="681469" y="320189"/>
                  </a:lnTo>
                  <a:lnTo>
                    <a:pt x="696920" y="320635"/>
                  </a:lnTo>
                  <a:lnTo>
                    <a:pt x="750030" y="325920"/>
                  </a:lnTo>
                  <a:lnTo>
                    <a:pt x="788581" y="331800"/>
                  </a:lnTo>
                  <a:lnTo>
                    <a:pt x="788581" y="491578"/>
                  </a:lnTo>
                  <a:lnTo>
                    <a:pt x="787283" y="541757"/>
                  </a:lnTo>
                  <a:lnTo>
                    <a:pt x="783394" y="586490"/>
                  </a:lnTo>
                  <a:lnTo>
                    <a:pt x="776917" y="625783"/>
                  </a:lnTo>
                  <a:lnTo>
                    <a:pt x="756586" y="688946"/>
                  </a:lnTo>
                  <a:lnTo>
                    <a:pt x="728740" y="736533"/>
                  </a:lnTo>
                  <a:lnTo>
                    <a:pt x="694112" y="769788"/>
                  </a:lnTo>
                  <a:lnTo>
                    <a:pt x="654611" y="790941"/>
                  </a:lnTo>
                  <a:lnTo>
                    <a:pt x="610971" y="801217"/>
                  </a:lnTo>
                  <a:lnTo>
                    <a:pt x="565619" y="805914"/>
                  </a:lnTo>
                  <a:lnTo>
                    <a:pt x="542467" y="806500"/>
                  </a:lnTo>
                  <a:lnTo>
                    <a:pt x="1106055" y="806500"/>
                  </a:lnTo>
                  <a:lnTo>
                    <a:pt x="1106055" y="32004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2940" y="4229915"/>
              <a:ext cx="103327" cy="11130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511633" y="5787598"/>
              <a:ext cx="98425" cy="116205"/>
            </a:xfrm>
            <a:custGeom>
              <a:avLst/>
              <a:gdLst/>
              <a:ahLst/>
              <a:cxnLst/>
              <a:rect l="l" t="t" r="r" b="b"/>
              <a:pathLst>
                <a:path w="98425" h="116204">
                  <a:moveTo>
                    <a:pt x="97904" y="0"/>
                  </a:moveTo>
                  <a:lnTo>
                    <a:pt x="0" y="39598"/>
                  </a:lnTo>
                  <a:lnTo>
                    <a:pt x="73329" y="115595"/>
                  </a:lnTo>
                  <a:lnTo>
                    <a:pt x="97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50649" y="4287790"/>
              <a:ext cx="548640" cy="387985"/>
            </a:xfrm>
            <a:custGeom>
              <a:avLst/>
              <a:gdLst/>
              <a:ahLst/>
              <a:cxnLst/>
              <a:rect l="l" t="t" r="r" b="b"/>
              <a:pathLst>
                <a:path w="548639" h="387985">
                  <a:moveTo>
                    <a:pt x="548551" y="0"/>
                  </a:moveTo>
                  <a:lnTo>
                    <a:pt x="481357" y="6584"/>
                  </a:lnTo>
                  <a:lnTo>
                    <a:pt x="443528" y="12059"/>
                  </a:lnTo>
                  <a:lnTo>
                    <a:pt x="403734" y="19317"/>
                  </a:lnTo>
                  <a:lnTo>
                    <a:pt x="362618" y="28603"/>
                  </a:lnTo>
                  <a:lnTo>
                    <a:pt x="320823" y="40163"/>
                  </a:lnTo>
                  <a:lnTo>
                    <a:pt x="278990" y="54241"/>
                  </a:lnTo>
                  <a:lnTo>
                    <a:pt x="237763" y="71083"/>
                  </a:lnTo>
                  <a:lnTo>
                    <a:pt x="197784" y="90935"/>
                  </a:lnTo>
                  <a:lnTo>
                    <a:pt x="159696" y="114042"/>
                  </a:lnTo>
                  <a:lnTo>
                    <a:pt x="124142" y="140649"/>
                  </a:lnTo>
                  <a:lnTo>
                    <a:pt x="91763" y="171002"/>
                  </a:lnTo>
                  <a:lnTo>
                    <a:pt x="63203" y="205346"/>
                  </a:lnTo>
                  <a:lnTo>
                    <a:pt x="39104" y="243926"/>
                  </a:lnTo>
                  <a:lnTo>
                    <a:pt x="20109" y="286988"/>
                  </a:lnTo>
                  <a:lnTo>
                    <a:pt x="6860" y="334778"/>
                  </a:lnTo>
                  <a:lnTo>
                    <a:pt x="0" y="38754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62636" y="4823044"/>
              <a:ext cx="758825" cy="281940"/>
            </a:xfrm>
            <a:custGeom>
              <a:avLst/>
              <a:gdLst/>
              <a:ahLst/>
              <a:cxnLst/>
              <a:rect l="l" t="t" r="r" b="b"/>
              <a:pathLst>
                <a:path w="758825" h="281939">
                  <a:moveTo>
                    <a:pt x="0" y="0"/>
                  </a:moveTo>
                  <a:lnTo>
                    <a:pt x="12994" y="50846"/>
                  </a:lnTo>
                  <a:lnTo>
                    <a:pt x="29805" y="95935"/>
                  </a:lnTo>
                  <a:lnTo>
                    <a:pt x="50131" y="135500"/>
                  </a:lnTo>
                  <a:lnTo>
                    <a:pt x="73673" y="169778"/>
                  </a:lnTo>
                  <a:lnTo>
                    <a:pt x="100131" y="199004"/>
                  </a:lnTo>
                  <a:lnTo>
                    <a:pt x="160597" y="243235"/>
                  </a:lnTo>
                  <a:lnTo>
                    <a:pt x="229130" y="270075"/>
                  </a:lnTo>
                  <a:lnTo>
                    <a:pt x="303333" y="281402"/>
                  </a:lnTo>
                  <a:lnTo>
                    <a:pt x="341810" y="281836"/>
                  </a:lnTo>
                  <a:lnTo>
                    <a:pt x="380806" y="279097"/>
                  </a:lnTo>
                  <a:lnTo>
                    <a:pt x="420020" y="273420"/>
                  </a:lnTo>
                  <a:lnTo>
                    <a:pt x="459152" y="265039"/>
                  </a:lnTo>
                  <a:lnTo>
                    <a:pt x="497903" y="254190"/>
                  </a:lnTo>
                  <a:lnTo>
                    <a:pt x="535972" y="241107"/>
                  </a:lnTo>
                  <a:lnTo>
                    <a:pt x="573060" y="226026"/>
                  </a:lnTo>
                  <a:lnTo>
                    <a:pt x="608868" y="209181"/>
                  </a:lnTo>
                  <a:lnTo>
                    <a:pt x="643095" y="190808"/>
                  </a:lnTo>
                  <a:lnTo>
                    <a:pt x="705609" y="150417"/>
                  </a:lnTo>
                  <a:lnTo>
                    <a:pt x="733295" y="128868"/>
                  </a:lnTo>
                  <a:lnTo>
                    <a:pt x="758202" y="10673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49813" y="4284978"/>
              <a:ext cx="811530" cy="628015"/>
            </a:xfrm>
            <a:custGeom>
              <a:avLst/>
              <a:gdLst/>
              <a:ahLst/>
              <a:cxnLst/>
              <a:rect l="l" t="t" r="r" b="b"/>
              <a:pathLst>
                <a:path w="811529" h="628014">
                  <a:moveTo>
                    <a:pt x="638492" y="384"/>
                  </a:moveTo>
                  <a:lnTo>
                    <a:pt x="629944" y="92"/>
                  </a:lnTo>
                  <a:lnTo>
                    <a:pt x="623117" y="0"/>
                  </a:lnTo>
                  <a:lnTo>
                    <a:pt x="614430" y="112"/>
                  </a:lnTo>
                  <a:lnTo>
                    <a:pt x="600303" y="434"/>
                  </a:lnTo>
                </a:path>
                <a:path w="811529" h="628014">
                  <a:moveTo>
                    <a:pt x="0" y="415826"/>
                  </a:moveTo>
                  <a:lnTo>
                    <a:pt x="1397" y="453977"/>
                  </a:lnTo>
                  <a:lnTo>
                    <a:pt x="3990" y="481629"/>
                  </a:lnTo>
                  <a:lnTo>
                    <a:pt x="5054" y="490566"/>
                  </a:lnTo>
                </a:path>
                <a:path w="811529" h="628014">
                  <a:moveTo>
                    <a:pt x="787958" y="627675"/>
                  </a:moveTo>
                  <a:lnTo>
                    <a:pt x="794348" y="620627"/>
                  </a:lnTo>
                  <a:lnTo>
                    <a:pt x="800406" y="613568"/>
                  </a:lnTo>
                  <a:lnTo>
                    <a:pt x="806123" y="606504"/>
                  </a:lnTo>
                  <a:lnTo>
                    <a:pt x="811491" y="599443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58804" y="4391087"/>
              <a:ext cx="0" cy="530225"/>
            </a:xfrm>
            <a:custGeom>
              <a:avLst/>
              <a:gdLst/>
              <a:ahLst/>
              <a:cxnLst/>
              <a:rect l="l" t="t" r="r" b="b"/>
              <a:pathLst>
                <a:path h="530225">
                  <a:moveTo>
                    <a:pt x="0" y="0"/>
                  </a:moveTo>
                  <a:lnTo>
                    <a:pt x="0" y="529717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38707" y="5076322"/>
              <a:ext cx="226060" cy="765175"/>
            </a:xfrm>
            <a:custGeom>
              <a:avLst/>
              <a:gdLst/>
              <a:ahLst/>
              <a:cxnLst/>
              <a:rect l="l" t="t" r="r" b="b"/>
              <a:pathLst>
                <a:path w="226060" h="765175">
                  <a:moveTo>
                    <a:pt x="222072" y="0"/>
                  </a:moveTo>
                  <a:lnTo>
                    <a:pt x="223422" y="39864"/>
                  </a:lnTo>
                  <a:lnTo>
                    <a:pt x="224668" y="82148"/>
                  </a:lnTo>
                  <a:lnTo>
                    <a:pt x="225528" y="126455"/>
                  </a:lnTo>
                  <a:lnTo>
                    <a:pt x="225719" y="172391"/>
                  </a:lnTo>
                  <a:lnTo>
                    <a:pt x="224959" y="219559"/>
                  </a:lnTo>
                  <a:lnTo>
                    <a:pt x="222965" y="267565"/>
                  </a:lnTo>
                  <a:lnTo>
                    <a:pt x="219455" y="316014"/>
                  </a:lnTo>
                  <a:lnTo>
                    <a:pt x="214147" y="364508"/>
                  </a:lnTo>
                  <a:lnTo>
                    <a:pt x="206757" y="412654"/>
                  </a:lnTo>
                  <a:lnTo>
                    <a:pt x="197004" y="460056"/>
                  </a:lnTo>
                  <a:lnTo>
                    <a:pt x="184605" y="506318"/>
                  </a:lnTo>
                  <a:lnTo>
                    <a:pt x="169277" y="551046"/>
                  </a:lnTo>
                  <a:lnTo>
                    <a:pt x="150739" y="593843"/>
                  </a:lnTo>
                  <a:lnTo>
                    <a:pt x="128707" y="634314"/>
                  </a:lnTo>
                  <a:lnTo>
                    <a:pt x="102900" y="672065"/>
                  </a:lnTo>
                  <a:lnTo>
                    <a:pt x="73035" y="706698"/>
                  </a:lnTo>
                  <a:lnTo>
                    <a:pt x="38829" y="737820"/>
                  </a:lnTo>
                  <a:lnTo>
                    <a:pt x="0" y="765035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96928" y="5854756"/>
              <a:ext cx="311785" cy="43180"/>
            </a:xfrm>
            <a:custGeom>
              <a:avLst/>
              <a:gdLst/>
              <a:ahLst/>
              <a:cxnLst/>
              <a:rect l="l" t="t" r="r" b="b"/>
              <a:pathLst>
                <a:path w="311785" h="43179">
                  <a:moveTo>
                    <a:pt x="311772" y="36182"/>
                  </a:moveTo>
                  <a:lnTo>
                    <a:pt x="251038" y="43047"/>
                  </a:lnTo>
                  <a:lnTo>
                    <a:pt x="191724" y="42309"/>
                  </a:lnTo>
                  <a:lnTo>
                    <a:pt x="135397" y="35802"/>
                  </a:lnTo>
                  <a:lnTo>
                    <a:pt x="83623" y="25360"/>
                  </a:lnTo>
                  <a:lnTo>
                    <a:pt x="37969" y="12814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44734" y="4292765"/>
              <a:ext cx="715010" cy="1588135"/>
            </a:xfrm>
            <a:custGeom>
              <a:avLst/>
              <a:gdLst/>
              <a:ahLst/>
              <a:cxnLst/>
              <a:rect l="l" t="t" r="r" b="b"/>
              <a:pathLst>
                <a:path w="715010" h="1588135">
                  <a:moveTo>
                    <a:pt x="714070" y="0"/>
                  </a:moveTo>
                  <a:lnTo>
                    <a:pt x="714070" y="41236"/>
                  </a:lnTo>
                </a:path>
                <a:path w="715010" h="1588135">
                  <a:moveTo>
                    <a:pt x="714070" y="656590"/>
                  </a:moveTo>
                  <a:lnTo>
                    <a:pt x="714070" y="697826"/>
                  </a:lnTo>
                  <a:lnTo>
                    <a:pt x="714104" y="706647"/>
                  </a:lnTo>
                  <a:lnTo>
                    <a:pt x="714205" y="715768"/>
                  </a:lnTo>
                  <a:lnTo>
                    <a:pt x="714364" y="725180"/>
                  </a:lnTo>
                  <a:lnTo>
                    <a:pt x="714578" y="734872"/>
                  </a:lnTo>
                </a:path>
                <a:path w="715010" h="1588135">
                  <a:moveTo>
                    <a:pt x="472782" y="1560588"/>
                  </a:moveTo>
                  <a:lnTo>
                    <a:pt x="431096" y="1579438"/>
                  </a:lnTo>
                  <a:lnTo>
                    <a:pt x="414777" y="1585236"/>
                  </a:lnTo>
                  <a:lnTo>
                    <a:pt x="406577" y="1587830"/>
                  </a:lnTo>
                </a:path>
                <a:path w="715010" h="1588135">
                  <a:moveTo>
                    <a:pt x="31724" y="1554111"/>
                  </a:moveTo>
                  <a:lnTo>
                    <a:pt x="18259" y="1548519"/>
                  </a:lnTo>
                  <a:lnTo>
                    <a:pt x="8299" y="1544127"/>
                  </a:lnTo>
                  <a:lnTo>
                    <a:pt x="2120" y="1541258"/>
                  </a:lnTo>
                  <a:lnTo>
                    <a:pt x="0" y="154023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7146747" y="3488090"/>
            <a:ext cx="1828800" cy="1971675"/>
            <a:chOff x="7146747" y="3488090"/>
            <a:chExt cx="1828800" cy="1971675"/>
          </a:xfrm>
        </p:grpSpPr>
        <p:sp>
          <p:nvSpPr>
            <p:cNvPr id="52" name="object 52"/>
            <p:cNvSpPr/>
            <p:nvPr/>
          </p:nvSpPr>
          <p:spPr>
            <a:xfrm>
              <a:off x="7146747" y="3488090"/>
              <a:ext cx="1828800" cy="1971675"/>
            </a:xfrm>
            <a:custGeom>
              <a:avLst/>
              <a:gdLst/>
              <a:ahLst/>
              <a:cxnLst/>
              <a:rect l="l" t="t" r="r" b="b"/>
              <a:pathLst>
                <a:path w="1828800" h="1971675">
                  <a:moveTo>
                    <a:pt x="916190" y="0"/>
                  </a:moveTo>
                  <a:lnTo>
                    <a:pt x="865677" y="1023"/>
                  </a:lnTo>
                  <a:lnTo>
                    <a:pt x="816244" y="4095"/>
                  </a:lnTo>
                  <a:lnTo>
                    <a:pt x="767890" y="9215"/>
                  </a:lnTo>
                  <a:lnTo>
                    <a:pt x="720617" y="16382"/>
                  </a:lnTo>
                  <a:lnTo>
                    <a:pt x="674421" y="25598"/>
                  </a:lnTo>
                  <a:lnTo>
                    <a:pt x="629304" y="36861"/>
                  </a:lnTo>
                  <a:lnTo>
                    <a:pt x="585265" y="50172"/>
                  </a:lnTo>
                  <a:lnTo>
                    <a:pt x="542302" y="65531"/>
                  </a:lnTo>
                  <a:lnTo>
                    <a:pt x="494831" y="85337"/>
                  </a:lnTo>
                  <a:lnTo>
                    <a:pt x="449389" y="107309"/>
                  </a:lnTo>
                  <a:lnTo>
                    <a:pt x="405976" y="131446"/>
                  </a:lnTo>
                  <a:lnTo>
                    <a:pt x="364592" y="157750"/>
                  </a:lnTo>
                  <a:lnTo>
                    <a:pt x="325239" y="186221"/>
                  </a:lnTo>
                  <a:lnTo>
                    <a:pt x="287918" y="216861"/>
                  </a:lnTo>
                  <a:lnTo>
                    <a:pt x="252628" y="249669"/>
                  </a:lnTo>
                  <a:lnTo>
                    <a:pt x="219449" y="284524"/>
                  </a:lnTo>
                  <a:lnTo>
                    <a:pt x="188459" y="321295"/>
                  </a:lnTo>
                  <a:lnTo>
                    <a:pt x="159657" y="359982"/>
                  </a:lnTo>
                  <a:lnTo>
                    <a:pt x="133043" y="400585"/>
                  </a:lnTo>
                  <a:lnTo>
                    <a:pt x="108615" y="443107"/>
                  </a:lnTo>
                  <a:lnTo>
                    <a:pt x="86374" y="487547"/>
                  </a:lnTo>
                  <a:lnTo>
                    <a:pt x="66319" y="533908"/>
                  </a:lnTo>
                  <a:lnTo>
                    <a:pt x="48713" y="581984"/>
                  </a:lnTo>
                  <a:lnTo>
                    <a:pt x="33821" y="631574"/>
                  </a:lnTo>
                  <a:lnTo>
                    <a:pt x="21641" y="682675"/>
                  </a:lnTo>
                  <a:lnTo>
                    <a:pt x="12170" y="735288"/>
                  </a:lnTo>
                  <a:lnTo>
                    <a:pt x="5407" y="789413"/>
                  </a:lnTo>
                  <a:lnTo>
                    <a:pt x="1351" y="845049"/>
                  </a:lnTo>
                  <a:lnTo>
                    <a:pt x="0" y="902195"/>
                  </a:lnTo>
                  <a:lnTo>
                    <a:pt x="1175" y="958649"/>
                  </a:lnTo>
                  <a:lnTo>
                    <a:pt x="4702" y="1013590"/>
                  </a:lnTo>
                  <a:lnTo>
                    <a:pt x="10580" y="1067016"/>
                  </a:lnTo>
                  <a:lnTo>
                    <a:pt x="18810" y="1118928"/>
                  </a:lnTo>
                  <a:lnTo>
                    <a:pt x="29391" y="1169322"/>
                  </a:lnTo>
                  <a:lnTo>
                    <a:pt x="42323" y="1218198"/>
                  </a:lnTo>
                  <a:lnTo>
                    <a:pt x="57607" y="1265555"/>
                  </a:lnTo>
                  <a:lnTo>
                    <a:pt x="78123" y="1318635"/>
                  </a:lnTo>
                  <a:lnTo>
                    <a:pt x="101268" y="1369104"/>
                  </a:lnTo>
                  <a:lnTo>
                    <a:pt x="127044" y="1416961"/>
                  </a:lnTo>
                  <a:lnTo>
                    <a:pt x="155453" y="1462208"/>
                  </a:lnTo>
                  <a:lnTo>
                    <a:pt x="186498" y="1504847"/>
                  </a:lnTo>
                  <a:lnTo>
                    <a:pt x="220179" y="1544878"/>
                  </a:lnTo>
                  <a:lnTo>
                    <a:pt x="256413" y="1582127"/>
                  </a:lnTo>
                  <a:lnTo>
                    <a:pt x="295138" y="1616427"/>
                  </a:lnTo>
                  <a:lnTo>
                    <a:pt x="336353" y="1647777"/>
                  </a:lnTo>
                  <a:lnTo>
                    <a:pt x="380056" y="1676174"/>
                  </a:lnTo>
                  <a:lnTo>
                    <a:pt x="426249" y="1701616"/>
                  </a:lnTo>
                  <a:lnTo>
                    <a:pt x="474929" y="1724101"/>
                  </a:lnTo>
                  <a:lnTo>
                    <a:pt x="518377" y="1740815"/>
                  </a:lnTo>
                  <a:lnTo>
                    <a:pt x="563128" y="1754958"/>
                  </a:lnTo>
                  <a:lnTo>
                    <a:pt x="609185" y="1766531"/>
                  </a:lnTo>
                  <a:lnTo>
                    <a:pt x="656547" y="1775532"/>
                  </a:lnTo>
                  <a:lnTo>
                    <a:pt x="705217" y="1781961"/>
                  </a:lnTo>
                  <a:lnTo>
                    <a:pt x="755197" y="1785819"/>
                  </a:lnTo>
                  <a:lnTo>
                    <a:pt x="806488" y="1787105"/>
                  </a:lnTo>
                  <a:lnTo>
                    <a:pt x="859688" y="1785712"/>
                  </a:lnTo>
                  <a:lnTo>
                    <a:pt x="910736" y="1781532"/>
                  </a:lnTo>
                  <a:lnTo>
                    <a:pt x="959636" y="1774563"/>
                  </a:lnTo>
                  <a:lnTo>
                    <a:pt x="1006390" y="1764805"/>
                  </a:lnTo>
                  <a:lnTo>
                    <a:pt x="1051001" y="1752257"/>
                  </a:lnTo>
                  <a:lnTo>
                    <a:pt x="1094264" y="1736608"/>
                  </a:lnTo>
                  <a:lnTo>
                    <a:pt x="1137018" y="1717551"/>
                  </a:lnTo>
                  <a:lnTo>
                    <a:pt x="1179264" y="1695086"/>
                  </a:lnTo>
                  <a:lnTo>
                    <a:pt x="1221000" y="1669210"/>
                  </a:lnTo>
                  <a:lnTo>
                    <a:pt x="1262227" y="1639925"/>
                  </a:lnTo>
                  <a:lnTo>
                    <a:pt x="1258050" y="1683191"/>
                  </a:lnTo>
                  <a:lnTo>
                    <a:pt x="1256696" y="1700458"/>
                  </a:lnTo>
                  <a:lnTo>
                    <a:pt x="1255826" y="1714817"/>
                  </a:lnTo>
                  <a:lnTo>
                    <a:pt x="1254856" y="1745799"/>
                  </a:lnTo>
                  <a:lnTo>
                    <a:pt x="1254544" y="1787105"/>
                  </a:lnTo>
                  <a:lnTo>
                    <a:pt x="1254544" y="1971446"/>
                  </a:lnTo>
                  <a:lnTo>
                    <a:pt x="1602752" y="1971446"/>
                  </a:lnTo>
                  <a:lnTo>
                    <a:pt x="1602752" y="1099464"/>
                  </a:lnTo>
                  <a:lnTo>
                    <a:pt x="1828647" y="1097000"/>
                  </a:lnTo>
                  <a:lnTo>
                    <a:pt x="1828647" y="839787"/>
                  </a:lnTo>
                  <a:lnTo>
                    <a:pt x="883297" y="839787"/>
                  </a:lnTo>
                  <a:lnTo>
                    <a:pt x="883297" y="1111186"/>
                  </a:lnTo>
                  <a:lnTo>
                    <a:pt x="1239189" y="1111186"/>
                  </a:lnTo>
                  <a:lnTo>
                    <a:pt x="1237338" y="1156975"/>
                  </a:lnTo>
                  <a:lnTo>
                    <a:pt x="1231788" y="1199661"/>
                  </a:lnTo>
                  <a:lnTo>
                    <a:pt x="1222548" y="1239241"/>
                  </a:lnTo>
                  <a:lnTo>
                    <a:pt x="1209624" y="1275715"/>
                  </a:lnTo>
                  <a:lnTo>
                    <a:pt x="1174950" y="1339930"/>
                  </a:lnTo>
                  <a:lnTo>
                    <a:pt x="1130007" y="1392897"/>
                  </a:lnTo>
                  <a:lnTo>
                    <a:pt x="1075739" y="1434325"/>
                  </a:lnTo>
                  <a:lnTo>
                    <a:pt x="1013155" y="1463903"/>
                  </a:lnTo>
                  <a:lnTo>
                    <a:pt x="944449" y="1481637"/>
                  </a:lnTo>
                  <a:lnTo>
                    <a:pt x="871905" y="1487551"/>
                  </a:lnTo>
                  <a:lnTo>
                    <a:pt x="828784" y="1485360"/>
                  </a:lnTo>
                  <a:lnTo>
                    <a:pt x="786798" y="1478788"/>
                  </a:lnTo>
                  <a:lnTo>
                    <a:pt x="745938" y="1467834"/>
                  </a:lnTo>
                  <a:lnTo>
                    <a:pt x="706196" y="1452499"/>
                  </a:lnTo>
                  <a:lnTo>
                    <a:pt x="668224" y="1432859"/>
                  </a:lnTo>
                  <a:lnTo>
                    <a:pt x="632664" y="1408979"/>
                  </a:lnTo>
                  <a:lnTo>
                    <a:pt x="599516" y="1380865"/>
                  </a:lnTo>
                  <a:lnTo>
                    <a:pt x="568782" y="1348524"/>
                  </a:lnTo>
                  <a:lnTo>
                    <a:pt x="540785" y="1312034"/>
                  </a:lnTo>
                  <a:lnTo>
                    <a:pt x="515832" y="1271452"/>
                  </a:lnTo>
                  <a:lnTo>
                    <a:pt x="493922" y="1226782"/>
                  </a:lnTo>
                  <a:lnTo>
                    <a:pt x="475056" y="1178026"/>
                  </a:lnTo>
                  <a:lnTo>
                    <a:pt x="462568" y="1136054"/>
                  </a:lnTo>
                  <a:lnTo>
                    <a:pt x="452856" y="1091370"/>
                  </a:lnTo>
                  <a:lnTo>
                    <a:pt x="445920" y="1043978"/>
                  </a:lnTo>
                  <a:lnTo>
                    <a:pt x="441759" y="993881"/>
                  </a:lnTo>
                  <a:lnTo>
                    <a:pt x="440372" y="941082"/>
                  </a:lnTo>
                  <a:lnTo>
                    <a:pt x="441851" y="880676"/>
                  </a:lnTo>
                  <a:lnTo>
                    <a:pt x="446291" y="823267"/>
                  </a:lnTo>
                  <a:lnTo>
                    <a:pt x="453696" y="768859"/>
                  </a:lnTo>
                  <a:lnTo>
                    <a:pt x="464070" y="717452"/>
                  </a:lnTo>
                  <a:lnTo>
                    <a:pt x="477418" y="669048"/>
                  </a:lnTo>
                  <a:lnTo>
                    <a:pt x="497763" y="612761"/>
                  </a:lnTo>
                  <a:lnTo>
                    <a:pt x="521785" y="561152"/>
                  </a:lnTo>
                  <a:lnTo>
                    <a:pt x="549484" y="514225"/>
                  </a:lnTo>
                  <a:lnTo>
                    <a:pt x="580859" y="471982"/>
                  </a:lnTo>
                  <a:lnTo>
                    <a:pt x="615568" y="434572"/>
                  </a:lnTo>
                  <a:lnTo>
                    <a:pt x="653324" y="402156"/>
                  </a:lnTo>
                  <a:lnTo>
                    <a:pt x="694125" y="374729"/>
                  </a:lnTo>
                  <a:lnTo>
                    <a:pt x="737971" y="352285"/>
                  </a:lnTo>
                  <a:lnTo>
                    <a:pt x="784180" y="334821"/>
                  </a:lnTo>
                  <a:lnTo>
                    <a:pt x="832150" y="322343"/>
                  </a:lnTo>
                  <a:lnTo>
                    <a:pt x="881884" y="314853"/>
                  </a:lnTo>
                  <a:lnTo>
                    <a:pt x="933386" y="312356"/>
                  </a:lnTo>
                  <a:lnTo>
                    <a:pt x="985963" y="314559"/>
                  </a:lnTo>
                  <a:lnTo>
                    <a:pt x="1037412" y="321168"/>
                  </a:lnTo>
                  <a:lnTo>
                    <a:pt x="1087737" y="332181"/>
                  </a:lnTo>
                  <a:lnTo>
                    <a:pt x="1136940" y="347596"/>
                  </a:lnTo>
                  <a:lnTo>
                    <a:pt x="1185024" y="367410"/>
                  </a:lnTo>
                  <a:lnTo>
                    <a:pt x="1231575" y="391541"/>
                  </a:lnTo>
                  <a:lnTo>
                    <a:pt x="1276178" y="419859"/>
                  </a:lnTo>
                  <a:lnTo>
                    <a:pt x="1318837" y="452370"/>
                  </a:lnTo>
                  <a:lnTo>
                    <a:pt x="1359554" y="489077"/>
                  </a:lnTo>
                  <a:lnTo>
                    <a:pt x="1398333" y="529983"/>
                  </a:lnTo>
                  <a:lnTo>
                    <a:pt x="1584833" y="273634"/>
                  </a:lnTo>
                  <a:lnTo>
                    <a:pt x="1550871" y="236615"/>
                  </a:lnTo>
                  <a:lnTo>
                    <a:pt x="1514616" y="202225"/>
                  </a:lnTo>
                  <a:lnTo>
                    <a:pt x="1476071" y="170466"/>
                  </a:lnTo>
                  <a:lnTo>
                    <a:pt x="1435234" y="141337"/>
                  </a:lnTo>
                  <a:lnTo>
                    <a:pt x="1392109" y="114839"/>
                  </a:lnTo>
                  <a:lnTo>
                    <a:pt x="1346695" y="90972"/>
                  </a:lnTo>
                  <a:lnTo>
                    <a:pt x="1298994" y="69735"/>
                  </a:lnTo>
                  <a:lnTo>
                    <a:pt x="1255604" y="53390"/>
                  </a:lnTo>
                  <a:lnTo>
                    <a:pt x="1210941" y="39224"/>
                  </a:lnTo>
                  <a:lnTo>
                    <a:pt x="1165005" y="27238"/>
                  </a:lnTo>
                  <a:lnTo>
                    <a:pt x="1117793" y="17432"/>
                  </a:lnTo>
                  <a:lnTo>
                    <a:pt x="1069307" y="9805"/>
                  </a:lnTo>
                  <a:lnTo>
                    <a:pt x="1019544" y="4357"/>
                  </a:lnTo>
                  <a:lnTo>
                    <a:pt x="968506" y="1089"/>
                  </a:lnTo>
                  <a:lnTo>
                    <a:pt x="916190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59747" y="4405902"/>
              <a:ext cx="103327" cy="11130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92280" y="3739435"/>
              <a:ext cx="103327" cy="11130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509521" y="4402645"/>
              <a:ext cx="432434" cy="982980"/>
            </a:xfrm>
            <a:custGeom>
              <a:avLst/>
              <a:gdLst/>
              <a:ahLst/>
              <a:cxnLst/>
              <a:rect l="l" t="t" r="r" b="b"/>
              <a:pathLst>
                <a:path w="432434" h="982979">
                  <a:moveTo>
                    <a:pt x="118173" y="895261"/>
                  </a:moveTo>
                  <a:lnTo>
                    <a:pt x="0" y="895261"/>
                  </a:lnTo>
                  <a:lnTo>
                    <a:pt x="59080" y="982789"/>
                  </a:lnTo>
                  <a:lnTo>
                    <a:pt x="118173" y="895261"/>
                  </a:lnTo>
                  <a:close/>
                </a:path>
                <a:path w="432434" h="982979">
                  <a:moveTo>
                    <a:pt x="432041" y="59080"/>
                  </a:moveTo>
                  <a:lnTo>
                    <a:pt x="344512" y="0"/>
                  </a:lnTo>
                  <a:lnTo>
                    <a:pt x="344512" y="118173"/>
                  </a:lnTo>
                  <a:lnTo>
                    <a:pt x="432041" y="59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650824" y="3628605"/>
              <a:ext cx="822325" cy="135255"/>
            </a:xfrm>
            <a:custGeom>
              <a:avLst/>
              <a:gdLst/>
              <a:ahLst/>
              <a:cxnLst/>
              <a:rect l="l" t="t" r="r" b="b"/>
              <a:pathLst>
                <a:path w="822325" h="135254">
                  <a:moveTo>
                    <a:pt x="821982" y="117890"/>
                  </a:moveTo>
                  <a:lnTo>
                    <a:pt x="773682" y="89439"/>
                  </a:lnTo>
                  <a:lnTo>
                    <a:pt x="714445" y="60602"/>
                  </a:lnTo>
                  <a:lnTo>
                    <a:pt x="645047" y="34383"/>
                  </a:lnTo>
                  <a:lnTo>
                    <a:pt x="606782" y="23193"/>
                  </a:lnTo>
                  <a:lnTo>
                    <a:pt x="566267" y="13785"/>
                  </a:lnTo>
                  <a:lnTo>
                    <a:pt x="523602" y="6533"/>
                  </a:lnTo>
                  <a:lnTo>
                    <a:pt x="478882" y="1812"/>
                  </a:lnTo>
                  <a:lnTo>
                    <a:pt x="432205" y="0"/>
                  </a:lnTo>
                  <a:lnTo>
                    <a:pt x="383668" y="1470"/>
                  </a:lnTo>
                  <a:lnTo>
                    <a:pt x="333369" y="6598"/>
                  </a:lnTo>
                  <a:lnTo>
                    <a:pt x="281404" y="15761"/>
                  </a:lnTo>
                  <a:lnTo>
                    <a:pt x="227871" y="29332"/>
                  </a:lnTo>
                  <a:lnTo>
                    <a:pt x="172867" y="47689"/>
                  </a:lnTo>
                  <a:lnTo>
                    <a:pt x="116489" y="71207"/>
                  </a:lnTo>
                  <a:lnTo>
                    <a:pt x="58834" y="100260"/>
                  </a:lnTo>
                  <a:lnTo>
                    <a:pt x="0" y="135225"/>
                  </a:lnTo>
                </a:path>
              </a:pathLst>
            </a:custGeom>
            <a:ln w="25399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57608" y="3853991"/>
              <a:ext cx="177165" cy="649605"/>
            </a:xfrm>
            <a:custGeom>
              <a:avLst/>
              <a:gdLst/>
              <a:ahLst/>
              <a:cxnLst/>
              <a:rect l="l" t="t" r="r" b="b"/>
              <a:pathLst>
                <a:path w="177165" h="649604">
                  <a:moveTo>
                    <a:pt x="176995" y="0"/>
                  </a:moveTo>
                  <a:lnTo>
                    <a:pt x="138933" y="42597"/>
                  </a:lnTo>
                  <a:lnTo>
                    <a:pt x="106465" y="87874"/>
                  </a:lnTo>
                  <a:lnTo>
                    <a:pt x="79191" y="135305"/>
                  </a:lnTo>
                  <a:lnTo>
                    <a:pt x="56711" y="184365"/>
                  </a:lnTo>
                  <a:lnTo>
                    <a:pt x="38626" y="234530"/>
                  </a:lnTo>
                  <a:lnTo>
                    <a:pt x="24535" y="285272"/>
                  </a:lnTo>
                  <a:lnTo>
                    <a:pt x="14039" y="336068"/>
                  </a:lnTo>
                  <a:lnTo>
                    <a:pt x="6737" y="386393"/>
                  </a:lnTo>
                  <a:lnTo>
                    <a:pt x="2230" y="435720"/>
                  </a:lnTo>
                  <a:lnTo>
                    <a:pt x="117" y="483526"/>
                  </a:lnTo>
                  <a:lnTo>
                    <a:pt x="0" y="529283"/>
                  </a:lnTo>
                  <a:lnTo>
                    <a:pt x="1477" y="572469"/>
                  </a:lnTo>
                  <a:lnTo>
                    <a:pt x="4149" y="612556"/>
                  </a:lnTo>
                  <a:lnTo>
                    <a:pt x="7616" y="64902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391496" y="4652790"/>
              <a:ext cx="412750" cy="440055"/>
            </a:xfrm>
            <a:custGeom>
              <a:avLst/>
              <a:gdLst/>
              <a:ahLst/>
              <a:cxnLst/>
              <a:rect l="l" t="t" r="r" b="b"/>
              <a:pathLst>
                <a:path w="412750" h="440054">
                  <a:moveTo>
                    <a:pt x="0" y="0"/>
                  </a:moveTo>
                  <a:lnTo>
                    <a:pt x="23242" y="72552"/>
                  </a:lnTo>
                  <a:lnTo>
                    <a:pt x="38926" y="110739"/>
                  </a:lnTo>
                  <a:lnTo>
                    <a:pt x="57698" y="149514"/>
                  </a:lnTo>
                  <a:lnTo>
                    <a:pt x="79843" y="188362"/>
                  </a:lnTo>
                  <a:lnTo>
                    <a:pt x="105645" y="226766"/>
                  </a:lnTo>
                  <a:lnTo>
                    <a:pt x="135389" y="264212"/>
                  </a:lnTo>
                  <a:lnTo>
                    <a:pt x="169359" y="300185"/>
                  </a:lnTo>
                  <a:lnTo>
                    <a:pt x="207840" y="334169"/>
                  </a:lnTo>
                  <a:lnTo>
                    <a:pt x="251115" y="365650"/>
                  </a:lnTo>
                  <a:lnTo>
                    <a:pt x="299471" y="394111"/>
                  </a:lnTo>
                  <a:lnTo>
                    <a:pt x="353191" y="419038"/>
                  </a:lnTo>
                  <a:lnTo>
                    <a:pt x="412559" y="439915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50402" y="4797975"/>
              <a:ext cx="586740" cy="320040"/>
            </a:xfrm>
            <a:custGeom>
              <a:avLst/>
              <a:gdLst/>
              <a:ahLst/>
              <a:cxnLst/>
              <a:rect l="l" t="t" r="r" b="b"/>
              <a:pathLst>
                <a:path w="586740" h="320039">
                  <a:moveTo>
                    <a:pt x="0" y="319989"/>
                  </a:moveTo>
                  <a:lnTo>
                    <a:pt x="50731" y="318615"/>
                  </a:lnTo>
                  <a:lnTo>
                    <a:pt x="101174" y="312352"/>
                  </a:lnTo>
                  <a:lnTo>
                    <a:pt x="151059" y="301595"/>
                  </a:lnTo>
                  <a:lnTo>
                    <a:pt x="200119" y="286742"/>
                  </a:lnTo>
                  <a:lnTo>
                    <a:pt x="248085" y="268187"/>
                  </a:lnTo>
                  <a:lnTo>
                    <a:pt x="294689" y="246328"/>
                  </a:lnTo>
                  <a:lnTo>
                    <a:pt x="339664" y="221559"/>
                  </a:lnTo>
                  <a:lnTo>
                    <a:pt x="382742" y="194278"/>
                  </a:lnTo>
                  <a:lnTo>
                    <a:pt x="423653" y="164879"/>
                  </a:lnTo>
                  <a:lnTo>
                    <a:pt x="462131" y="133760"/>
                  </a:lnTo>
                  <a:lnTo>
                    <a:pt x="497908" y="101317"/>
                  </a:lnTo>
                  <a:lnTo>
                    <a:pt x="530714" y="67945"/>
                  </a:lnTo>
                  <a:lnTo>
                    <a:pt x="560283" y="34040"/>
                  </a:lnTo>
                  <a:lnTo>
                    <a:pt x="586346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5067" y="3775761"/>
              <a:ext cx="29845" cy="24765"/>
            </a:xfrm>
            <a:custGeom>
              <a:avLst/>
              <a:gdLst/>
              <a:ahLst/>
              <a:cxnLst/>
              <a:rect l="l" t="t" r="r" b="b"/>
              <a:pathLst>
                <a:path w="29845" h="24764">
                  <a:moveTo>
                    <a:pt x="29794" y="24218"/>
                  </a:moveTo>
                  <a:lnTo>
                    <a:pt x="23520" y="18446"/>
                  </a:lnTo>
                  <a:lnTo>
                    <a:pt x="18326" y="14000"/>
                  </a:lnTo>
                  <a:lnTo>
                    <a:pt x="11416" y="8608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6610" y="3765258"/>
              <a:ext cx="85432" cy="6967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367939" y="4526382"/>
              <a:ext cx="1200785" cy="588645"/>
            </a:xfrm>
            <a:custGeom>
              <a:avLst/>
              <a:gdLst/>
              <a:ahLst/>
              <a:cxnLst/>
              <a:rect l="l" t="t" r="r" b="b"/>
              <a:pathLst>
                <a:path w="1200784" h="588645">
                  <a:moveTo>
                    <a:pt x="0" y="0"/>
                  </a:moveTo>
                  <a:lnTo>
                    <a:pt x="6292" y="44989"/>
                  </a:lnTo>
                  <a:lnTo>
                    <a:pt x="9615" y="64361"/>
                  </a:lnTo>
                  <a:lnTo>
                    <a:pt x="11569" y="74612"/>
                  </a:lnTo>
                </a:path>
                <a:path w="1200784" h="588645">
                  <a:moveTo>
                    <a:pt x="461721" y="573481"/>
                  </a:moveTo>
                  <a:lnTo>
                    <a:pt x="499999" y="582345"/>
                  </a:lnTo>
                  <a:lnTo>
                    <a:pt x="526741" y="586983"/>
                  </a:lnTo>
                  <a:lnTo>
                    <a:pt x="535673" y="588175"/>
                  </a:lnTo>
                </a:path>
                <a:path w="1200784" h="588645">
                  <a:moveTo>
                    <a:pt x="1182039" y="252209"/>
                  </a:moveTo>
                  <a:lnTo>
                    <a:pt x="1187028" y="244413"/>
                  </a:lnTo>
                  <a:lnTo>
                    <a:pt x="1191801" y="236650"/>
                  </a:lnTo>
                  <a:lnTo>
                    <a:pt x="1196357" y="228922"/>
                  </a:lnTo>
                  <a:lnTo>
                    <a:pt x="1200696" y="22123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68611" y="4461552"/>
              <a:ext cx="0" cy="890905"/>
            </a:xfrm>
            <a:custGeom>
              <a:avLst/>
              <a:gdLst/>
              <a:ahLst/>
              <a:cxnLst/>
              <a:rect l="l" t="t" r="r" b="b"/>
              <a:pathLst>
                <a:path h="890904">
                  <a:moveTo>
                    <a:pt x="0" y="0"/>
                  </a:moveTo>
                  <a:lnTo>
                    <a:pt x="0" y="890346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115013" y="4461551"/>
              <a:ext cx="749300" cy="0"/>
            </a:xfrm>
            <a:custGeom>
              <a:avLst/>
              <a:gdLst/>
              <a:ahLst/>
              <a:cxnLst/>
              <a:rect l="l" t="t" r="r" b="b"/>
              <a:pathLst>
                <a:path w="749300">
                  <a:moveTo>
                    <a:pt x="748931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75" name="Frame 74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2449" y="1051204"/>
            <a:ext cx="2785033" cy="12067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644178" y="5263593"/>
            <a:ext cx="101600" cy="45085"/>
          </a:xfrm>
          <a:custGeom>
            <a:avLst/>
            <a:gdLst/>
            <a:ahLst/>
            <a:cxnLst/>
            <a:rect l="l" t="t" r="r" b="b"/>
            <a:pathLst>
              <a:path w="101600" h="45085">
                <a:moveTo>
                  <a:pt x="0" y="44498"/>
                </a:moveTo>
                <a:lnTo>
                  <a:pt x="101587" y="44498"/>
                </a:lnTo>
                <a:lnTo>
                  <a:pt x="101587" y="0"/>
                </a:lnTo>
                <a:lnTo>
                  <a:pt x="0" y="0"/>
                </a:lnTo>
                <a:lnTo>
                  <a:pt x="0" y="44498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91791" y="5263593"/>
            <a:ext cx="101600" cy="45085"/>
          </a:xfrm>
          <a:custGeom>
            <a:avLst/>
            <a:gdLst/>
            <a:ahLst/>
            <a:cxnLst/>
            <a:rect l="l" t="t" r="r" b="b"/>
            <a:pathLst>
              <a:path w="101600" h="45085">
                <a:moveTo>
                  <a:pt x="0" y="44498"/>
                </a:moveTo>
                <a:lnTo>
                  <a:pt x="101587" y="44498"/>
                </a:lnTo>
                <a:lnTo>
                  <a:pt x="101587" y="0"/>
                </a:lnTo>
                <a:lnTo>
                  <a:pt x="0" y="0"/>
                </a:lnTo>
                <a:lnTo>
                  <a:pt x="0" y="44498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39404" y="5257292"/>
            <a:ext cx="101600" cy="6350"/>
          </a:xfrm>
          <a:custGeom>
            <a:avLst/>
            <a:gdLst/>
            <a:ahLst/>
            <a:cxnLst/>
            <a:rect l="l" t="t" r="r" b="b"/>
            <a:pathLst>
              <a:path w="101600" h="6350">
                <a:moveTo>
                  <a:pt x="0" y="6301"/>
                </a:moveTo>
                <a:lnTo>
                  <a:pt x="101587" y="6301"/>
                </a:lnTo>
                <a:lnTo>
                  <a:pt x="101587" y="0"/>
                </a:lnTo>
                <a:lnTo>
                  <a:pt x="0" y="0"/>
                </a:lnTo>
                <a:lnTo>
                  <a:pt x="0" y="6301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39404" y="5263593"/>
            <a:ext cx="101600" cy="45085"/>
          </a:xfrm>
          <a:custGeom>
            <a:avLst/>
            <a:gdLst/>
            <a:ahLst/>
            <a:cxnLst/>
            <a:rect l="l" t="t" r="r" b="b"/>
            <a:pathLst>
              <a:path w="101600" h="45085">
                <a:moveTo>
                  <a:pt x="0" y="44498"/>
                </a:moveTo>
                <a:lnTo>
                  <a:pt x="101587" y="44498"/>
                </a:lnTo>
                <a:lnTo>
                  <a:pt x="101587" y="0"/>
                </a:lnTo>
                <a:lnTo>
                  <a:pt x="0" y="0"/>
                </a:lnTo>
                <a:lnTo>
                  <a:pt x="0" y="44498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87016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4629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82242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9855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77467" y="5263593"/>
            <a:ext cx="101600" cy="45085"/>
          </a:xfrm>
          <a:custGeom>
            <a:avLst/>
            <a:gdLst/>
            <a:ahLst/>
            <a:cxnLst/>
            <a:rect l="l" t="t" r="r" b="b"/>
            <a:pathLst>
              <a:path w="101600" h="45085">
                <a:moveTo>
                  <a:pt x="0" y="44498"/>
                </a:moveTo>
                <a:lnTo>
                  <a:pt x="101587" y="44498"/>
                </a:lnTo>
                <a:lnTo>
                  <a:pt x="101587" y="0"/>
                </a:lnTo>
                <a:lnTo>
                  <a:pt x="0" y="0"/>
                </a:lnTo>
                <a:lnTo>
                  <a:pt x="0" y="44498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25080" y="5263593"/>
            <a:ext cx="101600" cy="45085"/>
          </a:xfrm>
          <a:custGeom>
            <a:avLst/>
            <a:gdLst/>
            <a:ahLst/>
            <a:cxnLst/>
            <a:rect l="l" t="t" r="r" b="b"/>
            <a:pathLst>
              <a:path w="101600" h="45085">
                <a:moveTo>
                  <a:pt x="0" y="44498"/>
                </a:moveTo>
                <a:lnTo>
                  <a:pt x="101587" y="44498"/>
                </a:lnTo>
                <a:lnTo>
                  <a:pt x="101587" y="0"/>
                </a:lnTo>
                <a:lnTo>
                  <a:pt x="0" y="0"/>
                </a:lnTo>
                <a:lnTo>
                  <a:pt x="0" y="44498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2693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6311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6311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0305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67918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5531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63143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10756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58369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29734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77347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24959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72572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0185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67797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15410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63023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10635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58248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05861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53474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01086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48699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96312" y="52572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799"/>
                </a:lnTo>
                <a:lnTo>
                  <a:pt x="101587" y="50799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96564" y="5263593"/>
            <a:ext cx="50800" cy="45085"/>
          </a:xfrm>
          <a:custGeom>
            <a:avLst/>
            <a:gdLst/>
            <a:ahLst/>
            <a:cxnLst/>
            <a:rect l="l" t="t" r="r" b="b"/>
            <a:pathLst>
              <a:path w="50800" h="45085">
                <a:moveTo>
                  <a:pt x="0" y="44503"/>
                </a:moveTo>
                <a:lnTo>
                  <a:pt x="50800" y="44503"/>
                </a:lnTo>
                <a:lnTo>
                  <a:pt x="50800" y="0"/>
                </a:lnTo>
                <a:lnTo>
                  <a:pt x="0" y="0"/>
                </a:lnTo>
                <a:lnTo>
                  <a:pt x="0" y="44503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7578" y="2847487"/>
            <a:ext cx="1667932" cy="2489200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2396310" y="3502490"/>
            <a:ext cx="1267460" cy="1779270"/>
            <a:chOff x="2396310" y="3502490"/>
            <a:chExt cx="1267460" cy="1779270"/>
          </a:xfrm>
        </p:grpSpPr>
        <p:sp>
          <p:nvSpPr>
            <p:cNvPr id="38" name="object 38"/>
            <p:cNvSpPr/>
            <p:nvPr/>
          </p:nvSpPr>
          <p:spPr>
            <a:xfrm>
              <a:off x="2396310" y="3502490"/>
              <a:ext cx="1267460" cy="1779270"/>
            </a:xfrm>
            <a:custGeom>
              <a:avLst/>
              <a:gdLst/>
              <a:ahLst/>
              <a:cxnLst/>
              <a:rect l="l" t="t" r="r" b="b"/>
              <a:pathLst>
                <a:path w="1267460" h="1779270">
                  <a:moveTo>
                    <a:pt x="344906" y="0"/>
                  </a:moveTo>
                  <a:lnTo>
                    <a:pt x="0" y="0"/>
                  </a:lnTo>
                  <a:lnTo>
                    <a:pt x="0" y="1779269"/>
                  </a:lnTo>
                  <a:lnTo>
                    <a:pt x="347459" y="1779269"/>
                  </a:lnTo>
                  <a:lnTo>
                    <a:pt x="347459" y="1265745"/>
                  </a:lnTo>
                  <a:lnTo>
                    <a:pt x="348493" y="1231657"/>
                  </a:lnTo>
                  <a:lnTo>
                    <a:pt x="356792" y="1165875"/>
                  </a:lnTo>
                  <a:lnTo>
                    <a:pt x="373009" y="1103917"/>
                  </a:lnTo>
                  <a:lnTo>
                    <a:pt x="394730" y="1049621"/>
                  </a:lnTo>
                  <a:lnTo>
                    <a:pt x="421554" y="1003792"/>
                  </a:lnTo>
                  <a:lnTo>
                    <a:pt x="453487" y="967383"/>
                  </a:lnTo>
                  <a:lnTo>
                    <a:pt x="490282" y="941031"/>
                  </a:lnTo>
                  <a:lnTo>
                    <a:pt x="530521" y="927620"/>
                  </a:lnTo>
                  <a:lnTo>
                    <a:pt x="551853" y="925944"/>
                  </a:lnTo>
                  <a:lnTo>
                    <a:pt x="565578" y="926318"/>
                  </a:lnTo>
                  <a:lnTo>
                    <a:pt x="613973" y="935759"/>
                  </a:lnTo>
                  <a:lnTo>
                    <a:pt x="648537" y="967781"/>
                  </a:lnTo>
                  <a:lnTo>
                    <a:pt x="665543" y="1012329"/>
                  </a:lnTo>
                  <a:lnTo>
                    <a:pt x="672247" y="1054306"/>
                  </a:lnTo>
                  <a:lnTo>
                    <a:pt x="674484" y="1108265"/>
                  </a:lnTo>
                  <a:lnTo>
                    <a:pt x="674484" y="1451292"/>
                  </a:lnTo>
                  <a:lnTo>
                    <a:pt x="678058" y="1506231"/>
                  </a:lnTo>
                  <a:lnTo>
                    <a:pt x="688779" y="1555892"/>
                  </a:lnTo>
                  <a:lnTo>
                    <a:pt x="706648" y="1600277"/>
                  </a:lnTo>
                  <a:lnTo>
                    <a:pt x="731664" y="1639384"/>
                  </a:lnTo>
                  <a:lnTo>
                    <a:pt x="763828" y="1673212"/>
                  </a:lnTo>
                  <a:lnTo>
                    <a:pt x="802541" y="1701275"/>
                  </a:lnTo>
                  <a:lnTo>
                    <a:pt x="847200" y="1723101"/>
                  </a:lnTo>
                  <a:lnTo>
                    <a:pt x="897804" y="1738692"/>
                  </a:lnTo>
                  <a:lnTo>
                    <a:pt x="954351" y="1748046"/>
                  </a:lnTo>
                  <a:lnTo>
                    <a:pt x="1016838" y="1751164"/>
                  </a:lnTo>
                  <a:lnTo>
                    <a:pt x="1036629" y="1751016"/>
                  </a:lnTo>
                  <a:lnTo>
                    <a:pt x="1088377" y="1748739"/>
                  </a:lnTo>
                  <a:lnTo>
                    <a:pt x="1132918" y="1742347"/>
                  </a:lnTo>
                  <a:lnTo>
                    <a:pt x="1175226" y="1730782"/>
                  </a:lnTo>
                  <a:lnTo>
                    <a:pt x="1217869" y="1714761"/>
                  </a:lnTo>
                  <a:lnTo>
                    <a:pt x="1267218" y="1690331"/>
                  </a:lnTo>
                  <a:lnTo>
                    <a:pt x="1267218" y="1468932"/>
                  </a:lnTo>
                  <a:lnTo>
                    <a:pt x="1244218" y="1481885"/>
                  </a:lnTo>
                  <a:lnTo>
                    <a:pt x="1223776" y="1492588"/>
                  </a:lnTo>
                  <a:lnTo>
                    <a:pt x="1176510" y="1511735"/>
                  </a:lnTo>
                  <a:lnTo>
                    <a:pt x="1134364" y="1517484"/>
                  </a:lnTo>
                  <a:lnTo>
                    <a:pt x="1124131" y="1517244"/>
                  </a:lnTo>
                  <a:lnTo>
                    <a:pt x="1083572" y="1510938"/>
                  </a:lnTo>
                  <a:lnTo>
                    <a:pt x="1050369" y="1484037"/>
                  </a:lnTo>
                  <a:lnTo>
                    <a:pt x="1032167" y="1446021"/>
                  </a:lnTo>
                  <a:lnTo>
                    <a:pt x="1022592" y="1387207"/>
                  </a:lnTo>
                  <a:lnTo>
                    <a:pt x="1021956" y="1361871"/>
                  </a:lnTo>
                  <a:lnTo>
                    <a:pt x="1021956" y="994448"/>
                  </a:lnTo>
                  <a:lnTo>
                    <a:pt x="1020053" y="947540"/>
                  </a:lnTo>
                  <a:lnTo>
                    <a:pt x="1014347" y="904125"/>
                  </a:lnTo>
                  <a:lnTo>
                    <a:pt x="1004838" y="864206"/>
                  </a:lnTo>
                  <a:lnTo>
                    <a:pt x="991527" y="827785"/>
                  </a:lnTo>
                  <a:lnTo>
                    <a:pt x="955398" y="764520"/>
                  </a:lnTo>
                  <a:lnTo>
                    <a:pt x="907859" y="713409"/>
                  </a:lnTo>
                  <a:lnTo>
                    <a:pt x="850787" y="674477"/>
                  </a:lnTo>
                  <a:lnTo>
                    <a:pt x="786142" y="647699"/>
                  </a:lnTo>
                  <a:lnTo>
                    <a:pt x="715752" y="632199"/>
                  </a:lnTo>
                  <a:lnTo>
                    <a:pt x="641591" y="627024"/>
                  </a:lnTo>
                  <a:lnTo>
                    <a:pt x="595224" y="628849"/>
                  </a:lnTo>
                  <a:lnTo>
                    <a:pt x="552515" y="634320"/>
                  </a:lnTo>
                  <a:lnTo>
                    <a:pt x="513455" y="643430"/>
                  </a:lnTo>
                  <a:lnTo>
                    <a:pt x="444522" y="673194"/>
                  </a:lnTo>
                  <a:lnTo>
                    <a:pt x="411159" y="695121"/>
                  </a:lnTo>
                  <a:lnTo>
                    <a:pt x="377953" y="721954"/>
                  </a:lnTo>
                  <a:lnTo>
                    <a:pt x="344906" y="753694"/>
                  </a:lnTo>
                  <a:lnTo>
                    <a:pt x="344906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1334" y="3584899"/>
              <a:ext cx="103327" cy="11130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533733" y="5061968"/>
              <a:ext cx="87630" cy="118745"/>
            </a:xfrm>
            <a:custGeom>
              <a:avLst/>
              <a:gdLst/>
              <a:ahLst/>
              <a:cxnLst/>
              <a:rect l="l" t="t" r="r" b="b"/>
              <a:pathLst>
                <a:path w="87629" h="118745">
                  <a:moveTo>
                    <a:pt x="0" y="0"/>
                  </a:moveTo>
                  <a:lnTo>
                    <a:pt x="0" y="118173"/>
                  </a:lnTo>
                  <a:lnTo>
                    <a:pt x="87528" y="59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61417" y="3613547"/>
              <a:ext cx="0" cy="1621155"/>
            </a:xfrm>
            <a:custGeom>
              <a:avLst/>
              <a:gdLst/>
              <a:ahLst/>
              <a:cxnLst/>
              <a:rect l="l" t="t" r="r" b="b"/>
              <a:pathLst>
                <a:path h="1621154">
                  <a:moveTo>
                    <a:pt x="0" y="0"/>
                  </a:moveTo>
                  <a:lnTo>
                    <a:pt x="0" y="1620545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14678" y="4262579"/>
              <a:ext cx="520700" cy="195580"/>
            </a:xfrm>
            <a:custGeom>
              <a:avLst/>
              <a:gdLst/>
              <a:ahLst/>
              <a:cxnLst/>
              <a:rect l="l" t="t" r="r" b="b"/>
              <a:pathLst>
                <a:path w="520700" h="195579">
                  <a:moveTo>
                    <a:pt x="0" y="195338"/>
                  </a:moveTo>
                  <a:lnTo>
                    <a:pt x="51966" y="145346"/>
                  </a:lnTo>
                  <a:lnTo>
                    <a:pt x="83188" y="119008"/>
                  </a:lnTo>
                  <a:lnTo>
                    <a:pt x="117527" y="93067"/>
                  </a:lnTo>
                  <a:lnTo>
                    <a:pt x="154700" y="68491"/>
                  </a:lnTo>
                  <a:lnTo>
                    <a:pt x="194426" y="46250"/>
                  </a:lnTo>
                  <a:lnTo>
                    <a:pt x="236423" y="27311"/>
                  </a:lnTo>
                  <a:lnTo>
                    <a:pt x="280409" y="12644"/>
                  </a:lnTo>
                  <a:lnTo>
                    <a:pt x="326103" y="3217"/>
                  </a:lnTo>
                  <a:lnTo>
                    <a:pt x="373223" y="0"/>
                  </a:lnTo>
                  <a:lnTo>
                    <a:pt x="421487" y="3959"/>
                  </a:lnTo>
                  <a:lnTo>
                    <a:pt x="470613" y="16065"/>
                  </a:lnTo>
                  <a:lnTo>
                    <a:pt x="520319" y="37286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31079" y="4421321"/>
              <a:ext cx="18415" cy="396240"/>
            </a:xfrm>
            <a:custGeom>
              <a:avLst/>
              <a:gdLst/>
              <a:ahLst/>
              <a:cxnLst/>
              <a:rect l="l" t="t" r="r" b="b"/>
              <a:pathLst>
                <a:path w="18414" h="396239">
                  <a:moveTo>
                    <a:pt x="0" y="0"/>
                  </a:moveTo>
                  <a:lnTo>
                    <a:pt x="9872" y="47132"/>
                  </a:lnTo>
                  <a:lnTo>
                    <a:pt x="15664" y="97971"/>
                  </a:lnTo>
                  <a:lnTo>
                    <a:pt x="18059" y="151001"/>
                  </a:lnTo>
                  <a:lnTo>
                    <a:pt x="17740" y="204703"/>
                  </a:lnTo>
                  <a:lnTo>
                    <a:pt x="15389" y="257559"/>
                  </a:lnTo>
                  <a:lnTo>
                    <a:pt x="11688" y="308051"/>
                  </a:lnTo>
                  <a:lnTo>
                    <a:pt x="7322" y="354661"/>
                  </a:lnTo>
                  <a:lnTo>
                    <a:pt x="2971" y="395871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27054" y="4978905"/>
              <a:ext cx="286385" cy="151765"/>
            </a:xfrm>
            <a:custGeom>
              <a:avLst/>
              <a:gdLst/>
              <a:ahLst/>
              <a:cxnLst/>
              <a:rect l="l" t="t" r="r" b="b"/>
              <a:pathLst>
                <a:path w="286385" h="151764">
                  <a:moveTo>
                    <a:pt x="0" y="0"/>
                  </a:moveTo>
                  <a:lnTo>
                    <a:pt x="16625" y="58887"/>
                  </a:lnTo>
                  <a:lnTo>
                    <a:pt x="61407" y="110829"/>
                  </a:lnTo>
                  <a:lnTo>
                    <a:pt x="98308" y="130730"/>
                  </a:lnTo>
                  <a:lnTo>
                    <a:pt x="146989" y="144735"/>
                  </a:lnTo>
                  <a:lnTo>
                    <a:pt x="209032" y="151460"/>
                  </a:lnTo>
                  <a:lnTo>
                    <a:pt x="286016" y="149517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58903" y="4493631"/>
              <a:ext cx="23495" cy="28575"/>
            </a:xfrm>
            <a:custGeom>
              <a:avLst/>
              <a:gdLst/>
              <a:ahLst/>
              <a:cxnLst/>
              <a:rect l="l" t="t" r="r" b="b"/>
              <a:pathLst>
                <a:path w="23494" h="28575">
                  <a:moveTo>
                    <a:pt x="0" y="28562"/>
                  </a:moveTo>
                  <a:lnTo>
                    <a:pt x="4978" y="21908"/>
                  </a:lnTo>
                  <a:lnTo>
                    <a:pt x="9063" y="16714"/>
                  </a:lnTo>
                  <a:lnTo>
                    <a:pt x="14435" y="10304"/>
                  </a:lnTo>
                  <a:lnTo>
                    <a:pt x="23279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3307" y="4299054"/>
              <a:ext cx="79717" cy="8039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225806" y="4846284"/>
              <a:ext cx="351790" cy="280035"/>
            </a:xfrm>
            <a:custGeom>
              <a:avLst/>
              <a:gdLst/>
              <a:ahLst/>
              <a:cxnLst/>
              <a:rect l="l" t="t" r="r" b="b"/>
              <a:pathLst>
                <a:path w="351789" h="280035">
                  <a:moveTo>
                    <a:pt x="5130" y="0"/>
                  </a:moveTo>
                  <a:lnTo>
                    <a:pt x="1930" y="41808"/>
                  </a:lnTo>
                  <a:lnTo>
                    <a:pt x="1727" y="49780"/>
                  </a:lnTo>
                  <a:lnTo>
                    <a:pt x="1227" y="58988"/>
                  </a:lnTo>
                  <a:lnTo>
                    <a:pt x="596" y="69286"/>
                  </a:lnTo>
                  <a:lnTo>
                    <a:pt x="0" y="80530"/>
                  </a:lnTo>
                </a:path>
                <a:path w="351789" h="280035">
                  <a:moveTo>
                    <a:pt x="313232" y="279692"/>
                  </a:moveTo>
                  <a:lnTo>
                    <a:pt x="322572" y="278627"/>
                  </a:lnTo>
                  <a:lnTo>
                    <a:pt x="332093" y="277452"/>
                  </a:lnTo>
                  <a:lnTo>
                    <a:pt x="341798" y="276164"/>
                  </a:lnTo>
                  <a:lnTo>
                    <a:pt x="351688" y="274764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/>
          <p:nvPr/>
        </p:nvSpPr>
        <p:spPr>
          <a:xfrm>
            <a:off x="7319554" y="4505404"/>
            <a:ext cx="403860" cy="758190"/>
          </a:xfrm>
          <a:custGeom>
            <a:avLst/>
            <a:gdLst/>
            <a:ahLst/>
            <a:cxnLst/>
            <a:rect l="l" t="t" r="r" b="b"/>
            <a:pathLst>
              <a:path w="403859" h="758189">
                <a:moveTo>
                  <a:pt x="0" y="758189"/>
                </a:moveTo>
                <a:lnTo>
                  <a:pt x="403669" y="758189"/>
                </a:lnTo>
                <a:lnTo>
                  <a:pt x="403669" y="0"/>
                </a:lnTo>
                <a:lnTo>
                  <a:pt x="0" y="0"/>
                </a:lnTo>
                <a:lnTo>
                  <a:pt x="0" y="758189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7319554" y="3480513"/>
            <a:ext cx="1527810" cy="1783080"/>
            <a:chOff x="7319554" y="3480513"/>
            <a:chExt cx="1527810" cy="1783080"/>
          </a:xfrm>
        </p:grpSpPr>
        <p:sp>
          <p:nvSpPr>
            <p:cNvPr id="50" name="object 50"/>
            <p:cNvSpPr/>
            <p:nvPr/>
          </p:nvSpPr>
          <p:spPr>
            <a:xfrm>
              <a:off x="7319543" y="3480523"/>
              <a:ext cx="1527810" cy="1783080"/>
            </a:xfrm>
            <a:custGeom>
              <a:avLst/>
              <a:gdLst/>
              <a:ahLst/>
              <a:cxnLst/>
              <a:rect l="l" t="t" r="r" b="b"/>
              <a:pathLst>
                <a:path w="1527809" h="1783079">
                  <a:moveTo>
                    <a:pt x="1527810" y="0"/>
                  </a:moveTo>
                  <a:lnTo>
                    <a:pt x="1124140" y="0"/>
                  </a:lnTo>
                  <a:lnTo>
                    <a:pt x="1124140" y="725170"/>
                  </a:lnTo>
                  <a:lnTo>
                    <a:pt x="406222" y="725170"/>
                  </a:lnTo>
                  <a:lnTo>
                    <a:pt x="406222" y="0"/>
                  </a:lnTo>
                  <a:lnTo>
                    <a:pt x="0" y="0"/>
                  </a:lnTo>
                  <a:lnTo>
                    <a:pt x="0" y="725170"/>
                  </a:lnTo>
                  <a:lnTo>
                    <a:pt x="0" y="1024890"/>
                  </a:lnTo>
                  <a:lnTo>
                    <a:pt x="1116469" y="1024890"/>
                  </a:lnTo>
                  <a:lnTo>
                    <a:pt x="1116469" y="1783080"/>
                  </a:lnTo>
                  <a:lnTo>
                    <a:pt x="1527810" y="1783080"/>
                  </a:lnTo>
                  <a:lnTo>
                    <a:pt x="1527810" y="1024890"/>
                  </a:lnTo>
                  <a:lnTo>
                    <a:pt x="1527810" y="725170"/>
                  </a:lnTo>
                  <a:lnTo>
                    <a:pt x="1527810" y="0"/>
                  </a:lnTo>
                  <a:close/>
                </a:path>
              </a:pathLst>
            </a:custGeom>
            <a:solidFill>
              <a:srgbClr val="126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6101" y="3569848"/>
              <a:ext cx="103327" cy="11130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4702" y="3569848"/>
              <a:ext cx="103327" cy="11130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458672" y="4294365"/>
              <a:ext cx="1247140" cy="905510"/>
            </a:xfrm>
            <a:custGeom>
              <a:avLst/>
              <a:gdLst/>
              <a:ahLst/>
              <a:cxnLst/>
              <a:rect l="l" t="t" r="r" b="b"/>
              <a:pathLst>
                <a:path w="1247140" h="905510">
                  <a:moveTo>
                    <a:pt x="118173" y="817905"/>
                  </a:moveTo>
                  <a:lnTo>
                    <a:pt x="0" y="817905"/>
                  </a:lnTo>
                  <a:lnTo>
                    <a:pt x="59093" y="905433"/>
                  </a:lnTo>
                  <a:lnTo>
                    <a:pt x="118173" y="817905"/>
                  </a:lnTo>
                  <a:close/>
                </a:path>
                <a:path w="1247140" h="905510">
                  <a:moveTo>
                    <a:pt x="987729" y="59080"/>
                  </a:moveTo>
                  <a:lnTo>
                    <a:pt x="900201" y="0"/>
                  </a:lnTo>
                  <a:lnTo>
                    <a:pt x="900201" y="118160"/>
                  </a:lnTo>
                  <a:lnTo>
                    <a:pt x="987729" y="59080"/>
                  </a:lnTo>
                  <a:close/>
                </a:path>
                <a:path w="1247140" h="905510">
                  <a:moveTo>
                    <a:pt x="1246771" y="817905"/>
                  </a:moveTo>
                  <a:lnTo>
                    <a:pt x="1128598" y="817905"/>
                  </a:lnTo>
                  <a:lnTo>
                    <a:pt x="1187691" y="905433"/>
                  </a:lnTo>
                  <a:lnTo>
                    <a:pt x="1246771" y="8179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5101" y="4302159"/>
              <a:ext cx="103327" cy="11130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517764" y="3589498"/>
              <a:ext cx="0" cy="1566545"/>
            </a:xfrm>
            <a:custGeom>
              <a:avLst/>
              <a:gdLst/>
              <a:ahLst/>
              <a:cxnLst/>
              <a:rect l="l" t="t" r="r" b="b"/>
              <a:pathLst>
                <a:path h="1566545">
                  <a:moveTo>
                    <a:pt x="0" y="0"/>
                  </a:moveTo>
                  <a:lnTo>
                    <a:pt x="0" y="1566532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46365" y="3589498"/>
              <a:ext cx="0" cy="1566545"/>
            </a:xfrm>
            <a:custGeom>
              <a:avLst/>
              <a:gdLst/>
              <a:ahLst/>
              <a:cxnLst/>
              <a:rect l="l" t="t" r="r" b="b"/>
              <a:pathLst>
                <a:path h="1566545">
                  <a:moveTo>
                    <a:pt x="0" y="0"/>
                  </a:moveTo>
                  <a:lnTo>
                    <a:pt x="0" y="1566532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760765" y="4357812"/>
              <a:ext cx="625475" cy="0"/>
            </a:xfrm>
            <a:custGeom>
              <a:avLst/>
              <a:gdLst/>
              <a:ahLst/>
              <a:cxnLst/>
              <a:rect l="l" t="t" r="r" b="b"/>
              <a:pathLst>
                <a:path w="625475">
                  <a:moveTo>
                    <a:pt x="0" y="0"/>
                  </a:moveTo>
                  <a:lnTo>
                    <a:pt x="625132" y="0"/>
                  </a:lnTo>
                </a:path>
              </a:pathLst>
            </a:custGeom>
            <a:ln w="25400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68" name="Frame 67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75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836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059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359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122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8689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450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212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973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7734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2495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257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018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67797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15410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3023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10635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58248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05861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53474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1086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48699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96312" y="5258092"/>
            <a:ext cx="101600" cy="50800"/>
          </a:xfrm>
          <a:custGeom>
            <a:avLst/>
            <a:gdLst/>
            <a:ahLst/>
            <a:cxnLst/>
            <a:rect l="l" t="t" r="r" b="b"/>
            <a:pathLst>
              <a:path w="101600" h="50800">
                <a:moveTo>
                  <a:pt x="101587" y="0"/>
                </a:moveTo>
                <a:lnTo>
                  <a:pt x="0" y="0"/>
                </a:lnTo>
                <a:lnTo>
                  <a:pt x="0" y="50800"/>
                </a:lnTo>
                <a:lnTo>
                  <a:pt x="101587" y="50800"/>
                </a:lnTo>
                <a:lnTo>
                  <a:pt x="101587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96564" y="525809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0" y="508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EA1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4821" y="3672021"/>
            <a:ext cx="608965" cy="1586230"/>
          </a:xfrm>
          <a:custGeom>
            <a:avLst/>
            <a:gdLst/>
            <a:ahLst/>
            <a:cxnLst/>
            <a:rect l="l" t="t" r="r" b="b"/>
            <a:pathLst>
              <a:path w="608964" h="1586229">
                <a:moveTo>
                  <a:pt x="203669" y="0"/>
                </a:moveTo>
                <a:lnTo>
                  <a:pt x="161016" y="2880"/>
                </a:lnTo>
                <a:lnTo>
                  <a:pt x="122189" y="11522"/>
                </a:lnTo>
                <a:lnTo>
                  <a:pt x="56007" y="46075"/>
                </a:lnTo>
                <a:lnTo>
                  <a:pt x="12715" y="97377"/>
                </a:lnTo>
                <a:lnTo>
                  <a:pt x="0" y="159118"/>
                </a:lnTo>
                <a:lnTo>
                  <a:pt x="4760" y="191313"/>
                </a:lnTo>
                <a:lnTo>
                  <a:pt x="35307" y="247836"/>
                </a:lnTo>
                <a:lnTo>
                  <a:pt x="91964" y="292326"/>
                </a:lnTo>
                <a:lnTo>
                  <a:pt x="163253" y="315357"/>
                </a:lnTo>
                <a:lnTo>
                  <a:pt x="203669" y="318236"/>
                </a:lnTo>
                <a:lnTo>
                  <a:pt x="242965" y="315424"/>
                </a:lnTo>
                <a:lnTo>
                  <a:pt x="312971" y="292931"/>
                </a:lnTo>
                <a:lnTo>
                  <a:pt x="369301" y="249503"/>
                </a:lnTo>
                <a:lnTo>
                  <a:pt x="398585" y="194518"/>
                </a:lnTo>
                <a:lnTo>
                  <a:pt x="402247" y="163296"/>
                </a:lnTo>
                <a:lnTo>
                  <a:pt x="401211" y="146754"/>
                </a:lnTo>
                <a:lnTo>
                  <a:pt x="385699" y="99453"/>
                </a:lnTo>
                <a:lnTo>
                  <a:pt x="355141" y="58652"/>
                </a:lnTo>
                <a:lnTo>
                  <a:pt x="313131" y="27514"/>
                </a:lnTo>
                <a:lnTo>
                  <a:pt x="260234" y="7083"/>
                </a:lnTo>
                <a:lnTo>
                  <a:pt x="203669" y="0"/>
                </a:lnTo>
                <a:close/>
              </a:path>
              <a:path w="608964" h="1586229">
                <a:moveTo>
                  <a:pt x="366610" y="440436"/>
                </a:moveTo>
                <a:lnTo>
                  <a:pt x="20370" y="440436"/>
                </a:lnTo>
                <a:lnTo>
                  <a:pt x="20370" y="1247470"/>
                </a:lnTo>
                <a:lnTo>
                  <a:pt x="22667" y="1301556"/>
                </a:lnTo>
                <a:lnTo>
                  <a:pt x="29559" y="1350939"/>
                </a:lnTo>
                <a:lnTo>
                  <a:pt x="41045" y="1395618"/>
                </a:lnTo>
                <a:lnTo>
                  <a:pt x="57126" y="1435592"/>
                </a:lnTo>
                <a:lnTo>
                  <a:pt x="77802" y="1470864"/>
                </a:lnTo>
                <a:lnTo>
                  <a:pt x="103073" y="1501432"/>
                </a:lnTo>
                <a:lnTo>
                  <a:pt x="132939" y="1527296"/>
                </a:lnTo>
                <a:lnTo>
                  <a:pt x="167401" y="1548458"/>
                </a:lnTo>
                <a:lnTo>
                  <a:pt x="206458" y="1564917"/>
                </a:lnTo>
                <a:lnTo>
                  <a:pt x="250111" y="1576673"/>
                </a:lnTo>
                <a:lnTo>
                  <a:pt x="298360" y="1583726"/>
                </a:lnTo>
                <a:lnTo>
                  <a:pt x="351205" y="1586077"/>
                </a:lnTo>
                <a:lnTo>
                  <a:pt x="373293" y="1585919"/>
                </a:lnTo>
                <a:lnTo>
                  <a:pt x="412172" y="1584647"/>
                </a:lnTo>
                <a:lnTo>
                  <a:pt x="459833" y="1580043"/>
                </a:lnTo>
                <a:lnTo>
                  <a:pt x="502803" y="1571044"/>
                </a:lnTo>
                <a:lnTo>
                  <a:pt x="544817" y="1555521"/>
                </a:lnTo>
                <a:lnTo>
                  <a:pt x="591101" y="1532143"/>
                </a:lnTo>
                <a:lnTo>
                  <a:pt x="608457" y="1522425"/>
                </a:lnTo>
                <a:lnTo>
                  <a:pt x="608457" y="1334033"/>
                </a:lnTo>
                <a:lnTo>
                  <a:pt x="478624" y="1334033"/>
                </a:lnTo>
                <a:lnTo>
                  <a:pt x="438290" y="1326600"/>
                </a:lnTo>
                <a:lnTo>
                  <a:pt x="406924" y="1304300"/>
                </a:lnTo>
                <a:lnTo>
                  <a:pt x="384525" y="1267132"/>
                </a:lnTo>
                <a:lnTo>
                  <a:pt x="371089" y="1215093"/>
                </a:lnTo>
                <a:lnTo>
                  <a:pt x="366610" y="1148181"/>
                </a:lnTo>
                <a:lnTo>
                  <a:pt x="366610" y="440436"/>
                </a:lnTo>
                <a:close/>
              </a:path>
              <a:path w="608964" h="1586229">
                <a:moveTo>
                  <a:pt x="608457" y="1295844"/>
                </a:moveTo>
                <a:lnTo>
                  <a:pt x="558480" y="1314942"/>
                </a:lnTo>
                <a:lnTo>
                  <a:pt x="513697" y="1329736"/>
                </a:lnTo>
                <a:lnTo>
                  <a:pt x="478624" y="1334033"/>
                </a:lnTo>
                <a:lnTo>
                  <a:pt x="608457" y="1334033"/>
                </a:lnTo>
                <a:lnTo>
                  <a:pt x="608457" y="1295844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50504" y="3481374"/>
            <a:ext cx="796925" cy="1776730"/>
          </a:xfrm>
          <a:custGeom>
            <a:avLst/>
            <a:gdLst/>
            <a:ahLst/>
            <a:cxnLst/>
            <a:rect l="l" t="t" r="r" b="b"/>
            <a:pathLst>
              <a:path w="796925" h="1776729">
                <a:moveTo>
                  <a:pt x="796848" y="1520190"/>
                </a:moveTo>
                <a:lnTo>
                  <a:pt x="603364" y="1520190"/>
                </a:lnTo>
                <a:lnTo>
                  <a:pt x="603364" y="256540"/>
                </a:lnTo>
                <a:lnTo>
                  <a:pt x="791756" y="256540"/>
                </a:lnTo>
                <a:lnTo>
                  <a:pt x="791756" y="0"/>
                </a:lnTo>
                <a:lnTo>
                  <a:pt x="0" y="0"/>
                </a:lnTo>
                <a:lnTo>
                  <a:pt x="0" y="256540"/>
                </a:lnTo>
                <a:lnTo>
                  <a:pt x="201117" y="256540"/>
                </a:lnTo>
                <a:lnTo>
                  <a:pt x="201117" y="1520190"/>
                </a:lnTo>
                <a:lnTo>
                  <a:pt x="5092" y="1520190"/>
                </a:lnTo>
                <a:lnTo>
                  <a:pt x="5092" y="1776730"/>
                </a:lnTo>
                <a:lnTo>
                  <a:pt x="796848" y="1776730"/>
                </a:lnTo>
                <a:lnTo>
                  <a:pt x="796848" y="1520190"/>
                </a:lnTo>
                <a:close/>
              </a:path>
            </a:pathLst>
          </a:custGeom>
          <a:solidFill>
            <a:srgbClr val="126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5920" y="3768429"/>
            <a:ext cx="103327" cy="11130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6920" y="4168028"/>
            <a:ext cx="103327" cy="11130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2779588" y="5062599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30" h="118745">
                <a:moveTo>
                  <a:pt x="0" y="0"/>
                </a:moveTo>
                <a:lnTo>
                  <a:pt x="0" y="118173"/>
                </a:lnTo>
                <a:lnTo>
                  <a:pt x="87528" y="59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87416" y="4323100"/>
            <a:ext cx="0" cy="526415"/>
          </a:xfrm>
          <a:custGeom>
            <a:avLst/>
            <a:gdLst/>
            <a:ahLst/>
            <a:cxnLst/>
            <a:rect l="l" t="t" r="r" b="b"/>
            <a:pathLst>
              <a:path h="526414">
                <a:moveTo>
                  <a:pt x="0" y="0"/>
                </a:moveTo>
                <a:lnTo>
                  <a:pt x="0" y="526211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01392" y="5007852"/>
            <a:ext cx="186690" cy="119380"/>
          </a:xfrm>
          <a:custGeom>
            <a:avLst/>
            <a:gdLst/>
            <a:ahLst/>
            <a:cxnLst/>
            <a:rect l="l" t="t" r="r" b="b"/>
            <a:pathLst>
              <a:path w="186689" h="119379">
                <a:moveTo>
                  <a:pt x="0" y="0"/>
                </a:moveTo>
                <a:lnTo>
                  <a:pt x="15741" y="30673"/>
                </a:lnTo>
                <a:lnTo>
                  <a:pt x="40300" y="59947"/>
                </a:lnTo>
                <a:lnTo>
                  <a:pt x="75636" y="85801"/>
                </a:lnTo>
                <a:lnTo>
                  <a:pt x="123707" y="106217"/>
                </a:lnTo>
                <a:lnTo>
                  <a:pt x="186474" y="119176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87416" y="4225478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00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87416" y="4877623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5" h="80010">
                <a:moveTo>
                  <a:pt x="0" y="0"/>
                </a:moveTo>
                <a:lnTo>
                  <a:pt x="0" y="40995"/>
                </a:lnTo>
                <a:lnTo>
                  <a:pt x="27" y="48865"/>
                </a:lnTo>
                <a:lnTo>
                  <a:pt x="223" y="58053"/>
                </a:lnTo>
                <a:lnTo>
                  <a:pt x="755" y="68386"/>
                </a:lnTo>
                <a:lnTo>
                  <a:pt x="1790" y="79692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13819" y="5129438"/>
            <a:ext cx="38735" cy="1270"/>
          </a:xfrm>
          <a:custGeom>
            <a:avLst/>
            <a:gdLst/>
            <a:ahLst/>
            <a:cxnLst/>
            <a:rect l="l" t="t" r="r" b="b"/>
            <a:pathLst>
              <a:path w="38735" h="1270">
                <a:moveTo>
                  <a:pt x="0" y="0"/>
                </a:moveTo>
                <a:lnTo>
                  <a:pt x="9299" y="537"/>
                </a:lnTo>
                <a:lnTo>
                  <a:pt x="18853" y="927"/>
                </a:lnTo>
                <a:lnTo>
                  <a:pt x="28664" y="1164"/>
                </a:lnTo>
                <a:lnTo>
                  <a:pt x="38735" y="124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2169" y="3552428"/>
            <a:ext cx="103327" cy="11130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97275" y="3737828"/>
            <a:ext cx="103327" cy="11130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02169" y="5075548"/>
            <a:ext cx="103327" cy="111302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8705328" y="3552430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29" h="118745">
                <a:moveTo>
                  <a:pt x="0" y="0"/>
                </a:moveTo>
                <a:lnTo>
                  <a:pt x="0" y="118160"/>
                </a:lnTo>
                <a:lnTo>
                  <a:pt x="87528" y="59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05328" y="5075550"/>
            <a:ext cx="87630" cy="118745"/>
          </a:xfrm>
          <a:custGeom>
            <a:avLst/>
            <a:gdLst/>
            <a:ahLst/>
            <a:cxnLst/>
            <a:rect l="l" t="t" r="r" b="b"/>
            <a:pathLst>
              <a:path w="87629" h="118745">
                <a:moveTo>
                  <a:pt x="0" y="0"/>
                </a:moveTo>
                <a:lnTo>
                  <a:pt x="0" y="118173"/>
                </a:lnTo>
                <a:lnTo>
                  <a:pt x="87528" y="590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89858" y="4916827"/>
            <a:ext cx="118745" cy="87630"/>
          </a:xfrm>
          <a:custGeom>
            <a:avLst/>
            <a:gdLst/>
            <a:ahLst/>
            <a:cxnLst/>
            <a:rect l="l" t="t" r="r" b="b"/>
            <a:pathLst>
              <a:path w="118745" h="87629">
                <a:moveTo>
                  <a:pt x="118173" y="0"/>
                </a:moveTo>
                <a:lnTo>
                  <a:pt x="0" y="0"/>
                </a:lnTo>
                <a:lnTo>
                  <a:pt x="59080" y="87528"/>
                </a:lnTo>
                <a:lnTo>
                  <a:pt x="1181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08832" y="3608081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>
                <a:moveTo>
                  <a:pt x="0" y="0"/>
                </a:moveTo>
                <a:lnTo>
                  <a:pt x="619734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08832" y="5131200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>
                <a:moveTo>
                  <a:pt x="0" y="0"/>
                </a:moveTo>
                <a:lnTo>
                  <a:pt x="619734" y="0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48939" y="3757479"/>
            <a:ext cx="0" cy="1184910"/>
          </a:xfrm>
          <a:custGeom>
            <a:avLst/>
            <a:gdLst/>
            <a:ahLst/>
            <a:cxnLst/>
            <a:rect l="l" t="t" r="r" b="b"/>
            <a:pathLst>
              <a:path h="1184910">
                <a:moveTo>
                  <a:pt x="0" y="0"/>
                </a:moveTo>
                <a:lnTo>
                  <a:pt x="0" y="1184541"/>
                </a:lnTo>
              </a:path>
            </a:pathLst>
          </a:custGeom>
          <a:ln w="254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17979" y="3140021"/>
            <a:ext cx="393213" cy="40385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39283" y="3823666"/>
            <a:ext cx="711123" cy="1485225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0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98504" y="29849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098504" y="78585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85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8500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990503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990503" y="79665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Letter_Formation_Card_White.indd</a:t>
            </a:r>
            <a:r>
              <a:rPr spc="265" dirty="0"/>
              <a:t> </a:t>
            </a: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0"/>
              </a:lnSpc>
            </a:pPr>
            <a:r>
              <a:rPr spc="-5" dirty="0"/>
              <a:t>06/04/22</a:t>
            </a:r>
            <a:r>
              <a:rPr spc="275" dirty="0"/>
              <a:t> </a:t>
            </a:r>
            <a:r>
              <a:rPr spc="-5" dirty="0"/>
              <a:t>1:13</a:t>
            </a:r>
            <a:r>
              <a:rPr spc="-20" dirty="0"/>
              <a:t> </a:t>
            </a:r>
            <a:r>
              <a:rPr dirty="0"/>
              <a:t>PM</a:t>
            </a:r>
          </a:p>
        </p:txBody>
      </p:sp>
      <p:sp>
        <p:nvSpPr>
          <p:cNvPr id="57" name="Frame 56"/>
          <p:cNvSpPr/>
          <p:nvPr/>
        </p:nvSpPr>
        <p:spPr>
          <a:xfrm>
            <a:off x="0" y="0"/>
            <a:ext cx="11289004" cy="8157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338</Words>
  <Application>Microsoft Macintosh PowerPoint</Application>
  <PresentationFormat>Custom</PresentationFormat>
  <Paragraphs>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Letter_Formation_Card_White.indd</dc:title>
  <cp:lastModifiedBy>Joel Pollen</cp:lastModifiedBy>
  <cp:revision>2</cp:revision>
  <dcterms:created xsi:type="dcterms:W3CDTF">2022-04-14T12:31:06Z</dcterms:created>
  <dcterms:modified xsi:type="dcterms:W3CDTF">2022-04-28T19:16:37Z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2022-04-14T00:00:00Z</vt:filetime>
  </property>
</Properties>
</file>