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78" r:id="rId3"/>
    <p:sldId id="279" r:id="rId4"/>
    <p:sldId id="276" r:id="rId5"/>
    <p:sldId id="258" r:id="rId6"/>
    <p:sldId id="259" r:id="rId7"/>
    <p:sldId id="261" r:id="rId8"/>
    <p:sldId id="274" r:id="rId9"/>
    <p:sldId id="265" r:id="rId10"/>
    <p:sldId id="268" r:id="rId11"/>
    <p:sldId id="262" r:id="rId12"/>
    <p:sldId id="283" r:id="rId13"/>
    <p:sldId id="284" r:id="rId14"/>
    <p:sldId id="285" r:id="rId15"/>
    <p:sldId id="280" r:id="rId16"/>
    <p:sldId id="277" r:id="rId17"/>
    <p:sldId id="282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66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DFD115-492D-5508-BEFF-5CB367107B16}" v="1019" dt="2023-09-11T15:44:54.032"/>
    <p1510:client id="{62CD23B6-091F-AA5A-A3C3-262F090B59E7}" v="297" dt="2023-09-09T19:18:49.066"/>
    <p1510:client id="{B54EAD5A-9E05-49E2-9FC5-B3EF9BE41057}" v="220" dt="2023-09-04T17:24:14.144"/>
    <p1510:client id="{EC6F5428-D30F-4360-A57B-B1204786A278}" v="1030" dt="2023-09-06T14:46:23.6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77196" autoAdjust="0"/>
  </p:normalViewPr>
  <p:slideViewPr>
    <p:cSldViewPr>
      <p:cViewPr varScale="1">
        <p:scale>
          <a:sx n="76" d="100"/>
          <a:sy n="76" d="100"/>
        </p:scale>
        <p:origin x="163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1A526-351C-4E85-A2F7-D26BB6C81A5C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A7CC8-9CAF-47BD-81D2-5DF1991B89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098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7CC8-9CAF-47BD-81D2-5DF1991B899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401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7CC8-9CAF-47BD-81D2-5DF1991B899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401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A7CC8-9CAF-47BD-81D2-5DF1991B899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31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CB53-DBF8-47F4-8BD8-2A38E7DC1475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55B-9A3C-44CB-8969-EC0180D73C39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CB53-DBF8-47F4-8BD8-2A38E7DC1475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55B-9A3C-44CB-8969-EC0180D73C3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CB53-DBF8-47F4-8BD8-2A38E7DC1475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55B-9A3C-44CB-8969-EC0180D73C3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CB53-DBF8-47F4-8BD8-2A38E7DC1475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55B-9A3C-44CB-8969-EC0180D73C3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CB53-DBF8-47F4-8BD8-2A38E7DC1475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55B-9A3C-44CB-8969-EC0180D73C3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CB53-DBF8-47F4-8BD8-2A38E7DC1475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55B-9A3C-44CB-8969-EC0180D73C39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CB53-DBF8-47F4-8BD8-2A38E7DC1475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55B-9A3C-44CB-8969-EC0180D73C3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CB53-DBF8-47F4-8BD8-2A38E7DC1475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55B-9A3C-44CB-8969-EC0180D73C3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CB53-DBF8-47F4-8BD8-2A38E7DC1475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55B-9A3C-44CB-8969-EC0180D73C3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CB53-DBF8-47F4-8BD8-2A38E7DC1475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55B-9A3C-44CB-8969-EC0180D73C3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CB53-DBF8-47F4-8BD8-2A38E7DC1475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055B-9A3C-44CB-8969-EC0180D73C39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72CB53-DBF8-47F4-8BD8-2A38E7DC1475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789055B-9A3C-44CB-8969-EC0180D73C3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stmarysfarnhamroyal.org/website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mailto:Office@stmarysfarnhamroyal.org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557" y="5650194"/>
            <a:ext cx="9178557" cy="995809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99702" y="5783004"/>
            <a:ext cx="79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 Mary’s Farnham Royal Church of England Primary School</a:t>
            </a:r>
          </a:p>
          <a:p>
            <a:pPr algn="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‘is a GOOD school’ – Ofsted November 2015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38409" y="5800179"/>
            <a:ext cx="761293" cy="690711"/>
            <a:chOff x="1789" y="1427"/>
            <a:chExt cx="5454" cy="6133"/>
          </a:xfrm>
        </p:grpSpPr>
        <p:sp>
          <p:nvSpPr>
            <p:cNvPr id="7" name="AutoShape 2"/>
            <p:cNvSpPr>
              <a:spLocks noChangeAspect="1" noChangeArrowheads="1" noTextEdit="1"/>
            </p:cNvSpPr>
            <p:nvPr/>
          </p:nvSpPr>
          <p:spPr bwMode="auto">
            <a:xfrm>
              <a:off x="1789" y="1427"/>
              <a:ext cx="5454" cy="6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03" y="1440"/>
              <a:ext cx="5358" cy="6081"/>
            </a:xfrm>
            <a:custGeom>
              <a:avLst/>
              <a:gdLst>
                <a:gd name="T0" fmla="*/ 5124 w 10716"/>
                <a:gd name="T1" fmla="*/ 12036 h 12162"/>
                <a:gd name="T2" fmla="*/ 4581 w 10716"/>
                <a:gd name="T3" fmla="*/ 11800 h 12162"/>
                <a:gd name="T4" fmla="*/ 4063 w 10716"/>
                <a:gd name="T5" fmla="*/ 11514 h 12162"/>
                <a:gd name="T6" fmla="*/ 3572 w 10716"/>
                <a:gd name="T7" fmla="*/ 11182 h 12162"/>
                <a:gd name="T8" fmla="*/ 3111 w 10716"/>
                <a:gd name="T9" fmla="*/ 10807 h 12162"/>
                <a:gd name="T10" fmla="*/ 2682 w 10716"/>
                <a:gd name="T11" fmla="*/ 10396 h 12162"/>
                <a:gd name="T12" fmla="*/ 2288 w 10716"/>
                <a:gd name="T13" fmla="*/ 9954 h 12162"/>
                <a:gd name="T14" fmla="*/ 1929 w 10716"/>
                <a:gd name="T15" fmla="*/ 9484 h 12162"/>
                <a:gd name="T16" fmla="*/ 1610 w 10716"/>
                <a:gd name="T17" fmla="*/ 8992 h 12162"/>
                <a:gd name="T18" fmla="*/ 1333 w 10716"/>
                <a:gd name="T19" fmla="*/ 8482 h 12162"/>
                <a:gd name="T20" fmla="*/ 1098 w 10716"/>
                <a:gd name="T21" fmla="*/ 7959 h 12162"/>
                <a:gd name="T22" fmla="*/ 892 w 10716"/>
                <a:gd name="T23" fmla="*/ 7422 h 12162"/>
                <a:gd name="T24" fmla="*/ 710 w 10716"/>
                <a:gd name="T25" fmla="*/ 6863 h 12162"/>
                <a:gd name="T26" fmla="*/ 552 w 10716"/>
                <a:gd name="T27" fmla="*/ 6287 h 12162"/>
                <a:gd name="T28" fmla="*/ 416 w 10716"/>
                <a:gd name="T29" fmla="*/ 5700 h 12162"/>
                <a:gd name="T30" fmla="*/ 301 w 10716"/>
                <a:gd name="T31" fmla="*/ 5104 h 12162"/>
                <a:gd name="T32" fmla="*/ 207 w 10716"/>
                <a:gd name="T33" fmla="*/ 4503 h 12162"/>
                <a:gd name="T34" fmla="*/ 133 w 10716"/>
                <a:gd name="T35" fmla="*/ 3903 h 12162"/>
                <a:gd name="T36" fmla="*/ 75 w 10716"/>
                <a:gd name="T37" fmla="*/ 3308 h 12162"/>
                <a:gd name="T38" fmla="*/ 34 w 10716"/>
                <a:gd name="T39" fmla="*/ 2723 h 12162"/>
                <a:gd name="T40" fmla="*/ 9 w 10716"/>
                <a:gd name="T41" fmla="*/ 2152 h 12162"/>
                <a:gd name="T42" fmla="*/ 103 w 10716"/>
                <a:gd name="T43" fmla="*/ 1770 h 12162"/>
                <a:gd name="T44" fmla="*/ 409 w 10716"/>
                <a:gd name="T45" fmla="*/ 1739 h 12162"/>
                <a:gd name="T46" fmla="*/ 706 w 10716"/>
                <a:gd name="T47" fmla="*/ 1707 h 12162"/>
                <a:gd name="T48" fmla="*/ 995 w 10716"/>
                <a:gd name="T49" fmla="*/ 1671 h 12162"/>
                <a:gd name="T50" fmla="*/ 1274 w 10716"/>
                <a:gd name="T51" fmla="*/ 1633 h 12162"/>
                <a:gd name="T52" fmla="*/ 1544 w 10716"/>
                <a:gd name="T53" fmla="*/ 1591 h 12162"/>
                <a:gd name="T54" fmla="*/ 1803 w 10716"/>
                <a:gd name="T55" fmla="*/ 1542 h 12162"/>
                <a:gd name="T56" fmla="*/ 2049 w 10716"/>
                <a:gd name="T57" fmla="*/ 1487 h 12162"/>
                <a:gd name="T58" fmla="*/ 2282 w 10716"/>
                <a:gd name="T59" fmla="*/ 1424 h 12162"/>
                <a:gd name="T60" fmla="*/ 2501 w 10716"/>
                <a:gd name="T61" fmla="*/ 1351 h 12162"/>
                <a:gd name="T62" fmla="*/ 2705 w 10716"/>
                <a:gd name="T63" fmla="*/ 1269 h 12162"/>
                <a:gd name="T64" fmla="*/ 7930 w 10716"/>
                <a:gd name="T65" fmla="*/ 1176 h 12162"/>
                <a:gd name="T66" fmla="*/ 8130 w 10716"/>
                <a:gd name="T67" fmla="*/ 1257 h 12162"/>
                <a:gd name="T68" fmla="*/ 8345 w 10716"/>
                <a:gd name="T69" fmla="*/ 1329 h 12162"/>
                <a:gd name="T70" fmla="*/ 8574 w 10716"/>
                <a:gd name="T71" fmla="*/ 1389 h 12162"/>
                <a:gd name="T72" fmla="*/ 8818 w 10716"/>
                <a:gd name="T73" fmla="*/ 1441 h 12162"/>
                <a:gd name="T74" fmla="*/ 9073 w 10716"/>
                <a:gd name="T75" fmla="*/ 1486 h 12162"/>
                <a:gd name="T76" fmla="*/ 9341 w 10716"/>
                <a:gd name="T77" fmla="*/ 1524 h 12162"/>
                <a:gd name="T78" fmla="*/ 9619 w 10716"/>
                <a:gd name="T79" fmla="*/ 1557 h 12162"/>
                <a:gd name="T80" fmla="*/ 9907 w 10716"/>
                <a:gd name="T81" fmla="*/ 1584 h 12162"/>
                <a:gd name="T82" fmla="*/ 10204 w 10716"/>
                <a:gd name="T83" fmla="*/ 1609 h 12162"/>
                <a:gd name="T84" fmla="*/ 10507 w 10716"/>
                <a:gd name="T85" fmla="*/ 1633 h 12162"/>
                <a:gd name="T86" fmla="*/ 10716 w 10716"/>
                <a:gd name="T87" fmla="*/ 2021 h 12162"/>
                <a:gd name="T88" fmla="*/ 10682 w 10716"/>
                <a:gd name="T89" fmla="*/ 3179 h 12162"/>
                <a:gd name="T90" fmla="*/ 10583 w 10716"/>
                <a:gd name="T91" fmla="*/ 4379 h 12162"/>
                <a:gd name="T92" fmla="*/ 10410 w 10716"/>
                <a:gd name="T93" fmla="*/ 5584 h 12162"/>
                <a:gd name="T94" fmla="*/ 10152 w 10716"/>
                <a:gd name="T95" fmla="*/ 6758 h 12162"/>
                <a:gd name="T96" fmla="*/ 9800 w 10716"/>
                <a:gd name="T97" fmla="*/ 7867 h 12162"/>
                <a:gd name="T98" fmla="*/ 9580 w 10716"/>
                <a:gd name="T99" fmla="*/ 8394 h 12162"/>
                <a:gd name="T100" fmla="*/ 9316 w 10716"/>
                <a:gd name="T101" fmla="*/ 8909 h 12162"/>
                <a:gd name="T102" fmla="*/ 9009 w 10716"/>
                <a:gd name="T103" fmla="*/ 9406 h 12162"/>
                <a:gd name="T104" fmla="*/ 8661 w 10716"/>
                <a:gd name="T105" fmla="*/ 9882 h 12162"/>
                <a:gd name="T106" fmla="*/ 8276 w 10716"/>
                <a:gd name="T107" fmla="*/ 10331 h 12162"/>
                <a:gd name="T108" fmla="*/ 7855 w 10716"/>
                <a:gd name="T109" fmla="*/ 10749 h 12162"/>
                <a:gd name="T110" fmla="*/ 7402 w 10716"/>
                <a:gd name="T111" fmla="*/ 11133 h 12162"/>
                <a:gd name="T112" fmla="*/ 6918 w 10716"/>
                <a:gd name="T113" fmla="*/ 11475 h 12162"/>
                <a:gd name="T114" fmla="*/ 6406 w 10716"/>
                <a:gd name="T115" fmla="*/ 11775 h 12162"/>
                <a:gd name="T116" fmla="*/ 5871 w 10716"/>
                <a:gd name="T117" fmla="*/ 12025 h 1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16" h="12162">
                  <a:moveTo>
                    <a:pt x="5499" y="12162"/>
                  </a:moveTo>
                  <a:lnTo>
                    <a:pt x="5311" y="12102"/>
                  </a:lnTo>
                  <a:lnTo>
                    <a:pt x="5124" y="12036"/>
                  </a:lnTo>
                  <a:lnTo>
                    <a:pt x="4941" y="11963"/>
                  </a:lnTo>
                  <a:lnTo>
                    <a:pt x="4760" y="11884"/>
                  </a:lnTo>
                  <a:lnTo>
                    <a:pt x="4581" y="11800"/>
                  </a:lnTo>
                  <a:lnTo>
                    <a:pt x="4405" y="11710"/>
                  </a:lnTo>
                  <a:lnTo>
                    <a:pt x="4234" y="11614"/>
                  </a:lnTo>
                  <a:lnTo>
                    <a:pt x="4063" y="11514"/>
                  </a:lnTo>
                  <a:lnTo>
                    <a:pt x="3896" y="11408"/>
                  </a:lnTo>
                  <a:lnTo>
                    <a:pt x="3732" y="11296"/>
                  </a:lnTo>
                  <a:lnTo>
                    <a:pt x="3572" y="11182"/>
                  </a:lnTo>
                  <a:lnTo>
                    <a:pt x="3416" y="11060"/>
                  </a:lnTo>
                  <a:lnTo>
                    <a:pt x="3262" y="10936"/>
                  </a:lnTo>
                  <a:lnTo>
                    <a:pt x="3111" y="10807"/>
                  </a:lnTo>
                  <a:lnTo>
                    <a:pt x="2965" y="10674"/>
                  </a:lnTo>
                  <a:lnTo>
                    <a:pt x="2822" y="10537"/>
                  </a:lnTo>
                  <a:lnTo>
                    <a:pt x="2682" y="10396"/>
                  </a:lnTo>
                  <a:lnTo>
                    <a:pt x="2546" y="10252"/>
                  </a:lnTo>
                  <a:lnTo>
                    <a:pt x="2414" y="10105"/>
                  </a:lnTo>
                  <a:lnTo>
                    <a:pt x="2288" y="9954"/>
                  </a:lnTo>
                  <a:lnTo>
                    <a:pt x="2164" y="9800"/>
                  </a:lnTo>
                  <a:lnTo>
                    <a:pt x="2044" y="9643"/>
                  </a:lnTo>
                  <a:lnTo>
                    <a:pt x="1929" y="9484"/>
                  </a:lnTo>
                  <a:lnTo>
                    <a:pt x="1818" y="9322"/>
                  </a:lnTo>
                  <a:lnTo>
                    <a:pt x="1712" y="9158"/>
                  </a:lnTo>
                  <a:lnTo>
                    <a:pt x="1610" y="8992"/>
                  </a:lnTo>
                  <a:lnTo>
                    <a:pt x="1513" y="8823"/>
                  </a:lnTo>
                  <a:lnTo>
                    <a:pt x="1421" y="8653"/>
                  </a:lnTo>
                  <a:lnTo>
                    <a:pt x="1333" y="8482"/>
                  </a:lnTo>
                  <a:lnTo>
                    <a:pt x="1249" y="8308"/>
                  </a:lnTo>
                  <a:lnTo>
                    <a:pt x="1171" y="8134"/>
                  </a:lnTo>
                  <a:lnTo>
                    <a:pt x="1098" y="7959"/>
                  </a:lnTo>
                  <a:lnTo>
                    <a:pt x="1027" y="7782"/>
                  </a:lnTo>
                  <a:lnTo>
                    <a:pt x="958" y="7603"/>
                  </a:lnTo>
                  <a:lnTo>
                    <a:pt x="892" y="7422"/>
                  </a:lnTo>
                  <a:lnTo>
                    <a:pt x="828" y="7238"/>
                  </a:lnTo>
                  <a:lnTo>
                    <a:pt x="767" y="7052"/>
                  </a:lnTo>
                  <a:lnTo>
                    <a:pt x="710" y="6863"/>
                  </a:lnTo>
                  <a:lnTo>
                    <a:pt x="655" y="6674"/>
                  </a:lnTo>
                  <a:lnTo>
                    <a:pt x="601" y="6481"/>
                  </a:lnTo>
                  <a:lnTo>
                    <a:pt x="552" y="6287"/>
                  </a:lnTo>
                  <a:lnTo>
                    <a:pt x="504" y="6092"/>
                  </a:lnTo>
                  <a:lnTo>
                    <a:pt x="458" y="5897"/>
                  </a:lnTo>
                  <a:lnTo>
                    <a:pt x="416" y="5700"/>
                  </a:lnTo>
                  <a:lnTo>
                    <a:pt x="376" y="5502"/>
                  </a:lnTo>
                  <a:lnTo>
                    <a:pt x="337" y="5303"/>
                  </a:lnTo>
                  <a:lnTo>
                    <a:pt x="301" y="5104"/>
                  </a:lnTo>
                  <a:lnTo>
                    <a:pt x="269" y="4903"/>
                  </a:lnTo>
                  <a:lnTo>
                    <a:pt x="237" y="4703"/>
                  </a:lnTo>
                  <a:lnTo>
                    <a:pt x="207" y="4503"/>
                  </a:lnTo>
                  <a:lnTo>
                    <a:pt x="181" y="4302"/>
                  </a:lnTo>
                  <a:lnTo>
                    <a:pt x="155" y="4103"/>
                  </a:lnTo>
                  <a:lnTo>
                    <a:pt x="133" y="3903"/>
                  </a:lnTo>
                  <a:lnTo>
                    <a:pt x="112" y="3704"/>
                  </a:lnTo>
                  <a:lnTo>
                    <a:pt x="93" y="3506"/>
                  </a:lnTo>
                  <a:lnTo>
                    <a:pt x="75" y="3308"/>
                  </a:lnTo>
                  <a:lnTo>
                    <a:pt x="60" y="3112"/>
                  </a:lnTo>
                  <a:lnTo>
                    <a:pt x="46" y="2917"/>
                  </a:lnTo>
                  <a:lnTo>
                    <a:pt x="34" y="2723"/>
                  </a:lnTo>
                  <a:lnTo>
                    <a:pt x="24" y="2531"/>
                  </a:lnTo>
                  <a:lnTo>
                    <a:pt x="16" y="2341"/>
                  </a:lnTo>
                  <a:lnTo>
                    <a:pt x="9" y="2152"/>
                  </a:lnTo>
                  <a:lnTo>
                    <a:pt x="3" y="1965"/>
                  </a:lnTo>
                  <a:lnTo>
                    <a:pt x="0" y="1781"/>
                  </a:lnTo>
                  <a:lnTo>
                    <a:pt x="103" y="1770"/>
                  </a:lnTo>
                  <a:lnTo>
                    <a:pt x="206" y="1760"/>
                  </a:lnTo>
                  <a:lnTo>
                    <a:pt x="307" y="1749"/>
                  </a:lnTo>
                  <a:lnTo>
                    <a:pt x="409" y="1739"/>
                  </a:lnTo>
                  <a:lnTo>
                    <a:pt x="509" y="1728"/>
                  </a:lnTo>
                  <a:lnTo>
                    <a:pt x="607" y="1718"/>
                  </a:lnTo>
                  <a:lnTo>
                    <a:pt x="706" y="1707"/>
                  </a:lnTo>
                  <a:lnTo>
                    <a:pt x="803" y="1695"/>
                  </a:lnTo>
                  <a:lnTo>
                    <a:pt x="900" y="1683"/>
                  </a:lnTo>
                  <a:lnTo>
                    <a:pt x="995" y="1671"/>
                  </a:lnTo>
                  <a:lnTo>
                    <a:pt x="1089" y="1660"/>
                  </a:lnTo>
                  <a:lnTo>
                    <a:pt x="1183" y="1646"/>
                  </a:lnTo>
                  <a:lnTo>
                    <a:pt x="1274" y="1633"/>
                  </a:lnTo>
                  <a:lnTo>
                    <a:pt x="1365" y="1620"/>
                  </a:lnTo>
                  <a:lnTo>
                    <a:pt x="1456" y="1605"/>
                  </a:lnTo>
                  <a:lnTo>
                    <a:pt x="1544" y="1591"/>
                  </a:lnTo>
                  <a:lnTo>
                    <a:pt x="1631" y="1575"/>
                  </a:lnTo>
                  <a:lnTo>
                    <a:pt x="1718" y="1559"/>
                  </a:lnTo>
                  <a:lnTo>
                    <a:pt x="1803" y="1542"/>
                  </a:lnTo>
                  <a:lnTo>
                    <a:pt x="1886" y="1525"/>
                  </a:lnTo>
                  <a:lnTo>
                    <a:pt x="1968" y="1507"/>
                  </a:lnTo>
                  <a:lnTo>
                    <a:pt x="2049" y="1487"/>
                  </a:lnTo>
                  <a:lnTo>
                    <a:pt x="2128" y="1467"/>
                  </a:lnTo>
                  <a:lnTo>
                    <a:pt x="2206" y="1446"/>
                  </a:lnTo>
                  <a:lnTo>
                    <a:pt x="2282" y="1424"/>
                  </a:lnTo>
                  <a:lnTo>
                    <a:pt x="2356" y="1401"/>
                  </a:lnTo>
                  <a:lnTo>
                    <a:pt x="2429" y="1377"/>
                  </a:lnTo>
                  <a:lnTo>
                    <a:pt x="2501" y="1351"/>
                  </a:lnTo>
                  <a:lnTo>
                    <a:pt x="2570" y="1325"/>
                  </a:lnTo>
                  <a:lnTo>
                    <a:pt x="2638" y="1298"/>
                  </a:lnTo>
                  <a:lnTo>
                    <a:pt x="2705" y="1269"/>
                  </a:lnTo>
                  <a:lnTo>
                    <a:pt x="2770" y="1239"/>
                  </a:lnTo>
                  <a:lnTo>
                    <a:pt x="5335" y="0"/>
                  </a:lnTo>
                  <a:lnTo>
                    <a:pt x="7930" y="1176"/>
                  </a:lnTo>
                  <a:lnTo>
                    <a:pt x="7994" y="1205"/>
                  </a:lnTo>
                  <a:lnTo>
                    <a:pt x="8061" y="1231"/>
                  </a:lnTo>
                  <a:lnTo>
                    <a:pt x="8130" y="1257"/>
                  </a:lnTo>
                  <a:lnTo>
                    <a:pt x="8200" y="1283"/>
                  </a:lnTo>
                  <a:lnTo>
                    <a:pt x="8272" y="1306"/>
                  </a:lnTo>
                  <a:lnTo>
                    <a:pt x="8345" y="1329"/>
                  </a:lnTo>
                  <a:lnTo>
                    <a:pt x="8419" y="1350"/>
                  </a:lnTo>
                  <a:lnTo>
                    <a:pt x="8497" y="1370"/>
                  </a:lnTo>
                  <a:lnTo>
                    <a:pt x="8574" y="1389"/>
                  </a:lnTo>
                  <a:lnTo>
                    <a:pt x="8654" y="1408"/>
                  </a:lnTo>
                  <a:lnTo>
                    <a:pt x="8736" y="1425"/>
                  </a:lnTo>
                  <a:lnTo>
                    <a:pt x="8818" y="1441"/>
                  </a:lnTo>
                  <a:lnTo>
                    <a:pt x="8901" y="1457"/>
                  </a:lnTo>
                  <a:lnTo>
                    <a:pt x="8986" y="1471"/>
                  </a:lnTo>
                  <a:lnTo>
                    <a:pt x="9073" y="1486"/>
                  </a:lnTo>
                  <a:lnTo>
                    <a:pt x="9161" y="1499"/>
                  </a:lnTo>
                  <a:lnTo>
                    <a:pt x="9250" y="1512"/>
                  </a:lnTo>
                  <a:lnTo>
                    <a:pt x="9341" y="1524"/>
                  </a:lnTo>
                  <a:lnTo>
                    <a:pt x="9433" y="1534"/>
                  </a:lnTo>
                  <a:lnTo>
                    <a:pt x="9525" y="1546"/>
                  </a:lnTo>
                  <a:lnTo>
                    <a:pt x="9619" y="1557"/>
                  </a:lnTo>
                  <a:lnTo>
                    <a:pt x="9715" y="1566"/>
                  </a:lnTo>
                  <a:lnTo>
                    <a:pt x="9810" y="1575"/>
                  </a:lnTo>
                  <a:lnTo>
                    <a:pt x="9907" y="1584"/>
                  </a:lnTo>
                  <a:lnTo>
                    <a:pt x="10004" y="1594"/>
                  </a:lnTo>
                  <a:lnTo>
                    <a:pt x="10104" y="1602"/>
                  </a:lnTo>
                  <a:lnTo>
                    <a:pt x="10204" y="1609"/>
                  </a:lnTo>
                  <a:lnTo>
                    <a:pt x="10304" y="1617"/>
                  </a:lnTo>
                  <a:lnTo>
                    <a:pt x="10405" y="1625"/>
                  </a:lnTo>
                  <a:lnTo>
                    <a:pt x="10507" y="1633"/>
                  </a:lnTo>
                  <a:lnTo>
                    <a:pt x="10610" y="1641"/>
                  </a:lnTo>
                  <a:lnTo>
                    <a:pt x="10714" y="1649"/>
                  </a:lnTo>
                  <a:lnTo>
                    <a:pt x="10716" y="2021"/>
                  </a:lnTo>
                  <a:lnTo>
                    <a:pt x="10711" y="2400"/>
                  </a:lnTo>
                  <a:lnTo>
                    <a:pt x="10699" y="2786"/>
                  </a:lnTo>
                  <a:lnTo>
                    <a:pt x="10682" y="3179"/>
                  </a:lnTo>
                  <a:lnTo>
                    <a:pt x="10656" y="3577"/>
                  </a:lnTo>
                  <a:lnTo>
                    <a:pt x="10623" y="3977"/>
                  </a:lnTo>
                  <a:lnTo>
                    <a:pt x="10583" y="4379"/>
                  </a:lnTo>
                  <a:lnTo>
                    <a:pt x="10535" y="4782"/>
                  </a:lnTo>
                  <a:lnTo>
                    <a:pt x="10477" y="5184"/>
                  </a:lnTo>
                  <a:lnTo>
                    <a:pt x="10410" y="5584"/>
                  </a:lnTo>
                  <a:lnTo>
                    <a:pt x="10334" y="5980"/>
                  </a:lnTo>
                  <a:lnTo>
                    <a:pt x="10249" y="6372"/>
                  </a:lnTo>
                  <a:lnTo>
                    <a:pt x="10152" y="6758"/>
                  </a:lnTo>
                  <a:lnTo>
                    <a:pt x="10046" y="7136"/>
                  </a:lnTo>
                  <a:lnTo>
                    <a:pt x="9928" y="7507"/>
                  </a:lnTo>
                  <a:lnTo>
                    <a:pt x="9800" y="7867"/>
                  </a:lnTo>
                  <a:lnTo>
                    <a:pt x="9731" y="8043"/>
                  </a:lnTo>
                  <a:lnTo>
                    <a:pt x="9658" y="8220"/>
                  </a:lnTo>
                  <a:lnTo>
                    <a:pt x="9580" y="8394"/>
                  </a:lnTo>
                  <a:lnTo>
                    <a:pt x="9497" y="8568"/>
                  </a:lnTo>
                  <a:lnTo>
                    <a:pt x="9409" y="8739"/>
                  </a:lnTo>
                  <a:lnTo>
                    <a:pt x="9316" y="8909"/>
                  </a:lnTo>
                  <a:lnTo>
                    <a:pt x="9218" y="9077"/>
                  </a:lnTo>
                  <a:lnTo>
                    <a:pt x="9116" y="9243"/>
                  </a:lnTo>
                  <a:lnTo>
                    <a:pt x="9009" y="9406"/>
                  </a:lnTo>
                  <a:lnTo>
                    <a:pt x="8897" y="9568"/>
                  </a:lnTo>
                  <a:lnTo>
                    <a:pt x="8782" y="9726"/>
                  </a:lnTo>
                  <a:lnTo>
                    <a:pt x="8661" y="9882"/>
                  </a:lnTo>
                  <a:lnTo>
                    <a:pt x="8537" y="10035"/>
                  </a:lnTo>
                  <a:lnTo>
                    <a:pt x="8409" y="10185"/>
                  </a:lnTo>
                  <a:lnTo>
                    <a:pt x="8276" y="10331"/>
                  </a:lnTo>
                  <a:lnTo>
                    <a:pt x="8140" y="10475"/>
                  </a:lnTo>
                  <a:lnTo>
                    <a:pt x="8000" y="10613"/>
                  </a:lnTo>
                  <a:lnTo>
                    <a:pt x="7855" y="10749"/>
                  </a:lnTo>
                  <a:lnTo>
                    <a:pt x="7707" y="10881"/>
                  </a:lnTo>
                  <a:lnTo>
                    <a:pt x="7557" y="11009"/>
                  </a:lnTo>
                  <a:lnTo>
                    <a:pt x="7402" y="11133"/>
                  </a:lnTo>
                  <a:lnTo>
                    <a:pt x="7243" y="11251"/>
                  </a:lnTo>
                  <a:lnTo>
                    <a:pt x="7082" y="11366"/>
                  </a:lnTo>
                  <a:lnTo>
                    <a:pt x="6918" y="11475"/>
                  </a:lnTo>
                  <a:lnTo>
                    <a:pt x="6751" y="11581"/>
                  </a:lnTo>
                  <a:lnTo>
                    <a:pt x="6581" y="11680"/>
                  </a:lnTo>
                  <a:lnTo>
                    <a:pt x="6406" y="11775"/>
                  </a:lnTo>
                  <a:lnTo>
                    <a:pt x="6230" y="11864"/>
                  </a:lnTo>
                  <a:lnTo>
                    <a:pt x="6051" y="11947"/>
                  </a:lnTo>
                  <a:lnTo>
                    <a:pt x="5871" y="12025"/>
                  </a:lnTo>
                  <a:lnTo>
                    <a:pt x="5685" y="12096"/>
                  </a:lnTo>
                  <a:lnTo>
                    <a:pt x="5499" y="12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9" y="5415"/>
              <a:ext cx="2218" cy="2118"/>
            </a:xfrm>
            <a:custGeom>
              <a:avLst/>
              <a:gdLst>
                <a:gd name="T0" fmla="*/ 0 w 4437"/>
                <a:gd name="T1" fmla="*/ 16 h 4235"/>
                <a:gd name="T2" fmla="*/ 153 w 4437"/>
                <a:gd name="T3" fmla="*/ 366 h 4235"/>
                <a:gd name="T4" fmla="*/ 324 w 4437"/>
                <a:gd name="T5" fmla="*/ 713 h 4235"/>
                <a:gd name="T6" fmla="*/ 514 w 4437"/>
                <a:gd name="T7" fmla="*/ 1052 h 4235"/>
                <a:gd name="T8" fmla="*/ 723 w 4437"/>
                <a:gd name="T9" fmla="*/ 1383 h 4235"/>
                <a:gd name="T10" fmla="*/ 950 w 4437"/>
                <a:gd name="T11" fmla="*/ 1705 h 4235"/>
                <a:gd name="T12" fmla="*/ 1194 w 4437"/>
                <a:gd name="T13" fmla="*/ 2018 h 4235"/>
                <a:gd name="T14" fmla="*/ 1452 w 4437"/>
                <a:gd name="T15" fmla="*/ 2317 h 4235"/>
                <a:gd name="T16" fmla="*/ 1730 w 4437"/>
                <a:gd name="T17" fmla="*/ 2603 h 4235"/>
                <a:gd name="T18" fmla="*/ 2021 w 4437"/>
                <a:gd name="T19" fmla="*/ 2873 h 4235"/>
                <a:gd name="T20" fmla="*/ 2327 w 4437"/>
                <a:gd name="T21" fmla="*/ 3128 h 4235"/>
                <a:gd name="T22" fmla="*/ 2643 w 4437"/>
                <a:gd name="T23" fmla="*/ 3365 h 4235"/>
                <a:gd name="T24" fmla="*/ 2976 w 4437"/>
                <a:gd name="T25" fmla="*/ 3582 h 4235"/>
                <a:gd name="T26" fmla="*/ 3319 w 4437"/>
                <a:gd name="T27" fmla="*/ 3780 h 4235"/>
                <a:gd name="T28" fmla="*/ 3677 w 4437"/>
                <a:gd name="T29" fmla="*/ 3956 h 4235"/>
                <a:gd name="T30" fmla="*/ 4043 w 4437"/>
                <a:gd name="T31" fmla="*/ 4107 h 4235"/>
                <a:gd name="T32" fmla="*/ 4419 w 4437"/>
                <a:gd name="T33" fmla="*/ 4235 h 4235"/>
                <a:gd name="T34" fmla="*/ 4249 w 4437"/>
                <a:gd name="T35" fmla="*/ 4127 h 4235"/>
                <a:gd name="T36" fmla="*/ 3882 w 4437"/>
                <a:gd name="T37" fmla="*/ 3990 h 4235"/>
                <a:gd name="T38" fmla="*/ 3524 w 4437"/>
                <a:gd name="T39" fmla="*/ 3828 h 4235"/>
                <a:gd name="T40" fmla="*/ 3177 w 4437"/>
                <a:gd name="T41" fmla="*/ 3642 h 4235"/>
                <a:gd name="T42" fmla="*/ 2842 w 4437"/>
                <a:gd name="T43" fmla="*/ 3437 h 4235"/>
                <a:gd name="T44" fmla="*/ 2519 w 4437"/>
                <a:gd name="T45" fmla="*/ 3212 h 4235"/>
                <a:gd name="T46" fmla="*/ 2210 w 4437"/>
                <a:gd name="T47" fmla="*/ 2967 h 4235"/>
                <a:gd name="T48" fmla="*/ 1915 w 4437"/>
                <a:gd name="T49" fmla="*/ 2706 h 4235"/>
                <a:gd name="T50" fmla="*/ 1631 w 4437"/>
                <a:gd name="T51" fmla="*/ 2429 h 4235"/>
                <a:gd name="T52" fmla="*/ 1366 w 4437"/>
                <a:gd name="T53" fmla="*/ 2139 h 4235"/>
                <a:gd name="T54" fmla="*/ 1115 w 4437"/>
                <a:gd name="T55" fmla="*/ 1835 h 4235"/>
                <a:gd name="T56" fmla="*/ 882 w 4437"/>
                <a:gd name="T57" fmla="*/ 1520 h 4235"/>
                <a:gd name="T58" fmla="*/ 664 w 4437"/>
                <a:gd name="T59" fmla="*/ 1195 h 4235"/>
                <a:gd name="T60" fmla="*/ 468 w 4437"/>
                <a:gd name="T61" fmla="*/ 862 h 4235"/>
                <a:gd name="T62" fmla="*/ 287 w 4437"/>
                <a:gd name="T63" fmla="*/ 522 h 4235"/>
                <a:gd name="T64" fmla="*/ 127 w 4437"/>
                <a:gd name="T65" fmla="*/ 175 h 4235"/>
                <a:gd name="T66" fmla="*/ 54 w 4437"/>
                <a:gd name="T67" fmla="*/ 0 h 4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37" h="4235">
                  <a:moveTo>
                    <a:pt x="0" y="16"/>
                  </a:moveTo>
                  <a:lnTo>
                    <a:pt x="0" y="16"/>
                  </a:lnTo>
                  <a:lnTo>
                    <a:pt x="74" y="191"/>
                  </a:lnTo>
                  <a:lnTo>
                    <a:pt x="153" y="366"/>
                  </a:lnTo>
                  <a:lnTo>
                    <a:pt x="236" y="540"/>
                  </a:lnTo>
                  <a:lnTo>
                    <a:pt x="324" y="713"/>
                  </a:lnTo>
                  <a:lnTo>
                    <a:pt x="417" y="883"/>
                  </a:lnTo>
                  <a:lnTo>
                    <a:pt x="514" y="1052"/>
                  </a:lnTo>
                  <a:lnTo>
                    <a:pt x="617" y="1219"/>
                  </a:lnTo>
                  <a:lnTo>
                    <a:pt x="723" y="1383"/>
                  </a:lnTo>
                  <a:lnTo>
                    <a:pt x="835" y="1546"/>
                  </a:lnTo>
                  <a:lnTo>
                    <a:pt x="950" y="1705"/>
                  </a:lnTo>
                  <a:lnTo>
                    <a:pt x="1070" y="1864"/>
                  </a:lnTo>
                  <a:lnTo>
                    <a:pt x="1194" y="2018"/>
                  </a:lnTo>
                  <a:lnTo>
                    <a:pt x="1321" y="2168"/>
                  </a:lnTo>
                  <a:lnTo>
                    <a:pt x="1452" y="2317"/>
                  </a:lnTo>
                  <a:lnTo>
                    <a:pt x="1590" y="2461"/>
                  </a:lnTo>
                  <a:lnTo>
                    <a:pt x="1730" y="2603"/>
                  </a:lnTo>
                  <a:lnTo>
                    <a:pt x="1873" y="2740"/>
                  </a:lnTo>
                  <a:lnTo>
                    <a:pt x="2021" y="2873"/>
                  </a:lnTo>
                  <a:lnTo>
                    <a:pt x="2172" y="3004"/>
                  </a:lnTo>
                  <a:lnTo>
                    <a:pt x="2327" y="3128"/>
                  </a:lnTo>
                  <a:lnTo>
                    <a:pt x="2484" y="3249"/>
                  </a:lnTo>
                  <a:lnTo>
                    <a:pt x="2643" y="3365"/>
                  </a:lnTo>
                  <a:lnTo>
                    <a:pt x="2809" y="3477"/>
                  </a:lnTo>
                  <a:lnTo>
                    <a:pt x="2976" y="3582"/>
                  </a:lnTo>
                  <a:lnTo>
                    <a:pt x="3148" y="3684"/>
                  </a:lnTo>
                  <a:lnTo>
                    <a:pt x="3319" y="3780"/>
                  </a:lnTo>
                  <a:lnTo>
                    <a:pt x="3497" y="3870"/>
                  </a:lnTo>
                  <a:lnTo>
                    <a:pt x="3677" y="3956"/>
                  </a:lnTo>
                  <a:lnTo>
                    <a:pt x="3858" y="4035"/>
                  </a:lnTo>
                  <a:lnTo>
                    <a:pt x="4043" y="4107"/>
                  </a:lnTo>
                  <a:lnTo>
                    <a:pt x="4231" y="4174"/>
                  </a:lnTo>
                  <a:lnTo>
                    <a:pt x="4419" y="4235"/>
                  </a:lnTo>
                  <a:lnTo>
                    <a:pt x="4437" y="4188"/>
                  </a:lnTo>
                  <a:lnTo>
                    <a:pt x="4249" y="4127"/>
                  </a:lnTo>
                  <a:lnTo>
                    <a:pt x="4064" y="4062"/>
                  </a:lnTo>
                  <a:lnTo>
                    <a:pt x="3882" y="3990"/>
                  </a:lnTo>
                  <a:lnTo>
                    <a:pt x="3701" y="3911"/>
                  </a:lnTo>
                  <a:lnTo>
                    <a:pt x="3524" y="3828"/>
                  </a:lnTo>
                  <a:lnTo>
                    <a:pt x="3349" y="3738"/>
                  </a:lnTo>
                  <a:lnTo>
                    <a:pt x="3177" y="3642"/>
                  </a:lnTo>
                  <a:lnTo>
                    <a:pt x="3009" y="3543"/>
                  </a:lnTo>
                  <a:lnTo>
                    <a:pt x="2842" y="3437"/>
                  </a:lnTo>
                  <a:lnTo>
                    <a:pt x="2679" y="3325"/>
                  </a:lnTo>
                  <a:lnTo>
                    <a:pt x="2519" y="3212"/>
                  </a:lnTo>
                  <a:lnTo>
                    <a:pt x="2363" y="3091"/>
                  </a:lnTo>
                  <a:lnTo>
                    <a:pt x="2210" y="2967"/>
                  </a:lnTo>
                  <a:lnTo>
                    <a:pt x="2060" y="2839"/>
                  </a:lnTo>
                  <a:lnTo>
                    <a:pt x="1915" y="2706"/>
                  </a:lnTo>
                  <a:lnTo>
                    <a:pt x="1772" y="2569"/>
                  </a:lnTo>
                  <a:lnTo>
                    <a:pt x="1631" y="2429"/>
                  </a:lnTo>
                  <a:lnTo>
                    <a:pt x="1497" y="2285"/>
                  </a:lnTo>
                  <a:lnTo>
                    <a:pt x="1366" y="2139"/>
                  </a:lnTo>
                  <a:lnTo>
                    <a:pt x="1239" y="1989"/>
                  </a:lnTo>
                  <a:lnTo>
                    <a:pt x="1115" y="1835"/>
                  </a:lnTo>
                  <a:lnTo>
                    <a:pt x="997" y="1679"/>
                  </a:lnTo>
                  <a:lnTo>
                    <a:pt x="882" y="1520"/>
                  </a:lnTo>
                  <a:lnTo>
                    <a:pt x="770" y="1359"/>
                  </a:lnTo>
                  <a:lnTo>
                    <a:pt x="664" y="1195"/>
                  </a:lnTo>
                  <a:lnTo>
                    <a:pt x="565" y="1031"/>
                  </a:lnTo>
                  <a:lnTo>
                    <a:pt x="468" y="862"/>
                  </a:lnTo>
                  <a:lnTo>
                    <a:pt x="375" y="692"/>
                  </a:lnTo>
                  <a:lnTo>
                    <a:pt x="287" y="522"/>
                  </a:lnTo>
                  <a:lnTo>
                    <a:pt x="203" y="348"/>
                  </a:lnTo>
                  <a:lnTo>
                    <a:pt x="127" y="175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89" y="2318"/>
              <a:ext cx="577" cy="3105"/>
            </a:xfrm>
            <a:custGeom>
              <a:avLst/>
              <a:gdLst>
                <a:gd name="T0" fmla="*/ 0 w 1153"/>
                <a:gd name="T1" fmla="*/ 25 h 6211"/>
                <a:gd name="T2" fmla="*/ 9 w 1153"/>
                <a:gd name="T3" fmla="*/ 396 h 6211"/>
                <a:gd name="T4" fmla="*/ 24 w 1153"/>
                <a:gd name="T5" fmla="*/ 775 h 6211"/>
                <a:gd name="T6" fmla="*/ 46 w 1153"/>
                <a:gd name="T7" fmla="*/ 1162 h 6211"/>
                <a:gd name="T8" fmla="*/ 74 w 1153"/>
                <a:gd name="T9" fmla="*/ 1554 h 6211"/>
                <a:gd name="T10" fmla="*/ 112 w 1153"/>
                <a:gd name="T11" fmla="*/ 1949 h 6211"/>
                <a:gd name="T12" fmla="*/ 155 w 1153"/>
                <a:gd name="T13" fmla="*/ 2349 h 6211"/>
                <a:gd name="T14" fmla="*/ 207 w 1153"/>
                <a:gd name="T15" fmla="*/ 2749 h 6211"/>
                <a:gd name="T16" fmla="*/ 268 w 1153"/>
                <a:gd name="T17" fmla="*/ 3150 h 6211"/>
                <a:gd name="T18" fmla="*/ 337 w 1153"/>
                <a:gd name="T19" fmla="*/ 3551 h 6211"/>
                <a:gd name="T20" fmla="*/ 416 w 1153"/>
                <a:gd name="T21" fmla="*/ 3947 h 6211"/>
                <a:gd name="T22" fmla="*/ 504 w 1153"/>
                <a:gd name="T23" fmla="*/ 4342 h 6211"/>
                <a:gd name="T24" fmla="*/ 603 w 1153"/>
                <a:gd name="T25" fmla="*/ 4730 h 6211"/>
                <a:gd name="T26" fmla="*/ 711 w 1153"/>
                <a:gd name="T27" fmla="*/ 5113 h 6211"/>
                <a:gd name="T28" fmla="*/ 829 w 1153"/>
                <a:gd name="T29" fmla="*/ 5488 h 6211"/>
                <a:gd name="T30" fmla="*/ 959 w 1153"/>
                <a:gd name="T31" fmla="*/ 5855 h 6211"/>
                <a:gd name="T32" fmla="*/ 1099 w 1153"/>
                <a:gd name="T33" fmla="*/ 6211 h 6211"/>
                <a:gd name="T34" fmla="*/ 1082 w 1153"/>
                <a:gd name="T35" fmla="*/ 6018 h 6211"/>
                <a:gd name="T36" fmla="*/ 947 w 1153"/>
                <a:gd name="T37" fmla="*/ 5660 h 6211"/>
                <a:gd name="T38" fmla="*/ 822 w 1153"/>
                <a:gd name="T39" fmla="*/ 5289 h 6211"/>
                <a:gd name="T40" fmla="*/ 710 w 1153"/>
                <a:gd name="T41" fmla="*/ 4912 h 6211"/>
                <a:gd name="T42" fmla="*/ 608 w 1153"/>
                <a:gd name="T43" fmla="*/ 4526 h 6211"/>
                <a:gd name="T44" fmla="*/ 514 w 1153"/>
                <a:gd name="T45" fmla="*/ 4137 h 6211"/>
                <a:gd name="T46" fmla="*/ 432 w 1153"/>
                <a:gd name="T47" fmla="*/ 3742 h 6211"/>
                <a:gd name="T48" fmla="*/ 358 w 1153"/>
                <a:gd name="T49" fmla="*/ 3345 h 6211"/>
                <a:gd name="T50" fmla="*/ 294 w 1153"/>
                <a:gd name="T51" fmla="*/ 2944 h 6211"/>
                <a:gd name="T52" fmla="*/ 237 w 1153"/>
                <a:gd name="T53" fmla="*/ 2544 h 6211"/>
                <a:gd name="T54" fmla="*/ 189 w 1153"/>
                <a:gd name="T55" fmla="*/ 2146 h 6211"/>
                <a:gd name="T56" fmla="*/ 149 w 1153"/>
                <a:gd name="T57" fmla="*/ 1749 h 6211"/>
                <a:gd name="T58" fmla="*/ 116 w 1153"/>
                <a:gd name="T59" fmla="*/ 1355 h 6211"/>
                <a:gd name="T60" fmla="*/ 91 w 1153"/>
                <a:gd name="T61" fmla="*/ 967 h 6211"/>
                <a:gd name="T62" fmla="*/ 73 w 1153"/>
                <a:gd name="T63" fmla="*/ 585 h 6211"/>
                <a:gd name="T64" fmla="*/ 59 w 1153"/>
                <a:gd name="T65" fmla="*/ 209 h 6211"/>
                <a:gd name="T66" fmla="*/ 31 w 1153"/>
                <a:gd name="T67" fmla="*/ 50 h 6211"/>
                <a:gd name="T68" fmla="*/ 53 w 1153"/>
                <a:gd name="T69" fmla="*/ 14 h 6211"/>
                <a:gd name="T70" fmla="*/ 38 w 1153"/>
                <a:gd name="T71" fmla="*/ 1 h 6211"/>
                <a:gd name="T72" fmla="*/ 18 w 1153"/>
                <a:gd name="T73" fmla="*/ 1 h 6211"/>
                <a:gd name="T74" fmla="*/ 3 w 1153"/>
                <a:gd name="T75" fmla="*/ 14 h 6211"/>
                <a:gd name="T76" fmla="*/ 25 w 1153"/>
                <a:gd name="T77" fmla="*/ 0 h 6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3" h="6211">
                  <a:moveTo>
                    <a:pt x="25" y="0"/>
                  </a:moveTo>
                  <a:lnTo>
                    <a:pt x="0" y="25"/>
                  </a:lnTo>
                  <a:lnTo>
                    <a:pt x="3" y="209"/>
                  </a:lnTo>
                  <a:lnTo>
                    <a:pt x="9" y="396"/>
                  </a:lnTo>
                  <a:lnTo>
                    <a:pt x="16" y="585"/>
                  </a:lnTo>
                  <a:lnTo>
                    <a:pt x="24" y="775"/>
                  </a:lnTo>
                  <a:lnTo>
                    <a:pt x="34" y="967"/>
                  </a:lnTo>
                  <a:lnTo>
                    <a:pt x="46" y="1162"/>
                  </a:lnTo>
                  <a:lnTo>
                    <a:pt x="59" y="1357"/>
                  </a:lnTo>
                  <a:lnTo>
                    <a:pt x="74" y="1554"/>
                  </a:lnTo>
                  <a:lnTo>
                    <a:pt x="92" y="1751"/>
                  </a:lnTo>
                  <a:lnTo>
                    <a:pt x="112" y="1949"/>
                  </a:lnTo>
                  <a:lnTo>
                    <a:pt x="132" y="2148"/>
                  </a:lnTo>
                  <a:lnTo>
                    <a:pt x="155" y="2349"/>
                  </a:lnTo>
                  <a:lnTo>
                    <a:pt x="180" y="2549"/>
                  </a:lnTo>
                  <a:lnTo>
                    <a:pt x="207" y="2749"/>
                  </a:lnTo>
                  <a:lnTo>
                    <a:pt x="237" y="2950"/>
                  </a:lnTo>
                  <a:lnTo>
                    <a:pt x="268" y="3150"/>
                  </a:lnTo>
                  <a:lnTo>
                    <a:pt x="301" y="3350"/>
                  </a:lnTo>
                  <a:lnTo>
                    <a:pt x="337" y="3551"/>
                  </a:lnTo>
                  <a:lnTo>
                    <a:pt x="376" y="3750"/>
                  </a:lnTo>
                  <a:lnTo>
                    <a:pt x="416" y="3947"/>
                  </a:lnTo>
                  <a:lnTo>
                    <a:pt x="458" y="4145"/>
                  </a:lnTo>
                  <a:lnTo>
                    <a:pt x="504" y="4342"/>
                  </a:lnTo>
                  <a:lnTo>
                    <a:pt x="552" y="4537"/>
                  </a:lnTo>
                  <a:lnTo>
                    <a:pt x="603" y="4730"/>
                  </a:lnTo>
                  <a:lnTo>
                    <a:pt x="656" y="4923"/>
                  </a:lnTo>
                  <a:lnTo>
                    <a:pt x="711" y="5113"/>
                  </a:lnTo>
                  <a:lnTo>
                    <a:pt x="768" y="5302"/>
                  </a:lnTo>
                  <a:lnTo>
                    <a:pt x="829" y="5488"/>
                  </a:lnTo>
                  <a:lnTo>
                    <a:pt x="894" y="5673"/>
                  </a:lnTo>
                  <a:lnTo>
                    <a:pt x="959" y="5855"/>
                  </a:lnTo>
                  <a:lnTo>
                    <a:pt x="1028" y="6034"/>
                  </a:lnTo>
                  <a:lnTo>
                    <a:pt x="1099" y="6211"/>
                  </a:lnTo>
                  <a:lnTo>
                    <a:pt x="1153" y="6195"/>
                  </a:lnTo>
                  <a:lnTo>
                    <a:pt x="1082" y="6018"/>
                  </a:lnTo>
                  <a:lnTo>
                    <a:pt x="1013" y="5839"/>
                  </a:lnTo>
                  <a:lnTo>
                    <a:pt x="947" y="5660"/>
                  </a:lnTo>
                  <a:lnTo>
                    <a:pt x="883" y="5475"/>
                  </a:lnTo>
                  <a:lnTo>
                    <a:pt x="822" y="5289"/>
                  </a:lnTo>
                  <a:lnTo>
                    <a:pt x="765" y="5102"/>
                  </a:lnTo>
                  <a:lnTo>
                    <a:pt x="710" y="4912"/>
                  </a:lnTo>
                  <a:lnTo>
                    <a:pt x="656" y="4720"/>
                  </a:lnTo>
                  <a:lnTo>
                    <a:pt x="608" y="4526"/>
                  </a:lnTo>
                  <a:lnTo>
                    <a:pt x="561" y="4331"/>
                  </a:lnTo>
                  <a:lnTo>
                    <a:pt x="514" y="4137"/>
                  </a:lnTo>
                  <a:lnTo>
                    <a:pt x="473" y="3940"/>
                  </a:lnTo>
                  <a:lnTo>
                    <a:pt x="432" y="3742"/>
                  </a:lnTo>
                  <a:lnTo>
                    <a:pt x="394" y="3543"/>
                  </a:lnTo>
                  <a:lnTo>
                    <a:pt x="358" y="3345"/>
                  </a:lnTo>
                  <a:lnTo>
                    <a:pt x="325" y="3145"/>
                  </a:lnTo>
                  <a:lnTo>
                    <a:pt x="294" y="2944"/>
                  </a:lnTo>
                  <a:lnTo>
                    <a:pt x="264" y="2744"/>
                  </a:lnTo>
                  <a:lnTo>
                    <a:pt x="237" y="2544"/>
                  </a:lnTo>
                  <a:lnTo>
                    <a:pt x="212" y="2346"/>
                  </a:lnTo>
                  <a:lnTo>
                    <a:pt x="189" y="2146"/>
                  </a:lnTo>
                  <a:lnTo>
                    <a:pt x="168" y="1947"/>
                  </a:lnTo>
                  <a:lnTo>
                    <a:pt x="149" y="1749"/>
                  </a:lnTo>
                  <a:lnTo>
                    <a:pt x="131" y="1551"/>
                  </a:lnTo>
                  <a:lnTo>
                    <a:pt x="116" y="1355"/>
                  </a:lnTo>
                  <a:lnTo>
                    <a:pt x="103" y="1160"/>
                  </a:lnTo>
                  <a:lnTo>
                    <a:pt x="91" y="967"/>
                  </a:lnTo>
                  <a:lnTo>
                    <a:pt x="80" y="775"/>
                  </a:lnTo>
                  <a:lnTo>
                    <a:pt x="73" y="585"/>
                  </a:lnTo>
                  <a:lnTo>
                    <a:pt x="65" y="396"/>
                  </a:lnTo>
                  <a:lnTo>
                    <a:pt x="59" y="209"/>
                  </a:lnTo>
                  <a:lnTo>
                    <a:pt x="56" y="25"/>
                  </a:lnTo>
                  <a:lnTo>
                    <a:pt x="31" y="50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8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802" y="2048"/>
              <a:ext cx="1393" cy="295"/>
            </a:xfrm>
            <a:custGeom>
              <a:avLst/>
              <a:gdLst>
                <a:gd name="T0" fmla="*/ 2759 w 2786"/>
                <a:gd name="T1" fmla="*/ 0 h 589"/>
                <a:gd name="T2" fmla="*/ 2629 w 2786"/>
                <a:gd name="T3" fmla="*/ 59 h 589"/>
                <a:gd name="T4" fmla="*/ 2494 w 2786"/>
                <a:gd name="T5" fmla="*/ 112 h 589"/>
                <a:gd name="T6" fmla="*/ 2350 w 2786"/>
                <a:gd name="T7" fmla="*/ 160 h 589"/>
                <a:gd name="T8" fmla="*/ 2201 w 2786"/>
                <a:gd name="T9" fmla="*/ 205 h 589"/>
                <a:gd name="T10" fmla="*/ 2044 w 2786"/>
                <a:gd name="T11" fmla="*/ 246 h 589"/>
                <a:gd name="T12" fmla="*/ 1883 w 2786"/>
                <a:gd name="T13" fmla="*/ 284 h 589"/>
                <a:gd name="T14" fmla="*/ 1715 w 2786"/>
                <a:gd name="T15" fmla="*/ 317 h 589"/>
                <a:gd name="T16" fmla="*/ 1543 w 2786"/>
                <a:gd name="T17" fmla="*/ 349 h 589"/>
                <a:gd name="T18" fmla="*/ 1364 w 2786"/>
                <a:gd name="T19" fmla="*/ 378 h 589"/>
                <a:gd name="T20" fmla="*/ 1182 w 2786"/>
                <a:gd name="T21" fmla="*/ 404 h 589"/>
                <a:gd name="T22" fmla="*/ 995 w 2786"/>
                <a:gd name="T23" fmla="*/ 429 h 589"/>
                <a:gd name="T24" fmla="*/ 803 w 2786"/>
                <a:gd name="T25" fmla="*/ 453 h 589"/>
                <a:gd name="T26" fmla="*/ 607 w 2786"/>
                <a:gd name="T27" fmla="*/ 475 h 589"/>
                <a:gd name="T28" fmla="*/ 409 w 2786"/>
                <a:gd name="T29" fmla="*/ 497 h 589"/>
                <a:gd name="T30" fmla="*/ 206 w 2786"/>
                <a:gd name="T31" fmla="*/ 518 h 589"/>
                <a:gd name="T32" fmla="*/ 0 w 2786"/>
                <a:gd name="T33" fmla="*/ 539 h 589"/>
                <a:gd name="T34" fmla="*/ 109 w 2786"/>
                <a:gd name="T35" fmla="*/ 578 h 589"/>
                <a:gd name="T36" fmla="*/ 313 w 2786"/>
                <a:gd name="T37" fmla="*/ 557 h 589"/>
                <a:gd name="T38" fmla="*/ 515 w 2786"/>
                <a:gd name="T39" fmla="*/ 536 h 589"/>
                <a:gd name="T40" fmla="*/ 712 w 2786"/>
                <a:gd name="T41" fmla="*/ 515 h 589"/>
                <a:gd name="T42" fmla="*/ 906 w 2786"/>
                <a:gd name="T43" fmla="*/ 491 h 589"/>
                <a:gd name="T44" fmla="*/ 1095 w 2786"/>
                <a:gd name="T45" fmla="*/ 468 h 589"/>
                <a:gd name="T46" fmla="*/ 1282 w 2786"/>
                <a:gd name="T47" fmla="*/ 441 h 589"/>
                <a:gd name="T48" fmla="*/ 1464 w 2786"/>
                <a:gd name="T49" fmla="*/ 414 h 589"/>
                <a:gd name="T50" fmla="*/ 1639 w 2786"/>
                <a:gd name="T51" fmla="*/ 383 h 589"/>
                <a:gd name="T52" fmla="*/ 1812 w 2786"/>
                <a:gd name="T53" fmla="*/ 349 h 589"/>
                <a:gd name="T54" fmla="*/ 1977 w 2786"/>
                <a:gd name="T55" fmla="*/ 313 h 589"/>
                <a:gd name="T56" fmla="*/ 2138 w 2786"/>
                <a:gd name="T57" fmla="*/ 274 h 589"/>
                <a:gd name="T58" fmla="*/ 2294 w 2786"/>
                <a:gd name="T59" fmla="*/ 230 h 589"/>
                <a:gd name="T60" fmla="*/ 2443 w 2786"/>
                <a:gd name="T61" fmla="*/ 184 h 589"/>
                <a:gd name="T62" fmla="*/ 2583 w 2786"/>
                <a:gd name="T63" fmla="*/ 130 h 589"/>
                <a:gd name="T64" fmla="*/ 2720 w 2786"/>
                <a:gd name="T65" fmla="*/ 75 h 589"/>
                <a:gd name="T66" fmla="*/ 2786 w 2786"/>
                <a:gd name="T67" fmla="*/ 4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6" h="589">
                  <a:moveTo>
                    <a:pt x="2759" y="0"/>
                  </a:moveTo>
                  <a:lnTo>
                    <a:pt x="2759" y="0"/>
                  </a:lnTo>
                  <a:lnTo>
                    <a:pt x="2697" y="30"/>
                  </a:lnTo>
                  <a:lnTo>
                    <a:pt x="2629" y="59"/>
                  </a:lnTo>
                  <a:lnTo>
                    <a:pt x="2562" y="85"/>
                  </a:lnTo>
                  <a:lnTo>
                    <a:pt x="2494" y="112"/>
                  </a:lnTo>
                  <a:lnTo>
                    <a:pt x="2422" y="137"/>
                  </a:lnTo>
                  <a:lnTo>
                    <a:pt x="2350" y="160"/>
                  </a:lnTo>
                  <a:lnTo>
                    <a:pt x="2276" y="183"/>
                  </a:lnTo>
                  <a:lnTo>
                    <a:pt x="2201" y="205"/>
                  </a:lnTo>
                  <a:lnTo>
                    <a:pt x="2123" y="226"/>
                  </a:lnTo>
                  <a:lnTo>
                    <a:pt x="2044" y="246"/>
                  </a:lnTo>
                  <a:lnTo>
                    <a:pt x="1965" y="266"/>
                  </a:lnTo>
                  <a:lnTo>
                    <a:pt x="1883" y="284"/>
                  </a:lnTo>
                  <a:lnTo>
                    <a:pt x="1800" y="301"/>
                  </a:lnTo>
                  <a:lnTo>
                    <a:pt x="1715" y="317"/>
                  </a:lnTo>
                  <a:lnTo>
                    <a:pt x="1630" y="333"/>
                  </a:lnTo>
                  <a:lnTo>
                    <a:pt x="1543" y="349"/>
                  </a:lnTo>
                  <a:lnTo>
                    <a:pt x="1455" y="363"/>
                  </a:lnTo>
                  <a:lnTo>
                    <a:pt x="1364" y="378"/>
                  </a:lnTo>
                  <a:lnTo>
                    <a:pt x="1273" y="391"/>
                  </a:lnTo>
                  <a:lnTo>
                    <a:pt x="1182" y="404"/>
                  </a:lnTo>
                  <a:lnTo>
                    <a:pt x="1089" y="417"/>
                  </a:lnTo>
                  <a:lnTo>
                    <a:pt x="995" y="429"/>
                  </a:lnTo>
                  <a:lnTo>
                    <a:pt x="900" y="441"/>
                  </a:lnTo>
                  <a:lnTo>
                    <a:pt x="803" y="453"/>
                  </a:lnTo>
                  <a:lnTo>
                    <a:pt x="706" y="465"/>
                  </a:lnTo>
                  <a:lnTo>
                    <a:pt x="607" y="475"/>
                  </a:lnTo>
                  <a:lnTo>
                    <a:pt x="509" y="486"/>
                  </a:lnTo>
                  <a:lnTo>
                    <a:pt x="409" y="497"/>
                  </a:lnTo>
                  <a:lnTo>
                    <a:pt x="307" y="507"/>
                  </a:lnTo>
                  <a:lnTo>
                    <a:pt x="206" y="518"/>
                  </a:lnTo>
                  <a:lnTo>
                    <a:pt x="103" y="528"/>
                  </a:lnTo>
                  <a:lnTo>
                    <a:pt x="0" y="539"/>
                  </a:lnTo>
                  <a:lnTo>
                    <a:pt x="6" y="589"/>
                  </a:lnTo>
                  <a:lnTo>
                    <a:pt x="109" y="578"/>
                  </a:lnTo>
                  <a:lnTo>
                    <a:pt x="212" y="568"/>
                  </a:lnTo>
                  <a:lnTo>
                    <a:pt x="313" y="557"/>
                  </a:lnTo>
                  <a:lnTo>
                    <a:pt x="415" y="547"/>
                  </a:lnTo>
                  <a:lnTo>
                    <a:pt x="515" y="536"/>
                  </a:lnTo>
                  <a:lnTo>
                    <a:pt x="613" y="526"/>
                  </a:lnTo>
                  <a:lnTo>
                    <a:pt x="712" y="515"/>
                  </a:lnTo>
                  <a:lnTo>
                    <a:pt x="809" y="503"/>
                  </a:lnTo>
                  <a:lnTo>
                    <a:pt x="906" y="491"/>
                  </a:lnTo>
                  <a:lnTo>
                    <a:pt x="1001" y="479"/>
                  </a:lnTo>
                  <a:lnTo>
                    <a:pt x="1095" y="468"/>
                  </a:lnTo>
                  <a:lnTo>
                    <a:pt x="1191" y="454"/>
                  </a:lnTo>
                  <a:lnTo>
                    <a:pt x="1282" y="441"/>
                  </a:lnTo>
                  <a:lnTo>
                    <a:pt x="1373" y="428"/>
                  </a:lnTo>
                  <a:lnTo>
                    <a:pt x="1464" y="414"/>
                  </a:lnTo>
                  <a:lnTo>
                    <a:pt x="1552" y="399"/>
                  </a:lnTo>
                  <a:lnTo>
                    <a:pt x="1639" y="383"/>
                  </a:lnTo>
                  <a:lnTo>
                    <a:pt x="1727" y="367"/>
                  </a:lnTo>
                  <a:lnTo>
                    <a:pt x="1812" y="349"/>
                  </a:lnTo>
                  <a:lnTo>
                    <a:pt x="1895" y="332"/>
                  </a:lnTo>
                  <a:lnTo>
                    <a:pt x="1977" y="313"/>
                  </a:lnTo>
                  <a:lnTo>
                    <a:pt x="2059" y="294"/>
                  </a:lnTo>
                  <a:lnTo>
                    <a:pt x="2138" y="274"/>
                  </a:lnTo>
                  <a:lnTo>
                    <a:pt x="2216" y="253"/>
                  </a:lnTo>
                  <a:lnTo>
                    <a:pt x="2294" y="230"/>
                  </a:lnTo>
                  <a:lnTo>
                    <a:pt x="2368" y="208"/>
                  </a:lnTo>
                  <a:lnTo>
                    <a:pt x="2443" y="184"/>
                  </a:lnTo>
                  <a:lnTo>
                    <a:pt x="2514" y="156"/>
                  </a:lnTo>
                  <a:lnTo>
                    <a:pt x="2583" y="130"/>
                  </a:lnTo>
                  <a:lnTo>
                    <a:pt x="2653" y="104"/>
                  </a:lnTo>
                  <a:lnTo>
                    <a:pt x="2720" y="75"/>
                  </a:lnTo>
                  <a:lnTo>
                    <a:pt x="2786" y="44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181" y="1427"/>
              <a:ext cx="1304" cy="644"/>
            </a:xfrm>
            <a:custGeom>
              <a:avLst/>
              <a:gdLst>
                <a:gd name="T0" fmla="*/ 2591 w 2607"/>
                <a:gd name="T1" fmla="*/ 3 h 1286"/>
                <a:gd name="T2" fmla="*/ 2565 w 2607"/>
                <a:gd name="T3" fmla="*/ 3 h 1286"/>
                <a:gd name="T4" fmla="*/ 0 w 2607"/>
                <a:gd name="T5" fmla="*/ 1242 h 1286"/>
                <a:gd name="T6" fmla="*/ 27 w 2607"/>
                <a:gd name="T7" fmla="*/ 1286 h 1286"/>
                <a:gd name="T8" fmla="*/ 2592 w 2607"/>
                <a:gd name="T9" fmla="*/ 47 h 1286"/>
                <a:gd name="T10" fmla="*/ 2567 w 2607"/>
                <a:gd name="T11" fmla="*/ 47 h 1286"/>
                <a:gd name="T12" fmla="*/ 2592 w 2607"/>
                <a:gd name="T13" fmla="*/ 47 h 1286"/>
                <a:gd name="T14" fmla="*/ 2601 w 2607"/>
                <a:gd name="T15" fmla="*/ 41 h 1286"/>
                <a:gd name="T16" fmla="*/ 2607 w 2607"/>
                <a:gd name="T17" fmla="*/ 32 h 1286"/>
                <a:gd name="T18" fmla="*/ 2607 w 2607"/>
                <a:gd name="T19" fmla="*/ 22 h 1286"/>
                <a:gd name="T20" fmla="*/ 2604 w 2607"/>
                <a:gd name="T21" fmla="*/ 13 h 1286"/>
                <a:gd name="T22" fmla="*/ 2597 w 2607"/>
                <a:gd name="T23" fmla="*/ 5 h 1286"/>
                <a:gd name="T24" fmla="*/ 2588 w 2607"/>
                <a:gd name="T25" fmla="*/ 1 h 1286"/>
                <a:gd name="T26" fmla="*/ 2577 w 2607"/>
                <a:gd name="T27" fmla="*/ 0 h 1286"/>
                <a:gd name="T28" fmla="*/ 2565 w 2607"/>
                <a:gd name="T29" fmla="*/ 3 h 1286"/>
                <a:gd name="T30" fmla="*/ 2591 w 2607"/>
                <a:gd name="T31" fmla="*/ 3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7" h="1286">
                  <a:moveTo>
                    <a:pt x="2591" y="3"/>
                  </a:moveTo>
                  <a:lnTo>
                    <a:pt x="2565" y="3"/>
                  </a:lnTo>
                  <a:lnTo>
                    <a:pt x="0" y="1242"/>
                  </a:lnTo>
                  <a:lnTo>
                    <a:pt x="27" y="1286"/>
                  </a:lnTo>
                  <a:lnTo>
                    <a:pt x="2592" y="47"/>
                  </a:lnTo>
                  <a:lnTo>
                    <a:pt x="2567" y="47"/>
                  </a:lnTo>
                  <a:lnTo>
                    <a:pt x="2592" y="47"/>
                  </a:lnTo>
                  <a:lnTo>
                    <a:pt x="2601" y="41"/>
                  </a:lnTo>
                  <a:lnTo>
                    <a:pt x="2607" y="32"/>
                  </a:lnTo>
                  <a:lnTo>
                    <a:pt x="2607" y="22"/>
                  </a:lnTo>
                  <a:lnTo>
                    <a:pt x="2604" y="13"/>
                  </a:lnTo>
                  <a:lnTo>
                    <a:pt x="2597" y="5"/>
                  </a:lnTo>
                  <a:lnTo>
                    <a:pt x="2588" y="1"/>
                  </a:lnTo>
                  <a:lnTo>
                    <a:pt x="2577" y="0"/>
                  </a:lnTo>
                  <a:lnTo>
                    <a:pt x="2565" y="3"/>
                  </a:lnTo>
                  <a:lnTo>
                    <a:pt x="259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64" y="1429"/>
              <a:ext cx="1310" cy="610"/>
            </a:xfrm>
            <a:custGeom>
              <a:avLst/>
              <a:gdLst>
                <a:gd name="T0" fmla="*/ 2619 w 2619"/>
                <a:gd name="T1" fmla="*/ 1175 h 1220"/>
                <a:gd name="T2" fmla="*/ 2619 w 2619"/>
                <a:gd name="T3" fmla="*/ 1175 h 1220"/>
                <a:gd name="T4" fmla="*/ 24 w 2619"/>
                <a:gd name="T5" fmla="*/ 0 h 1220"/>
                <a:gd name="T6" fmla="*/ 0 w 2619"/>
                <a:gd name="T7" fmla="*/ 44 h 1220"/>
                <a:gd name="T8" fmla="*/ 2595 w 2619"/>
                <a:gd name="T9" fmla="*/ 1220 h 1220"/>
                <a:gd name="T10" fmla="*/ 2595 w 2619"/>
                <a:gd name="T11" fmla="*/ 1220 h 1220"/>
                <a:gd name="T12" fmla="*/ 2619 w 2619"/>
                <a:gd name="T13" fmla="*/ 1175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9" h="1220">
                  <a:moveTo>
                    <a:pt x="2619" y="1175"/>
                  </a:moveTo>
                  <a:lnTo>
                    <a:pt x="2619" y="1175"/>
                  </a:lnTo>
                  <a:lnTo>
                    <a:pt x="24" y="0"/>
                  </a:lnTo>
                  <a:lnTo>
                    <a:pt x="0" y="44"/>
                  </a:lnTo>
                  <a:lnTo>
                    <a:pt x="2595" y="1220"/>
                  </a:lnTo>
                  <a:lnTo>
                    <a:pt x="2619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762" y="2017"/>
              <a:ext cx="1412" cy="260"/>
            </a:xfrm>
            <a:custGeom>
              <a:avLst/>
              <a:gdLst>
                <a:gd name="T0" fmla="*/ 2798 w 2825"/>
                <a:gd name="T1" fmla="*/ 471 h 521"/>
                <a:gd name="T2" fmla="*/ 2590 w 2825"/>
                <a:gd name="T3" fmla="*/ 455 h 521"/>
                <a:gd name="T4" fmla="*/ 2387 w 2825"/>
                <a:gd name="T5" fmla="*/ 439 h 521"/>
                <a:gd name="T6" fmla="*/ 2188 w 2825"/>
                <a:gd name="T7" fmla="*/ 423 h 521"/>
                <a:gd name="T8" fmla="*/ 1992 w 2825"/>
                <a:gd name="T9" fmla="*/ 406 h 521"/>
                <a:gd name="T10" fmla="*/ 1800 w 2825"/>
                <a:gd name="T11" fmla="*/ 388 h 521"/>
                <a:gd name="T12" fmla="*/ 1610 w 2825"/>
                <a:gd name="T13" fmla="*/ 368 h 521"/>
                <a:gd name="T14" fmla="*/ 1426 w 2825"/>
                <a:gd name="T15" fmla="*/ 346 h 521"/>
                <a:gd name="T16" fmla="*/ 1247 w 2825"/>
                <a:gd name="T17" fmla="*/ 321 h 521"/>
                <a:gd name="T18" fmla="*/ 1073 w 2825"/>
                <a:gd name="T19" fmla="*/ 293 h 521"/>
                <a:gd name="T20" fmla="*/ 906 w 2825"/>
                <a:gd name="T21" fmla="*/ 263 h 521"/>
                <a:gd name="T22" fmla="*/ 742 w 2825"/>
                <a:gd name="T23" fmla="*/ 231 h 521"/>
                <a:gd name="T24" fmla="*/ 586 w 2825"/>
                <a:gd name="T25" fmla="*/ 193 h 521"/>
                <a:gd name="T26" fmla="*/ 436 w 2825"/>
                <a:gd name="T27" fmla="*/ 152 h 521"/>
                <a:gd name="T28" fmla="*/ 292 w 2825"/>
                <a:gd name="T29" fmla="*/ 106 h 521"/>
                <a:gd name="T30" fmla="*/ 154 w 2825"/>
                <a:gd name="T31" fmla="*/ 56 h 521"/>
                <a:gd name="T32" fmla="*/ 24 w 2825"/>
                <a:gd name="T33" fmla="*/ 0 h 521"/>
                <a:gd name="T34" fmla="*/ 64 w 2825"/>
                <a:gd name="T35" fmla="*/ 74 h 521"/>
                <a:gd name="T36" fmla="*/ 201 w 2825"/>
                <a:gd name="T37" fmla="*/ 127 h 521"/>
                <a:gd name="T38" fmla="*/ 345 w 2825"/>
                <a:gd name="T39" fmla="*/ 177 h 521"/>
                <a:gd name="T40" fmla="*/ 494 w 2825"/>
                <a:gd name="T41" fmla="*/ 220 h 521"/>
                <a:gd name="T42" fmla="*/ 649 w 2825"/>
                <a:gd name="T43" fmla="*/ 260 h 521"/>
                <a:gd name="T44" fmla="*/ 812 w 2825"/>
                <a:gd name="T45" fmla="*/ 296 h 521"/>
                <a:gd name="T46" fmla="*/ 979 w 2825"/>
                <a:gd name="T47" fmla="*/ 329 h 521"/>
                <a:gd name="T48" fmla="*/ 1150 w 2825"/>
                <a:gd name="T49" fmla="*/ 358 h 521"/>
                <a:gd name="T50" fmla="*/ 1329 w 2825"/>
                <a:gd name="T51" fmla="*/ 384 h 521"/>
                <a:gd name="T52" fmla="*/ 1512 w 2825"/>
                <a:gd name="T53" fmla="*/ 406 h 521"/>
                <a:gd name="T54" fmla="*/ 1698 w 2825"/>
                <a:gd name="T55" fmla="*/ 429 h 521"/>
                <a:gd name="T56" fmla="*/ 1889 w 2825"/>
                <a:gd name="T57" fmla="*/ 447 h 521"/>
                <a:gd name="T58" fmla="*/ 2085 w 2825"/>
                <a:gd name="T59" fmla="*/ 466 h 521"/>
                <a:gd name="T60" fmla="*/ 2285 w 2825"/>
                <a:gd name="T61" fmla="*/ 481 h 521"/>
                <a:gd name="T62" fmla="*/ 2486 w 2825"/>
                <a:gd name="T63" fmla="*/ 497 h 521"/>
                <a:gd name="T64" fmla="*/ 2690 w 2825"/>
                <a:gd name="T65" fmla="*/ 513 h 521"/>
                <a:gd name="T66" fmla="*/ 2768 w 2825"/>
                <a:gd name="T67" fmla="*/ 496 h 521"/>
                <a:gd name="T68" fmla="*/ 2816 w 2825"/>
                <a:gd name="T69" fmla="*/ 514 h 521"/>
                <a:gd name="T70" fmla="*/ 2819 w 2825"/>
                <a:gd name="T71" fmla="*/ 479 h 521"/>
                <a:gd name="T72" fmla="*/ 2825 w 2825"/>
                <a:gd name="T73" fmla="*/ 49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25" h="521">
                  <a:moveTo>
                    <a:pt x="2825" y="496"/>
                  </a:moveTo>
                  <a:lnTo>
                    <a:pt x="2798" y="471"/>
                  </a:lnTo>
                  <a:lnTo>
                    <a:pt x="2693" y="463"/>
                  </a:lnTo>
                  <a:lnTo>
                    <a:pt x="2590" y="455"/>
                  </a:lnTo>
                  <a:lnTo>
                    <a:pt x="2489" y="447"/>
                  </a:lnTo>
                  <a:lnTo>
                    <a:pt x="2387" y="439"/>
                  </a:lnTo>
                  <a:lnTo>
                    <a:pt x="2288" y="431"/>
                  </a:lnTo>
                  <a:lnTo>
                    <a:pt x="2188" y="423"/>
                  </a:lnTo>
                  <a:lnTo>
                    <a:pt x="2088" y="416"/>
                  </a:lnTo>
                  <a:lnTo>
                    <a:pt x="1992" y="406"/>
                  </a:lnTo>
                  <a:lnTo>
                    <a:pt x="1895" y="397"/>
                  </a:lnTo>
                  <a:lnTo>
                    <a:pt x="1800" y="388"/>
                  </a:lnTo>
                  <a:lnTo>
                    <a:pt x="1704" y="379"/>
                  </a:lnTo>
                  <a:lnTo>
                    <a:pt x="1610" y="368"/>
                  </a:lnTo>
                  <a:lnTo>
                    <a:pt x="1518" y="356"/>
                  </a:lnTo>
                  <a:lnTo>
                    <a:pt x="1426" y="346"/>
                  </a:lnTo>
                  <a:lnTo>
                    <a:pt x="1335" y="334"/>
                  </a:lnTo>
                  <a:lnTo>
                    <a:pt x="1247" y="321"/>
                  </a:lnTo>
                  <a:lnTo>
                    <a:pt x="1159" y="307"/>
                  </a:lnTo>
                  <a:lnTo>
                    <a:pt x="1073" y="293"/>
                  </a:lnTo>
                  <a:lnTo>
                    <a:pt x="988" y="278"/>
                  </a:lnTo>
                  <a:lnTo>
                    <a:pt x="906" y="263"/>
                  </a:lnTo>
                  <a:lnTo>
                    <a:pt x="824" y="248"/>
                  </a:lnTo>
                  <a:lnTo>
                    <a:pt x="742" y="231"/>
                  </a:lnTo>
                  <a:lnTo>
                    <a:pt x="664" y="213"/>
                  </a:lnTo>
                  <a:lnTo>
                    <a:pt x="586" y="193"/>
                  </a:lnTo>
                  <a:lnTo>
                    <a:pt x="509" y="173"/>
                  </a:lnTo>
                  <a:lnTo>
                    <a:pt x="436" y="152"/>
                  </a:lnTo>
                  <a:lnTo>
                    <a:pt x="362" y="130"/>
                  </a:lnTo>
                  <a:lnTo>
                    <a:pt x="292" y="106"/>
                  </a:lnTo>
                  <a:lnTo>
                    <a:pt x="222" y="82"/>
                  </a:lnTo>
                  <a:lnTo>
                    <a:pt x="154" y="56"/>
                  </a:lnTo>
                  <a:lnTo>
                    <a:pt x="88" y="29"/>
                  </a:lnTo>
                  <a:lnTo>
                    <a:pt x="24" y="0"/>
                  </a:lnTo>
                  <a:lnTo>
                    <a:pt x="0" y="45"/>
                  </a:lnTo>
                  <a:lnTo>
                    <a:pt x="64" y="74"/>
                  </a:lnTo>
                  <a:lnTo>
                    <a:pt x="133" y="101"/>
                  </a:lnTo>
                  <a:lnTo>
                    <a:pt x="201" y="127"/>
                  </a:lnTo>
                  <a:lnTo>
                    <a:pt x="271" y="153"/>
                  </a:lnTo>
                  <a:lnTo>
                    <a:pt x="345" y="177"/>
                  </a:lnTo>
                  <a:lnTo>
                    <a:pt x="418" y="199"/>
                  </a:lnTo>
                  <a:lnTo>
                    <a:pt x="494" y="220"/>
                  </a:lnTo>
                  <a:lnTo>
                    <a:pt x="571" y="240"/>
                  </a:lnTo>
                  <a:lnTo>
                    <a:pt x="649" y="260"/>
                  </a:lnTo>
                  <a:lnTo>
                    <a:pt x="730" y="278"/>
                  </a:lnTo>
                  <a:lnTo>
                    <a:pt x="812" y="296"/>
                  </a:lnTo>
                  <a:lnTo>
                    <a:pt x="894" y="313"/>
                  </a:lnTo>
                  <a:lnTo>
                    <a:pt x="979" y="329"/>
                  </a:lnTo>
                  <a:lnTo>
                    <a:pt x="1064" y="343"/>
                  </a:lnTo>
                  <a:lnTo>
                    <a:pt x="1150" y="358"/>
                  </a:lnTo>
                  <a:lnTo>
                    <a:pt x="1238" y="371"/>
                  </a:lnTo>
                  <a:lnTo>
                    <a:pt x="1329" y="384"/>
                  </a:lnTo>
                  <a:lnTo>
                    <a:pt x="1421" y="396"/>
                  </a:lnTo>
                  <a:lnTo>
                    <a:pt x="1512" y="406"/>
                  </a:lnTo>
                  <a:lnTo>
                    <a:pt x="1604" y="418"/>
                  </a:lnTo>
                  <a:lnTo>
                    <a:pt x="1698" y="429"/>
                  </a:lnTo>
                  <a:lnTo>
                    <a:pt x="1794" y="438"/>
                  </a:lnTo>
                  <a:lnTo>
                    <a:pt x="1889" y="447"/>
                  </a:lnTo>
                  <a:lnTo>
                    <a:pt x="1986" y="456"/>
                  </a:lnTo>
                  <a:lnTo>
                    <a:pt x="2085" y="466"/>
                  </a:lnTo>
                  <a:lnTo>
                    <a:pt x="2185" y="474"/>
                  </a:lnTo>
                  <a:lnTo>
                    <a:pt x="2285" y="481"/>
                  </a:lnTo>
                  <a:lnTo>
                    <a:pt x="2384" y="489"/>
                  </a:lnTo>
                  <a:lnTo>
                    <a:pt x="2486" y="497"/>
                  </a:lnTo>
                  <a:lnTo>
                    <a:pt x="2587" y="505"/>
                  </a:lnTo>
                  <a:lnTo>
                    <a:pt x="2690" y="513"/>
                  </a:lnTo>
                  <a:lnTo>
                    <a:pt x="2795" y="521"/>
                  </a:lnTo>
                  <a:lnTo>
                    <a:pt x="2768" y="496"/>
                  </a:lnTo>
                  <a:lnTo>
                    <a:pt x="2795" y="521"/>
                  </a:lnTo>
                  <a:lnTo>
                    <a:pt x="2816" y="514"/>
                  </a:lnTo>
                  <a:lnTo>
                    <a:pt x="2825" y="497"/>
                  </a:lnTo>
                  <a:lnTo>
                    <a:pt x="2819" y="479"/>
                  </a:lnTo>
                  <a:lnTo>
                    <a:pt x="2798" y="471"/>
                  </a:lnTo>
                  <a:lnTo>
                    <a:pt x="2825" y="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689" y="2264"/>
              <a:ext cx="486" cy="3113"/>
            </a:xfrm>
            <a:custGeom>
              <a:avLst/>
              <a:gdLst>
                <a:gd name="T0" fmla="*/ 53 w 971"/>
                <a:gd name="T1" fmla="*/ 6225 h 6225"/>
                <a:gd name="T2" fmla="*/ 53 w 971"/>
                <a:gd name="T3" fmla="*/ 6225 h 6225"/>
                <a:gd name="T4" fmla="*/ 182 w 971"/>
                <a:gd name="T5" fmla="*/ 5864 h 6225"/>
                <a:gd name="T6" fmla="*/ 300 w 971"/>
                <a:gd name="T7" fmla="*/ 5493 h 6225"/>
                <a:gd name="T8" fmla="*/ 406 w 971"/>
                <a:gd name="T9" fmla="*/ 5114 h 6225"/>
                <a:gd name="T10" fmla="*/ 504 w 971"/>
                <a:gd name="T11" fmla="*/ 4727 h 6225"/>
                <a:gd name="T12" fmla="*/ 589 w 971"/>
                <a:gd name="T13" fmla="*/ 4335 h 6225"/>
                <a:gd name="T14" fmla="*/ 665 w 971"/>
                <a:gd name="T15" fmla="*/ 3938 h 6225"/>
                <a:gd name="T16" fmla="*/ 732 w 971"/>
                <a:gd name="T17" fmla="*/ 3538 h 6225"/>
                <a:gd name="T18" fmla="*/ 791 w 971"/>
                <a:gd name="T19" fmla="*/ 3136 h 6225"/>
                <a:gd name="T20" fmla="*/ 838 w 971"/>
                <a:gd name="T21" fmla="*/ 2731 h 6225"/>
                <a:gd name="T22" fmla="*/ 879 w 971"/>
                <a:gd name="T23" fmla="*/ 2329 h 6225"/>
                <a:gd name="T24" fmla="*/ 912 w 971"/>
                <a:gd name="T25" fmla="*/ 1930 h 6225"/>
                <a:gd name="T26" fmla="*/ 937 w 971"/>
                <a:gd name="T27" fmla="*/ 1530 h 6225"/>
                <a:gd name="T28" fmla="*/ 955 w 971"/>
                <a:gd name="T29" fmla="*/ 1137 h 6225"/>
                <a:gd name="T30" fmla="*/ 967 w 971"/>
                <a:gd name="T31" fmla="*/ 751 h 6225"/>
                <a:gd name="T32" fmla="*/ 971 w 971"/>
                <a:gd name="T33" fmla="*/ 372 h 6225"/>
                <a:gd name="T34" fmla="*/ 970 w 971"/>
                <a:gd name="T35" fmla="*/ 0 h 6225"/>
                <a:gd name="T36" fmla="*/ 913 w 971"/>
                <a:gd name="T37" fmla="*/ 0 h 6225"/>
                <a:gd name="T38" fmla="*/ 914 w 971"/>
                <a:gd name="T39" fmla="*/ 372 h 6225"/>
                <a:gd name="T40" fmla="*/ 910 w 971"/>
                <a:gd name="T41" fmla="*/ 751 h 6225"/>
                <a:gd name="T42" fmla="*/ 898 w 971"/>
                <a:gd name="T43" fmla="*/ 1137 h 6225"/>
                <a:gd name="T44" fmla="*/ 880 w 971"/>
                <a:gd name="T45" fmla="*/ 1530 h 6225"/>
                <a:gd name="T46" fmla="*/ 855 w 971"/>
                <a:gd name="T47" fmla="*/ 1927 h 6225"/>
                <a:gd name="T48" fmla="*/ 822 w 971"/>
                <a:gd name="T49" fmla="*/ 2326 h 6225"/>
                <a:gd name="T50" fmla="*/ 782 w 971"/>
                <a:gd name="T51" fmla="*/ 2728 h 6225"/>
                <a:gd name="T52" fmla="*/ 734 w 971"/>
                <a:gd name="T53" fmla="*/ 3130 h 6225"/>
                <a:gd name="T54" fmla="*/ 676 w 971"/>
                <a:gd name="T55" fmla="*/ 3533 h 6225"/>
                <a:gd name="T56" fmla="*/ 609 w 971"/>
                <a:gd name="T57" fmla="*/ 3931 h 6225"/>
                <a:gd name="T58" fmla="*/ 532 w 971"/>
                <a:gd name="T59" fmla="*/ 4327 h 6225"/>
                <a:gd name="T60" fmla="*/ 447 w 971"/>
                <a:gd name="T61" fmla="*/ 4719 h 6225"/>
                <a:gd name="T62" fmla="*/ 352 w 971"/>
                <a:gd name="T63" fmla="*/ 5104 h 6225"/>
                <a:gd name="T64" fmla="*/ 246 w 971"/>
                <a:gd name="T65" fmla="*/ 5482 h 6225"/>
                <a:gd name="T66" fmla="*/ 128 w 971"/>
                <a:gd name="T67" fmla="*/ 5851 h 6225"/>
                <a:gd name="T68" fmla="*/ 0 w 971"/>
                <a:gd name="T69" fmla="*/ 6210 h 6225"/>
                <a:gd name="T70" fmla="*/ 0 w 971"/>
                <a:gd name="T71" fmla="*/ 6210 h 6225"/>
                <a:gd name="T72" fmla="*/ 53 w 971"/>
                <a:gd name="T73" fmla="*/ 6225 h 6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1" h="6225">
                  <a:moveTo>
                    <a:pt x="53" y="6225"/>
                  </a:moveTo>
                  <a:lnTo>
                    <a:pt x="53" y="6225"/>
                  </a:lnTo>
                  <a:lnTo>
                    <a:pt x="182" y="5864"/>
                  </a:lnTo>
                  <a:lnTo>
                    <a:pt x="300" y="5493"/>
                  </a:lnTo>
                  <a:lnTo>
                    <a:pt x="406" y="5114"/>
                  </a:lnTo>
                  <a:lnTo>
                    <a:pt x="504" y="4727"/>
                  </a:lnTo>
                  <a:lnTo>
                    <a:pt x="589" y="4335"/>
                  </a:lnTo>
                  <a:lnTo>
                    <a:pt x="665" y="3938"/>
                  </a:lnTo>
                  <a:lnTo>
                    <a:pt x="732" y="3538"/>
                  </a:lnTo>
                  <a:lnTo>
                    <a:pt x="791" y="3136"/>
                  </a:lnTo>
                  <a:lnTo>
                    <a:pt x="838" y="2731"/>
                  </a:lnTo>
                  <a:lnTo>
                    <a:pt x="879" y="2329"/>
                  </a:lnTo>
                  <a:lnTo>
                    <a:pt x="912" y="1930"/>
                  </a:lnTo>
                  <a:lnTo>
                    <a:pt x="937" y="1530"/>
                  </a:lnTo>
                  <a:lnTo>
                    <a:pt x="955" y="1137"/>
                  </a:lnTo>
                  <a:lnTo>
                    <a:pt x="967" y="751"/>
                  </a:lnTo>
                  <a:lnTo>
                    <a:pt x="971" y="372"/>
                  </a:lnTo>
                  <a:lnTo>
                    <a:pt x="970" y="0"/>
                  </a:lnTo>
                  <a:lnTo>
                    <a:pt x="913" y="0"/>
                  </a:lnTo>
                  <a:lnTo>
                    <a:pt x="914" y="372"/>
                  </a:lnTo>
                  <a:lnTo>
                    <a:pt x="910" y="751"/>
                  </a:lnTo>
                  <a:lnTo>
                    <a:pt x="898" y="1137"/>
                  </a:lnTo>
                  <a:lnTo>
                    <a:pt x="880" y="1530"/>
                  </a:lnTo>
                  <a:lnTo>
                    <a:pt x="855" y="1927"/>
                  </a:lnTo>
                  <a:lnTo>
                    <a:pt x="822" y="2326"/>
                  </a:lnTo>
                  <a:lnTo>
                    <a:pt x="782" y="2728"/>
                  </a:lnTo>
                  <a:lnTo>
                    <a:pt x="734" y="3130"/>
                  </a:lnTo>
                  <a:lnTo>
                    <a:pt x="676" y="3533"/>
                  </a:lnTo>
                  <a:lnTo>
                    <a:pt x="609" y="3931"/>
                  </a:lnTo>
                  <a:lnTo>
                    <a:pt x="532" y="4327"/>
                  </a:lnTo>
                  <a:lnTo>
                    <a:pt x="447" y="4719"/>
                  </a:lnTo>
                  <a:lnTo>
                    <a:pt x="352" y="5104"/>
                  </a:lnTo>
                  <a:lnTo>
                    <a:pt x="246" y="5482"/>
                  </a:lnTo>
                  <a:lnTo>
                    <a:pt x="128" y="5851"/>
                  </a:lnTo>
                  <a:lnTo>
                    <a:pt x="0" y="6210"/>
                  </a:lnTo>
                  <a:lnTo>
                    <a:pt x="53" y="6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538" y="5369"/>
              <a:ext cx="2178" cy="2165"/>
            </a:xfrm>
            <a:custGeom>
              <a:avLst/>
              <a:gdLst>
                <a:gd name="T0" fmla="*/ 37 w 4355"/>
                <a:gd name="T1" fmla="*/ 4327 h 4328"/>
                <a:gd name="T2" fmla="*/ 411 w 4355"/>
                <a:gd name="T3" fmla="*/ 4189 h 4328"/>
                <a:gd name="T4" fmla="*/ 773 w 4355"/>
                <a:gd name="T5" fmla="*/ 4028 h 4328"/>
                <a:gd name="T6" fmla="*/ 1125 w 4355"/>
                <a:gd name="T7" fmla="*/ 3842 h 4328"/>
                <a:gd name="T8" fmla="*/ 1463 w 4355"/>
                <a:gd name="T9" fmla="*/ 3636 h 4328"/>
                <a:gd name="T10" fmla="*/ 1790 w 4355"/>
                <a:gd name="T11" fmla="*/ 3412 h 4328"/>
                <a:gd name="T12" fmla="*/ 2105 w 4355"/>
                <a:gd name="T13" fmla="*/ 3168 h 4328"/>
                <a:gd name="T14" fmla="*/ 2405 w 4355"/>
                <a:gd name="T15" fmla="*/ 2907 h 4328"/>
                <a:gd name="T16" fmla="*/ 2690 w 4355"/>
                <a:gd name="T17" fmla="*/ 2632 h 4328"/>
                <a:gd name="T18" fmla="*/ 2960 w 4355"/>
                <a:gd name="T19" fmla="*/ 2341 h 4328"/>
                <a:gd name="T20" fmla="*/ 3212 w 4355"/>
                <a:gd name="T21" fmla="*/ 2037 h 4328"/>
                <a:gd name="T22" fmla="*/ 3450 w 4355"/>
                <a:gd name="T23" fmla="*/ 1722 h 4328"/>
                <a:gd name="T24" fmla="*/ 3669 w 4355"/>
                <a:gd name="T25" fmla="*/ 1395 h 4328"/>
                <a:gd name="T26" fmla="*/ 3870 w 4355"/>
                <a:gd name="T27" fmla="*/ 1061 h 4328"/>
                <a:gd name="T28" fmla="*/ 4051 w 4355"/>
                <a:gd name="T29" fmla="*/ 718 h 4328"/>
                <a:gd name="T30" fmla="*/ 4214 w 4355"/>
                <a:gd name="T31" fmla="*/ 369 h 4328"/>
                <a:gd name="T32" fmla="*/ 4355 w 4355"/>
                <a:gd name="T33" fmla="*/ 15 h 4328"/>
                <a:gd name="T34" fmla="*/ 4233 w 4355"/>
                <a:gd name="T35" fmla="*/ 176 h 4328"/>
                <a:gd name="T36" fmla="*/ 4084 w 4355"/>
                <a:gd name="T37" fmla="*/ 526 h 4328"/>
                <a:gd name="T38" fmla="*/ 3912 w 4355"/>
                <a:gd name="T39" fmla="*/ 870 h 4328"/>
                <a:gd name="T40" fmla="*/ 3721 w 4355"/>
                <a:gd name="T41" fmla="*/ 1206 h 4328"/>
                <a:gd name="T42" fmla="*/ 3514 w 4355"/>
                <a:gd name="T43" fmla="*/ 1535 h 4328"/>
                <a:gd name="T44" fmla="*/ 3287 w 4355"/>
                <a:gd name="T45" fmla="*/ 1854 h 4328"/>
                <a:gd name="T46" fmla="*/ 3044 w 4355"/>
                <a:gd name="T47" fmla="*/ 2161 h 4328"/>
                <a:gd name="T48" fmla="*/ 2783 w 4355"/>
                <a:gd name="T49" fmla="*/ 2457 h 4328"/>
                <a:gd name="T50" fmla="*/ 2508 w 4355"/>
                <a:gd name="T51" fmla="*/ 2737 h 4328"/>
                <a:gd name="T52" fmla="*/ 2217 w 4355"/>
                <a:gd name="T53" fmla="*/ 3005 h 4328"/>
                <a:gd name="T54" fmla="*/ 1913 w 4355"/>
                <a:gd name="T55" fmla="*/ 3255 h 4328"/>
                <a:gd name="T56" fmla="*/ 1595 w 4355"/>
                <a:gd name="T57" fmla="*/ 3487 h 4328"/>
                <a:gd name="T58" fmla="*/ 1265 w 4355"/>
                <a:gd name="T59" fmla="*/ 3701 h 4328"/>
                <a:gd name="T60" fmla="*/ 922 w 4355"/>
                <a:gd name="T61" fmla="*/ 3895 h 4328"/>
                <a:gd name="T62" fmla="*/ 568 w 4355"/>
                <a:gd name="T63" fmla="*/ 4066 h 4328"/>
                <a:gd name="T64" fmla="*/ 204 w 4355"/>
                <a:gd name="T65" fmla="*/ 4215 h 4328"/>
                <a:gd name="T66" fmla="*/ 37 w 4355"/>
                <a:gd name="T67" fmla="*/ 4280 h 4328"/>
                <a:gd name="T68" fmla="*/ 9 w 4355"/>
                <a:gd name="T69" fmla="*/ 4285 h 4328"/>
                <a:gd name="T70" fmla="*/ 0 w 4355"/>
                <a:gd name="T71" fmla="*/ 4302 h 4328"/>
                <a:gd name="T72" fmla="*/ 6 w 4355"/>
                <a:gd name="T73" fmla="*/ 4319 h 4328"/>
                <a:gd name="T74" fmla="*/ 25 w 4355"/>
                <a:gd name="T75" fmla="*/ 4328 h 4328"/>
                <a:gd name="T76" fmla="*/ 19 w 4355"/>
                <a:gd name="T77" fmla="*/ 4327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55" h="4328">
                  <a:moveTo>
                    <a:pt x="19" y="4327"/>
                  </a:moveTo>
                  <a:lnTo>
                    <a:pt x="37" y="4327"/>
                  </a:lnTo>
                  <a:lnTo>
                    <a:pt x="225" y="4260"/>
                  </a:lnTo>
                  <a:lnTo>
                    <a:pt x="411" y="4189"/>
                  </a:lnTo>
                  <a:lnTo>
                    <a:pt x="592" y="4111"/>
                  </a:lnTo>
                  <a:lnTo>
                    <a:pt x="773" y="4028"/>
                  </a:lnTo>
                  <a:lnTo>
                    <a:pt x="949" y="3937"/>
                  </a:lnTo>
                  <a:lnTo>
                    <a:pt x="1125" y="3842"/>
                  </a:lnTo>
                  <a:lnTo>
                    <a:pt x="1295" y="3743"/>
                  </a:lnTo>
                  <a:lnTo>
                    <a:pt x="1463" y="3636"/>
                  </a:lnTo>
                  <a:lnTo>
                    <a:pt x="1628" y="3527"/>
                  </a:lnTo>
                  <a:lnTo>
                    <a:pt x="1790" y="3412"/>
                  </a:lnTo>
                  <a:lnTo>
                    <a:pt x="1948" y="3292"/>
                  </a:lnTo>
                  <a:lnTo>
                    <a:pt x="2105" y="3168"/>
                  </a:lnTo>
                  <a:lnTo>
                    <a:pt x="2256" y="3039"/>
                  </a:lnTo>
                  <a:lnTo>
                    <a:pt x="2405" y="2907"/>
                  </a:lnTo>
                  <a:lnTo>
                    <a:pt x="2550" y="2772"/>
                  </a:lnTo>
                  <a:lnTo>
                    <a:pt x="2690" y="2632"/>
                  </a:lnTo>
                  <a:lnTo>
                    <a:pt x="2827" y="2488"/>
                  </a:lnTo>
                  <a:lnTo>
                    <a:pt x="2960" y="2341"/>
                  </a:lnTo>
                  <a:lnTo>
                    <a:pt x="3089" y="2190"/>
                  </a:lnTo>
                  <a:lnTo>
                    <a:pt x="3212" y="2037"/>
                  </a:lnTo>
                  <a:lnTo>
                    <a:pt x="3335" y="1881"/>
                  </a:lnTo>
                  <a:lnTo>
                    <a:pt x="3450" y="1722"/>
                  </a:lnTo>
                  <a:lnTo>
                    <a:pt x="3562" y="1559"/>
                  </a:lnTo>
                  <a:lnTo>
                    <a:pt x="3669" y="1395"/>
                  </a:lnTo>
                  <a:lnTo>
                    <a:pt x="3772" y="1229"/>
                  </a:lnTo>
                  <a:lnTo>
                    <a:pt x="3870" y="1061"/>
                  </a:lnTo>
                  <a:lnTo>
                    <a:pt x="3963" y="891"/>
                  </a:lnTo>
                  <a:lnTo>
                    <a:pt x="4051" y="718"/>
                  </a:lnTo>
                  <a:lnTo>
                    <a:pt x="4135" y="544"/>
                  </a:lnTo>
                  <a:lnTo>
                    <a:pt x="4214" y="369"/>
                  </a:lnTo>
                  <a:lnTo>
                    <a:pt x="4287" y="192"/>
                  </a:lnTo>
                  <a:lnTo>
                    <a:pt x="4355" y="15"/>
                  </a:lnTo>
                  <a:lnTo>
                    <a:pt x="4302" y="0"/>
                  </a:lnTo>
                  <a:lnTo>
                    <a:pt x="4233" y="176"/>
                  </a:lnTo>
                  <a:lnTo>
                    <a:pt x="4160" y="353"/>
                  </a:lnTo>
                  <a:lnTo>
                    <a:pt x="4084" y="526"/>
                  </a:lnTo>
                  <a:lnTo>
                    <a:pt x="4000" y="700"/>
                  </a:lnTo>
                  <a:lnTo>
                    <a:pt x="3912" y="870"/>
                  </a:lnTo>
                  <a:lnTo>
                    <a:pt x="3820" y="1040"/>
                  </a:lnTo>
                  <a:lnTo>
                    <a:pt x="3721" y="1206"/>
                  </a:lnTo>
                  <a:lnTo>
                    <a:pt x="3621" y="1372"/>
                  </a:lnTo>
                  <a:lnTo>
                    <a:pt x="3514" y="1535"/>
                  </a:lnTo>
                  <a:lnTo>
                    <a:pt x="3402" y="1696"/>
                  </a:lnTo>
                  <a:lnTo>
                    <a:pt x="3287" y="1854"/>
                  </a:lnTo>
                  <a:lnTo>
                    <a:pt x="3168" y="2008"/>
                  </a:lnTo>
                  <a:lnTo>
                    <a:pt x="3044" y="2161"/>
                  </a:lnTo>
                  <a:lnTo>
                    <a:pt x="2915" y="2312"/>
                  </a:lnTo>
                  <a:lnTo>
                    <a:pt x="2783" y="2457"/>
                  </a:lnTo>
                  <a:lnTo>
                    <a:pt x="2648" y="2600"/>
                  </a:lnTo>
                  <a:lnTo>
                    <a:pt x="2508" y="2737"/>
                  </a:lnTo>
                  <a:lnTo>
                    <a:pt x="2363" y="2873"/>
                  </a:lnTo>
                  <a:lnTo>
                    <a:pt x="2217" y="3005"/>
                  </a:lnTo>
                  <a:lnTo>
                    <a:pt x="2066" y="3131"/>
                  </a:lnTo>
                  <a:lnTo>
                    <a:pt x="1913" y="3255"/>
                  </a:lnTo>
                  <a:lnTo>
                    <a:pt x="1754" y="3373"/>
                  </a:lnTo>
                  <a:lnTo>
                    <a:pt x="1595" y="3487"/>
                  </a:lnTo>
                  <a:lnTo>
                    <a:pt x="1431" y="3597"/>
                  </a:lnTo>
                  <a:lnTo>
                    <a:pt x="1265" y="3701"/>
                  </a:lnTo>
                  <a:lnTo>
                    <a:pt x="1095" y="3800"/>
                  </a:lnTo>
                  <a:lnTo>
                    <a:pt x="922" y="3895"/>
                  </a:lnTo>
                  <a:lnTo>
                    <a:pt x="746" y="3983"/>
                  </a:lnTo>
                  <a:lnTo>
                    <a:pt x="568" y="4066"/>
                  </a:lnTo>
                  <a:lnTo>
                    <a:pt x="388" y="4144"/>
                  </a:lnTo>
                  <a:lnTo>
                    <a:pt x="204" y="4215"/>
                  </a:lnTo>
                  <a:lnTo>
                    <a:pt x="19" y="4280"/>
                  </a:lnTo>
                  <a:lnTo>
                    <a:pt x="37" y="4280"/>
                  </a:lnTo>
                  <a:lnTo>
                    <a:pt x="19" y="4280"/>
                  </a:lnTo>
                  <a:lnTo>
                    <a:pt x="9" y="4285"/>
                  </a:lnTo>
                  <a:lnTo>
                    <a:pt x="1" y="4293"/>
                  </a:lnTo>
                  <a:lnTo>
                    <a:pt x="0" y="4302"/>
                  </a:lnTo>
                  <a:lnTo>
                    <a:pt x="1" y="4311"/>
                  </a:lnTo>
                  <a:lnTo>
                    <a:pt x="6" y="4319"/>
                  </a:lnTo>
                  <a:lnTo>
                    <a:pt x="15" y="4326"/>
                  </a:lnTo>
                  <a:lnTo>
                    <a:pt x="25" y="4328"/>
                  </a:lnTo>
                  <a:lnTo>
                    <a:pt x="37" y="4327"/>
                  </a:lnTo>
                  <a:lnTo>
                    <a:pt x="19" y="4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595" y="2223"/>
              <a:ext cx="369" cy="215"/>
            </a:xfrm>
            <a:custGeom>
              <a:avLst/>
              <a:gdLst>
                <a:gd name="T0" fmla="*/ 49 w 737"/>
                <a:gd name="T1" fmla="*/ 0 h 430"/>
                <a:gd name="T2" fmla="*/ 735 w 737"/>
                <a:gd name="T3" fmla="*/ 61 h 430"/>
                <a:gd name="T4" fmla="*/ 737 w 737"/>
                <a:gd name="T5" fmla="*/ 430 h 430"/>
                <a:gd name="T6" fmla="*/ 0 w 737"/>
                <a:gd name="T7" fmla="*/ 365 h 430"/>
                <a:gd name="T8" fmla="*/ 49 w 737"/>
                <a:gd name="T9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430">
                  <a:moveTo>
                    <a:pt x="49" y="0"/>
                  </a:moveTo>
                  <a:lnTo>
                    <a:pt x="735" y="61"/>
                  </a:lnTo>
                  <a:lnTo>
                    <a:pt x="737" y="430"/>
                  </a:lnTo>
                  <a:lnTo>
                    <a:pt x="0" y="36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845" y="3803"/>
              <a:ext cx="222" cy="336"/>
            </a:xfrm>
            <a:custGeom>
              <a:avLst/>
              <a:gdLst>
                <a:gd name="T0" fmla="*/ 350 w 443"/>
                <a:gd name="T1" fmla="*/ 673 h 673"/>
                <a:gd name="T2" fmla="*/ 443 w 443"/>
                <a:gd name="T3" fmla="*/ 47 h 673"/>
                <a:gd name="T4" fmla="*/ 98 w 443"/>
                <a:gd name="T5" fmla="*/ 0 h 673"/>
                <a:gd name="T6" fmla="*/ 0 w 443"/>
                <a:gd name="T7" fmla="*/ 621 h 673"/>
                <a:gd name="T8" fmla="*/ 350 w 443"/>
                <a:gd name="T9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673">
                  <a:moveTo>
                    <a:pt x="350" y="673"/>
                  </a:moveTo>
                  <a:lnTo>
                    <a:pt x="443" y="47"/>
                  </a:lnTo>
                  <a:lnTo>
                    <a:pt x="98" y="0"/>
                  </a:lnTo>
                  <a:lnTo>
                    <a:pt x="0" y="621"/>
                  </a:lnTo>
                  <a:lnTo>
                    <a:pt x="350" y="67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928" y="3126"/>
              <a:ext cx="205" cy="356"/>
            </a:xfrm>
            <a:custGeom>
              <a:avLst/>
              <a:gdLst>
                <a:gd name="T0" fmla="*/ 358 w 409"/>
                <a:gd name="T1" fmla="*/ 713 h 713"/>
                <a:gd name="T2" fmla="*/ 409 w 409"/>
                <a:gd name="T3" fmla="*/ 23 h 713"/>
                <a:gd name="T4" fmla="*/ 44 w 409"/>
                <a:gd name="T5" fmla="*/ 0 h 713"/>
                <a:gd name="T6" fmla="*/ 0 w 409"/>
                <a:gd name="T7" fmla="*/ 680 h 713"/>
                <a:gd name="T8" fmla="*/ 358 w 409"/>
                <a:gd name="T9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713">
                  <a:moveTo>
                    <a:pt x="358" y="713"/>
                  </a:moveTo>
                  <a:lnTo>
                    <a:pt x="409" y="23"/>
                  </a:lnTo>
                  <a:lnTo>
                    <a:pt x="44" y="0"/>
                  </a:lnTo>
                  <a:lnTo>
                    <a:pt x="0" y="680"/>
                  </a:lnTo>
                  <a:lnTo>
                    <a:pt x="358" y="71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480" y="5116"/>
              <a:ext cx="293" cy="382"/>
            </a:xfrm>
            <a:custGeom>
              <a:avLst/>
              <a:gdLst>
                <a:gd name="T0" fmla="*/ 338 w 587"/>
                <a:gd name="T1" fmla="*/ 765 h 765"/>
                <a:gd name="T2" fmla="*/ 587 w 587"/>
                <a:gd name="T3" fmla="*/ 101 h 765"/>
                <a:gd name="T4" fmla="*/ 241 w 587"/>
                <a:gd name="T5" fmla="*/ 0 h 765"/>
                <a:gd name="T6" fmla="*/ 0 w 587"/>
                <a:gd name="T7" fmla="*/ 654 h 765"/>
                <a:gd name="T8" fmla="*/ 338 w 587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765">
                  <a:moveTo>
                    <a:pt x="338" y="765"/>
                  </a:moveTo>
                  <a:lnTo>
                    <a:pt x="587" y="101"/>
                  </a:lnTo>
                  <a:lnTo>
                    <a:pt x="241" y="0"/>
                  </a:lnTo>
                  <a:lnTo>
                    <a:pt x="0" y="654"/>
                  </a:lnTo>
                  <a:lnTo>
                    <a:pt x="338" y="7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157" y="5767"/>
              <a:ext cx="332" cy="383"/>
            </a:xfrm>
            <a:custGeom>
              <a:avLst/>
              <a:gdLst>
                <a:gd name="T0" fmla="*/ 281 w 664"/>
                <a:gd name="T1" fmla="*/ 768 h 768"/>
                <a:gd name="T2" fmla="*/ 664 w 664"/>
                <a:gd name="T3" fmla="*/ 134 h 768"/>
                <a:gd name="T4" fmla="*/ 354 w 664"/>
                <a:gd name="T5" fmla="*/ 0 h 768"/>
                <a:gd name="T6" fmla="*/ 0 w 664"/>
                <a:gd name="T7" fmla="*/ 612 h 768"/>
                <a:gd name="T8" fmla="*/ 281 w 664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768">
                  <a:moveTo>
                    <a:pt x="281" y="768"/>
                  </a:moveTo>
                  <a:lnTo>
                    <a:pt x="664" y="134"/>
                  </a:lnTo>
                  <a:lnTo>
                    <a:pt x="354" y="0"/>
                  </a:lnTo>
                  <a:lnTo>
                    <a:pt x="0" y="612"/>
                  </a:lnTo>
                  <a:lnTo>
                    <a:pt x="281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124" y="6843"/>
              <a:ext cx="413" cy="345"/>
            </a:xfrm>
            <a:custGeom>
              <a:avLst/>
              <a:gdLst>
                <a:gd name="T0" fmla="*/ 201 w 825"/>
                <a:gd name="T1" fmla="*/ 691 h 691"/>
                <a:gd name="T2" fmla="*/ 825 w 825"/>
                <a:gd name="T3" fmla="*/ 265 h 691"/>
                <a:gd name="T4" fmla="*/ 624 w 825"/>
                <a:gd name="T5" fmla="*/ 0 h 691"/>
                <a:gd name="T6" fmla="*/ 0 w 825"/>
                <a:gd name="T7" fmla="*/ 432 h 691"/>
                <a:gd name="T8" fmla="*/ 201 w 825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5" h="691">
                  <a:moveTo>
                    <a:pt x="201" y="691"/>
                  </a:moveTo>
                  <a:lnTo>
                    <a:pt x="825" y="265"/>
                  </a:lnTo>
                  <a:lnTo>
                    <a:pt x="624" y="0"/>
                  </a:lnTo>
                  <a:lnTo>
                    <a:pt x="0" y="432"/>
                  </a:lnTo>
                  <a:lnTo>
                    <a:pt x="201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703" y="6361"/>
              <a:ext cx="359" cy="359"/>
            </a:xfrm>
            <a:custGeom>
              <a:avLst/>
              <a:gdLst>
                <a:gd name="T0" fmla="*/ 228 w 718"/>
                <a:gd name="T1" fmla="*/ 717 h 717"/>
                <a:gd name="T2" fmla="*/ 718 w 718"/>
                <a:gd name="T3" fmla="*/ 176 h 717"/>
                <a:gd name="T4" fmla="*/ 488 w 718"/>
                <a:gd name="T5" fmla="*/ 0 h 717"/>
                <a:gd name="T6" fmla="*/ 0 w 718"/>
                <a:gd name="T7" fmla="*/ 522 h 717"/>
                <a:gd name="T8" fmla="*/ 228 w 718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717">
                  <a:moveTo>
                    <a:pt x="228" y="717"/>
                  </a:moveTo>
                  <a:lnTo>
                    <a:pt x="718" y="176"/>
                  </a:lnTo>
                  <a:lnTo>
                    <a:pt x="488" y="0"/>
                  </a:lnTo>
                  <a:lnTo>
                    <a:pt x="0" y="522"/>
                  </a:lnTo>
                  <a:lnTo>
                    <a:pt x="228" y="71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694" y="4454"/>
              <a:ext cx="260" cy="397"/>
            </a:xfrm>
            <a:custGeom>
              <a:avLst/>
              <a:gdLst>
                <a:gd name="T0" fmla="*/ 343 w 520"/>
                <a:gd name="T1" fmla="*/ 795 h 795"/>
                <a:gd name="T2" fmla="*/ 520 w 520"/>
                <a:gd name="T3" fmla="*/ 58 h 795"/>
                <a:gd name="T4" fmla="*/ 174 w 520"/>
                <a:gd name="T5" fmla="*/ 0 h 795"/>
                <a:gd name="T6" fmla="*/ 0 w 520"/>
                <a:gd name="T7" fmla="*/ 729 h 795"/>
                <a:gd name="T8" fmla="*/ 343 w 520"/>
                <a:gd name="T9" fmla="*/ 7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795">
                  <a:moveTo>
                    <a:pt x="343" y="795"/>
                  </a:moveTo>
                  <a:lnTo>
                    <a:pt x="520" y="58"/>
                  </a:lnTo>
                  <a:lnTo>
                    <a:pt x="174" y="0"/>
                  </a:lnTo>
                  <a:lnTo>
                    <a:pt x="0" y="729"/>
                  </a:lnTo>
                  <a:lnTo>
                    <a:pt x="343" y="79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966" y="2442"/>
              <a:ext cx="194" cy="340"/>
            </a:xfrm>
            <a:custGeom>
              <a:avLst/>
              <a:gdLst>
                <a:gd name="T0" fmla="*/ 369 w 388"/>
                <a:gd name="T1" fmla="*/ 681 h 681"/>
                <a:gd name="T2" fmla="*/ 388 w 388"/>
                <a:gd name="T3" fmla="*/ 0 h 681"/>
                <a:gd name="T4" fmla="*/ 8 w 388"/>
                <a:gd name="T5" fmla="*/ 0 h 681"/>
                <a:gd name="T6" fmla="*/ 0 w 388"/>
                <a:gd name="T7" fmla="*/ 681 h 681"/>
                <a:gd name="T8" fmla="*/ 369 w 388"/>
                <a:gd name="T9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681">
                  <a:moveTo>
                    <a:pt x="369" y="681"/>
                  </a:moveTo>
                  <a:lnTo>
                    <a:pt x="388" y="0"/>
                  </a:lnTo>
                  <a:lnTo>
                    <a:pt x="8" y="0"/>
                  </a:lnTo>
                  <a:lnTo>
                    <a:pt x="0" y="681"/>
                  </a:lnTo>
                  <a:lnTo>
                    <a:pt x="369" y="68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826" y="2082"/>
              <a:ext cx="425" cy="267"/>
            </a:xfrm>
            <a:custGeom>
              <a:avLst/>
              <a:gdLst>
                <a:gd name="T0" fmla="*/ 388 w 849"/>
                <a:gd name="T1" fmla="*/ 452 h 535"/>
                <a:gd name="T2" fmla="*/ 358 w 849"/>
                <a:gd name="T3" fmla="*/ 444 h 535"/>
                <a:gd name="T4" fmla="*/ 331 w 849"/>
                <a:gd name="T5" fmla="*/ 437 h 535"/>
                <a:gd name="T6" fmla="*/ 305 w 849"/>
                <a:gd name="T7" fmla="*/ 431 h 535"/>
                <a:gd name="T8" fmla="*/ 279 w 849"/>
                <a:gd name="T9" fmla="*/ 423 h 535"/>
                <a:gd name="T10" fmla="*/ 255 w 849"/>
                <a:gd name="T11" fmla="*/ 416 h 535"/>
                <a:gd name="T12" fmla="*/ 232 w 849"/>
                <a:gd name="T13" fmla="*/ 411 h 535"/>
                <a:gd name="T14" fmla="*/ 209 w 849"/>
                <a:gd name="T15" fmla="*/ 405 h 535"/>
                <a:gd name="T16" fmla="*/ 185 w 849"/>
                <a:gd name="T17" fmla="*/ 398 h 535"/>
                <a:gd name="T18" fmla="*/ 163 w 849"/>
                <a:gd name="T19" fmla="*/ 393 h 535"/>
                <a:gd name="T20" fmla="*/ 140 w 849"/>
                <a:gd name="T21" fmla="*/ 386 h 535"/>
                <a:gd name="T22" fmla="*/ 120 w 849"/>
                <a:gd name="T23" fmla="*/ 379 h 535"/>
                <a:gd name="T24" fmla="*/ 96 w 849"/>
                <a:gd name="T25" fmla="*/ 374 h 535"/>
                <a:gd name="T26" fmla="*/ 73 w 849"/>
                <a:gd name="T27" fmla="*/ 368 h 535"/>
                <a:gd name="T28" fmla="*/ 49 w 849"/>
                <a:gd name="T29" fmla="*/ 362 h 535"/>
                <a:gd name="T30" fmla="*/ 26 w 849"/>
                <a:gd name="T31" fmla="*/ 356 h 535"/>
                <a:gd name="T32" fmla="*/ 0 w 849"/>
                <a:gd name="T33" fmla="*/ 349 h 535"/>
                <a:gd name="T34" fmla="*/ 138 w 849"/>
                <a:gd name="T35" fmla="*/ 0 h 535"/>
                <a:gd name="T36" fmla="*/ 461 w 849"/>
                <a:gd name="T37" fmla="*/ 91 h 535"/>
                <a:gd name="T38" fmla="*/ 849 w 849"/>
                <a:gd name="T39" fmla="*/ 176 h 535"/>
                <a:gd name="T40" fmla="*/ 766 w 849"/>
                <a:gd name="T41" fmla="*/ 535 h 535"/>
                <a:gd name="T42" fmla="*/ 742 w 849"/>
                <a:gd name="T43" fmla="*/ 530 h 535"/>
                <a:gd name="T44" fmla="*/ 718 w 849"/>
                <a:gd name="T45" fmla="*/ 524 h 535"/>
                <a:gd name="T46" fmla="*/ 694 w 849"/>
                <a:gd name="T47" fmla="*/ 519 h 535"/>
                <a:gd name="T48" fmla="*/ 672 w 849"/>
                <a:gd name="T49" fmla="*/ 515 h 535"/>
                <a:gd name="T50" fmla="*/ 649 w 849"/>
                <a:gd name="T51" fmla="*/ 510 h 535"/>
                <a:gd name="T52" fmla="*/ 627 w 849"/>
                <a:gd name="T53" fmla="*/ 506 h 535"/>
                <a:gd name="T54" fmla="*/ 605 w 849"/>
                <a:gd name="T55" fmla="*/ 501 h 535"/>
                <a:gd name="T56" fmla="*/ 582 w 849"/>
                <a:gd name="T57" fmla="*/ 495 h 535"/>
                <a:gd name="T58" fmla="*/ 558 w 849"/>
                <a:gd name="T59" fmla="*/ 491 h 535"/>
                <a:gd name="T60" fmla="*/ 536 w 849"/>
                <a:gd name="T61" fmla="*/ 486 h 535"/>
                <a:gd name="T62" fmla="*/ 512 w 849"/>
                <a:gd name="T63" fmla="*/ 481 h 535"/>
                <a:gd name="T64" fmla="*/ 488 w 849"/>
                <a:gd name="T65" fmla="*/ 476 h 535"/>
                <a:gd name="T66" fmla="*/ 464 w 849"/>
                <a:gd name="T67" fmla="*/ 470 h 535"/>
                <a:gd name="T68" fmla="*/ 440 w 849"/>
                <a:gd name="T69" fmla="*/ 465 h 535"/>
                <a:gd name="T70" fmla="*/ 415 w 849"/>
                <a:gd name="T71" fmla="*/ 459 h 535"/>
                <a:gd name="T72" fmla="*/ 388 w 849"/>
                <a:gd name="T73" fmla="*/ 452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9" h="535">
                  <a:moveTo>
                    <a:pt x="388" y="452"/>
                  </a:moveTo>
                  <a:lnTo>
                    <a:pt x="358" y="444"/>
                  </a:lnTo>
                  <a:lnTo>
                    <a:pt x="331" y="437"/>
                  </a:lnTo>
                  <a:lnTo>
                    <a:pt x="305" y="431"/>
                  </a:lnTo>
                  <a:lnTo>
                    <a:pt x="279" y="423"/>
                  </a:lnTo>
                  <a:lnTo>
                    <a:pt x="255" y="416"/>
                  </a:lnTo>
                  <a:lnTo>
                    <a:pt x="232" y="411"/>
                  </a:lnTo>
                  <a:lnTo>
                    <a:pt x="209" y="405"/>
                  </a:lnTo>
                  <a:lnTo>
                    <a:pt x="185" y="398"/>
                  </a:lnTo>
                  <a:lnTo>
                    <a:pt x="163" y="393"/>
                  </a:lnTo>
                  <a:lnTo>
                    <a:pt x="140" y="386"/>
                  </a:lnTo>
                  <a:lnTo>
                    <a:pt x="120" y="379"/>
                  </a:lnTo>
                  <a:lnTo>
                    <a:pt x="96" y="374"/>
                  </a:lnTo>
                  <a:lnTo>
                    <a:pt x="73" y="368"/>
                  </a:lnTo>
                  <a:lnTo>
                    <a:pt x="49" y="362"/>
                  </a:lnTo>
                  <a:lnTo>
                    <a:pt x="26" y="356"/>
                  </a:lnTo>
                  <a:lnTo>
                    <a:pt x="0" y="349"/>
                  </a:lnTo>
                  <a:lnTo>
                    <a:pt x="138" y="0"/>
                  </a:lnTo>
                  <a:lnTo>
                    <a:pt x="461" y="91"/>
                  </a:lnTo>
                  <a:lnTo>
                    <a:pt x="849" y="176"/>
                  </a:lnTo>
                  <a:lnTo>
                    <a:pt x="766" y="535"/>
                  </a:lnTo>
                  <a:lnTo>
                    <a:pt x="742" y="530"/>
                  </a:lnTo>
                  <a:lnTo>
                    <a:pt x="718" y="524"/>
                  </a:lnTo>
                  <a:lnTo>
                    <a:pt x="694" y="519"/>
                  </a:lnTo>
                  <a:lnTo>
                    <a:pt x="672" y="515"/>
                  </a:lnTo>
                  <a:lnTo>
                    <a:pt x="649" y="510"/>
                  </a:lnTo>
                  <a:lnTo>
                    <a:pt x="627" y="506"/>
                  </a:lnTo>
                  <a:lnTo>
                    <a:pt x="605" y="501"/>
                  </a:lnTo>
                  <a:lnTo>
                    <a:pt x="582" y="495"/>
                  </a:lnTo>
                  <a:lnTo>
                    <a:pt x="558" y="491"/>
                  </a:lnTo>
                  <a:lnTo>
                    <a:pt x="536" y="486"/>
                  </a:lnTo>
                  <a:lnTo>
                    <a:pt x="512" y="481"/>
                  </a:lnTo>
                  <a:lnTo>
                    <a:pt x="488" y="476"/>
                  </a:lnTo>
                  <a:lnTo>
                    <a:pt x="464" y="470"/>
                  </a:lnTo>
                  <a:lnTo>
                    <a:pt x="440" y="465"/>
                  </a:lnTo>
                  <a:lnTo>
                    <a:pt x="415" y="459"/>
                  </a:lnTo>
                  <a:lnTo>
                    <a:pt x="388" y="45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099" y="1770"/>
              <a:ext cx="446" cy="339"/>
            </a:xfrm>
            <a:custGeom>
              <a:avLst/>
              <a:gdLst>
                <a:gd name="T0" fmla="*/ 163 w 893"/>
                <a:gd name="T1" fmla="*/ 0 h 679"/>
                <a:gd name="T2" fmla="*/ 893 w 893"/>
                <a:gd name="T3" fmla="*/ 327 h 679"/>
                <a:gd name="T4" fmla="*/ 733 w 893"/>
                <a:gd name="T5" fmla="*/ 679 h 679"/>
                <a:gd name="T6" fmla="*/ 0 w 893"/>
                <a:gd name="T7" fmla="*/ 344 h 679"/>
                <a:gd name="T8" fmla="*/ 163 w 893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3" h="679">
                  <a:moveTo>
                    <a:pt x="163" y="0"/>
                  </a:moveTo>
                  <a:lnTo>
                    <a:pt x="893" y="327"/>
                  </a:lnTo>
                  <a:lnTo>
                    <a:pt x="733" y="679"/>
                  </a:lnTo>
                  <a:lnTo>
                    <a:pt x="0" y="34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470" y="1453"/>
              <a:ext cx="353" cy="324"/>
            </a:xfrm>
            <a:custGeom>
              <a:avLst/>
              <a:gdLst>
                <a:gd name="T0" fmla="*/ 706 w 706"/>
                <a:gd name="T1" fmla="*/ 308 h 649"/>
                <a:gd name="T2" fmla="*/ 0 w 706"/>
                <a:gd name="T3" fmla="*/ 0 h 649"/>
                <a:gd name="T4" fmla="*/ 0 w 706"/>
                <a:gd name="T5" fmla="*/ 392 h 649"/>
                <a:gd name="T6" fmla="*/ 542 w 706"/>
                <a:gd name="T7" fmla="*/ 649 h 649"/>
                <a:gd name="T8" fmla="*/ 706 w 706"/>
                <a:gd name="T9" fmla="*/ 30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649">
                  <a:moveTo>
                    <a:pt x="706" y="308"/>
                  </a:moveTo>
                  <a:lnTo>
                    <a:pt x="0" y="0"/>
                  </a:lnTo>
                  <a:lnTo>
                    <a:pt x="0" y="392"/>
                  </a:lnTo>
                  <a:lnTo>
                    <a:pt x="542" y="649"/>
                  </a:lnTo>
                  <a:lnTo>
                    <a:pt x="706" y="30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304" y="5359"/>
              <a:ext cx="217" cy="416"/>
            </a:xfrm>
            <a:custGeom>
              <a:avLst/>
              <a:gdLst>
                <a:gd name="T0" fmla="*/ 379 w 433"/>
                <a:gd name="T1" fmla="*/ 0 h 832"/>
                <a:gd name="T2" fmla="*/ 379 w 433"/>
                <a:gd name="T3" fmla="*/ 0 h 832"/>
                <a:gd name="T4" fmla="*/ 358 w 433"/>
                <a:gd name="T5" fmla="*/ 53 h 832"/>
                <a:gd name="T6" fmla="*/ 337 w 433"/>
                <a:gd name="T7" fmla="*/ 104 h 832"/>
                <a:gd name="T8" fmla="*/ 315 w 433"/>
                <a:gd name="T9" fmla="*/ 157 h 832"/>
                <a:gd name="T10" fmla="*/ 292 w 433"/>
                <a:gd name="T11" fmla="*/ 208 h 832"/>
                <a:gd name="T12" fmla="*/ 270 w 433"/>
                <a:gd name="T13" fmla="*/ 258 h 832"/>
                <a:gd name="T14" fmla="*/ 247 w 433"/>
                <a:gd name="T15" fmla="*/ 310 h 832"/>
                <a:gd name="T16" fmla="*/ 224 w 433"/>
                <a:gd name="T17" fmla="*/ 361 h 832"/>
                <a:gd name="T18" fmla="*/ 200 w 433"/>
                <a:gd name="T19" fmla="*/ 412 h 832"/>
                <a:gd name="T20" fmla="*/ 176 w 433"/>
                <a:gd name="T21" fmla="*/ 462 h 832"/>
                <a:gd name="T22" fmla="*/ 150 w 433"/>
                <a:gd name="T23" fmla="*/ 514 h 832"/>
                <a:gd name="T24" fmla="*/ 127 w 433"/>
                <a:gd name="T25" fmla="*/ 564 h 832"/>
                <a:gd name="T26" fmla="*/ 101 w 433"/>
                <a:gd name="T27" fmla="*/ 614 h 832"/>
                <a:gd name="T28" fmla="*/ 76 w 433"/>
                <a:gd name="T29" fmla="*/ 664 h 832"/>
                <a:gd name="T30" fmla="*/ 50 w 433"/>
                <a:gd name="T31" fmla="*/ 713 h 832"/>
                <a:gd name="T32" fmla="*/ 25 w 433"/>
                <a:gd name="T33" fmla="*/ 763 h 832"/>
                <a:gd name="T34" fmla="*/ 0 w 433"/>
                <a:gd name="T35" fmla="*/ 810 h 832"/>
                <a:gd name="T36" fmla="*/ 50 w 433"/>
                <a:gd name="T37" fmla="*/ 832 h 832"/>
                <a:gd name="T38" fmla="*/ 76 w 433"/>
                <a:gd name="T39" fmla="*/ 781 h 832"/>
                <a:gd name="T40" fmla="*/ 101 w 433"/>
                <a:gd name="T41" fmla="*/ 731 h 832"/>
                <a:gd name="T42" fmla="*/ 127 w 433"/>
                <a:gd name="T43" fmla="*/ 683 h 832"/>
                <a:gd name="T44" fmla="*/ 152 w 433"/>
                <a:gd name="T45" fmla="*/ 633 h 832"/>
                <a:gd name="T46" fmla="*/ 177 w 433"/>
                <a:gd name="T47" fmla="*/ 582 h 832"/>
                <a:gd name="T48" fmla="*/ 201 w 433"/>
                <a:gd name="T49" fmla="*/ 532 h 832"/>
                <a:gd name="T50" fmla="*/ 227 w 433"/>
                <a:gd name="T51" fmla="*/ 481 h 832"/>
                <a:gd name="T52" fmla="*/ 250 w 433"/>
                <a:gd name="T53" fmla="*/ 431 h 832"/>
                <a:gd name="T54" fmla="*/ 274 w 433"/>
                <a:gd name="T55" fmla="*/ 379 h 832"/>
                <a:gd name="T56" fmla="*/ 298 w 433"/>
                <a:gd name="T57" fmla="*/ 328 h 832"/>
                <a:gd name="T58" fmla="*/ 324 w 433"/>
                <a:gd name="T59" fmla="*/ 277 h 832"/>
                <a:gd name="T60" fmla="*/ 346 w 433"/>
                <a:gd name="T61" fmla="*/ 224 h 832"/>
                <a:gd name="T62" fmla="*/ 368 w 433"/>
                <a:gd name="T63" fmla="*/ 172 h 832"/>
                <a:gd name="T64" fmla="*/ 391 w 433"/>
                <a:gd name="T65" fmla="*/ 120 h 832"/>
                <a:gd name="T66" fmla="*/ 412 w 433"/>
                <a:gd name="T67" fmla="*/ 68 h 832"/>
                <a:gd name="T68" fmla="*/ 433 w 433"/>
                <a:gd name="T69" fmla="*/ 16 h 832"/>
                <a:gd name="T70" fmla="*/ 433 w 433"/>
                <a:gd name="T71" fmla="*/ 16 h 832"/>
                <a:gd name="T72" fmla="*/ 379 w 433"/>
                <a:gd name="T73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3" h="832">
                  <a:moveTo>
                    <a:pt x="379" y="0"/>
                  </a:moveTo>
                  <a:lnTo>
                    <a:pt x="379" y="0"/>
                  </a:lnTo>
                  <a:lnTo>
                    <a:pt x="358" y="53"/>
                  </a:lnTo>
                  <a:lnTo>
                    <a:pt x="337" y="104"/>
                  </a:lnTo>
                  <a:lnTo>
                    <a:pt x="315" y="157"/>
                  </a:lnTo>
                  <a:lnTo>
                    <a:pt x="292" y="208"/>
                  </a:lnTo>
                  <a:lnTo>
                    <a:pt x="270" y="258"/>
                  </a:lnTo>
                  <a:lnTo>
                    <a:pt x="247" y="310"/>
                  </a:lnTo>
                  <a:lnTo>
                    <a:pt x="224" y="361"/>
                  </a:lnTo>
                  <a:lnTo>
                    <a:pt x="200" y="412"/>
                  </a:lnTo>
                  <a:lnTo>
                    <a:pt x="176" y="462"/>
                  </a:lnTo>
                  <a:lnTo>
                    <a:pt x="150" y="514"/>
                  </a:lnTo>
                  <a:lnTo>
                    <a:pt x="127" y="564"/>
                  </a:lnTo>
                  <a:lnTo>
                    <a:pt x="101" y="614"/>
                  </a:lnTo>
                  <a:lnTo>
                    <a:pt x="76" y="664"/>
                  </a:lnTo>
                  <a:lnTo>
                    <a:pt x="50" y="713"/>
                  </a:lnTo>
                  <a:lnTo>
                    <a:pt x="25" y="763"/>
                  </a:lnTo>
                  <a:lnTo>
                    <a:pt x="0" y="810"/>
                  </a:lnTo>
                  <a:lnTo>
                    <a:pt x="50" y="832"/>
                  </a:lnTo>
                  <a:lnTo>
                    <a:pt x="76" y="781"/>
                  </a:lnTo>
                  <a:lnTo>
                    <a:pt x="101" y="731"/>
                  </a:lnTo>
                  <a:lnTo>
                    <a:pt x="127" y="683"/>
                  </a:lnTo>
                  <a:lnTo>
                    <a:pt x="152" y="633"/>
                  </a:lnTo>
                  <a:lnTo>
                    <a:pt x="177" y="582"/>
                  </a:lnTo>
                  <a:lnTo>
                    <a:pt x="201" y="532"/>
                  </a:lnTo>
                  <a:lnTo>
                    <a:pt x="227" y="481"/>
                  </a:lnTo>
                  <a:lnTo>
                    <a:pt x="250" y="431"/>
                  </a:lnTo>
                  <a:lnTo>
                    <a:pt x="274" y="379"/>
                  </a:lnTo>
                  <a:lnTo>
                    <a:pt x="298" y="328"/>
                  </a:lnTo>
                  <a:lnTo>
                    <a:pt x="324" y="277"/>
                  </a:lnTo>
                  <a:lnTo>
                    <a:pt x="346" y="224"/>
                  </a:lnTo>
                  <a:lnTo>
                    <a:pt x="368" y="172"/>
                  </a:lnTo>
                  <a:lnTo>
                    <a:pt x="391" y="120"/>
                  </a:lnTo>
                  <a:lnTo>
                    <a:pt x="412" y="68"/>
                  </a:lnTo>
                  <a:lnTo>
                    <a:pt x="433" y="16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494" y="2429"/>
              <a:ext cx="487" cy="2938"/>
            </a:xfrm>
            <a:custGeom>
              <a:avLst/>
              <a:gdLst>
                <a:gd name="T0" fmla="*/ 943 w 974"/>
                <a:gd name="T1" fmla="*/ 50 h 5878"/>
                <a:gd name="T2" fmla="*/ 916 w 974"/>
                <a:gd name="T3" fmla="*/ 25 h 5878"/>
                <a:gd name="T4" fmla="*/ 918 w 974"/>
                <a:gd name="T5" fmla="*/ 378 h 5878"/>
                <a:gd name="T6" fmla="*/ 912 w 974"/>
                <a:gd name="T7" fmla="*/ 737 h 5878"/>
                <a:gd name="T8" fmla="*/ 900 w 974"/>
                <a:gd name="T9" fmla="*/ 1102 h 5878"/>
                <a:gd name="T10" fmla="*/ 880 w 974"/>
                <a:gd name="T11" fmla="*/ 1470 h 5878"/>
                <a:gd name="T12" fmla="*/ 853 w 974"/>
                <a:gd name="T13" fmla="*/ 1842 h 5878"/>
                <a:gd name="T14" fmla="*/ 819 w 974"/>
                <a:gd name="T15" fmla="*/ 2216 h 5878"/>
                <a:gd name="T16" fmla="*/ 777 w 974"/>
                <a:gd name="T17" fmla="*/ 2590 h 5878"/>
                <a:gd name="T18" fmla="*/ 728 w 974"/>
                <a:gd name="T19" fmla="*/ 2967 h 5878"/>
                <a:gd name="T20" fmla="*/ 668 w 974"/>
                <a:gd name="T21" fmla="*/ 3343 h 5878"/>
                <a:gd name="T22" fmla="*/ 601 w 974"/>
                <a:gd name="T23" fmla="*/ 3715 h 5878"/>
                <a:gd name="T24" fmla="*/ 525 w 974"/>
                <a:gd name="T25" fmla="*/ 4086 h 5878"/>
                <a:gd name="T26" fmla="*/ 440 w 974"/>
                <a:gd name="T27" fmla="*/ 4453 h 5878"/>
                <a:gd name="T28" fmla="*/ 346 w 974"/>
                <a:gd name="T29" fmla="*/ 4815 h 5878"/>
                <a:gd name="T30" fmla="*/ 242 w 974"/>
                <a:gd name="T31" fmla="*/ 5171 h 5878"/>
                <a:gd name="T32" fmla="*/ 125 w 974"/>
                <a:gd name="T33" fmla="*/ 5520 h 5878"/>
                <a:gd name="T34" fmla="*/ 0 w 974"/>
                <a:gd name="T35" fmla="*/ 5862 h 5878"/>
                <a:gd name="T36" fmla="*/ 54 w 974"/>
                <a:gd name="T37" fmla="*/ 5878 h 5878"/>
                <a:gd name="T38" fmla="*/ 179 w 974"/>
                <a:gd name="T39" fmla="*/ 5534 h 5878"/>
                <a:gd name="T40" fmla="*/ 295 w 974"/>
                <a:gd name="T41" fmla="*/ 5184 h 5878"/>
                <a:gd name="T42" fmla="*/ 400 w 974"/>
                <a:gd name="T43" fmla="*/ 4826 h 5878"/>
                <a:gd name="T44" fmla="*/ 497 w 974"/>
                <a:gd name="T45" fmla="*/ 4463 h 5878"/>
                <a:gd name="T46" fmla="*/ 582 w 974"/>
                <a:gd name="T47" fmla="*/ 4094 h 5878"/>
                <a:gd name="T48" fmla="*/ 658 w 974"/>
                <a:gd name="T49" fmla="*/ 3723 h 5878"/>
                <a:gd name="T50" fmla="*/ 725 w 974"/>
                <a:gd name="T51" fmla="*/ 3348 h 5878"/>
                <a:gd name="T52" fmla="*/ 785 w 974"/>
                <a:gd name="T53" fmla="*/ 2973 h 5878"/>
                <a:gd name="T54" fmla="*/ 834 w 974"/>
                <a:gd name="T55" fmla="*/ 2596 h 5878"/>
                <a:gd name="T56" fmla="*/ 876 w 974"/>
                <a:gd name="T57" fmla="*/ 2219 h 5878"/>
                <a:gd name="T58" fmla="*/ 910 w 974"/>
                <a:gd name="T59" fmla="*/ 1844 h 5878"/>
                <a:gd name="T60" fmla="*/ 937 w 974"/>
                <a:gd name="T61" fmla="*/ 1473 h 5878"/>
                <a:gd name="T62" fmla="*/ 956 w 974"/>
                <a:gd name="T63" fmla="*/ 1102 h 5878"/>
                <a:gd name="T64" fmla="*/ 968 w 974"/>
                <a:gd name="T65" fmla="*/ 737 h 5878"/>
                <a:gd name="T66" fmla="*/ 974 w 974"/>
                <a:gd name="T67" fmla="*/ 378 h 5878"/>
                <a:gd name="T68" fmla="*/ 973 w 974"/>
                <a:gd name="T69" fmla="*/ 25 h 5878"/>
                <a:gd name="T70" fmla="*/ 946 w 974"/>
                <a:gd name="T71" fmla="*/ 0 h 5878"/>
                <a:gd name="T72" fmla="*/ 973 w 974"/>
                <a:gd name="T73" fmla="*/ 25 h 5878"/>
                <a:gd name="T74" fmla="*/ 970 w 974"/>
                <a:gd name="T75" fmla="*/ 15 h 5878"/>
                <a:gd name="T76" fmla="*/ 964 w 974"/>
                <a:gd name="T77" fmla="*/ 7 h 5878"/>
                <a:gd name="T78" fmla="*/ 955 w 974"/>
                <a:gd name="T79" fmla="*/ 1 h 5878"/>
                <a:gd name="T80" fmla="*/ 944 w 974"/>
                <a:gd name="T81" fmla="*/ 0 h 5878"/>
                <a:gd name="T82" fmla="*/ 934 w 974"/>
                <a:gd name="T83" fmla="*/ 1 h 5878"/>
                <a:gd name="T84" fmla="*/ 925 w 974"/>
                <a:gd name="T85" fmla="*/ 7 h 5878"/>
                <a:gd name="T86" fmla="*/ 919 w 974"/>
                <a:gd name="T87" fmla="*/ 15 h 5878"/>
                <a:gd name="T88" fmla="*/ 916 w 974"/>
                <a:gd name="T89" fmla="*/ 25 h 5878"/>
                <a:gd name="T90" fmla="*/ 943 w 974"/>
                <a:gd name="T91" fmla="*/ 50 h 5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4" h="5878">
                  <a:moveTo>
                    <a:pt x="943" y="50"/>
                  </a:moveTo>
                  <a:lnTo>
                    <a:pt x="916" y="25"/>
                  </a:lnTo>
                  <a:lnTo>
                    <a:pt x="918" y="378"/>
                  </a:lnTo>
                  <a:lnTo>
                    <a:pt x="912" y="737"/>
                  </a:lnTo>
                  <a:lnTo>
                    <a:pt x="900" y="1102"/>
                  </a:lnTo>
                  <a:lnTo>
                    <a:pt x="880" y="1470"/>
                  </a:lnTo>
                  <a:lnTo>
                    <a:pt x="853" y="1842"/>
                  </a:lnTo>
                  <a:lnTo>
                    <a:pt x="819" y="2216"/>
                  </a:lnTo>
                  <a:lnTo>
                    <a:pt x="777" y="2590"/>
                  </a:lnTo>
                  <a:lnTo>
                    <a:pt x="728" y="2967"/>
                  </a:lnTo>
                  <a:lnTo>
                    <a:pt x="668" y="3343"/>
                  </a:lnTo>
                  <a:lnTo>
                    <a:pt x="601" y="3715"/>
                  </a:lnTo>
                  <a:lnTo>
                    <a:pt x="525" y="4086"/>
                  </a:lnTo>
                  <a:lnTo>
                    <a:pt x="440" y="4453"/>
                  </a:lnTo>
                  <a:lnTo>
                    <a:pt x="346" y="4815"/>
                  </a:lnTo>
                  <a:lnTo>
                    <a:pt x="242" y="5171"/>
                  </a:lnTo>
                  <a:lnTo>
                    <a:pt x="125" y="5520"/>
                  </a:lnTo>
                  <a:lnTo>
                    <a:pt x="0" y="5862"/>
                  </a:lnTo>
                  <a:lnTo>
                    <a:pt x="54" y="5878"/>
                  </a:lnTo>
                  <a:lnTo>
                    <a:pt x="179" y="5534"/>
                  </a:lnTo>
                  <a:lnTo>
                    <a:pt x="295" y="5184"/>
                  </a:lnTo>
                  <a:lnTo>
                    <a:pt x="400" y="4826"/>
                  </a:lnTo>
                  <a:lnTo>
                    <a:pt x="497" y="4463"/>
                  </a:lnTo>
                  <a:lnTo>
                    <a:pt x="582" y="4094"/>
                  </a:lnTo>
                  <a:lnTo>
                    <a:pt x="658" y="3723"/>
                  </a:lnTo>
                  <a:lnTo>
                    <a:pt x="725" y="3348"/>
                  </a:lnTo>
                  <a:lnTo>
                    <a:pt x="785" y="2973"/>
                  </a:lnTo>
                  <a:lnTo>
                    <a:pt x="834" y="2596"/>
                  </a:lnTo>
                  <a:lnTo>
                    <a:pt x="876" y="2219"/>
                  </a:lnTo>
                  <a:lnTo>
                    <a:pt x="910" y="1844"/>
                  </a:lnTo>
                  <a:lnTo>
                    <a:pt x="937" y="1473"/>
                  </a:lnTo>
                  <a:lnTo>
                    <a:pt x="956" y="1102"/>
                  </a:lnTo>
                  <a:lnTo>
                    <a:pt x="968" y="737"/>
                  </a:lnTo>
                  <a:lnTo>
                    <a:pt x="974" y="378"/>
                  </a:lnTo>
                  <a:lnTo>
                    <a:pt x="973" y="25"/>
                  </a:lnTo>
                  <a:lnTo>
                    <a:pt x="946" y="0"/>
                  </a:lnTo>
                  <a:lnTo>
                    <a:pt x="973" y="25"/>
                  </a:lnTo>
                  <a:lnTo>
                    <a:pt x="970" y="15"/>
                  </a:lnTo>
                  <a:lnTo>
                    <a:pt x="964" y="7"/>
                  </a:lnTo>
                  <a:lnTo>
                    <a:pt x="955" y="1"/>
                  </a:lnTo>
                  <a:lnTo>
                    <a:pt x="944" y="0"/>
                  </a:lnTo>
                  <a:lnTo>
                    <a:pt x="934" y="1"/>
                  </a:lnTo>
                  <a:lnTo>
                    <a:pt x="925" y="7"/>
                  </a:lnTo>
                  <a:lnTo>
                    <a:pt x="919" y="15"/>
                  </a:lnTo>
                  <a:lnTo>
                    <a:pt x="916" y="25"/>
                  </a:lnTo>
                  <a:lnTo>
                    <a:pt x="94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83" y="2155"/>
              <a:ext cx="1384" cy="299"/>
            </a:xfrm>
            <a:custGeom>
              <a:avLst/>
              <a:gdLst>
                <a:gd name="T0" fmla="*/ 0 w 2768"/>
                <a:gd name="T1" fmla="*/ 45 h 597"/>
                <a:gd name="T2" fmla="*/ 153 w 2768"/>
                <a:gd name="T3" fmla="*/ 108 h 597"/>
                <a:gd name="T4" fmla="*/ 307 w 2768"/>
                <a:gd name="T5" fmla="*/ 168 h 597"/>
                <a:gd name="T6" fmla="*/ 464 w 2768"/>
                <a:gd name="T7" fmla="*/ 222 h 597"/>
                <a:gd name="T8" fmla="*/ 622 w 2768"/>
                <a:gd name="T9" fmla="*/ 270 h 597"/>
                <a:gd name="T10" fmla="*/ 783 w 2768"/>
                <a:gd name="T11" fmla="*/ 314 h 597"/>
                <a:gd name="T12" fmla="*/ 946 w 2768"/>
                <a:gd name="T13" fmla="*/ 355 h 597"/>
                <a:gd name="T14" fmla="*/ 1111 w 2768"/>
                <a:gd name="T15" fmla="*/ 392 h 597"/>
                <a:gd name="T16" fmla="*/ 1280 w 2768"/>
                <a:gd name="T17" fmla="*/ 425 h 597"/>
                <a:gd name="T18" fmla="*/ 1450 w 2768"/>
                <a:gd name="T19" fmla="*/ 455 h 597"/>
                <a:gd name="T20" fmla="*/ 1625 w 2768"/>
                <a:gd name="T21" fmla="*/ 481 h 597"/>
                <a:gd name="T22" fmla="*/ 1805 w 2768"/>
                <a:gd name="T23" fmla="*/ 506 h 597"/>
                <a:gd name="T24" fmla="*/ 1987 w 2768"/>
                <a:gd name="T25" fmla="*/ 527 h 597"/>
                <a:gd name="T26" fmla="*/ 2174 w 2768"/>
                <a:gd name="T27" fmla="*/ 547 h 597"/>
                <a:gd name="T28" fmla="*/ 2366 w 2768"/>
                <a:gd name="T29" fmla="*/ 566 h 597"/>
                <a:gd name="T30" fmla="*/ 2563 w 2768"/>
                <a:gd name="T31" fmla="*/ 581 h 597"/>
                <a:gd name="T32" fmla="*/ 2765 w 2768"/>
                <a:gd name="T33" fmla="*/ 597 h 597"/>
                <a:gd name="T34" fmla="*/ 2666 w 2768"/>
                <a:gd name="T35" fmla="*/ 539 h 597"/>
                <a:gd name="T36" fmla="*/ 2468 w 2768"/>
                <a:gd name="T37" fmla="*/ 523 h 597"/>
                <a:gd name="T38" fmla="*/ 2275 w 2768"/>
                <a:gd name="T39" fmla="*/ 506 h 597"/>
                <a:gd name="T40" fmla="*/ 2086 w 2768"/>
                <a:gd name="T41" fmla="*/ 488 h 597"/>
                <a:gd name="T42" fmla="*/ 1901 w 2768"/>
                <a:gd name="T43" fmla="*/ 467 h 597"/>
                <a:gd name="T44" fmla="*/ 1723 w 2768"/>
                <a:gd name="T45" fmla="*/ 444 h 597"/>
                <a:gd name="T46" fmla="*/ 1547 w 2768"/>
                <a:gd name="T47" fmla="*/ 418 h 597"/>
                <a:gd name="T48" fmla="*/ 1374 w 2768"/>
                <a:gd name="T49" fmla="*/ 390 h 597"/>
                <a:gd name="T50" fmla="*/ 1205 w 2768"/>
                <a:gd name="T51" fmla="*/ 359 h 597"/>
                <a:gd name="T52" fmla="*/ 1040 w 2768"/>
                <a:gd name="T53" fmla="*/ 326 h 597"/>
                <a:gd name="T54" fmla="*/ 879 w 2768"/>
                <a:gd name="T55" fmla="*/ 288 h 597"/>
                <a:gd name="T56" fmla="*/ 718 w 2768"/>
                <a:gd name="T57" fmla="*/ 245 h 597"/>
                <a:gd name="T58" fmla="*/ 561 w 2768"/>
                <a:gd name="T59" fmla="*/ 199 h 597"/>
                <a:gd name="T60" fmla="*/ 406 w 2768"/>
                <a:gd name="T61" fmla="*/ 148 h 597"/>
                <a:gd name="T62" fmla="*/ 252 w 2768"/>
                <a:gd name="T63" fmla="*/ 94 h 597"/>
                <a:gd name="T64" fmla="*/ 100 w 2768"/>
                <a:gd name="T65" fmla="*/ 33 h 597"/>
                <a:gd name="T66" fmla="*/ 24 w 2768"/>
                <a:gd name="T67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8" h="597">
                  <a:moveTo>
                    <a:pt x="0" y="45"/>
                  </a:moveTo>
                  <a:lnTo>
                    <a:pt x="0" y="45"/>
                  </a:lnTo>
                  <a:lnTo>
                    <a:pt x="76" y="78"/>
                  </a:lnTo>
                  <a:lnTo>
                    <a:pt x="153" y="108"/>
                  </a:lnTo>
                  <a:lnTo>
                    <a:pt x="231" y="139"/>
                  </a:lnTo>
                  <a:lnTo>
                    <a:pt x="307" y="168"/>
                  </a:lnTo>
                  <a:lnTo>
                    <a:pt x="385" y="195"/>
                  </a:lnTo>
                  <a:lnTo>
                    <a:pt x="464" y="222"/>
                  </a:lnTo>
                  <a:lnTo>
                    <a:pt x="543" y="247"/>
                  </a:lnTo>
                  <a:lnTo>
                    <a:pt x="622" y="270"/>
                  </a:lnTo>
                  <a:lnTo>
                    <a:pt x="703" y="293"/>
                  </a:lnTo>
                  <a:lnTo>
                    <a:pt x="783" y="314"/>
                  </a:lnTo>
                  <a:lnTo>
                    <a:pt x="864" y="335"/>
                  </a:lnTo>
                  <a:lnTo>
                    <a:pt x="946" y="355"/>
                  </a:lnTo>
                  <a:lnTo>
                    <a:pt x="1028" y="373"/>
                  </a:lnTo>
                  <a:lnTo>
                    <a:pt x="1111" y="392"/>
                  </a:lnTo>
                  <a:lnTo>
                    <a:pt x="1194" y="409"/>
                  </a:lnTo>
                  <a:lnTo>
                    <a:pt x="1280" y="425"/>
                  </a:lnTo>
                  <a:lnTo>
                    <a:pt x="1365" y="440"/>
                  </a:lnTo>
                  <a:lnTo>
                    <a:pt x="1450" y="455"/>
                  </a:lnTo>
                  <a:lnTo>
                    <a:pt x="1538" y="468"/>
                  </a:lnTo>
                  <a:lnTo>
                    <a:pt x="1625" y="481"/>
                  </a:lnTo>
                  <a:lnTo>
                    <a:pt x="1714" y="494"/>
                  </a:lnTo>
                  <a:lnTo>
                    <a:pt x="1805" y="506"/>
                  </a:lnTo>
                  <a:lnTo>
                    <a:pt x="1895" y="517"/>
                  </a:lnTo>
                  <a:lnTo>
                    <a:pt x="1987" y="527"/>
                  </a:lnTo>
                  <a:lnTo>
                    <a:pt x="2080" y="538"/>
                  </a:lnTo>
                  <a:lnTo>
                    <a:pt x="2174" y="547"/>
                  </a:lnTo>
                  <a:lnTo>
                    <a:pt x="2269" y="556"/>
                  </a:lnTo>
                  <a:lnTo>
                    <a:pt x="2366" y="566"/>
                  </a:lnTo>
                  <a:lnTo>
                    <a:pt x="2465" y="574"/>
                  </a:lnTo>
                  <a:lnTo>
                    <a:pt x="2563" y="581"/>
                  </a:lnTo>
                  <a:lnTo>
                    <a:pt x="2663" y="589"/>
                  </a:lnTo>
                  <a:lnTo>
                    <a:pt x="2765" y="597"/>
                  </a:lnTo>
                  <a:lnTo>
                    <a:pt x="2768" y="547"/>
                  </a:lnTo>
                  <a:lnTo>
                    <a:pt x="2666" y="539"/>
                  </a:lnTo>
                  <a:lnTo>
                    <a:pt x="2566" y="531"/>
                  </a:lnTo>
                  <a:lnTo>
                    <a:pt x="2468" y="523"/>
                  </a:lnTo>
                  <a:lnTo>
                    <a:pt x="2369" y="516"/>
                  </a:lnTo>
                  <a:lnTo>
                    <a:pt x="2275" y="506"/>
                  </a:lnTo>
                  <a:lnTo>
                    <a:pt x="2180" y="497"/>
                  </a:lnTo>
                  <a:lnTo>
                    <a:pt x="2086" y="488"/>
                  </a:lnTo>
                  <a:lnTo>
                    <a:pt x="1993" y="477"/>
                  </a:lnTo>
                  <a:lnTo>
                    <a:pt x="1901" y="467"/>
                  </a:lnTo>
                  <a:lnTo>
                    <a:pt x="1811" y="456"/>
                  </a:lnTo>
                  <a:lnTo>
                    <a:pt x="1723" y="444"/>
                  </a:lnTo>
                  <a:lnTo>
                    <a:pt x="1634" y="431"/>
                  </a:lnTo>
                  <a:lnTo>
                    <a:pt x="1547" y="418"/>
                  </a:lnTo>
                  <a:lnTo>
                    <a:pt x="1459" y="405"/>
                  </a:lnTo>
                  <a:lnTo>
                    <a:pt x="1374" y="390"/>
                  </a:lnTo>
                  <a:lnTo>
                    <a:pt x="1289" y="374"/>
                  </a:lnTo>
                  <a:lnTo>
                    <a:pt x="1205" y="359"/>
                  </a:lnTo>
                  <a:lnTo>
                    <a:pt x="1123" y="344"/>
                  </a:lnTo>
                  <a:lnTo>
                    <a:pt x="1040" y="326"/>
                  </a:lnTo>
                  <a:lnTo>
                    <a:pt x="958" y="307"/>
                  </a:lnTo>
                  <a:lnTo>
                    <a:pt x="879" y="288"/>
                  </a:lnTo>
                  <a:lnTo>
                    <a:pt x="798" y="266"/>
                  </a:lnTo>
                  <a:lnTo>
                    <a:pt x="718" y="245"/>
                  </a:lnTo>
                  <a:lnTo>
                    <a:pt x="640" y="223"/>
                  </a:lnTo>
                  <a:lnTo>
                    <a:pt x="561" y="199"/>
                  </a:lnTo>
                  <a:lnTo>
                    <a:pt x="482" y="174"/>
                  </a:lnTo>
                  <a:lnTo>
                    <a:pt x="406" y="148"/>
                  </a:lnTo>
                  <a:lnTo>
                    <a:pt x="328" y="120"/>
                  </a:lnTo>
                  <a:lnTo>
                    <a:pt x="252" y="94"/>
                  </a:lnTo>
                  <a:lnTo>
                    <a:pt x="174" y="63"/>
                  </a:lnTo>
                  <a:lnTo>
                    <a:pt x="100" y="3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461" y="1646"/>
              <a:ext cx="1134" cy="531"/>
            </a:xfrm>
            <a:custGeom>
              <a:avLst/>
              <a:gdLst>
                <a:gd name="T0" fmla="*/ 12 w 2267"/>
                <a:gd name="T1" fmla="*/ 23 h 1064"/>
                <a:gd name="T2" fmla="*/ 0 w 2267"/>
                <a:gd name="T3" fmla="*/ 45 h 1064"/>
                <a:gd name="T4" fmla="*/ 2243 w 2267"/>
                <a:gd name="T5" fmla="*/ 1064 h 1064"/>
                <a:gd name="T6" fmla="*/ 2267 w 2267"/>
                <a:gd name="T7" fmla="*/ 1019 h 1064"/>
                <a:gd name="T8" fmla="*/ 24 w 2267"/>
                <a:gd name="T9" fmla="*/ 0 h 1064"/>
                <a:gd name="T10" fmla="*/ 12 w 2267"/>
                <a:gd name="T11" fmla="*/ 23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7" h="1064">
                  <a:moveTo>
                    <a:pt x="12" y="23"/>
                  </a:moveTo>
                  <a:lnTo>
                    <a:pt x="0" y="45"/>
                  </a:lnTo>
                  <a:lnTo>
                    <a:pt x="2243" y="1064"/>
                  </a:lnTo>
                  <a:lnTo>
                    <a:pt x="2267" y="1019"/>
                  </a:lnTo>
                  <a:lnTo>
                    <a:pt x="24" y="0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363" y="1647"/>
              <a:ext cx="1122" cy="559"/>
            </a:xfrm>
            <a:custGeom>
              <a:avLst/>
              <a:gdLst>
                <a:gd name="T0" fmla="*/ 27 w 2243"/>
                <a:gd name="T1" fmla="*/ 1118 h 1118"/>
                <a:gd name="T2" fmla="*/ 27 w 2243"/>
                <a:gd name="T3" fmla="*/ 1118 h 1118"/>
                <a:gd name="T4" fmla="*/ 2243 w 2243"/>
                <a:gd name="T5" fmla="*/ 45 h 1118"/>
                <a:gd name="T6" fmla="*/ 2216 w 2243"/>
                <a:gd name="T7" fmla="*/ 0 h 1118"/>
                <a:gd name="T8" fmla="*/ 0 w 2243"/>
                <a:gd name="T9" fmla="*/ 1073 h 1118"/>
                <a:gd name="T10" fmla="*/ 0 w 2243"/>
                <a:gd name="T11" fmla="*/ 1073 h 1118"/>
                <a:gd name="T12" fmla="*/ 27 w 2243"/>
                <a:gd name="T13" fmla="*/ 11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3" h="1118">
                  <a:moveTo>
                    <a:pt x="27" y="1118"/>
                  </a:moveTo>
                  <a:lnTo>
                    <a:pt x="27" y="1118"/>
                  </a:lnTo>
                  <a:lnTo>
                    <a:pt x="2243" y="45"/>
                  </a:lnTo>
                  <a:lnTo>
                    <a:pt x="2216" y="0"/>
                  </a:lnTo>
                  <a:lnTo>
                    <a:pt x="0" y="1073"/>
                  </a:lnTo>
                  <a:lnTo>
                    <a:pt x="27" y="1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002" y="2183"/>
              <a:ext cx="1375" cy="322"/>
            </a:xfrm>
            <a:custGeom>
              <a:avLst/>
              <a:gdLst>
                <a:gd name="T0" fmla="*/ 108 w 2749"/>
                <a:gd name="T1" fmla="*/ 634 h 643"/>
                <a:gd name="T2" fmla="*/ 305 w 2749"/>
                <a:gd name="T3" fmla="*/ 614 h 643"/>
                <a:gd name="T4" fmla="*/ 499 w 2749"/>
                <a:gd name="T5" fmla="*/ 594 h 643"/>
                <a:gd name="T6" fmla="*/ 687 w 2749"/>
                <a:gd name="T7" fmla="*/ 572 h 643"/>
                <a:gd name="T8" fmla="*/ 870 w 2749"/>
                <a:gd name="T9" fmla="*/ 549 h 643"/>
                <a:gd name="T10" fmla="*/ 1051 w 2749"/>
                <a:gd name="T11" fmla="*/ 524 h 643"/>
                <a:gd name="T12" fmla="*/ 1227 w 2749"/>
                <a:gd name="T13" fmla="*/ 498 h 643"/>
                <a:gd name="T14" fmla="*/ 1399 w 2749"/>
                <a:gd name="T15" fmla="*/ 468 h 643"/>
                <a:gd name="T16" fmla="*/ 1569 w 2749"/>
                <a:gd name="T17" fmla="*/ 433 h 643"/>
                <a:gd name="T18" fmla="*/ 1733 w 2749"/>
                <a:gd name="T19" fmla="*/ 397 h 643"/>
                <a:gd name="T20" fmla="*/ 1897 w 2749"/>
                <a:gd name="T21" fmla="*/ 356 h 643"/>
                <a:gd name="T22" fmla="*/ 2057 w 2749"/>
                <a:gd name="T23" fmla="*/ 311 h 643"/>
                <a:gd name="T24" fmla="*/ 2213 w 2749"/>
                <a:gd name="T25" fmla="*/ 262 h 643"/>
                <a:gd name="T26" fmla="*/ 2370 w 2749"/>
                <a:gd name="T27" fmla="*/ 205 h 643"/>
                <a:gd name="T28" fmla="*/ 2522 w 2749"/>
                <a:gd name="T29" fmla="*/ 146 h 643"/>
                <a:gd name="T30" fmla="*/ 2673 w 2749"/>
                <a:gd name="T31" fmla="*/ 80 h 643"/>
                <a:gd name="T32" fmla="*/ 2722 w 2749"/>
                <a:gd name="T33" fmla="*/ 0 h 643"/>
                <a:gd name="T34" fmla="*/ 2575 w 2749"/>
                <a:gd name="T35" fmla="*/ 68 h 643"/>
                <a:gd name="T36" fmla="*/ 2425 w 2749"/>
                <a:gd name="T37" fmla="*/ 132 h 643"/>
                <a:gd name="T38" fmla="*/ 2272 w 2749"/>
                <a:gd name="T39" fmla="*/ 188 h 643"/>
                <a:gd name="T40" fmla="*/ 2118 w 2749"/>
                <a:gd name="T41" fmla="*/ 240 h 643"/>
                <a:gd name="T42" fmla="*/ 1961 w 2749"/>
                <a:gd name="T43" fmla="*/ 287 h 643"/>
                <a:gd name="T44" fmla="*/ 1802 w 2749"/>
                <a:gd name="T45" fmla="*/ 329 h 643"/>
                <a:gd name="T46" fmla="*/ 1639 w 2749"/>
                <a:gd name="T47" fmla="*/ 368 h 643"/>
                <a:gd name="T48" fmla="*/ 1473 w 2749"/>
                <a:gd name="T49" fmla="*/ 403 h 643"/>
                <a:gd name="T50" fmla="*/ 1305 w 2749"/>
                <a:gd name="T51" fmla="*/ 432 h 643"/>
                <a:gd name="T52" fmla="*/ 1130 w 2749"/>
                <a:gd name="T53" fmla="*/ 461 h 643"/>
                <a:gd name="T54" fmla="*/ 952 w 2749"/>
                <a:gd name="T55" fmla="*/ 488 h 643"/>
                <a:gd name="T56" fmla="*/ 773 w 2749"/>
                <a:gd name="T57" fmla="*/ 511 h 643"/>
                <a:gd name="T58" fmla="*/ 587 w 2749"/>
                <a:gd name="T59" fmla="*/ 534 h 643"/>
                <a:gd name="T60" fmla="*/ 396 w 2749"/>
                <a:gd name="T61" fmla="*/ 553 h 643"/>
                <a:gd name="T62" fmla="*/ 200 w 2749"/>
                <a:gd name="T63" fmla="*/ 573 h 643"/>
                <a:gd name="T64" fmla="*/ 0 w 2749"/>
                <a:gd name="T65" fmla="*/ 59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49" h="643">
                  <a:moveTo>
                    <a:pt x="6" y="643"/>
                  </a:moveTo>
                  <a:lnTo>
                    <a:pt x="108" y="634"/>
                  </a:lnTo>
                  <a:lnTo>
                    <a:pt x="206" y="623"/>
                  </a:lnTo>
                  <a:lnTo>
                    <a:pt x="305" y="614"/>
                  </a:lnTo>
                  <a:lnTo>
                    <a:pt x="402" y="604"/>
                  </a:lnTo>
                  <a:lnTo>
                    <a:pt x="499" y="594"/>
                  </a:lnTo>
                  <a:lnTo>
                    <a:pt x="593" y="584"/>
                  </a:lnTo>
                  <a:lnTo>
                    <a:pt x="687" y="572"/>
                  </a:lnTo>
                  <a:lnTo>
                    <a:pt x="779" y="561"/>
                  </a:lnTo>
                  <a:lnTo>
                    <a:pt x="870" y="549"/>
                  </a:lnTo>
                  <a:lnTo>
                    <a:pt x="961" y="538"/>
                  </a:lnTo>
                  <a:lnTo>
                    <a:pt x="1051" y="524"/>
                  </a:lnTo>
                  <a:lnTo>
                    <a:pt x="1139" y="511"/>
                  </a:lnTo>
                  <a:lnTo>
                    <a:pt x="1227" y="498"/>
                  </a:lnTo>
                  <a:lnTo>
                    <a:pt x="1314" y="482"/>
                  </a:lnTo>
                  <a:lnTo>
                    <a:pt x="1399" y="468"/>
                  </a:lnTo>
                  <a:lnTo>
                    <a:pt x="1485" y="451"/>
                  </a:lnTo>
                  <a:lnTo>
                    <a:pt x="1569" y="433"/>
                  </a:lnTo>
                  <a:lnTo>
                    <a:pt x="1651" y="415"/>
                  </a:lnTo>
                  <a:lnTo>
                    <a:pt x="1733" y="397"/>
                  </a:lnTo>
                  <a:lnTo>
                    <a:pt x="1817" y="377"/>
                  </a:lnTo>
                  <a:lnTo>
                    <a:pt x="1897" y="356"/>
                  </a:lnTo>
                  <a:lnTo>
                    <a:pt x="1976" y="335"/>
                  </a:lnTo>
                  <a:lnTo>
                    <a:pt x="2057" y="311"/>
                  </a:lnTo>
                  <a:lnTo>
                    <a:pt x="2136" y="287"/>
                  </a:lnTo>
                  <a:lnTo>
                    <a:pt x="2213" y="262"/>
                  </a:lnTo>
                  <a:lnTo>
                    <a:pt x="2293" y="236"/>
                  </a:lnTo>
                  <a:lnTo>
                    <a:pt x="2370" y="205"/>
                  </a:lnTo>
                  <a:lnTo>
                    <a:pt x="2446" y="176"/>
                  </a:lnTo>
                  <a:lnTo>
                    <a:pt x="2522" y="146"/>
                  </a:lnTo>
                  <a:lnTo>
                    <a:pt x="2598" y="113"/>
                  </a:lnTo>
                  <a:lnTo>
                    <a:pt x="2673" y="80"/>
                  </a:lnTo>
                  <a:lnTo>
                    <a:pt x="2749" y="45"/>
                  </a:lnTo>
                  <a:lnTo>
                    <a:pt x="2722" y="0"/>
                  </a:lnTo>
                  <a:lnTo>
                    <a:pt x="2649" y="35"/>
                  </a:lnTo>
                  <a:lnTo>
                    <a:pt x="2575" y="68"/>
                  </a:lnTo>
                  <a:lnTo>
                    <a:pt x="2498" y="101"/>
                  </a:lnTo>
                  <a:lnTo>
                    <a:pt x="2425" y="132"/>
                  </a:lnTo>
                  <a:lnTo>
                    <a:pt x="2349" y="161"/>
                  </a:lnTo>
                  <a:lnTo>
                    <a:pt x="2272" y="188"/>
                  </a:lnTo>
                  <a:lnTo>
                    <a:pt x="2196" y="215"/>
                  </a:lnTo>
                  <a:lnTo>
                    <a:pt x="2118" y="240"/>
                  </a:lnTo>
                  <a:lnTo>
                    <a:pt x="2039" y="263"/>
                  </a:lnTo>
                  <a:lnTo>
                    <a:pt x="1961" y="287"/>
                  </a:lnTo>
                  <a:lnTo>
                    <a:pt x="1882" y="308"/>
                  </a:lnTo>
                  <a:lnTo>
                    <a:pt x="1802" y="329"/>
                  </a:lnTo>
                  <a:lnTo>
                    <a:pt x="1721" y="349"/>
                  </a:lnTo>
                  <a:lnTo>
                    <a:pt x="1639" y="368"/>
                  </a:lnTo>
                  <a:lnTo>
                    <a:pt x="1557" y="386"/>
                  </a:lnTo>
                  <a:lnTo>
                    <a:pt x="1473" y="403"/>
                  </a:lnTo>
                  <a:lnTo>
                    <a:pt x="1390" y="418"/>
                  </a:lnTo>
                  <a:lnTo>
                    <a:pt x="1305" y="432"/>
                  </a:lnTo>
                  <a:lnTo>
                    <a:pt x="1218" y="448"/>
                  </a:lnTo>
                  <a:lnTo>
                    <a:pt x="1130" y="461"/>
                  </a:lnTo>
                  <a:lnTo>
                    <a:pt x="1042" y="474"/>
                  </a:lnTo>
                  <a:lnTo>
                    <a:pt x="952" y="488"/>
                  </a:lnTo>
                  <a:lnTo>
                    <a:pt x="864" y="499"/>
                  </a:lnTo>
                  <a:lnTo>
                    <a:pt x="773" y="511"/>
                  </a:lnTo>
                  <a:lnTo>
                    <a:pt x="681" y="522"/>
                  </a:lnTo>
                  <a:lnTo>
                    <a:pt x="587" y="534"/>
                  </a:lnTo>
                  <a:lnTo>
                    <a:pt x="493" y="544"/>
                  </a:lnTo>
                  <a:lnTo>
                    <a:pt x="396" y="553"/>
                  </a:lnTo>
                  <a:lnTo>
                    <a:pt x="299" y="564"/>
                  </a:lnTo>
                  <a:lnTo>
                    <a:pt x="200" y="573"/>
                  </a:lnTo>
                  <a:lnTo>
                    <a:pt x="102" y="584"/>
                  </a:lnTo>
                  <a:lnTo>
                    <a:pt x="0" y="593"/>
                  </a:lnTo>
                  <a:lnTo>
                    <a:pt x="6" y="6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98" y="2274"/>
              <a:ext cx="372" cy="223"/>
            </a:xfrm>
            <a:custGeom>
              <a:avLst/>
              <a:gdLst>
                <a:gd name="T0" fmla="*/ 685 w 745"/>
                <a:gd name="T1" fmla="*/ 0 h 445"/>
                <a:gd name="T2" fmla="*/ 0 w 745"/>
                <a:gd name="T3" fmla="*/ 76 h 445"/>
                <a:gd name="T4" fmla="*/ 12 w 745"/>
                <a:gd name="T5" fmla="*/ 445 h 445"/>
                <a:gd name="T6" fmla="*/ 745 w 745"/>
                <a:gd name="T7" fmla="*/ 364 h 445"/>
                <a:gd name="T8" fmla="*/ 685 w 745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445">
                  <a:moveTo>
                    <a:pt x="685" y="0"/>
                  </a:moveTo>
                  <a:lnTo>
                    <a:pt x="0" y="76"/>
                  </a:lnTo>
                  <a:lnTo>
                    <a:pt x="12" y="445"/>
                  </a:lnTo>
                  <a:lnTo>
                    <a:pt x="745" y="36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941" y="3860"/>
              <a:ext cx="230" cy="339"/>
            </a:xfrm>
            <a:custGeom>
              <a:avLst/>
              <a:gdLst>
                <a:gd name="T0" fmla="*/ 110 w 460"/>
                <a:gd name="T1" fmla="*/ 678 h 678"/>
                <a:gd name="T2" fmla="*/ 0 w 460"/>
                <a:gd name="T3" fmla="*/ 55 h 678"/>
                <a:gd name="T4" fmla="*/ 343 w 460"/>
                <a:gd name="T5" fmla="*/ 0 h 678"/>
                <a:gd name="T6" fmla="*/ 460 w 460"/>
                <a:gd name="T7" fmla="*/ 618 h 678"/>
                <a:gd name="T8" fmla="*/ 110 w 460"/>
                <a:gd name="T9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678">
                  <a:moveTo>
                    <a:pt x="110" y="678"/>
                  </a:moveTo>
                  <a:lnTo>
                    <a:pt x="0" y="55"/>
                  </a:lnTo>
                  <a:lnTo>
                    <a:pt x="343" y="0"/>
                  </a:lnTo>
                  <a:lnTo>
                    <a:pt x="460" y="618"/>
                  </a:lnTo>
                  <a:lnTo>
                    <a:pt x="110" y="6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853" y="3185"/>
              <a:ext cx="216" cy="361"/>
            </a:xfrm>
            <a:custGeom>
              <a:avLst/>
              <a:gdLst>
                <a:gd name="T0" fmla="*/ 76 w 431"/>
                <a:gd name="T1" fmla="*/ 721 h 721"/>
                <a:gd name="T2" fmla="*/ 0 w 431"/>
                <a:gd name="T3" fmla="*/ 33 h 721"/>
                <a:gd name="T4" fmla="*/ 369 w 431"/>
                <a:gd name="T5" fmla="*/ 0 h 721"/>
                <a:gd name="T6" fmla="*/ 431 w 431"/>
                <a:gd name="T7" fmla="*/ 678 h 721"/>
                <a:gd name="T8" fmla="*/ 76 w 431"/>
                <a:gd name="T9" fmla="*/ 72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721">
                  <a:moveTo>
                    <a:pt x="76" y="721"/>
                  </a:moveTo>
                  <a:lnTo>
                    <a:pt x="0" y="33"/>
                  </a:lnTo>
                  <a:lnTo>
                    <a:pt x="369" y="0"/>
                  </a:lnTo>
                  <a:lnTo>
                    <a:pt x="431" y="678"/>
                  </a:lnTo>
                  <a:lnTo>
                    <a:pt x="76" y="72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273" y="5165"/>
              <a:ext cx="301" cy="384"/>
            </a:xfrm>
            <a:custGeom>
              <a:avLst/>
              <a:gdLst>
                <a:gd name="T0" fmla="*/ 267 w 601"/>
                <a:gd name="T1" fmla="*/ 768 h 768"/>
                <a:gd name="T2" fmla="*/ 0 w 601"/>
                <a:gd name="T3" fmla="*/ 109 h 768"/>
                <a:gd name="T4" fmla="*/ 342 w 601"/>
                <a:gd name="T5" fmla="*/ 0 h 768"/>
                <a:gd name="T6" fmla="*/ 601 w 601"/>
                <a:gd name="T7" fmla="*/ 647 h 768"/>
                <a:gd name="T8" fmla="*/ 267 w 601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1" h="768">
                  <a:moveTo>
                    <a:pt x="267" y="768"/>
                  </a:moveTo>
                  <a:lnTo>
                    <a:pt x="0" y="109"/>
                  </a:lnTo>
                  <a:lnTo>
                    <a:pt x="342" y="0"/>
                  </a:lnTo>
                  <a:lnTo>
                    <a:pt x="601" y="647"/>
                  </a:lnTo>
                  <a:lnTo>
                    <a:pt x="267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68" y="5809"/>
              <a:ext cx="347" cy="390"/>
            </a:xfrm>
            <a:custGeom>
              <a:avLst/>
              <a:gdLst>
                <a:gd name="T0" fmla="*/ 386 w 693"/>
                <a:gd name="T1" fmla="*/ 780 h 780"/>
                <a:gd name="T2" fmla="*/ 0 w 693"/>
                <a:gd name="T3" fmla="*/ 157 h 780"/>
                <a:gd name="T4" fmla="*/ 322 w 693"/>
                <a:gd name="T5" fmla="*/ 0 h 780"/>
                <a:gd name="T6" fmla="*/ 693 w 693"/>
                <a:gd name="T7" fmla="*/ 602 h 780"/>
                <a:gd name="T8" fmla="*/ 386 w 693"/>
                <a:gd name="T9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80">
                  <a:moveTo>
                    <a:pt x="386" y="780"/>
                  </a:moveTo>
                  <a:lnTo>
                    <a:pt x="0" y="157"/>
                  </a:lnTo>
                  <a:lnTo>
                    <a:pt x="322" y="0"/>
                  </a:lnTo>
                  <a:lnTo>
                    <a:pt x="693" y="602"/>
                  </a:lnTo>
                  <a:lnTo>
                    <a:pt x="386" y="78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544" y="6888"/>
              <a:ext cx="416" cy="333"/>
            </a:xfrm>
            <a:custGeom>
              <a:avLst/>
              <a:gdLst>
                <a:gd name="T0" fmla="*/ 643 w 831"/>
                <a:gd name="T1" fmla="*/ 665 h 665"/>
                <a:gd name="T2" fmla="*/ 0 w 831"/>
                <a:gd name="T3" fmla="*/ 265 h 665"/>
                <a:gd name="T4" fmla="*/ 200 w 831"/>
                <a:gd name="T5" fmla="*/ 0 h 665"/>
                <a:gd name="T6" fmla="*/ 831 w 831"/>
                <a:gd name="T7" fmla="*/ 395 h 665"/>
                <a:gd name="T8" fmla="*/ 643 w 831"/>
                <a:gd name="T9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1" h="665">
                  <a:moveTo>
                    <a:pt x="643" y="665"/>
                  </a:moveTo>
                  <a:lnTo>
                    <a:pt x="0" y="265"/>
                  </a:lnTo>
                  <a:lnTo>
                    <a:pt x="200" y="0"/>
                  </a:lnTo>
                  <a:lnTo>
                    <a:pt x="831" y="395"/>
                  </a:lnTo>
                  <a:lnTo>
                    <a:pt x="643" y="6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03" y="6394"/>
              <a:ext cx="367" cy="360"/>
            </a:xfrm>
            <a:custGeom>
              <a:avLst/>
              <a:gdLst>
                <a:gd name="T0" fmla="*/ 531 w 734"/>
                <a:gd name="T1" fmla="*/ 720 h 720"/>
                <a:gd name="T2" fmla="*/ 0 w 734"/>
                <a:gd name="T3" fmla="*/ 187 h 720"/>
                <a:gd name="T4" fmla="*/ 252 w 734"/>
                <a:gd name="T5" fmla="*/ 0 h 720"/>
                <a:gd name="T6" fmla="*/ 734 w 734"/>
                <a:gd name="T7" fmla="*/ 521 h 720"/>
                <a:gd name="T8" fmla="*/ 531 w 734"/>
                <a:gd name="T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720">
                  <a:moveTo>
                    <a:pt x="531" y="720"/>
                  </a:moveTo>
                  <a:lnTo>
                    <a:pt x="0" y="187"/>
                  </a:lnTo>
                  <a:lnTo>
                    <a:pt x="252" y="0"/>
                  </a:lnTo>
                  <a:lnTo>
                    <a:pt x="734" y="521"/>
                  </a:lnTo>
                  <a:lnTo>
                    <a:pt x="531" y="72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069" y="4507"/>
              <a:ext cx="273" cy="400"/>
            </a:xfrm>
            <a:custGeom>
              <a:avLst/>
              <a:gdLst>
                <a:gd name="T0" fmla="*/ 204 w 544"/>
                <a:gd name="T1" fmla="*/ 799 h 799"/>
                <a:gd name="T2" fmla="*/ 0 w 544"/>
                <a:gd name="T3" fmla="*/ 66 h 799"/>
                <a:gd name="T4" fmla="*/ 349 w 544"/>
                <a:gd name="T5" fmla="*/ 0 h 799"/>
                <a:gd name="T6" fmla="*/ 544 w 544"/>
                <a:gd name="T7" fmla="*/ 725 h 799"/>
                <a:gd name="T8" fmla="*/ 204 w 544"/>
                <a:gd name="T9" fmla="*/ 79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799">
                  <a:moveTo>
                    <a:pt x="204" y="799"/>
                  </a:moveTo>
                  <a:lnTo>
                    <a:pt x="0" y="66"/>
                  </a:lnTo>
                  <a:lnTo>
                    <a:pt x="349" y="0"/>
                  </a:lnTo>
                  <a:lnTo>
                    <a:pt x="544" y="725"/>
                  </a:lnTo>
                  <a:lnTo>
                    <a:pt x="204" y="79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806" y="2501"/>
              <a:ext cx="206" cy="345"/>
            </a:xfrm>
            <a:custGeom>
              <a:avLst/>
              <a:gdLst>
                <a:gd name="T0" fmla="*/ 40 w 412"/>
                <a:gd name="T1" fmla="*/ 691 h 691"/>
                <a:gd name="T2" fmla="*/ 0 w 412"/>
                <a:gd name="T3" fmla="*/ 9 h 691"/>
                <a:gd name="T4" fmla="*/ 385 w 412"/>
                <a:gd name="T5" fmla="*/ 0 h 691"/>
                <a:gd name="T6" fmla="*/ 412 w 412"/>
                <a:gd name="T7" fmla="*/ 682 h 691"/>
                <a:gd name="T8" fmla="*/ 40 w 412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691">
                  <a:moveTo>
                    <a:pt x="40" y="691"/>
                  </a:moveTo>
                  <a:lnTo>
                    <a:pt x="0" y="9"/>
                  </a:lnTo>
                  <a:lnTo>
                    <a:pt x="385" y="0"/>
                  </a:lnTo>
                  <a:lnTo>
                    <a:pt x="412" y="682"/>
                  </a:lnTo>
                  <a:lnTo>
                    <a:pt x="40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707" y="2114"/>
              <a:ext cx="429" cy="276"/>
            </a:xfrm>
            <a:custGeom>
              <a:avLst/>
              <a:gdLst>
                <a:gd name="T0" fmla="*/ 471 w 858"/>
                <a:gd name="T1" fmla="*/ 459 h 551"/>
                <a:gd name="T2" fmla="*/ 500 w 858"/>
                <a:gd name="T3" fmla="*/ 451 h 551"/>
                <a:gd name="T4" fmla="*/ 528 w 858"/>
                <a:gd name="T5" fmla="*/ 443 h 551"/>
                <a:gd name="T6" fmla="*/ 553 w 858"/>
                <a:gd name="T7" fmla="*/ 435 h 551"/>
                <a:gd name="T8" fmla="*/ 579 w 858"/>
                <a:gd name="T9" fmla="*/ 427 h 551"/>
                <a:gd name="T10" fmla="*/ 604 w 858"/>
                <a:gd name="T11" fmla="*/ 421 h 551"/>
                <a:gd name="T12" fmla="*/ 628 w 858"/>
                <a:gd name="T13" fmla="*/ 414 h 551"/>
                <a:gd name="T14" fmla="*/ 650 w 858"/>
                <a:gd name="T15" fmla="*/ 408 h 551"/>
                <a:gd name="T16" fmla="*/ 673 w 858"/>
                <a:gd name="T17" fmla="*/ 401 h 551"/>
                <a:gd name="T18" fmla="*/ 695 w 858"/>
                <a:gd name="T19" fmla="*/ 395 h 551"/>
                <a:gd name="T20" fmla="*/ 717 w 858"/>
                <a:gd name="T21" fmla="*/ 388 h 551"/>
                <a:gd name="T22" fmla="*/ 740 w 858"/>
                <a:gd name="T23" fmla="*/ 381 h 551"/>
                <a:gd name="T24" fmla="*/ 762 w 858"/>
                <a:gd name="T25" fmla="*/ 375 h 551"/>
                <a:gd name="T26" fmla="*/ 785 w 858"/>
                <a:gd name="T27" fmla="*/ 368 h 551"/>
                <a:gd name="T28" fmla="*/ 808 w 858"/>
                <a:gd name="T29" fmla="*/ 362 h 551"/>
                <a:gd name="T30" fmla="*/ 832 w 858"/>
                <a:gd name="T31" fmla="*/ 355 h 551"/>
                <a:gd name="T32" fmla="*/ 858 w 858"/>
                <a:gd name="T33" fmla="*/ 348 h 551"/>
                <a:gd name="T34" fmla="*/ 708 w 858"/>
                <a:gd name="T35" fmla="*/ 0 h 551"/>
                <a:gd name="T36" fmla="*/ 386 w 858"/>
                <a:gd name="T37" fmla="*/ 101 h 551"/>
                <a:gd name="T38" fmla="*/ 0 w 858"/>
                <a:gd name="T39" fmla="*/ 196 h 551"/>
                <a:gd name="T40" fmla="*/ 100 w 858"/>
                <a:gd name="T41" fmla="*/ 551 h 551"/>
                <a:gd name="T42" fmla="*/ 123 w 858"/>
                <a:gd name="T43" fmla="*/ 546 h 551"/>
                <a:gd name="T44" fmla="*/ 146 w 858"/>
                <a:gd name="T45" fmla="*/ 540 h 551"/>
                <a:gd name="T46" fmla="*/ 168 w 858"/>
                <a:gd name="T47" fmla="*/ 534 h 551"/>
                <a:gd name="T48" fmla="*/ 192 w 858"/>
                <a:gd name="T49" fmla="*/ 529 h 551"/>
                <a:gd name="T50" fmla="*/ 213 w 858"/>
                <a:gd name="T51" fmla="*/ 524 h 551"/>
                <a:gd name="T52" fmla="*/ 235 w 858"/>
                <a:gd name="T53" fmla="*/ 518 h 551"/>
                <a:gd name="T54" fmla="*/ 258 w 858"/>
                <a:gd name="T55" fmla="*/ 514 h 551"/>
                <a:gd name="T56" fmla="*/ 280 w 858"/>
                <a:gd name="T57" fmla="*/ 509 h 551"/>
                <a:gd name="T58" fmla="*/ 303 w 858"/>
                <a:gd name="T59" fmla="*/ 504 h 551"/>
                <a:gd name="T60" fmla="*/ 325 w 858"/>
                <a:gd name="T61" fmla="*/ 497 h 551"/>
                <a:gd name="T62" fmla="*/ 349 w 858"/>
                <a:gd name="T63" fmla="*/ 492 h 551"/>
                <a:gd name="T64" fmla="*/ 371 w 858"/>
                <a:gd name="T65" fmla="*/ 487 h 551"/>
                <a:gd name="T66" fmla="*/ 395 w 858"/>
                <a:gd name="T67" fmla="*/ 480 h 551"/>
                <a:gd name="T68" fmla="*/ 420 w 858"/>
                <a:gd name="T69" fmla="*/ 474 h 551"/>
                <a:gd name="T70" fmla="*/ 446 w 858"/>
                <a:gd name="T71" fmla="*/ 467 h 551"/>
                <a:gd name="T72" fmla="*/ 471 w 858"/>
                <a:gd name="T73" fmla="*/ 459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8" h="551">
                  <a:moveTo>
                    <a:pt x="471" y="459"/>
                  </a:moveTo>
                  <a:lnTo>
                    <a:pt x="500" y="451"/>
                  </a:lnTo>
                  <a:lnTo>
                    <a:pt x="528" y="443"/>
                  </a:lnTo>
                  <a:lnTo>
                    <a:pt x="553" y="435"/>
                  </a:lnTo>
                  <a:lnTo>
                    <a:pt x="579" y="427"/>
                  </a:lnTo>
                  <a:lnTo>
                    <a:pt x="604" y="421"/>
                  </a:lnTo>
                  <a:lnTo>
                    <a:pt x="628" y="414"/>
                  </a:lnTo>
                  <a:lnTo>
                    <a:pt x="650" y="408"/>
                  </a:lnTo>
                  <a:lnTo>
                    <a:pt x="673" y="401"/>
                  </a:lnTo>
                  <a:lnTo>
                    <a:pt x="695" y="395"/>
                  </a:lnTo>
                  <a:lnTo>
                    <a:pt x="717" y="388"/>
                  </a:lnTo>
                  <a:lnTo>
                    <a:pt x="740" y="381"/>
                  </a:lnTo>
                  <a:lnTo>
                    <a:pt x="762" y="375"/>
                  </a:lnTo>
                  <a:lnTo>
                    <a:pt x="785" y="368"/>
                  </a:lnTo>
                  <a:lnTo>
                    <a:pt x="808" y="362"/>
                  </a:lnTo>
                  <a:lnTo>
                    <a:pt x="832" y="355"/>
                  </a:lnTo>
                  <a:lnTo>
                    <a:pt x="858" y="348"/>
                  </a:lnTo>
                  <a:lnTo>
                    <a:pt x="708" y="0"/>
                  </a:lnTo>
                  <a:lnTo>
                    <a:pt x="386" y="101"/>
                  </a:lnTo>
                  <a:lnTo>
                    <a:pt x="0" y="196"/>
                  </a:lnTo>
                  <a:lnTo>
                    <a:pt x="100" y="551"/>
                  </a:lnTo>
                  <a:lnTo>
                    <a:pt x="123" y="546"/>
                  </a:lnTo>
                  <a:lnTo>
                    <a:pt x="146" y="540"/>
                  </a:lnTo>
                  <a:lnTo>
                    <a:pt x="168" y="534"/>
                  </a:lnTo>
                  <a:lnTo>
                    <a:pt x="192" y="529"/>
                  </a:lnTo>
                  <a:lnTo>
                    <a:pt x="213" y="524"/>
                  </a:lnTo>
                  <a:lnTo>
                    <a:pt x="235" y="518"/>
                  </a:lnTo>
                  <a:lnTo>
                    <a:pt x="258" y="514"/>
                  </a:lnTo>
                  <a:lnTo>
                    <a:pt x="280" y="509"/>
                  </a:lnTo>
                  <a:lnTo>
                    <a:pt x="303" y="504"/>
                  </a:lnTo>
                  <a:lnTo>
                    <a:pt x="325" y="497"/>
                  </a:lnTo>
                  <a:lnTo>
                    <a:pt x="349" y="492"/>
                  </a:lnTo>
                  <a:lnTo>
                    <a:pt x="371" y="487"/>
                  </a:lnTo>
                  <a:lnTo>
                    <a:pt x="395" y="480"/>
                  </a:lnTo>
                  <a:lnTo>
                    <a:pt x="420" y="474"/>
                  </a:lnTo>
                  <a:lnTo>
                    <a:pt x="446" y="467"/>
                  </a:lnTo>
                  <a:lnTo>
                    <a:pt x="471" y="45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06" y="1786"/>
              <a:ext cx="450" cy="345"/>
            </a:xfrm>
            <a:custGeom>
              <a:avLst/>
              <a:gdLst>
                <a:gd name="T0" fmla="*/ 721 w 900"/>
                <a:gd name="T1" fmla="*/ 0 h 691"/>
                <a:gd name="T2" fmla="*/ 0 w 900"/>
                <a:gd name="T3" fmla="*/ 345 h 691"/>
                <a:gd name="T4" fmla="*/ 173 w 900"/>
                <a:gd name="T5" fmla="*/ 691 h 691"/>
                <a:gd name="T6" fmla="*/ 900 w 900"/>
                <a:gd name="T7" fmla="*/ 340 h 691"/>
                <a:gd name="T8" fmla="*/ 721 w 90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691">
                  <a:moveTo>
                    <a:pt x="721" y="0"/>
                  </a:moveTo>
                  <a:lnTo>
                    <a:pt x="0" y="345"/>
                  </a:lnTo>
                  <a:lnTo>
                    <a:pt x="173" y="691"/>
                  </a:lnTo>
                  <a:lnTo>
                    <a:pt x="900" y="34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119" y="1448"/>
              <a:ext cx="351" cy="335"/>
            </a:xfrm>
            <a:custGeom>
              <a:avLst/>
              <a:gdLst>
                <a:gd name="T0" fmla="*/ 0 w 703"/>
                <a:gd name="T1" fmla="*/ 335 h 669"/>
                <a:gd name="T2" fmla="*/ 698 w 703"/>
                <a:gd name="T3" fmla="*/ 0 h 669"/>
                <a:gd name="T4" fmla="*/ 703 w 703"/>
                <a:gd name="T5" fmla="*/ 418 h 669"/>
                <a:gd name="T6" fmla="*/ 179 w 703"/>
                <a:gd name="T7" fmla="*/ 669 h 669"/>
                <a:gd name="T8" fmla="*/ 0 w 703"/>
                <a:gd name="T9" fmla="*/ 335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3" h="669">
                  <a:moveTo>
                    <a:pt x="0" y="335"/>
                  </a:moveTo>
                  <a:lnTo>
                    <a:pt x="698" y="0"/>
                  </a:lnTo>
                  <a:lnTo>
                    <a:pt x="703" y="418"/>
                  </a:lnTo>
                  <a:lnTo>
                    <a:pt x="179" y="669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222" y="7246"/>
              <a:ext cx="327" cy="280"/>
            </a:xfrm>
            <a:custGeom>
              <a:avLst/>
              <a:gdLst>
                <a:gd name="T0" fmla="*/ 646 w 655"/>
                <a:gd name="T1" fmla="*/ 562 h 562"/>
                <a:gd name="T2" fmla="*/ 0 w 655"/>
                <a:gd name="T3" fmla="*/ 315 h 562"/>
                <a:gd name="T4" fmla="*/ 173 w 655"/>
                <a:gd name="T5" fmla="*/ 0 h 562"/>
                <a:gd name="T6" fmla="*/ 655 w 655"/>
                <a:gd name="T7" fmla="*/ 178 h 562"/>
                <a:gd name="T8" fmla="*/ 646 w 655"/>
                <a:gd name="T9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62">
                  <a:moveTo>
                    <a:pt x="646" y="562"/>
                  </a:moveTo>
                  <a:lnTo>
                    <a:pt x="0" y="315"/>
                  </a:lnTo>
                  <a:lnTo>
                    <a:pt x="173" y="0"/>
                  </a:lnTo>
                  <a:lnTo>
                    <a:pt x="655" y="178"/>
                  </a:lnTo>
                  <a:lnTo>
                    <a:pt x="646" y="56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544" y="7241"/>
              <a:ext cx="327" cy="287"/>
            </a:xfrm>
            <a:custGeom>
              <a:avLst/>
              <a:gdLst>
                <a:gd name="T0" fmla="*/ 7 w 655"/>
                <a:gd name="T1" fmla="*/ 575 h 575"/>
                <a:gd name="T2" fmla="*/ 655 w 655"/>
                <a:gd name="T3" fmla="*/ 283 h 575"/>
                <a:gd name="T4" fmla="*/ 503 w 655"/>
                <a:gd name="T5" fmla="*/ 0 h 575"/>
                <a:gd name="T6" fmla="*/ 0 w 655"/>
                <a:gd name="T7" fmla="*/ 167 h 575"/>
                <a:gd name="T8" fmla="*/ 7 w 655"/>
                <a:gd name="T9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75">
                  <a:moveTo>
                    <a:pt x="7" y="575"/>
                  </a:moveTo>
                  <a:lnTo>
                    <a:pt x="655" y="283"/>
                  </a:lnTo>
                  <a:lnTo>
                    <a:pt x="503" y="0"/>
                  </a:lnTo>
                  <a:lnTo>
                    <a:pt x="0" y="167"/>
                  </a:lnTo>
                  <a:lnTo>
                    <a:pt x="7" y="57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983" y="2520"/>
              <a:ext cx="4319" cy="4815"/>
            </a:xfrm>
            <a:custGeom>
              <a:avLst/>
              <a:gdLst>
                <a:gd name="T0" fmla="*/ 8570 w 8639"/>
                <a:gd name="T1" fmla="*/ 6659 h 9630"/>
                <a:gd name="T2" fmla="*/ 8424 w 8639"/>
                <a:gd name="T3" fmla="*/ 6921 h 9630"/>
                <a:gd name="T4" fmla="*/ 8267 w 8639"/>
                <a:gd name="T5" fmla="*/ 7176 h 9630"/>
                <a:gd name="T6" fmla="*/ 8101 w 8639"/>
                <a:gd name="T7" fmla="*/ 7419 h 9630"/>
                <a:gd name="T8" fmla="*/ 7924 w 8639"/>
                <a:gd name="T9" fmla="*/ 7654 h 9630"/>
                <a:gd name="T10" fmla="*/ 7736 w 8639"/>
                <a:gd name="T11" fmla="*/ 7879 h 9630"/>
                <a:gd name="T12" fmla="*/ 7539 w 8639"/>
                <a:gd name="T13" fmla="*/ 8096 h 9630"/>
                <a:gd name="T14" fmla="*/ 7330 w 8639"/>
                <a:gd name="T15" fmla="*/ 8300 h 9630"/>
                <a:gd name="T16" fmla="*/ 7110 w 8639"/>
                <a:gd name="T17" fmla="*/ 8496 h 9630"/>
                <a:gd name="T18" fmla="*/ 6881 w 8639"/>
                <a:gd name="T19" fmla="*/ 8681 h 9630"/>
                <a:gd name="T20" fmla="*/ 6639 w 8639"/>
                <a:gd name="T21" fmla="*/ 8856 h 9630"/>
                <a:gd name="T22" fmla="*/ 6387 w 8639"/>
                <a:gd name="T23" fmla="*/ 9021 h 9630"/>
                <a:gd name="T24" fmla="*/ 6124 w 8639"/>
                <a:gd name="T25" fmla="*/ 9174 h 9630"/>
                <a:gd name="T26" fmla="*/ 5851 w 8639"/>
                <a:gd name="T27" fmla="*/ 9317 h 9630"/>
                <a:gd name="T28" fmla="*/ 5566 w 8639"/>
                <a:gd name="T29" fmla="*/ 9451 h 9630"/>
                <a:gd name="T30" fmla="*/ 5269 w 8639"/>
                <a:gd name="T31" fmla="*/ 9573 h 9630"/>
                <a:gd name="T32" fmla="*/ 4939 w 8639"/>
                <a:gd name="T33" fmla="*/ 9577 h 9630"/>
                <a:gd name="T34" fmla="*/ 4593 w 8639"/>
                <a:gd name="T35" fmla="*/ 9456 h 9630"/>
                <a:gd name="T36" fmla="*/ 4259 w 8639"/>
                <a:gd name="T37" fmla="*/ 9312 h 9630"/>
                <a:gd name="T38" fmla="*/ 3939 w 8639"/>
                <a:gd name="T39" fmla="*/ 9147 h 9630"/>
                <a:gd name="T40" fmla="*/ 3632 w 8639"/>
                <a:gd name="T41" fmla="*/ 8964 h 9630"/>
                <a:gd name="T42" fmla="*/ 3338 w 8639"/>
                <a:gd name="T43" fmla="*/ 8764 h 9630"/>
                <a:gd name="T44" fmla="*/ 3056 w 8639"/>
                <a:gd name="T45" fmla="*/ 8545 h 9630"/>
                <a:gd name="T46" fmla="*/ 2789 w 8639"/>
                <a:gd name="T47" fmla="*/ 8309 h 9630"/>
                <a:gd name="T48" fmla="*/ 2535 w 8639"/>
                <a:gd name="T49" fmla="*/ 8059 h 9630"/>
                <a:gd name="T50" fmla="*/ 2296 w 8639"/>
                <a:gd name="T51" fmla="*/ 7794 h 9630"/>
                <a:gd name="T52" fmla="*/ 2071 w 8639"/>
                <a:gd name="T53" fmla="*/ 7517 h 9630"/>
                <a:gd name="T54" fmla="*/ 1859 w 8639"/>
                <a:gd name="T55" fmla="*/ 7227 h 9630"/>
                <a:gd name="T56" fmla="*/ 1662 w 8639"/>
                <a:gd name="T57" fmla="*/ 6925 h 9630"/>
                <a:gd name="T58" fmla="*/ 1479 w 8639"/>
                <a:gd name="T59" fmla="*/ 6614 h 9630"/>
                <a:gd name="T60" fmla="*/ 1312 w 8639"/>
                <a:gd name="T61" fmla="*/ 6294 h 9630"/>
                <a:gd name="T62" fmla="*/ 1158 w 8639"/>
                <a:gd name="T63" fmla="*/ 5965 h 9630"/>
                <a:gd name="T64" fmla="*/ 1018 w 8639"/>
                <a:gd name="T65" fmla="*/ 5629 h 9630"/>
                <a:gd name="T66" fmla="*/ 886 w 8639"/>
                <a:gd name="T67" fmla="*/ 5287 h 9630"/>
                <a:gd name="T68" fmla="*/ 764 w 8639"/>
                <a:gd name="T69" fmla="*/ 4936 h 9630"/>
                <a:gd name="T70" fmla="*/ 652 w 8639"/>
                <a:gd name="T71" fmla="*/ 4579 h 9630"/>
                <a:gd name="T72" fmla="*/ 549 w 8639"/>
                <a:gd name="T73" fmla="*/ 4218 h 9630"/>
                <a:gd name="T74" fmla="*/ 455 w 8639"/>
                <a:gd name="T75" fmla="*/ 3850 h 9630"/>
                <a:gd name="T76" fmla="*/ 371 w 8639"/>
                <a:gd name="T77" fmla="*/ 3481 h 9630"/>
                <a:gd name="T78" fmla="*/ 295 w 8639"/>
                <a:gd name="T79" fmla="*/ 3108 h 9630"/>
                <a:gd name="T80" fmla="*/ 230 w 8639"/>
                <a:gd name="T81" fmla="*/ 2735 h 9630"/>
                <a:gd name="T82" fmla="*/ 173 w 8639"/>
                <a:gd name="T83" fmla="*/ 2360 h 9630"/>
                <a:gd name="T84" fmla="*/ 124 w 8639"/>
                <a:gd name="T85" fmla="*/ 1987 h 9630"/>
                <a:gd name="T86" fmla="*/ 83 w 8639"/>
                <a:gd name="T87" fmla="*/ 1617 h 9630"/>
                <a:gd name="T88" fmla="*/ 51 w 8639"/>
                <a:gd name="T89" fmla="*/ 1249 h 9630"/>
                <a:gd name="T90" fmla="*/ 27 w 8639"/>
                <a:gd name="T91" fmla="*/ 885 h 9630"/>
                <a:gd name="T92" fmla="*/ 10 w 8639"/>
                <a:gd name="T93" fmla="*/ 526 h 9630"/>
                <a:gd name="T94" fmla="*/ 1 w 8639"/>
                <a:gd name="T95" fmla="*/ 174 h 9630"/>
                <a:gd name="T96" fmla="*/ 8639 w 8639"/>
                <a:gd name="T97" fmla="*/ 6523 h 9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39" h="9630">
                  <a:moveTo>
                    <a:pt x="8639" y="6523"/>
                  </a:moveTo>
                  <a:lnTo>
                    <a:pt x="8570" y="6659"/>
                  </a:lnTo>
                  <a:lnTo>
                    <a:pt x="8498" y="6791"/>
                  </a:lnTo>
                  <a:lnTo>
                    <a:pt x="8424" y="6921"/>
                  </a:lnTo>
                  <a:lnTo>
                    <a:pt x="8346" y="7050"/>
                  </a:lnTo>
                  <a:lnTo>
                    <a:pt x="8267" y="7176"/>
                  </a:lnTo>
                  <a:lnTo>
                    <a:pt x="8185" y="7299"/>
                  </a:lnTo>
                  <a:lnTo>
                    <a:pt x="8101" y="7419"/>
                  </a:lnTo>
                  <a:lnTo>
                    <a:pt x="8013" y="7538"/>
                  </a:lnTo>
                  <a:lnTo>
                    <a:pt x="7924" y="7654"/>
                  </a:lnTo>
                  <a:lnTo>
                    <a:pt x="7831" y="7769"/>
                  </a:lnTo>
                  <a:lnTo>
                    <a:pt x="7736" y="7879"/>
                  </a:lnTo>
                  <a:lnTo>
                    <a:pt x="7639" y="7989"/>
                  </a:lnTo>
                  <a:lnTo>
                    <a:pt x="7539" y="8096"/>
                  </a:lnTo>
                  <a:lnTo>
                    <a:pt x="7436" y="8198"/>
                  </a:lnTo>
                  <a:lnTo>
                    <a:pt x="7330" y="8300"/>
                  </a:lnTo>
                  <a:lnTo>
                    <a:pt x="7221" y="8399"/>
                  </a:lnTo>
                  <a:lnTo>
                    <a:pt x="7110" y="8496"/>
                  </a:lnTo>
                  <a:lnTo>
                    <a:pt x="6997" y="8590"/>
                  </a:lnTo>
                  <a:lnTo>
                    <a:pt x="6881" y="8681"/>
                  </a:lnTo>
                  <a:lnTo>
                    <a:pt x="6761" y="8769"/>
                  </a:lnTo>
                  <a:lnTo>
                    <a:pt x="6639" y="8856"/>
                  </a:lnTo>
                  <a:lnTo>
                    <a:pt x="6515" y="8939"/>
                  </a:lnTo>
                  <a:lnTo>
                    <a:pt x="6387" y="9021"/>
                  </a:lnTo>
                  <a:lnTo>
                    <a:pt x="6257" y="9099"/>
                  </a:lnTo>
                  <a:lnTo>
                    <a:pt x="6124" y="9174"/>
                  </a:lnTo>
                  <a:lnTo>
                    <a:pt x="5988" y="9248"/>
                  </a:lnTo>
                  <a:lnTo>
                    <a:pt x="5851" y="9317"/>
                  </a:lnTo>
                  <a:lnTo>
                    <a:pt x="5709" y="9386"/>
                  </a:lnTo>
                  <a:lnTo>
                    <a:pt x="5566" y="9451"/>
                  </a:lnTo>
                  <a:lnTo>
                    <a:pt x="5418" y="9513"/>
                  </a:lnTo>
                  <a:lnTo>
                    <a:pt x="5269" y="9573"/>
                  </a:lnTo>
                  <a:lnTo>
                    <a:pt x="5117" y="9630"/>
                  </a:lnTo>
                  <a:lnTo>
                    <a:pt x="4939" y="9577"/>
                  </a:lnTo>
                  <a:lnTo>
                    <a:pt x="4765" y="9519"/>
                  </a:lnTo>
                  <a:lnTo>
                    <a:pt x="4593" y="9456"/>
                  </a:lnTo>
                  <a:lnTo>
                    <a:pt x="4424" y="9386"/>
                  </a:lnTo>
                  <a:lnTo>
                    <a:pt x="4259" y="9312"/>
                  </a:lnTo>
                  <a:lnTo>
                    <a:pt x="4098" y="9232"/>
                  </a:lnTo>
                  <a:lnTo>
                    <a:pt x="3939" y="9147"/>
                  </a:lnTo>
                  <a:lnTo>
                    <a:pt x="3784" y="9059"/>
                  </a:lnTo>
                  <a:lnTo>
                    <a:pt x="3632" y="8964"/>
                  </a:lnTo>
                  <a:lnTo>
                    <a:pt x="3483" y="8867"/>
                  </a:lnTo>
                  <a:lnTo>
                    <a:pt x="3338" y="8764"/>
                  </a:lnTo>
                  <a:lnTo>
                    <a:pt x="3195" y="8656"/>
                  </a:lnTo>
                  <a:lnTo>
                    <a:pt x="3056" y="8545"/>
                  </a:lnTo>
                  <a:lnTo>
                    <a:pt x="2922" y="8429"/>
                  </a:lnTo>
                  <a:lnTo>
                    <a:pt x="2789" y="8309"/>
                  </a:lnTo>
                  <a:lnTo>
                    <a:pt x="2661" y="8187"/>
                  </a:lnTo>
                  <a:lnTo>
                    <a:pt x="2535" y="8059"/>
                  </a:lnTo>
                  <a:lnTo>
                    <a:pt x="2414" y="7928"/>
                  </a:lnTo>
                  <a:lnTo>
                    <a:pt x="2296" y="7794"/>
                  </a:lnTo>
                  <a:lnTo>
                    <a:pt x="2182" y="7657"/>
                  </a:lnTo>
                  <a:lnTo>
                    <a:pt x="2071" y="7517"/>
                  </a:lnTo>
                  <a:lnTo>
                    <a:pt x="1962" y="7373"/>
                  </a:lnTo>
                  <a:lnTo>
                    <a:pt x="1859" y="7227"/>
                  </a:lnTo>
                  <a:lnTo>
                    <a:pt x="1759" y="7077"/>
                  </a:lnTo>
                  <a:lnTo>
                    <a:pt x="1662" y="6925"/>
                  </a:lnTo>
                  <a:lnTo>
                    <a:pt x="1568" y="6771"/>
                  </a:lnTo>
                  <a:lnTo>
                    <a:pt x="1479" y="6614"/>
                  </a:lnTo>
                  <a:lnTo>
                    <a:pt x="1394" y="6455"/>
                  </a:lnTo>
                  <a:lnTo>
                    <a:pt x="1312" y="6294"/>
                  </a:lnTo>
                  <a:lnTo>
                    <a:pt x="1233" y="6130"/>
                  </a:lnTo>
                  <a:lnTo>
                    <a:pt x="1158" y="5965"/>
                  </a:lnTo>
                  <a:lnTo>
                    <a:pt x="1088" y="5798"/>
                  </a:lnTo>
                  <a:lnTo>
                    <a:pt x="1018" y="5629"/>
                  </a:lnTo>
                  <a:lnTo>
                    <a:pt x="950" y="5459"/>
                  </a:lnTo>
                  <a:lnTo>
                    <a:pt x="886" y="5287"/>
                  </a:lnTo>
                  <a:lnTo>
                    <a:pt x="824" y="5113"/>
                  </a:lnTo>
                  <a:lnTo>
                    <a:pt x="764" y="4936"/>
                  </a:lnTo>
                  <a:lnTo>
                    <a:pt x="706" y="4758"/>
                  </a:lnTo>
                  <a:lnTo>
                    <a:pt x="652" y="4579"/>
                  </a:lnTo>
                  <a:lnTo>
                    <a:pt x="598" y="4398"/>
                  </a:lnTo>
                  <a:lnTo>
                    <a:pt x="549" y="4218"/>
                  </a:lnTo>
                  <a:lnTo>
                    <a:pt x="501" y="4034"/>
                  </a:lnTo>
                  <a:lnTo>
                    <a:pt x="455" y="3850"/>
                  </a:lnTo>
                  <a:lnTo>
                    <a:pt x="412" y="3665"/>
                  </a:lnTo>
                  <a:lnTo>
                    <a:pt x="371" y="3481"/>
                  </a:lnTo>
                  <a:lnTo>
                    <a:pt x="333" y="3294"/>
                  </a:lnTo>
                  <a:lnTo>
                    <a:pt x="295" y="3108"/>
                  </a:lnTo>
                  <a:lnTo>
                    <a:pt x="263" y="2921"/>
                  </a:lnTo>
                  <a:lnTo>
                    <a:pt x="230" y="2735"/>
                  </a:lnTo>
                  <a:lnTo>
                    <a:pt x="200" y="2548"/>
                  </a:lnTo>
                  <a:lnTo>
                    <a:pt x="173" y="2360"/>
                  </a:lnTo>
                  <a:lnTo>
                    <a:pt x="146" y="2173"/>
                  </a:lnTo>
                  <a:lnTo>
                    <a:pt x="124" y="1987"/>
                  </a:lnTo>
                  <a:lnTo>
                    <a:pt x="103" y="1802"/>
                  </a:lnTo>
                  <a:lnTo>
                    <a:pt x="83" y="1617"/>
                  </a:lnTo>
                  <a:lnTo>
                    <a:pt x="66" y="1432"/>
                  </a:lnTo>
                  <a:lnTo>
                    <a:pt x="51" y="1249"/>
                  </a:lnTo>
                  <a:lnTo>
                    <a:pt x="37" y="1066"/>
                  </a:lnTo>
                  <a:lnTo>
                    <a:pt x="27" y="885"/>
                  </a:lnTo>
                  <a:lnTo>
                    <a:pt x="18" y="705"/>
                  </a:lnTo>
                  <a:lnTo>
                    <a:pt x="10" y="526"/>
                  </a:lnTo>
                  <a:lnTo>
                    <a:pt x="4" y="349"/>
                  </a:lnTo>
                  <a:lnTo>
                    <a:pt x="1" y="174"/>
                  </a:lnTo>
                  <a:lnTo>
                    <a:pt x="0" y="0"/>
                  </a:lnTo>
                  <a:lnTo>
                    <a:pt x="8639" y="652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548" y="5763"/>
              <a:ext cx="1787" cy="1570"/>
            </a:xfrm>
            <a:custGeom>
              <a:avLst/>
              <a:gdLst>
                <a:gd name="T0" fmla="*/ 37 w 3574"/>
                <a:gd name="T1" fmla="*/ 3138 h 3140"/>
                <a:gd name="T2" fmla="*/ 340 w 3574"/>
                <a:gd name="T3" fmla="*/ 3021 h 3140"/>
                <a:gd name="T4" fmla="*/ 633 w 3574"/>
                <a:gd name="T5" fmla="*/ 2894 h 3140"/>
                <a:gd name="T6" fmla="*/ 912 w 3574"/>
                <a:gd name="T7" fmla="*/ 2755 h 3140"/>
                <a:gd name="T8" fmla="*/ 1182 w 3574"/>
                <a:gd name="T9" fmla="*/ 2606 h 3140"/>
                <a:gd name="T10" fmla="*/ 1442 w 3574"/>
                <a:gd name="T11" fmla="*/ 2445 h 3140"/>
                <a:gd name="T12" fmla="*/ 1689 w 3574"/>
                <a:gd name="T13" fmla="*/ 2275 h 3140"/>
                <a:gd name="T14" fmla="*/ 1926 w 3574"/>
                <a:gd name="T15" fmla="*/ 2094 h 3140"/>
                <a:gd name="T16" fmla="*/ 2150 w 3574"/>
                <a:gd name="T17" fmla="*/ 1902 h 3140"/>
                <a:gd name="T18" fmla="*/ 2367 w 3574"/>
                <a:gd name="T19" fmla="*/ 1702 h 3140"/>
                <a:gd name="T20" fmla="*/ 2571 w 3574"/>
                <a:gd name="T21" fmla="*/ 1491 h 3140"/>
                <a:gd name="T22" fmla="*/ 2764 w 3574"/>
                <a:gd name="T23" fmla="*/ 1269 h 3140"/>
                <a:gd name="T24" fmla="*/ 2947 w 3574"/>
                <a:gd name="T25" fmla="*/ 1037 h 3140"/>
                <a:gd name="T26" fmla="*/ 3119 w 3574"/>
                <a:gd name="T27" fmla="*/ 797 h 3140"/>
                <a:gd name="T28" fmla="*/ 3281 w 3574"/>
                <a:gd name="T29" fmla="*/ 548 h 3140"/>
                <a:gd name="T30" fmla="*/ 3434 w 3574"/>
                <a:gd name="T31" fmla="*/ 287 h 3140"/>
                <a:gd name="T32" fmla="*/ 3574 w 3574"/>
                <a:gd name="T33" fmla="*/ 18 h 3140"/>
                <a:gd name="T34" fmla="*/ 3455 w 3574"/>
                <a:gd name="T35" fmla="*/ 134 h 3140"/>
                <a:gd name="T36" fmla="*/ 3308 w 3574"/>
                <a:gd name="T37" fmla="*/ 397 h 3140"/>
                <a:gd name="T38" fmla="*/ 3153 w 3574"/>
                <a:gd name="T39" fmla="*/ 650 h 3140"/>
                <a:gd name="T40" fmla="*/ 2987 w 3574"/>
                <a:gd name="T41" fmla="*/ 892 h 3140"/>
                <a:gd name="T42" fmla="*/ 2811 w 3574"/>
                <a:gd name="T43" fmla="*/ 1125 h 3140"/>
                <a:gd name="T44" fmla="*/ 2623 w 3574"/>
                <a:gd name="T45" fmla="*/ 1351 h 3140"/>
                <a:gd name="T46" fmla="*/ 2428 w 3574"/>
                <a:gd name="T47" fmla="*/ 1566 h 3140"/>
                <a:gd name="T48" fmla="*/ 2219 w 3574"/>
                <a:gd name="T49" fmla="*/ 1769 h 3140"/>
                <a:gd name="T50" fmla="*/ 2001 w 3574"/>
                <a:gd name="T51" fmla="*/ 1964 h 3140"/>
                <a:gd name="T52" fmla="*/ 1773 w 3574"/>
                <a:gd name="T53" fmla="*/ 2148 h 3140"/>
                <a:gd name="T54" fmla="*/ 1533 w 3574"/>
                <a:gd name="T55" fmla="*/ 2322 h 3140"/>
                <a:gd name="T56" fmla="*/ 1280 w 3574"/>
                <a:gd name="T57" fmla="*/ 2487 h 3140"/>
                <a:gd name="T58" fmla="*/ 1019 w 3574"/>
                <a:gd name="T59" fmla="*/ 2639 h 3140"/>
                <a:gd name="T60" fmla="*/ 748 w 3574"/>
                <a:gd name="T61" fmla="*/ 2782 h 3140"/>
                <a:gd name="T62" fmla="*/ 464 w 3574"/>
                <a:gd name="T63" fmla="*/ 2914 h 3140"/>
                <a:gd name="T64" fmla="*/ 169 w 3574"/>
                <a:gd name="T65" fmla="*/ 3037 h 3140"/>
                <a:gd name="T66" fmla="*/ 34 w 3574"/>
                <a:gd name="T67" fmla="*/ 3092 h 3140"/>
                <a:gd name="T68" fmla="*/ 6 w 3574"/>
                <a:gd name="T69" fmla="*/ 3099 h 3140"/>
                <a:gd name="T70" fmla="*/ 0 w 3574"/>
                <a:gd name="T71" fmla="*/ 3116 h 3140"/>
                <a:gd name="T72" fmla="*/ 7 w 3574"/>
                <a:gd name="T73" fmla="*/ 3133 h 3140"/>
                <a:gd name="T74" fmla="*/ 25 w 3574"/>
                <a:gd name="T75" fmla="*/ 3140 h 3140"/>
                <a:gd name="T76" fmla="*/ 19 w 3574"/>
                <a:gd name="T77" fmla="*/ 3140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74" h="3140">
                  <a:moveTo>
                    <a:pt x="19" y="3140"/>
                  </a:moveTo>
                  <a:lnTo>
                    <a:pt x="37" y="3138"/>
                  </a:lnTo>
                  <a:lnTo>
                    <a:pt x="190" y="3082"/>
                  </a:lnTo>
                  <a:lnTo>
                    <a:pt x="340" y="3021"/>
                  </a:lnTo>
                  <a:lnTo>
                    <a:pt x="488" y="2959"/>
                  </a:lnTo>
                  <a:lnTo>
                    <a:pt x="633" y="2894"/>
                  </a:lnTo>
                  <a:lnTo>
                    <a:pt x="774" y="2825"/>
                  </a:lnTo>
                  <a:lnTo>
                    <a:pt x="912" y="2755"/>
                  </a:lnTo>
                  <a:lnTo>
                    <a:pt x="1049" y="2681"/>
                  </a:lnTo>
                  <a:lnTo>
                    <a:pt x="1182" y="2606"/>
                  </a:lnTo>
                  <a:lnTo>
                    <a:pt x="1313" y="2527"/>
                  </a:lnTo>
                  <a:lnTo>
                    <a:pt x="1442" y="2445"/>
                  </a:lnTo>
                  <a:lnTo>
                    <a:pt x="1565" y="2362"/>
                  </a:lnTo>
                  <a:lnTo>
                    <a:pt x="1689" y="2275"/>
                  </a:lnTo>
                  <a:lnTo>
                    <a:pt x="1809" y="2185"/>
                  </a:lnTo>
                  <a:lnTo>
                    <a:pt x="1926" y="2094"/>
                  </a:lnTo>
                  <a:lnTo>
                    <a:pt x="2040" y="2001"/>
                  </a:lnTo>
                  <a:lnTo>
                    <a:pt x="2150" y="1902"/>
                  </a:lnTo>
                  <a:lnTo>
                    <a:pt x="2261" y="1803"/>
                  </a:lnTo>
                  <a:lnTo>
                    <a:pt x="2367" y="1702"/>
                  </a:lnTo>
                  <a:lnTo>
                    <a:pt x="2470" y="1597"/>
                  </a:lnTo>
                  <a:lnTo>
                    <a:pt x="2571" y="1491"/>
                  </a:lnTo>
                  <a:lnTo>
                    <a:pt x="2668" y="1380"/>
                  </a:lnTo>
                  <a:lnTo>
                    <a:pt x="2764" y="1269"/>
                  </a:lnTo>
                  <a:lnTo>
                    <a:pt x="2856" y="1154"/>
                  </a:lnTo>
                  <a:lnTo>
                    <a:pt x="2947" y="1037"/>
                  </a:lnTo>
                  <a:lnTo>
                    <a:pt x="3035" y="919"/>
                  </a:lnTo>
                  <a:lnTo>
                    <a:pt x="3119" y="797"/>
                  </a:lnTo>
                  <a:lnTo>
                    <a:pt x="3201" y="673"/>
                  </a:lnTo>
                  <a:lnTo>
                    <a:pt x="3281" y="548"/>
                  </a:lnTo>
                  <a:lnTo>
                    <a:pt x="3359" y="418"/>
                  </a:lnTo>
                  <a:lnTo>
                    <a:pt x="3434" y="287"/>
                  </a:lnTo>
                  <a:lnTo>
                    <a:pt x="3505" y="155"/>
                  </a:lnTo>
                  <a:lnTo>
                    <a:pt x="3574" y="18"/>
                  </a:lnTo>
                  <a:lnTo>
                    <a:pt x="3523" y="0"/>
                  </a:lnTo>
                  <a:lnTo>
                    <a:pt x="3455" y="134"/>
                  </a:lnTo>
                  <a:lnTo>
                    <a:pt x="3383" y="266"/>
                  </a:lnTo>
                  <a:lnTo>
                    <a:pt x="3308" y="397"/>
                  </a:lnTo>
                  <a:lnTo>
                    <a:pt x="3231" y="524"/>
                  </a:lnTo>
                  <a:lnTo>
                    <a:pt x="3153" y="650"/>
                  </a:lnTo>
                  <a:lnTo>
                    <a:pt x="3071" y="774"/>
                  </a:lnTo>
                  <a:lnTo>
                    <a:pt x="2987" y="892"/>
                  </a:lnTo>
                  <a:lnTo>
                    <a:pt x="2899" y="1011"/>
                  </a:lnTo>
                  <a:lnTo>
                    <a:pt x="2811" y="1125"/>
                  </a:lnTo>
                  <a:lnTo>
                    <a:pt x="2719" y="1240"/>
                  </a:lnTo>
                  <a:lnTo>
                    <a:pt x="2623" y="1351"/>
                  </a:lnTo>
                  <a:lnTo>
                    <a:pt x="2526" y="1459"/>
                  </a:lnTo>
                  <a:lnTo>
                    <a:pt x="2428" y="1566"/>
                  </a:lnTo>
                  <a:lnTo>
                    <a:pt x="2325" y="1667"/>
                  </a:lnTo>
                  <a:lnTo>
                    <a:pt x="2219" y="1769"/>
                  </a:lnTo>
                  <a:lnTo>
                    <a:pt x="2112" y="1868"/>
                  </a:lnTo>
                  <a:lnTo>
                    <a:pt x="2001" y="1964"/>
                  </a:lnTo>
                  <a:lnTo>
                    <a:pt x="1888" y="2057"/>
                  </a:lnTo>
                  <a:lnTo>
                    <a:pt x="1773" y="2148"/>
                  </a:lnTo>
                  <a:lnTo>
                    <a:pt x="1653" y="2235"/>
                  </a:lnTo>
                  <a:lnTo>
                    <a:pt x="1533" y="2322"/>
                  </a:lnTo>
                  <a:lnTo>
                    <a:pt x="1409" y="2405"/>
                  </a:lnTo>
                  <a:lnTo>
                    <a:pt x="1280" y="2487"/>
                  </a:lnTo>
                  <a:lnTo>
                    <a:pt x="1152" y="2564"/>
                  </a:lnTo>
                  <a:lnTo>
                    <a:pt x="1019" y="2639"/>
                  </a:lnTo>
                  <a:lnTo>
                    <a:pt x="885" y="2713"/>
                  </a:lnTo>
                  <a:lnTo>
                    <a:pt x="748" y="2782"/>
                  </a:lnTo>
                  <a:lnTo>
                    <a:pt x="606" y="2850"/>
                  </a:lnTo>
                  <a:lnTo>
                    <a:pt x="464" y="2914"/>
                  </a:lnTo>
                  <a:lnTo>
                    <a:pt x="316" y="2976"/>
                  </a:lnTo>
                  <a:lnTo>
                    <a:pt x="169" y="3037"/>
                  </a:lnTo>
                  <a:lnTo>
                    <a:pt x="16" y="3093"/>
                  </a:lnTo>
                  <a:lnTo>
                    <a:pt x="34" y="3092"/>
                  </a:lnTo>
                  <a:lnTo>
                    <a:pt x="16" y="3093"/>
                  </a:lnTo>
                  <a:lnTo>
                    <a:pt x="6" y="3099"/>
                  </a:lnTo>
                  <a:lnTo>
                    <a:pt x="1" y="3107"/>
                  </a:lnTo>
                  <a:lnTo>
                    <a:pt x="0" y="3116"/>
                  </a:lnTo>
                  <a:lnTo>
                    <a:pt x="3" y="3125"/>
                  </a:lnTo>
                  <a:lnTo>
                    <a:pt x="7" y="3133"/>
                  </a:lnTo>
                  <a:lnTo>
                    <a:pt x="15" y="3138"/>
                  </a:lnTo>
                  <a:lnTo>
                    <a:pt x="25" y="3140"/>
                  </a:lnTo>
                  <a:lnTo>
                    <a:pt x="37" y="3138"/>
                  </a:lnTo>
                  <a:lnTo>
                    <a:pt x="19" y="3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533" y="5402"/>
              <a:ext cx="2032" cy="1931"/>
            </a:xfrm>
            <a:custGeom>
              <a:avLst/>
              <a:gdLst>
                <a:gd name="T0" fmla="*/ 0 w 4063"/>
                <a:gd name="T1" fmla="*/ 16 h 3864"/>
                <a:gd name="T2" fmla="*/ 146 w 4063"/>
                <a:gd name="T3" fmla="*/ 349 h 3864"/>
                <a:gd name="T4" fmla="*/ 307 w 4063"/>
                <a:gd name="T5" fmla="*/ 675 h 3864"/>
                <a:gd name="T6" fmla="*/ 482 w 4063"/>
                <a:gd name="T7" fmla="*/ 991 h 3864"/>
                <a:gd name="T8" fmla="*/ 674 w 4063"/>
                <a:gd name="T9" fmla="*/ 1299 h 3864"/>
                <a:gd name="T10" fmla="*/ 877 w 4063"/>
                <a:gd name="T11" fmla="*/ 1596 h 3864"/>
                <a:gd name="T12" fmla="*/ 1098 w 4063"/>
                <a:gd name="T13" fmla="*/ 1881 h 3864"/>
                <a:gd name="T14" fmla="*/ 1331 w 4063"/>
                <a:gd name="T15" fmla="*/ 2154 h 3864"/>
                <a:gd name="T16" fmla="*/ 1579 w 4063"/>
                <a:gd name="T17" fmla="*/ 2412 h 3864"/>
                <a:gd name="T18" fmla="*/ 1841 w 4063"/>
                <a:gd name="T19" fmla="*/ 2656 h 3864"/>
                <a:gd name="T20" fmla="*/ 2116 w 4063"/>
                <a:gd name="T21" fmla="*/ 2884 h 3864"/>
                <a:gd name="T22" fmla="*/ 2405 w 4063"/>
                <a:gd name="T23" fmla="*/ 3096 h 3864"/>
                <a:gd name="T24" fmla="*/ 2708 w 4063"/>
                <a:gd name="T25" fmla="*/ 3290 h 3864"/>
                <a:gd name="T26" fmla="*/ 3023 w 4063"/>
                <a:gd name="T27" fmla="*/ 3463 h 3864"/>
                <a:gd name="T28" fmla="*/ 3352 w 4063"/>
                <a:gd name="T29" fmla="*/ 3618 h 3864"/>
                <a:gd name="T30" fmla="*/ 3693 w 4063"/>
                <a:gd name="T31" fmla="*/ 3753 h 3864"/>
                <a:gd name="T32" fmla="*/ 4048 w 4063"/>
                <a:gd name="T33" fmla="*/ 3864 h 3864"/>
                <a:gd name="T34" fmla="*/ 3887 w 4063"/>
                <a:gd name="T35" fmla="*/ 3763 h 3864"/>
                <a:gd name="T36" fmla="*/ 3543 w 4063"/>
                <a:gd name="T37" fmla="*/ 3643 h 3864"/>
                <a:gd name="T38" fmla="*/ 3211 w 4063"/>
                <a:gd name="T39" fmla="*/ 3500 h 3864"/>
                <a:gd name="T40" fmla="*/ 2893 w 4063"/>
                <a:gd name="T41" fmla="*/ 3336 h 3864"/>
                <a:gd name="T42" fmla="*/ 2587 w 4063"/>
                <a:gd name="T43" fmla="*/ 3154 h 3864"/>
                <a:gd name="T44" fmla="*/ 2295 w 4063"/>
                <a:gd name="T45" fmla="*/ 2954 h 3864"/>
                <a:gd name="T46" fmla="*/ 2014 w 4063"/>
                <a:gd name="T47" fmla="*/ 2737 h 3864"/>
                <a:gd name="T48" fmla="*/ 1749 w 4063"/>
                <a:gd name="T49" fmla="*/ 2502 h 3864"/>
                <a:gd name="T50" fmla="*/ 1495 w 4063"/>
                <a:gd name="T51" fmla="*/ 2253 h 3864"/>
                <a:gd name="T52" fmla="*/ 1258 w 4063"/>
                <a:gd name="T53" fmla="*/ 1989 h 3864"/>
                <a:gd name="T54" fmla="*/ 1034 w 4063"/>
                <a:gd name="T55" fmla="*/ 1714 h 3864"/>
                <a:gd name="T56" fmla="*/ 822 w 4063"/>
                <a:gd name="T57" fmla="*/ 1424 h 3864"/>
                <a:gd name="T58" fmla="*/ 627 w 4063"/>
                <a:gd name="T59" fmla="*/ 1123 h 3864"/>
                <a:gd name="T60" fmla="*/ 443 w 4063"/>
                <a:gd name="T61" fmla="*/ 813 h 3864"/>
                <a:gd name="T62" fmla="*/ 276 w 4063"/>
                <a:gd name="T63" fmla="*/ 494 h 3864"/>
                <a:gd name="T64" fmla="*/ 124 w 4063"/>
                <a:gd name="T65" fmla="*/ 168 h 3864"/>
                <a:gd name="T66" fmla="*/ 54 w 4063"/>
                <a:gd name="T67" fmla="*/ 0 h 3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63" h="3864">
                  <a:moveTo>
                    <a:pt x="0" y="16"/>
                  </a:moveTo>
                  <a:lnTo>
                    <a:pt x="0" y="16"/>
                  </a:lnTo>
                  <a:lnTo>
                    <a:pt x="70" y="183"/>
                  </a:lnTo>
                  <a:lnTo>
                    <a:pt x="146" y="349"/>
                  </a:lnTo>
                  <a:lnTo>
                    <a:pt x="225" y="513"/>
                  </a:lnTo>
                  <a:lnTo>
                    <a:pt x="307" y="675"/>
                  </a:lnTo>
                  <a:lnTo>
                    <a:pt x="392" y="835"/>
                  </a:lnTo>
                  <a:lnTo>
                    <a:pt x="482" y="991"/>
                  </a:lnTo>
                  <a:lnTo>
                    <a:pt x="576" y="1147"/>
                  </a:lnTo>
                  <a:lnTo>
                    <a:pt x="674" y="1299"/>
                  </a:lnTo>
                  <a:lnTo>
                    <a:pt x="774" y="1450"/>
                  </a:lnTo>
                  <a:lnTo>
                    <a:pt x="877" y="1596"/>
                  </a:lnTo>
                  <a:lnTo>
                    <a:pt x="986" y="1740"/>
                  </a:lnTo>
                  <a:lnTo>
                    <a:pt x="1098" y="1881"/>
                  </a:lnTo>
                  <a:lnTo>
                    <a:pt x="1213" y="2018"/>
                  </a:lnTo>
                  <a:lnTo>
                    <a:pt x="1331" y="2154"/>
                  </a:lnTo>
                  <a:lnTo>
                    <a:pt x="1453" y="2284"/>
                  </a:lnTo>
                  <a:lnTo>
                    <a:pt x="1579" y="2412"/>
                  </a:lnTo>
                  <a:lnTo>
                    <a:pt x="1707" y="2536"/>
                  </a:lnTo>
                  <a:lnTo>
                    <a:pt x="1841" y="2656"/>
                  </a:lnTo>
                  <a:lnTo>
                    <a:pt x="1976" y="2773"/>
                  </a:lnTo>
                  <a:lnTo>
                    <a:pt x="2116" y="2884"/>
                  </a:lnTo>
                  <a:lnTo>
                    <a:pt x="2259" y="2994"/>
                  </a:lnTo>
                  <a:lnTo>
                    <a:pt x="2405" y="3096"/>
                  </a:lnTo>
                  <a:lnTo>
                    <a:pt x="2555" y="3194"/>
                  </a:lnTo>
                  <a:lnTo>
                    <a:pt x="2708" y="3290"/>
                  </a:lnTo>
                  <a:lnTo>
                    <a:pt x="2864" y="3379"/>
                  </a:lnTo>
                  <a:lnTo>
                    <a:pt x="3023" y="3463"/>
                  </a:lnTo>
                  <a:lnTo>
                    <a:pt x="3184" y="3545"/>
                  </a:lnTo>
                  <a:lnTo>
                    <a:pt x="3352" y="3618"/>
                  </a:lnTo>
                  <a:lnTo>
                    <a:pt x="3522" y="3688"/>
                  </a:lnTo>
                  <a:lnTo>
                    <a:pt x="3693" y="3753"/>
                  </a:lnTo>
                  <a:lnTo>
                    <a:pt x="3869" y="3811"/>
                  </a:lnTo>
                  <a:lnTo>
                    <a:pt x="4048" y="3864"/>
                  </a:lnTo>
                  <a:lnTo>
                    <a:pt x="4063" y="3816"/>
                  </a:lnTo>
                  <a:lnTo>
                    <a:pt x="3887" y="3763"/>
                  </a:lnTo>
                  <a:lnTo>
                    <a:pt x="3714" y="3705"/>
                  </a:lnTo>
                  <a:lnTo>
                    <a:pt x="3543" y="3643"/>
                  </a:lnTo>
                  <a:lnTo>
                    <a:pt x="3375" y="3574"/>
                  </a:lnTo>
                  <a:lnTo>
                    <a:pt x="3211" y="3500"/>
                  </a:lnTo>
                  <a:lnTo>
                    <a:pt x="3050" y="3421"/>
                  </a:lnTo>
                  <a:lnTo>
                    <a:pt x="2893" y="3336"/>
                  </a:lnTo>
                  <a:lnTo>
                    <a:pt x="2738" y="3248"/>
                  </a:lnTo>
                  <a:lnTo>
                    <a:pt x="2587" y="3154"/>
                  </a:lnTo>
                  <a:lnTo>
                    <a:pt x="2438" y="3057"/>
                  </a:lnTo>
                  <a:lnTo>
                    <a:pt x="2295" y="2954"/>
                  </a:lnTo>
                  <a:lnTo>
                    <a:pt x="2152" y="2847"/>
                  </a:lnTo>
                  <a:lnTo>
                    <a:pt x="2014" y="2737"/>
                  </a:lnTo>
                  <a:lnTo>
                    <a:pt x="1880" y="2622"/>
                  </a:lnTo>
                  <a:lnTo>
                    <a:pt x="1749" y="2502"/>
                  </a:lnTo>
                  <a:lnTo>
                    <a:pt x="1620" y="2381"/>
                  </a:lnTo>
                  <a:lnTo>
                    <a:pt x="1495" y="2253"/>
                  </a:lnTo>
                  <a:lnTo>
                    <a:pt x="1376" y="2122"/>
                  </a:lnTo>
                  <a:lnTo>
                    <a:pt x="1258" y="1989"/>
                  </a:lnTo>
                  <a:lnTo>
                    <a:pt x="1143" y="1852"/>
                  </a:lnTo>
                  <a:lnTo>
                    <a:pt x="1034" y="1714"/>
                  </a:lnTo>
                  <a:lnTo>
                    <a:pt x="925" y="1570"/>
                  </a:lnTo>
                  <a:lnTo>
                    <a:pt x="822" y="1424"/>
                  </a:lnTo>
                  <a:lnTo>
                    <a:pt x="722" y="1275"/>
                  </a:lnTo>
                  <a:lnTo>
                    <a:pt x="627" y="1123"/>
                  </a:lnTo>
                  <a:lnTo>
                    <a:pt x="533" y="970"/>
                  </a:lnTo>
                  <a:lnTo>
                    <a:pt x="443" y="813"/>
                  </a:lnTo>
                  <a:lnTo>
                    <a:pt x="358" y="654"/>
                  </a:lnTo>
                  <a:lnTo>
                    <a:pt x="276" y="494"/>
                  </a:lnTo>
                  <a:lnTo>
                    <a:pt x="197" y="331"/>
                  </a:lnTo>
                  <a:lnTo>
                    <a:pt x="124" y="168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989" y="2494"/>
              <a:ext cx="571" cy="2915"/>
            </a:xfrm>
            <a:custGeom>
              <a:avLst/>
              <a:gdLst>
                <a:gd name="T0" fmla="*/ 0 w 1143"/>
                <a:gd name="T1" fmla="*/ 25 h 5831"/>
                <a:gd name="T2" fmla="*/ 4 w 1143"/>
                <a:gd name="T3" fmla="*/ 374 h 5831"/>
                <a:gd name="T4" fmla="*/ 17 w 1143"/>
                <a:gd name="T5" fmla="*/ 730 h 5831"/>
                <a:gd name="T6" fmla="*/ 37 w 1143"/>
                <a:gd name="T7" fmla="*/ 1092 h 5831"/>
                <a:gd name="T8" fmla="*/ 65 w 1143"/>
                <a:gd name="T9" fmla="*/ 1459 h 5831"/>
                <a:gd name="T10" fmla="*/ 103 w 1143"/>
                <a:gd name="T11" fmla="*/ 1828 h 5831"/>
                <a:gd name="T12" fmla="*/ 146 w 1143"/>
                <a:gd name="T13" fmla="*/ 2201 h 5831"/>
                <a:gd name="T14" fmla="*/ 200 w 1143"/>
                <a:gd name="T15" fmla="*/ 2575 h 5831"/>
                <a:gd name="T16" fmla="*/ 262 w 1143"/>
                <a:gd name="T17" fmla="*/ 2948 h 5831"/>
                <a:gd name="T18" fmla="*/ 332 w 1143"/>
                <a:gd name="T19" fmla="*/ 3323 h 5831"/>
                <a:gd name="T20" fmla="*/ 411 w 1143"/>
                <a:gd name="T21" fmla="*/ 3694 h 5831"/>
                <a:gd name="T22" fmla="*/ 502 w 1143"/>
                <a:gd name="T23" fmla="*/ 4065 h 5831"/>
                <a:gd name="T24" fmla="*/ 599 w 1143"/>
                <a:gd name="T25" fmla="*/ 4429 h 5831"/>
                <a:gd name="T26" fmla="*/ 707 w 1143"/>
                <a:gd name="T27" fmla="*/ 4790 h 5831"/>
                <a:gd name="T28" fmla="*/ 825 w 1143"/>
                <a:gd name="T29" fmla="*/ 5144 h 5831"/>
                <a:gd name="T30" fmla="*/ 952 w 1143"/>
                <a:gd name="T31" fmla="*/ 5492 h 5831"/>
                <a:gd name="T32" fmla="*/ 1089 w 1143"/>
                <a:gd name="T33" fmla="*/ 5831 h 5831"/>
                <a:gd name="T34" fmla="*/ 1072 w 1143"/>
                <a:gd name="T35" fmla="*/ 5646 h 5831"/>
                <a:gd name="T36" fmla="*/ 941 w 1143"/>
                <a:gd name="T37" fmla="*/ 5305 h 5831"/>
                <a:gd name="T38" fmla="*/ 819 w 1143"/>
                <a:gd name="T39" fmla="*/ 4954 h 5831"/>
                <a:gd name="T40" fmla="*/ 707 w 1143"/>
                <a:gd name="T41" fmla="*/ 4599 h 5831"/>
                <a:gd name="T42" fmla="*/ 604 w 1143"/>
                <a:gd name="T43" fmla="*/ 4237 h 5831"/>
                <a:gd name="T44" fmla="*/ 511 w 1143"/>
                <a:gd name="T45" fmla="*/ 3870 h 5831"/>
                <a:gd name="T46" fmla="*/ 428 w 1143"/>
                <a:gd name="T47" fmla="*/ 3502 h 5831"/>
                <a:gd name="T48" fmla="*/ 352 w 1143"/>
                <a:gd name="T49" fmla="*/ 3129 h 5831"/>
                <a:gd name="T50" fmla="*/ 286 w 1143"/>
                <a:gd name="T51" fmla="*/ 2757 h 5831"/>
                <a:gd name="T52" fmla="*/ 229 w 1143"/>
                <a:gd name="T53" fmla="*/ 2383 h 5831"/>
                <a:gd name="T54" fmla="*/ 180 w 1143"/>
                <a:gd name="T55" fmla="*/ 2011 h 5831"/>
                <a:gd name="T56" fmla="*/ 140 w 1143"/>
                <a:gd name="T57" fmla="*/ 1641 h 5831"/>
                <a:gd name="T58" fmla="*/ 107 w 1143"/>
                <a:gd name="T59" fmla="*/ 1273 h 5831"/>
                <a:gd name="T60" fmla="*/ 83 w 1143"/>
                <a:gd name="T61" fmla="*/ 910 h 5831"/>
                <a:gd name="T62" fmla="*/ 67 w 1143"/>
                <a:gd name="T63" fmla="*/ 551 h 5831"/>
                <a:gd name="T64" fmla="*/ 58 w 1143"/>
                <a:gd name="T65" fmla="*/ 199 h 5831"/>
                <a:gd name="T66" fmla="*/ 10 w 1143"/>
                <a:gd name="T67" fmla="*/ 43 h 5831"/>
                <a:gd name="T68" fmla="*/ 53 w 1143"/>
                <a:gd name="T69" fmla="*/ 14 h 5831"/>
                <a:gd name="T70" fmla="*/ 38 w 1143"/>
                <a:gd name="T71" fmla="*/ 1 h 5831"/>
                <a:gd name="T72" fmla="*/ 17 w 1143"/>
                <a:gd name="T73" fmla="*/ 1 h 5831"/>
                <a:gd name="T74" fmla="*/ 3 w 1143"/>
                <a:gd name="T75" fmla="*/ 14 h 5831"/>
                <a:gd name="T76" fmla="*/ 46 w 1143"/>
                <a:gd name="T77" fmla="*/ 6 h 5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3" h="5831">
                  <a:moveTo>
                    <a:pt x="46" y="6"/>
                  </a:moveTo>
                  <a:lnTo>
                    <a:pt x="0" y="25"/>
                  </a:lnTo>
                  <a:lnTo>
                    <a:pt x="1" y="199"/>
                  </a:lnTo>
                  <a:lnTo>
                    <a:pt x="4" y="374"/>
                  </a:lnTo>
                  <a:lnTo>
                    <a:pt x="10" y="551"/>
                  </a:lnTo>
                  <a:lnTo>
                    <a:pt x="17" y="730"/>
                  </a:lnTo>
                  <a:lnTo>
                    <a:pt x="26" y="910"/>
                  </a:lnTo>
                  <a:lnTo>
                    <a:pt x="37" y="1092"/>
                  </a:lnTo>
                  <a:lnTo>
                    <a:pt x="50" y="1276"/>
                  </a:lnTo>
                  <a:lnTo>
                    <a:pt x="65" y="1459"/>
                  </a:lnTo>
                  <a:lnTo>
                    <a:pt x="83" y="1643"/>
                  </a:lnTo>
                  <a:lnTo>
                    <a:pt x="103" y="1828"/>
                  </a:lnTo>
                  <a:lnTo>
                    <a:pt x="123" y="2014"/>
                  </a:lnTo>
                  <a:lnTo>
                    <a:pt x="146" y="2201"/>
                  </a:lnTo>
                  <a:lnTo>
                    <a:pt x="173" y="2388"/>
                  </a:lnTo>
                  <a:lnTo>
                    <a:pt x="200" y="2575"/>
                  </a:lnTo>
                  <a:lnTo>
                    <a:pt x="229" y="2762"/>
                  </a:lnTo>
                  <a:lnTo>
                    <a:pt x="262" y="2948"/>
                  </a:lnTo>
                  <a:lnTo>
                    <a:pt x="295" y="3137"/>
                  </a:lnTo>
                  <a:lnTo>
                    <a:pt x="332" y="3323"/>
                  </a:lnTo>
                  <a:lnTo>
                    <a:pt x="371" y="3510"/>
                  </a:lnTo>
                  <a:lnTo>
                    <a:pt x="411" y="3694"/>
                  </a:lnTo>
                  <a:lnTo>
                    <a:pt x="455" y="3880"/>
                  </a:lnTo>
                  <a:lnTo>
                    <a:pt x="502" y="4065"/>
                  </a:lnTo>
                  <a:lnTo>
                    <a:pt x="550" y="4248"/>
                  </a:lnTo>
                  <a:lnTo>
                    <a:pt x="599" y="4429"/>
                  </a:lnTo>
                  <a:lnTo>
                    <a:pt x="653" y="4609"/>
                  </a:lnTo>
                  <a:lnTo>
                    <a:pt x="707" y="4790"/>
                  </a:lnTo>
                  <a:lnTo>
                    <a:pt x="765" y="4968"/>
                  </a:lnTo>
                  <a:lnTo>
                    <a:pt x="825" y="5144"/>
                  </a:lnTo>
                  <a:lnTo>
                    <a:pt x="887" y="5318"/>
                  </a:lnTo>
                  <a:lnTo>
                    <a:pt x="952" y="5492"/>
                  </a:lnTo>
                  <a:lnTo>
                    <a:pt x="1019" y="5662"/>
                  </a:lnTo>
                  <a:lnTo>
                    <a:pt x="1089" y="5831"/>
                  </a:lnTo>
                  <a:lnTo>
                    <a:pt x="1143" y="5815"/>
                  </a:lnTo>
                  <a:lnTo>
                    <a:pt x="1072" y="5646"/>
                  </a:lnTo>
                  <a:lnTo>
                    <a:pt x="1005" y="5476"/>
                  </a:lnTo>
                  <a:lnTo>
                    <a:pt x="941" y="5305"/>
                  </a:lnTo>
                  <a:lnTo>
                    <a:pt x="879" y="5131"/>
                  </a:lnTo>
                  <a:lnTo>
                    <a:pt x="819" y="4954"/>
                  </a:lnTo>
                  <a:lnTo>
                    <a:pt x="761" y="4777"/>
                  </a:lnTo>
                  <a:lnTo>
                    <a:pt x="707" y="4599"/>
                  </a:lnTo>
                  <a:lnTo>
                    <a:pt x="653" y="4418"/>
                  </a:lnTo>
                  <a:lnTo>
                    <a:pt x="604" y="4237"/>
                  </a:lnTo>
                  <a:lnTo>
                    <a:pt x="556" y="4054"/>
                  </a:lnTo>
                  <a:lnTo>
                    <a:pt x="511" y="3870"/>
                  </a:lnTo>
                  <a:lnTo>
                    <a:pt x="468" y="3686"/>
                  </a:lnTo>
                  <a:lnTo>
                    <a:pt x="428" y="3502"/>
                  </a:lnTo>
                  <a:lnTo>
                    <a:pt x="389" y="3315"/>
                  </a:lnTo>
                  <a:lnTo>
                    <a:pt x="352" y="3129"/>
                  </a:lnTo>
                  <a:lnTo>
                    <a:pt x="319" y="2943"/>
                  </a:lnTo>
                  <a:lnTo>
                    <a:pt x="286" y="2757"/>
                  </a:lnTo>
                  <a:lnTo>
                    <a:pt x="256" y="2570"/>
                  </a:lnTo>
                  <a:lnTo>
                    <a:pt x="229" y="2383"/>
                  </a:lnTo>
                  <a:lnTo>
                    <a:pt x="203" y="2196"/>
                  </a:lnTo>
                  <a:lnTo>
                    <a:pt x="180" y="2011"/>
                  </a:lnTo>
                  <a:lnTo>
                    <a:pt x="159" y="1825"/>
                  </a:lnTo>
                  <a:lnTo>
                    <a:pt x="140" y="1641"/>
                  </a:lnTo>
                  <a:lnTo>
                    <a:pt x="122" y="1456"/>
                  </a:lnTo>
                  <a:lnTo>
                    <a:pt x="107" y="1273"/>
                  </a:lnTo>
                  <a:lnTo>
                    <a:pt x="94" y="1090"/>
                  </a:lnTo>
                  <a:lnTo>
                    <a:pt x="83" y="910"/>
                  </a:lnTo>
                  <a:lnTo>
                    <a:pt x="74" y="730"/>
                  </a:lnTo>
                  <a:lnTo>
                    <a:pt x="67" y="551"/>
                  </a:lnTo>
                  <a:lnTo>
                    <a:pt x="61" y="374"/>
                  </a:lnTo>
                  <a:lnTo>
                    <a:pt x="58" y="199"/>
                  </a:lnTo>
                  <a:lnTo>
                    <a:pt x="56" y="25"/>
                  </a:lnTo>
                  <a:lnTo>
                    <a:pt x="10" y="43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994" y="2497"/>
              <a:ext cx="4342" cy="3284"/>
            </a:xfrm>
            <a:custGeom>
              <a:avLst/>
              <a:gdLst>
                <a:gd name="T0" fmla="*/ 8682 w 8683"/>
                <a:gd name="T1" fmla="*/ 6551 h 6567"/>
                <a:gd name="T2" fmla="*/ 8674 w 8683"/>
                <a:gd name="T3" fmla="*/ 6524 h 6567"/>
                <a:gd name="T4" fmla="*/ 36 w 8683"/>
                <a:gd name="T5" fmla="*/ 0 h 6567"/>
                <a:gd name="T6" fmla="*/ 0 w 8683"/>
                <a:gd name="T7" fmla="*/ 37 h 6567"/>
                <a:gd name="T8" fmla="*/ 8639 w 8683"/>
                <a:gd name="T9" fmla="*/ 6561 h 6567"/>
                <a:gd name="T10" fmla="*/ 8631 w 8683"/>
                <a:gd name="T11" fmla="*/ 6533 h 6567"/>
                <a:gd name="T12" fmla="*/ 8639 w 8683"/>
                <a:gd name="T13" fmla="*/ 6561 h 6567"/>
                <a:gd name="T14" fmla="*/ 8649 w 8683"/>
                <a:gd name="T15" fmla="*/ 6566 h 6567"/>
                <a:gd name="T16" fmla="*/ 8660 w 8683"/>
                <a:gd name="T17" fmla="*/ 6567 h 6567"/>
                <a:gd name="T18" fmla="*/ 8669 w 8683"/>
                <a:gd name="T19" fmla="*/ 6563 h 6567"/>
                <a:gd name="T20" fmla="*/ 8677 w 8683"/>
                <a:gd name="T21" fmla="*/ 6558 h 6567"/>
                <a:gd name="T22" fmla="*/ 8682 w 8683"/>
                <a:gd name="T23" fmla="*/ 6550 h 6567"/>
                <a:gd name="T24" fmla="*/ 8683 w 8683"/>
                <a:gd name="T25" fmla="*/ 6541 h 6567"/>
                <a:gd name="T26" fmla="*/ 8682 w 8683"/>
                <a:gd name="T27" fmla="*/ 6532 h 6567"/>
                <a:gd name="T28" fmla="*/ 8674 w 8683"/>
                <a:gd name="T29" fmla="*/ 6524 h 6567"/>
                <a:gd name="T30" fmla="*/ 8682 w 8683"/>
                <a:gd name="T31" fmla="*/ 6551 h 6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83" h="6567">
                  <a:moveTo>
                    <a:pt x="8682" y="6551"/>
                  </a:moveTo>
                  <a:lnTo>
                    <a:pt x="8674" y="6524"/>
                  </a:lnTo>
                  <a:lnTo>
                    <a:pt x="36" y="0"/>
                  </a:lnTo>
                  <a:lnTo>
                    <a:pt x="0" y="37"/>
                  </a:lnTo>
                  <a:lnTo>
                    <a:pt x="8639" y="6561"/>
                  </a:lnTo>
                  <a:lnTo>
                    <a:pt x="8631" y="6533"/>
                  </a:lnTo>
                  <a:lnTo>
                    <a:pt x="8639" y="6561"/>
                  </a:lnTo>
                  <a:lnTo>
                    <a:pt x="8649" y="6566"/>
                  </a:lnTo>
                  <a:lnTo>
                    <a:pt x="8660" y="6567"/>
                  </a:lnTo>
                  <a:lnTo>
                    <a:pt x="8669" y="6563"/>
                  </a:lnTo>
                  <a:lnTo>
                    <a:pt x="8677" y="6558"/>
                  </a:lnTo>
                  <a:lnTo>
                    <a:pt x="8682" y="6550"/>
                  </a:lnTo>
                  <a:lnTo>
                    <a:pt x="8683" y="6541"/>
                  </a:lnTo>
                  <a:lnTo>
                    <a:pt x="8682" y="6532"/>
                  </a:lnTo>
                  <a:lnTo>
                    <a:pt x="8674" y="6524"/>
                  </a:lnTo>
                  <a:lnTo>
                    <a:pt x="8682" y="6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5813" y="3187"/>
              <a:ext cx="499" cy="1830"/>
            </a:xfrm>
            <a:custGeom>
              <a:avLst/>
              <a:gdLst>
                <a:gd name="T0" fmla="*/ 760 w 999"/>
                <a:gd name="T1" fmla="*/ 1529 h 3659"/>
                <a:gd name="T2" fmla="*/ 733 w 999"/>
                <a:gd name="T3" fmla="*/ 1923 h 3659"/>
                <a:gd name="T4" fmla="*/ 711 w 999"/>
                <a:gd name="T5" fmla="*/ 2522 h 3659"/>
                <a:gd name="T6" fmla="*/ 702 w 999"/>
                <a:gd name="T7" fmla="*/ 3116 h 3659"/>
                <a:gd name="T8" fmla="*/ 694 w 999"/>
                <a:gd name="T9" fmla="*/ 3464 h 3659"/>
                <a:gd name="T10" fmla="*/ 654 w 999"/>
                <a:gd name="T11" fmla="*/ 3611 h 3659"/>
                <a:gd name="T12" fmla="*/ 572 w 999"/>
                <a:gd name="T13" fmla="*/ 3659 h 3659"/>
                <a:gd name="T14" fmla="*/ 515 w 999"/>
                <a:gd name="T15" fmla="*/ 3659 h 3659"/>
                <a:gd name="T16" fmla="*/ 458 w 999"/>
                <a:gd name="T17" fmla="*/ 3659 h 3659"/>
                <a:gd name="T18" fmla="*/ 408 w 999"/>
                <a:gd name="T19" fmla="*/ 3658 h 3659"/>
                <a:gd name="T20" fmla="*/ 363 w 999"/>
                <a:gd name="T21" fmla="*/ 3632 h 3659"/>
                <a:gd name="T22" fmla="*/ 329 w 999"/>
                <a:gd name="T23" fmla="*/ 3583 h 3659"/>
                <a:gd name="T24" fmla="*/ 300 w 999"/>
                <a:gd name="T25" fmla="*/ 3471 h 3659"/>
                <a:gd name="T26" fmla="*/ 294 w 999"/>
                <a:gd name="T27" fmla="*/ 3151 h 3659"/>
                <a:gd name="T28" fmla="*/ 284 w 999"/>
                <a:gd name="T29" fmla="*/ 2551 h 3659"/>
                <a:gd name="T30" fmla="*/ 259 w 999"/>
                <a:gd name="T31" fmla="*/ 1945 h 3659"/>
                <a:gd name="T32" fmla="*/ 229 w 999"/>
                <a:gd name="T33" fmla="*/ 1536 h 3659"/>
                <a:gd name="T34" fmla="*/ 775 w 999"/>
                <a:gd name="T35" fmla="*/ 1333 h 3659"/>
                <a:gd name="T36" fmla="*/ 112 w 999"/>
                <a:gd name="T37" fmla="*/ 571 h 3659"/>
                <a:gd name="T38" fmla="*/ 59 w 999"/>
                <a:gd name="T39" fmla="*/ 290 h 3659"/>
                <a:gd name="T40" fmla="*/ 0 w 999"/>
                <a:gd name="T41" fmla="*/ 0 h 3659"/>
                <a:gd name="T42" fmla="*/ 47 w 999"/>
                <a:gd name="T43" fmla="*/ 31 h 3659"/>
                <a:gd name="T44" fmla="*/ 91 w 999"/>
                <a:gd name="T45" fmla="*/ 58 h 3659"/>
                <a:gd name="T46" fmla="*/ 138 w 999"/>
                <a:gd name="T47" fmla="*/ 83 h 3659"/>
                <a:gd name="T48" fmla="*/ 185 w 999"/>
                <a:gd name="T49" fmla="*/ 104 h 3659"/>
                <a:gd name="T50" fmla="*/ 232 w 999"/>
                <a:gd name="T51" fmla="*/ 123 h 3659"/>
                <a:gd name="T52" fmla="*/ 276 w 999"/>
                <a:gd name="T53" fmla="*/ 136 h 3659"/>
                <a:gd name="T54" fmla="*/ 323 w 999"/>
                <a:gd name="T55" fmla="*/ 147 h 3659"/>
                <a:gd name="T56" fmla="*/ 370 w 999"/>
                <a:gd name="T57" fmla="*/ 155 h 3659"/>
                <a:gd name="T58" fmla="*/ 418 w 999"/>
                <a:gd name="T59" fmla="*/ 160 h 3659"/>
                <a:gd name="T60" fmla="*/ 466 w 999"/>
                <a:gd name="T61" fmla="*/ 164 h 3659"/>
                <a:gd name="T62" fmla="*/ 512 w 999"/>
                <a:gd name="T63" fmla="*/ 164 h 3659"/>
                <a:gd name="T64" fmla="*/ 558 w 999"/>
                <a:gd name="T65" fmla="*/ 161 h 3659"/>
                <a:gd name="T66" fmla="*/ 605 w 999"/>
                <a:gd name="T67" fmla="*/ 157 h 3659"/>
                <a:gd name="T68" fmla="*/ 652 w 999"/>
                <a:gd name="T69" fmla="*/ 151 h 3659"/>
                <a:gd name="T70" fmla="*/ 699 w 999"/>
                <a:gd name="T71" fmla="*/ 141 h 3659"/>
                <a:gd name="T72" fmla="*/ 745 w 999"/>
                <a:gd name="T73" fmla="*/ 129 h 3659"/>
                <a:gd name="T74" fmla="*/ 793 w 999"/>
                <a:gd name="T75" fmla="*/ 112 h 3659"/>
                <a:gd name="T76" fmla="*/ 840 w 999"/>
                <a:gd name="T77" fmla="*/ 93 h 3659"/>
                <a:gd name="T78" fmla="*/ 888 w 999"/>
                <a:gd name="T79" fmla="*/ 68 h 3659"/>
                <a:gd name="T80" fmla="*/ 935 w 999"/>
                <a:gd name="T81" fmla="*/ 40 h 3659"/>
                <a:gd name="T82" fmla="*/ 982 w 999"/>
                <a:gd name="T83" fmla="*/ 11 h 3659"/>
                <a:gd name="T84" fmla="*/ 957 w 999"/>
                <a:gd name="T85" fmla="*/ 193 h 3659"/>
                <a:gd name="T86" fmla="*/ 899 w 999"/>
                <a:gd name="T87" fmla="*/ 475 h 3659"/>
                <a:gd name="T88" fmla="*/ 848 w 999"/>
                <a:gd name="T89" fmla="*/ 745 h 3659"/>
                <a:gd name="T90" fmla="*/ 156 w 999"/>
                <a:gd name="T91" fmla="*/ 833 h 3659"/>
                <a:gd name="T92" fmla="*/ 173 w 999"/>
                <a:gd name="T93" fmla="*/ 965 h 3659"/>
                <a:gd name="T94" fmla="*/ 191 w 999"/>
                <a:gd name="T95" fmla="*/ 1121 h 3659"/>
                <a:gd name="T96" fmla="*/ 208 w 999"/>
                <a:gd name="T97" fmla="*/ 1278 h 3659"/>
                <a:gd name="T98" fmla="*/ 851 w 999"/>
                <a:gd name="T99" fmla="*/ 745 h 3659"/>
                <a:gd name="T100" fmla="*/ 832 w 999"/>
                <a:gd name="T101" fmla="*/ 865 h 3659"/>
                <a:gd name="T102" fmla="*/ 812 w 999"/>
                <a:gd name="T103" fmla="*/ 1021 h 3659"/>
                <a:gd name="T104" fmla="*/ 791 w 999"/>
                <a:gd name="T105" fmla="*/ 1195 h 3659"/>
                <a:gd name="T106" fmla="*/ 773 w 999"/>
                <a:gd name="T107" fmla="*/ 1367 h 3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9" h="3659">
                  <a:moveTo>
                    <a:pt x="775" y="1333"/>
                  </a:moveTo>
                  <a:lnTo>
                    <a:pt x="769" y="1428"/>
                  </a:lnTo>
                  <a:lnTo>
                    <a:pt x="760" y="1529"/>
                  </a:lnTo>
                  <a:lnTo>
                    <a:pt x="752" y="1628"/>
                  </a:lnTo>
                  <a:lnTo>
                    <a:pt x="745" y="1722"/>
                  </a:lnTo>
                  <a:lnTo>
                    <a:pt x="733" y="1923"/>
                  </a:lnTo>
                  <a:lnTo>
                    <a:pt x="724" y="2124"/>
                  </a:lnTo>
                  <a:lnTo>
                    <a:pt x="715" y="2323"/>
                  </a:lnTo>
                  <a:lnTo>
                    <a:pt x="711" y="2522"/>
                  </a:lnTo>
                  <a:lnTo>
                    <a:pt x="706" y="2718"/>
                  </a:lnTo>
                  <a:lnTo>
                    <a:pt x="703" y="2917"/>
                  </a:lnTo>
                  <a:lnTo>
                    <a:pt x="702" y="3116"/>
                  </a:lnTo>
                  <a:lnTo>
                    <a:pt x="700" y="3314"/>
                  </a:lnTo>
                  <a:lnTo>
                    <a:pt x="699" y="3394"/>
                  </a:lnTo>
                  <a:lnTo>
                    <a:pt x="694" y="3464"/>
                  </a:lnTo>
                  <a:lnTo>
                    <a:pt x="685" y="3524"/>
                  </a:lnTo>
                  <a:lnTo>
                    <a:pt x="672" y="3572"/>
                  </a:lnTo>
                  <a:lnTo>
                    <a:pt x="654" y="3611"/>
                  </a:lnTo>
                  <a:lnTo>
                    <a:pt x="632" y="3638"/>
                  </a:lnTo>
                  <a:lnTo>
                    <a:pt x="605" y="3654"/>
                  </a:lnTo>
                  <a:lnTo>
                    <a:pt x="572" y="3659"/>
                  </a:lnTo>
                  <a:lnTo>
                    <a:pt x="554" y="3659"/>
                  </a:lnTo>
                  <a:lnTo>
                    <a:pt x="535" y="3659"/>
                  </a:lnTo>
                  <a:lnTo>
                    <a:pt x="515" y="3659"/>
                  </a:lnTo>
                  <a:lnTo>
                    <a:pt x="497" y="3659"/>
                  </a:lnTo>
                  <a:lnTo>
                    <a:pt x="478" y="3659"/>
                  </a:lnTo>
                  <a:lnTo>
                    <a:pt x="458" y="3659"/>
                  </a:lnTo>
                  <a:lnTo>
                    <a:pt x="441" y="3659"/>
                  </a:lnTo>
                  <a:lnTo>
                    <a:pt x="423" y="3659"/>
                  </a:lnTo>
                  <a:lnTo>
                    <a:pt x="408" y="3658"/>
                  </a:lnTo>
                  <a:lnTo>
                    <a:pt x="391" y="3651"/>
                  </a:lnTo>
                  <a:lnTo>
                    <a:pt x="376" y="3644"/>
                  </a:lnTo>
                  <a:lnTo>
                    <a:pt x="363" y="3632"/>
                  </a:lnTo>
                  <a:lnTo>
                    <a:pt x="350" y="3617"/>
                  </a:lnTo>
                  <a:lnTo>
                    <a:pt x="339" y="3601"/>
                  </a:lnTo>
                  <a:lnTo>
                    <a:pt x="329" y="3583"/>
                  </a:lnTo>
                  <a:lnTo>
                    <a:pt x="321" y="3564"/>
                  </a:lnTo>
                  <a:lnTo>
                    <a:pt x="308" y="3518"/>
                  </a:lnTo>
                  <a:lnTo>
                    <a:pt x="300" y="3471"/>
                  </a:lnTo>
                  <a:lnTo>
                    <a:pt x="297" y="3416"/>
                  </a:lnTo>
                  <a:lnTo>
                    <a:pt x="296" y="3351"/>
                  </a:lnTo>
                  <a:lnTo>
                    <a:pt x="294" y="3151"/>
                  </a:lnTo>
                  <a:lnTo>
                    <a:pt x="293" y="2950"/>
                  </a:lnTo>
                  <a:lnTo>
                    <a:pt x="288" y="2750"/>
                  </a:lnTo>
                  <a:lnTo>
                    <a:pt x="284" y="2551"/>
                  </a:lnTo>
                  <a:lnTo>
                    <a:pt x="278" y="2349"/>
                  </a:lnTo>
                  <a:lnTo>
                    <a:pt x="269" y="2146"/>
                  </a:lnTo>
                  <a:lnTo>
                    <a:pt x="259" y="1945"/>
                  </a:lnTo>
                  <a:lnTo>
                    <a:pt x="247" y="1742"/>
                  </a:lnTo>
                  <a:lnTo>
                    <a:pt x="238" y="1639"/>
                  </a:lnTo>
                  <a:lnTo>
                    <a:pt x="229" y="1536"/>
                  </a:lnTo>
                  <a:lnTo>
                    <a:pt x="220" y="1433"/>
                  </a:lnTo>
                  <a:lnTo>
                    <a:pt x="214" y="1330"/>
                  </a:lnTo>
                  <a:lnTo>
                    <a:pt x="775" y="1333"/>
                  </a:lnTo>
                  <a:close/>
                  <a:moveTo>
                    <a:pt x="144" y="752"/>
                  </a:moveTo>
                  <a:lnTo>
                    <a:pt x="129" y="662"/>
                  </a:lnTo>
                  <a:lnTo>
                    <a:pt x="112" y="571"/>
                  </a:lnTo>
                  <a:lnTo>
                    <a:pt x="94" y="479"/>
                  </a:lnTo>
                  <a:lnTo>
                    <a:pt x="76" y="385"/>
                  </a:lnTo>
                  <a:lnTo>
                    <a:pt x="59" y="290"/>
                  </a:lnTo>
                  <a:lnTo>
                    <a:pt x="39" y="195"/>
                  </a:lnTo>
                  <a:lnTo>
                    <a:pt x="20" y="98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0" y="21"/>
                  </a:lnTo>
                  <a:lnTo>
                    <a:pt x="47" y="31"/>
                  </a:lnTo>
                  <a:lnTo>
                    <a:pt x="62" y="40"/>
                  </a:lnTo>
                  <a:lnTo>
                    <a:pt x="76" y="50"/>
                  </a:lnTo>
                  <a:lnTo>
                    <a:pt x="91" y="58"/>
                  </a:lnTo>
                  <a:lnTo>
                    <a:pt x="108" y="68"/>
                  </a:lnTo>
                  <a:lnTo>
                    <a:pt x="123" y="75"/>
                  </a:lnTo>
                  <a:lnTo>
                    <a:pt x="138" y="83"/>
                  </a:lnTo>
                  <a:lnTo>
                    <a:pt x="154" y="91"/>
                  </a:lnTo>
                  <a:lnTo>
                    <a:pt x="169" y="98"/>
                  </a:lnTo>
                  <a:lnTo>
                    <a:pt x="185" y="104"/>
                  </a:lnTo>
                  <a:lnTo>
                    <a:pt x="200" y="111"/>
                  </a:lnTo>
                  <a:lnTo>
                    <a:pt x="215" y="118"/>
                  </a:lnTo>
                  <a:lnTo>
                    <a:pt x="232" y="123"/>
                  </a:lnTo>
                  <a:lnTo>
                    <a:pt x="247" y="128"/>
                  </a:lnTo>
                  <a:lnTo>
                    <a:pt x="261" y="132"/>
                  </a:lnTo>
                  <a:lnTo>
                    <a:pt x="276" y="136"/>
                  </a:lnTo>
                  <a:lnTo>
                    <a:pt x="293" y="140"/>
                  </a:lnTo>
                  <a:lnTo>
                    <a:pt x="308" y="144"/>
                  </a:lnTo>
                  <a:lnTo>
                    <a:pt x="323" y="147"/>
                  </a:lnTo>
                  <a:lnTo>
                    <a:pt x="339" y="149"/>
                  </a:lnTo>
                  <a:lnTo>
                    <a:pt x="354" y="152"/>
                  </a:lnTo>
                  <a:lnTo>
                    <a:pt x="370" y="155"/>
                  </a:lnTo>
                  <a:lnTo>
                    <a:pt x="385" y="157"/>
                  </a:lnTo>
                  <a:lnTo>
                    <a:pt x="402" y="158"/>
                  </a:lnTo>
                  <a:lnTo>
                    <a:pt x="418" y="160"/>
                  </a:lnTo>
                  <a:lnTo>
                    <a:pt x="433" y="161"/>
                  </a:lnTo>
                  <a:lnTo>
                    <a:pt x="450" y="162"/>
                  </a:lnTo>
                  <a:lnTo>
                    <a:pt x="466" y="164"/>
                  </a:lnTo>
                  <a:lnTo>
                    <a:pt x="481" y="164"/>
                  </a:lnTo>
                  <a:lnTo>
                    <a:pt x="497" y="164"/>
                  </a:lnTo>
                  <a:lnTo>
                    <a:pt x="512" y="164"/>
                  </a:lnTo>
                  <a:lnTo>
                    <a:pt x="527" y="164"/>
                  </a:lnTo>
                  <a:lnTo>
                    <a:pt x="544" y="162"/>
                  </a:lnTo>
                  <a:lnTo>
                    <a:pt x="558" y="161"/>
                  </a:lnTo>
                  <a:lnTo>
                    <a:pt x="573" y="160"/>
                  </a:lnTo>
                  <a:lnTo>
                    <a:pt x="590" y="158"/>
                  </a:lnTo>
                  <a:lnTo>
                    <a:pt x="605" y="157"/>
                  </a:lnTo>
                  <a:lnTo>
                    <a:pt x="621" y="155"/>
                  </a:lnTo>
                  <a:lnTo>
                    <a:pt x="636" y="153"/>
                  </a:lnTo>
                  <a:lnTo>
                    <a:pt x="652" y="151"/>
                  </a:lnTo>
                  <a:lnTo>
                    <a:pt x="667" y="148"/>
                  </a:lnTo>
                  <a:lnTo>
                    <a:pt x="682" y="144"/>
                  </a:lnTo>
                  <a:lnTo>
                    <a:pt x="699" y="141"/>
                  </a:lnTo>
                  <a:lnTo>
                    <a:pt x="714" y="137"/>
                  </a:lnTo>
                  <a:lnTo>
                    <a:pt x="730" y="133"/>
                  </a:lnTo>
                  <a:lnTo>
                    <a:pt x="745" y="129"/>
                  </a:lnTo>
                  <a:lnTo>
                    <a:pt x="761" y="124"/>
                  </a:lnTo>
                  <a:lnTo>
                    <a:pt x="776" y="119"/>
                  </a:lnTo>
                  <a:lnTo>
                    <a:pt x="793" y="112"/>
                  </a:lnTo>
                  <a:lnTo>
                    <a:pt x="809" y="107"/>
                  </a:lnTo>
                  <a:lnTo>
                    <a:pt x="824" y="99"/>
                  </a:lnTo>
                  <a:lnTo>
                    <a:pt x="840" y="93"/>
                  </a:lnTo>
                  <a:lnTo>
                    <a:pt x="855" y="85"/>
                  </a:lnTo>
                  <a:lnTo>
                    <a:pt x="872" y="77"/>
                  </a:lnTo>
                  <a:lnTo>
                    <a:pt x="888" y="68"/>
                  </a:lnTo>
                  <a:lnTo>
                    <a:pt x="903" y="58"/>
                  </a:lnTo>
                  <a:lnTo>
                    <a:pt x="920" y="50"/>
                  </a:lnTo>
                  <a:lnTo>
                    <a:pt x="935" y="40"/>
                  </a:lnTo>
                  <a:lnTo>
                    <a:pt x="951" y="31"/>
                  </a:lnTo>
                  <a:lnTo>
                    <a:pt x="967" y="20"/>
                  </a:lnTo>
                  <a:lnTo>
                    <a:pt x="982" y="11"/>
                  </a:lnTo>
                  <a:lnTo>
                    <a:pt x="999" y="0"/>
                  </a:lnTo>
                  <a:lnTo>
                    <a:pt x="978" y="97"/>
                  </a:lnTo>
                  <a:lnTo>
                    <a:pt x="957" y="193"/>
                  </a:lnTo>
                  <a:lnTo>
                    <a:pt x="936" y="288"/>
                  </a:lnTo>
                  <a:lnTo>
                    <a:pt x="917" y="381"/>
                  </a:lnTo>
                  <a:lnTo>
                    <a:pt x="899" y="475"/>
                  </a:lnTo>
                  <a:lnTo>
                    <a:pt x="881" y="566"/>
                  </a:lnTo>
                  <a:lnTo>
                    <a:pt x="864" y="655"/>
                  </a:lnTo>
                  <a:lnTo>
                    <a:pt x="848" y="745"/>
                  </a:lnTo>
                  <a:lnTo>
                    <a:pt x="148" y="749"/>
                  </a:lnTo>
                  <a:lnTo>
                    <a:pt x="151" y="791"/>
                  </a:lnTo>
                  <a:lnTo>
                    <a:pt x="156" y="833"/>
                  </a:lnTo>
                  <a:lnTo>
                    <a:pt x="162" y="874"/>
                  </a:lnTo>
                  <a:lnTo>
                    <a:pt x="167" y="914"/>
                  </a:lnTo>
                  <a:lnTo>
                    <a:pt x="173" y="965"/>
                  </a:lnTo>
                  <a:lnTo>
                    <a:pt x="179" y="1017"/>
                  </a:lnTo>
                  <a:lnTo>
                    <a:pt x="185" y="1069"/>
                  </a:lnTo>
                  <a:lnTo>
                    <a:pt x="191" y="1121"/>
                  </a:lnTo>
                  <a:lnTo>
                    <a:pt x="197" y="1173"/>
                  </a:lnTo>
                  <a:lnTo>
                    <a:pt x="202" y="1226"/>
                  </a:lnTo>
                  <a:lnTo>
                    <a:pt x="208" y="1278"/>
                  </a:lnTo>
                  <a:lnTo>
                    <a:pt x="214" y="1329"/>
                  </a:lnTo>
                  <a:lnTo>
                    <a:pt x="144" y="752"/>
                  </a:lnTo>
                  <a:close/>
                  <a:moveTo>
                    <a:pt x="851" y="745"/>
                  </a:moveTo>
                  <a:lnTo>
                    <a:pt x="845" y="785"/>
                  </a:lnTo>
                  <a:lnTo>
                    <a:pt x="839" y="825"/>
                  </a:lnTo>
                  <a:lnTo>
                    <a:pt x="832" y="865"/>
                  </a:lnTo>
                  <a:lnTo>
                    <a:pt x="827" y="905"/>
                  </a:lnTo>
                  <a:lnTo>
                    <a:pt x="820" y="963"/>
                  </a:lnTo>
                  <a:lnTo>
                    <a:pt x="812" y="1021"/>
                  </a:lnTo>
                  <a:lnTo>
                    <a:pt x="805" y="1079"/>
                  </a:lnTo>
                  <a:lnTo>
                    <a:pt x="799" y="1137"/>
                  </a:lnTo>
                  <a:lnTo>
                    <a:pt x="791" y="1195"/>
                  </a:lnTo>
                  <a:lnTo>
                    <a:pt x="785" y="1253"/>
                  </a:lnTo>
                  <a:lnTo>
                    <a:pt x="779" y="1309"/>
                  </a:lnTo>
                  <a:lnTo>
                    <a:pt x="773" y="1367"/>
                  </a:lnTo>
                  <a:lnTo>
                    <a:pt x="851" y="74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6175" y="3853"/>
              <a:ext cx="35" cy="195"/>
            </a:xfrm>
            <a:custGeom>
              <a:avLst/>
              <a:gdLst>
                <a:gd name="T0" fmla="*/ 38 w 68"/>
                <a:gd name="T1" fmla="*/ 389 h 389"/>
                <a:gd name="T2" fmla="*/ 38 w 68"/>
                <a:gd name="T3" fmla="*/ 389 h 389"/>
                <a:gd name="T4" fmla="*/ 46 w 68"/>
                <a:gd name="T5" fmla="*/ 295 h 389"/>
                <a:gd name="T6" fmla="*/ 53 w 68"/>
                <a:gd name="T7" fmla="*/ 196 h 389"/>
                <a:gd name="T8" fmla="*/ 62 w 68"/>
                <a:gd name="T9" fmla="*/ 95 h 389"/>
                <a:gd name="T10" fmla="*/ 68 w 68"/>
                <a:gd name="T11" fmla="*/ 0 h 389"/>
                <a:gd name="T12" fmla="*/ 29 w 68"/>
                <a:gd name="T13" fmla="*/ 0 h 389"/>
                <a:gd name="T14" fmla="*/ 23 w 68"/>
                <a:gd name="T15" fmla="*/ 95 h 389"/>
                <a:gd name="T16" fmla="*/ 15 w 68"/>
                <a:gd name="T17" fmla="*/ 196 h 389"/>
                <a:gd name="T18" fmla="*/ 7 w 68"/>
                <a:gd name="T19" fmla="*/ 295 h 389"/>
                <a:gd name="T20" fmla="*/ 0 w 68"/>
                <a:gd name="T21" fmla="*/ 389 h 389"/>
                <a:gd name="T22" fmla="*/ 0 w 68"/>
                <a:gd name="T23" fmla="*/ 389 h 389"/>
                <a:gd name="T24" fmla="*/ 38 w 68"/>
                <a:gd name="T2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89">
                  <a:moveTo>
                    <a:pt x="38" y="389"/>
                  </a:moveTo>
                  <a:lnTo>
                    <a:pt x="38" y="389"/>
                  </a:lnTo>
                  <a:lnTo>
                    <a:pt x="46" y="295"/>
                  </a:lnTo>
                  <a:lnTo>
                    <a:pt x="53" y="196"/>
                  </a:lnTo>
                  <a:lnTo>
                    <a:pt x="62" y="95"/>
                  </a:lnTo>
                  <a:lnTo>
                    <a:pt x="68" y="0"/>
                  </a:lnTo>
                  <a:lnTo>
                    <a:pt x="29" y="0"/>
                  </a:lnTo>
                  <a:lnTo>
                    <a:pt x="23" y="95"/>
                  </a:lnTo>
                  <a:lnTo>
                    <a:pt x="15" y="196"/>
                  </a:lnTo>
                  <a:lnTo>
                    <a:pt x="7" y="295"/>
                  </a:lnTo>
                  <a:lnTo>
                    <a:pt x="0" y="389"/>
                  </a:lnTo>
                  <a:lnTo>
                    <a:pt x="38" y="3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158" y="4048"/>
              <a:ext cx="37" cy="400"/>
            </a:xfrm>
            <a:custGeom>
              <a:avLst/>
              <a:gdLst>
                <a:gd name="T0" fmla="*/ 39 w 73"/>
                <a:gd name="T1" fmla="*/ 800 h 800"/>
                <a:gd name="T2" fmla="*/ 39 w 73"/>
                <a:gd name="T3" fmla="*/ 800 h 800"/>
                <a:gd name="T4" fmla="*/ 44 w 73"/>
                <a:gd name="T5" fmla="*/ 601 h 800"/>
                <a:gd name="T6" fmla="*/ 52 w 73"/>
                <a:gd name="T7" fmla="*/ 402 h 800"/>
                <a:gd name="T8" fmla="*/ 61 w 73"/>
                <a:gd name="T9" fmla="*/ 201 h 800"/>
                <a:gd name="T10" fmla="*/ 73 w 73"/>
                <a:gd name="T11" fmla="*/ 0 h 800"/>
                <a:gd name="T12" fmla="*/ 35 w 73"/>
                <a:gd name="T13" fmla="*/ 0 h 800"/>
                <a:gd name="T14" fmla="*/ 23 w 73"/>
                <a:gd name="T15" fmla="*/ 201 h 800"/>
                <a:gd name="T16" fmla="*/ 14 w 73"/>
                <a:gd name="T17" fmla="*/ 402 h 800"/>
                <a:gd name="T18" fmla="*/ 5 w 73"/>
                <a:gd name="T19" fmla="*/ 601 h 800"/>
                <a:gd name="T20" fmla="*/ 0 w 73"/>
                <a:gd name="T21" fmla="*/ 800 h 800"/>
                <a:gd name="T22" fmla="*/ 0 w 73"/>
                <a:gd name="T23" fmla="*/ 800 h 800"/>
                <a:gd name="T24" fmla="*/ 39 w 73"/>
                <a:gd name="T25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00">
                  <a:moveTo>
                    <a:pt x="39" y="800"/>
                  </a:moveTo>
                  <a:lnTo>
                    <a:pt x="39" y="800"/>
                  </a:lnTo>
                  <a:lnTo>
                    <a:pt x="44" y="601"/>
                  </a:lnTo>
                  <a:lnTo>
                    <a:pt x="52" y="402"/>
                  </a:lnTo>
                  <a:lnTo>
                    <a:pt x="61" y="201"/>
                  </a:lnTo>
                  <a:lnTo>
                    <a:pt x="73" y="0"/>
                  </a:lnTo>
                  <a:lnTo>
                    <a:pt x="35" y="0"/>
                  </a:lnTo>
                  <a:lnTo>
                    <a:pt x="23" y="201"/>
                  </a:lnTo>
                  <a:lnTo>
                    <a:pt x="14" y="402"/>
                  </a:lnTo>
                  <a:lnTo>
                    <a:pt x="5" y="601"/>
                  </a:lnTo>
                  <a:lnTo>
                    <a:pt x="0" y="800"/>
                  </a:lnTo>
                  <a:lnTo>
                    <a:pt x="39" y="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152" y="4448"/>
              <a:ext cx="26" cy="396"/>
            </a:xfrm>
            <a:custGeom>
              <a:avLst/>
              <a:gdLst>
                <a:gd name="T0" fmla="*/ 42 w 51"/>
                <a:gd name="T1" fmla="*/ 792 h 792"/>
                <a:gd name="T2" fmla="*/ 42 w 51"/>
                <a:gd name="T3" fmla="*/ 792 h 792"/>
                <a:gd name="T4" fmla="*/ 44 w 51"/>
                <a:gd name="T5" fmla="*/ 594 h 792"/>
                <a:gd name="T6" fmla="*/ 45 w 51"/>
                <a:gd name="T7" fmla="*/ 395 h 792"/>
                <a:gd name="T8" fmla="*/ 47 w 51"/>
                <a:gd name="T9" fmla="*/ 196 h 792"/>
                <a:gd name="T10" fmla="*/ 51 w 51"/>
                <a:gd name="T11" fmla="*/ 0 h 792"/>
                <a:gd name="T12" fmla="*/ 12 w 51"/>
                <a:gd name="T13" fmla="*/ 0 h 792"/>
                <a:gd name="T14" fmla="*/ 8 w 51"/>
                <a:gd name="T15" fmla="*/ 196 h 792"/>
                <a:gd name="T16" fmla="*/ 3 w 51"/>
                <a:gd name="T17" fmla="*/ 395 h 792"/>
                <a:gd name="T18" fmla="*/ 2 w 51"/>
                <a:gd name="T19" fmla="*/ 594 h 792"/>
                <a:gd name="T20" fmla="*/ 0 w 51"/>
                <a:gd name="T21" fmla="*/ 792 h 792"/>
                <a:gd name="T22" fmla="*/ 0 w 51"/>
                <a:gd name="T23" fmla="*/ 792 h 792"/>
                <a:gd name="T24" fmla="*/ 42 w 51"/>
                <a:gd name="T25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792">
                  <a:moveTo>
                    <a:pt x="42" y="792"/>
                  </a:moveTo>
                  <a:lnTo>
                    <a:pt x="42" y="792"/>
                  </a:lnTo>
                  <a:lnTo>
                    <a:pt x="44" y="594"/>
                  </a:lnTo>
                  <a:lnTo>
                    <a:pt x="45" y="395"/>
                  </a:lnTo>
                  <a:lnTo>
                    <a:pt x="47" y="196"/>
                  </a:lnTo>
                  <a:lnTo>
                    <a:pt x="51" y="0"/>
                  </a:lnTo>
                  <a:lnTo>
                    <a:pt x="12" y="0"/>
                  </a:lnTo>
                  <a:lnTo>
                    <a:pt x="8" y="196"/>
                  </a:lnTo>
                  <a:lnTo>
                    <a:pt x="3" y="395"/>
                  </a:lnTo>
                  <a:lnTo>
                    <a:pt x="2" y="594"/>
                  </a:lnTo>
                  <a:lnTo>
                    <a:pt x="0" y="792"/>
                  </a:lnTo>
                  <a:lnTo>
                    <a:pt x="42" y="7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098" y="4844"/>
              <a:ext cx="75" cy="182"/>
            </a:xfrm>
            <a:custGeom>
              <a:avLst/>
              <a:gdLst>
                <a:gd name="T0" fmla="*/ 0 w 149"/>
                <a:gd name="T1" fmla="*/ 364 h 364"/>
                <a:gd name="T2" fmla="*/ 0 w 149"/>
                <a:gd name="T3" fmla="*/ 364 h 364"/>
                <a:gd name="T4" fmla="*/ 40 w 149"/>
                <a:gd name="T5" fmla="*/ 356 h 364"/>
                <a:gd name="T6" fmla="*/ 73 w 149"/>
                <a:gd name="T7" fmla="*/ 336 h 364"/>
                <a:gd name="T8" fmla="*/ 100 w 149"/>
                <a:gd name="T9" fmla="*/ 305 h 364"/>
                <a:gd name="T10" fmla="*/ 119 w 149"/>
                <a:gd name="T11" fmla="*/ 264 h 364"/>
                <a:gd name="T12" fmla="*/ 133 w 149"/>
                <a:gd name="T13" fmla="*/ 212 h 364"/>
                <a:gd name="T14" fmla="*/ 142 w 149"/>
                <a:gd name="T15" fmla="*/ 152 h 364"/>
                <a:gd name="T16" fmla="*/ 146 w 149"/>
                <a:gd name="T17" fmla="*/ 80 h 364"/>
                <a:gd name="T18" fmla="*/ 149 w 149"/>
                <a:gd name="T19" fmla="*/ 0 h 364"/>
                <a:gd name="T20" fmla="*/ 107 w 149"/>
                <a:gd name="T21" fmla="*/ 0 h 364"/>
                <a:gd name="T22" fmla="*/ 107 w 149"/>
                <a:gd name="T23" fmla="*/ 80 h 364"/>
                <a:gd name="T24" fmla="*/ 103 w 149"/>
                <a:gd name="T25" fmla="*/ 149 h 364"/>
                <a:gd name="T26" fmla="*/ 94 w 149"/>
                <a:gd name="T27" fmla="*/ 207 h 364"/>
                <a:gd name="T28" fmla="*/ 80 w 149"/>
                <a:gd name="T29" fmla="*/ 253 h 364"/>
                <a:gd name="T30" fmla="*/ 64 w 149"/>
                <a:gd name="T31" fmla="*/ 289 h 364"/>
                <a:gd name="T32" fmla="*/ 46 w 149"/>
                <a:gd name="T33" fmla="*/ 312 h 364"/>
                <a:gd name="T34" fmla="*/ 25 w 149"/>
                <a:gd name="T35" fmla="*/ 324 h 364"/>
                <a:gd name="T36" fmla="*/ 0 w 149"/>
                <a:gd name="T37" fmla="*/ 327 h 364"/>
                <a:gd name="T38" fmla="*/ 0 w 149"/>
                <a:gd name="T39" fmla="*/ 327 h 364"/>
                <a:gd name="T40" fmla="*/ 0 w 149"/>
                <a:gd name="T41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64">
                  <a:moveTo>
                    <a:pt x="0" y="364"/>
                  </a:moveTo>
                  <a:lnTo>
                    <a:pt x="0" y="364"/>
                  </a:lnTo>
                  <a:lnTo>
                    <a:pt x="40" y="356"/>
                  </a:lnTo>
                  <a:lnTo>
                    <a:pt x="73" y="336"/>
                  </a:lnTo>
                  <a:lnTo>
                    <a:pt x="100" y="305"/>
                  </a:lnTo>
                  <a:lnTo>
                    <a:pt x="119" y="264"/>
                  </a:lnTo>
                  <a:lnTo>
                    <a:pt x="133" y="212"/>
                  </a:lnTo>
                  <a:lnTo>
                    <a:pt x="142" y="152"/>
                  </a:lnTo>
                  <a:lnTo>
                    <a:pt x="146" y="80"/>
                  </a:lnTo>
                  <a:lnTo>
                    <a:pt x="149" y="0"/>
                  </a:lnTo>
                  <a:lnTo>
                    <a:pt x="107" y="0"/>
                  </a:lnTo>
                  <a:lnTo>
                    <a:pt x="107" y="80"/>
                  </a:lnTo>
                  <a:lnTo>
                    <a:pt x="103" y="149"/>
                  </a:lnTo>
                  <a:lnTo>
                    <a:pt x="94" y="207"/>
                  </a:lnTo>
                  <a:lnTo>
                    <a:pt x="80" y="253"/>
                  </a:lnTo>
                  <a:lnTo>
                    <a:pt x="64" y="289"/>
                  </a:lnTo>
                  <a:lnTo>
                    <a:pt x="46" y="312"/>
                  </a:lnTo>
                  <a:lnTo>
                    <a:pt x="25" y="324"/>
                  </a:lnTo>
                  <a:lnTo>
                    <a:pt x="0" y="327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024" y="5007"/>
              <a:ext cx="74" cy="19"/>
            </a:xfrm>
            <a:custGeom>
              <a:avLst/>
              <a:gdLst>
                <a:gd name="T0" fmla="*/ 0 w 149"/>
                <a:gd name="T1" fmla="*/ 37 h 37"/>
                <a:gd name="T2" fmla="*/ 0 w 149"/>
                <a:gd name="T3" fmla="*/ 37 h 37"/>
                <a:gd name="T4" fmla="*/ 18 w 149"/>
                <a:gd name="T5" fmla="*/ 37 h 37"/>
                <a:gd name="T6" fmla="*/ 35 w 149"/>
                <a:gd name="T7" fmla="*/ 37 h 37"/>
                <a:gd name="T8" fmla="*/ 55 w 149"/>
                <a:gd name="T9" fmla="*/ 37 h 37"/>
                <a:gd name="T10" fmla="*/ 74 w 149"/>
                <a:gd name="T11" fmla="*/ 37 h 37"/>
                <a:gd name="T12" fmla="*/ 92 w 149"/>
                <a:gd name="T13" fmla="*/ 37 h 37"/>
                <a:gd name="T14" fmla="*/ 112 w 149"/>
                <a:gd name="T15" fmla="*/ 37 h 37"/>
                <a:gd name="T16" fmla="*/ 131 w 149"/>
                <a:gd name="T17" fmla="*/ 37 h 37"/>
                <a:gd name="T18" fmla="*/ 149 w 149"/>
                <a:gd name="T19" fmla="*/ 37 h 37"/>
                <a:gd name="T20" fmla="*/ 149 w 149"/>
                <a:gd name="T21" fmla="*/ 0 h 37"/>
                <a:gd name="T22" fmla="*/ 131 w 149"/>
                <a:gd name="T23" fmla="*/ 0 h 37"/>
                <a:gd name="T24" fmla="*/ 112 w 149"/>
                <a:gd name="T25" fmla="*/ 0 h 37"/>
                <a:gd name="T26" fmla="*/ 92 w 149"/>
                <a:gd name="T27" fmla="*/ 0 h 37"/>
                <a:gd name="T28" fmla="*/ 74 w 149"/>
                <a:gd name="T29" fmla="*/ 0 h 37"/>
                <a:gd name="T30" fmla="*/ 55 w 149"/>
                <a:gd name="T31" fmla="*/ 0 h 37"/>
                <a:gd name="T32" fmla="*/ 35 w 149"/>
                <a:gd name="T33" fmla="*/ 0 h 37"/>
                <a:gd name="T34" fmla="*/ 18 w 149"/>
                <a:gd name="T35" fmla="*/ 0 h 37"/>
                <a:gd name="T36" fmla="*/ 0 w 149"/>
                <a:gd name="T37" fmla="*/ 0 h 37"/>
                <a:gd name="T38" fmla="*/ 0 w 149"/>
                <a:gd name="T39" fmla="*/ 0 h 37"/>
                <a:gd name="T40" fmla="*/ 0 w 14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7">
                  <a:moveTo>
                    <a:pt x="0" y="37"/>
                  </a:moveTo>
                  <a:lnTo>
                    <a:pt x="0" y="37"/>
                  </a:lnTo>
                  <a:lnTo>
                    <a:pt x="18" y="37"/>
                  </a:lnTo>
                  <a:lnTo>
                    <a:pt x="35" y="37"/>
                  </a:lnTo>
                  <a:lnTo>
                    <a:pt x="55" y="37"/>
                  </a:lnTo>
                  <a:lnTo>
                    <a:pt x="74" y="37"/>
                  </a:lnTo>
                  <a:lnTo>
                    <a:pt x="92" y="37"/>
                  </a:lnTo>
                  <a:lnTo>
                    <a:pt x="112" y="37"/>
                  </a:lnTo>
                  <a:lnTo>
                    <a:pt x="131" y="37"/>
                  </a:lnTo>
                  <a:lnTo>
                    <a:pt x="149" y="37"/>
                  </a:lnTo>
                  <a:lnTo>
                    <a:pt x="149" y="0"/>
                  </a:lnTo>
                  <a:lnTo>
                    <a:pt x="131" y="0"/>
                  </a:lnTo>
                  <a:lnTo>
                    <a:pt x="112" y="0"/>
                  </a:lnTo>
                  <a:lnTo>
                    <a:pt x="92" y="0"/>
                  </a:lnTo>
                  <a:lnTo>
                    <a:pt x="74" y="0"/>
                  </a:lnTo>
                  <a:lnTo>
                    <a:pt x="55" y="0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963" y="4967"/>
              <a:ext cx="61" cy="59"/>
            </a:xfrm>
            <a:custGeom>
              <a:avLst/>
              <a:gdLst>
                <a:gd name="T0" fmla="*/ 0 w 121"/>
                <a:gd name="T1" fmla="*/ 11 h 119"/>
                <a:gd name="T2" fmla="*/ 0 w 121"/>
                <a:gd name="T3" fmla="*/ 11 h 119"/>
                <a:gd name="T4" fmla="*/ 9 w 121"/>
                <a:gd name="T5" fmla="*/ 31 h 119"/>
                <a:gd name="T6" fmla="*/ 19 w 121"/>
                <a:gd name="T7" fmla="*/ 50 h 119"/>
                <a:gd name="T8" fmla="*/ 31 w 121"/>
                <a:gd name="T9" fmla="*/ 67 h 119"/>
                <a:gd name="T10" fmla="*/ 46 w 121"/>
                <a:gd name="T11" fmla="*/ 85 h 119"/>
                <a:gd name="T12" fmla="*/ 62 w 121"/>
                <a:gd name="T13" fmla="*/ 98 h 119"/>
                <a:gd name="T14" fmla="*/ 80 w 121"/>
                <a:gd name="T15" fmla="*/ 108 h 119"/>
                <a:gd name="T16" fmla="*/ 101 w 121"/>
                <a:gd name="T17" fmla="*/ 116 h 119"/>
                <a:gd name="T18" fmla="*/ 121 w 121"/>
                <a:gd name="T19" fmla="*/ 119 h 119"/>
                <a:gd name="T20" fmla="*/ 121 w 121"/>
                <a:gd name="T21" fmla="*/ 82 h 119"/>
                <a:gd name="T22" fmla="*/ 110 w 121"/>
                <a:gd name="T23" fmla="*/ 82 h 119"/>
                <a:gd name="T24" fmla="*/ 98 w 121"/>
                <a:gd name="T25" fmla="*/ 77 h 119"/>
                <a:gd name="T26" fmla="*/ 86 w 121"/>
                <a:gd name="T27" fmla="*/ 71 h 119"/>
                <a:gd name="T28" fmla="*/ 76 w 121"/>
                <a:gd name="T29" fmla="*/ 61 h 119"/>
                <a:gd name="T30" fmla="*/ 64 w 121"/>
                <a:gd name="T31" fmla="*/ 49 h 119"/>
                <a:gd name="T32" fmla="*/ 55 w 121"/>
                <a:gd name="T33" fmla="*/ 34 h 119"/>
                <a:gd name="T34" fmla="*/ 45 w 121"/>
                <a:gd name="T35" fmla="*/ 17 h 119"/>
                <a:gd name="T36" fmla="*/ 39 w 121"/>
                <a:gd name="T37" fmla="*/ 0 h 119"/>
                <a:gd name="T38" fmla="*/ 39 w 121"/>
                <a:gd name="T39" fmla="*/ 0 h 119"/>
                <a:gd name="T40" fmla="*/ 0 w 121"/>
                <a:gd name="T41" fmla="*/ 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19">
                  <a:moveTo>
                    <a:pt x="0" y="11"/>
                  </a:moveTo>
                  <a:lnTo>
                    <a:pt x="0" y="11"/>
                  </a:lnTo>
                  <a:lnTo>
                    <a:pt x="9" y="31"/>
                  </a:lnTo>
                  <a:lnTo>
                    <a:pt x="19" y="50"/>
                  </a:lnTo>
                  <a:lnTo>
                    <a:pt x="31" y="67"/>
                  </a:lnTo>
                  <a:lnTo>
                    <a:pt x="46" y="85"/>
                  </a:lnTo>
                  <a:lnTo>
                    <a:pt x="62" y="98"/>
                  </a:lnTo>
                  <a:lnTo>
                    <a:pt x="80" y="108"/>
                  </a:lnTo>
                  <a:lnTo>
                    <a:pt x="101" y="116"/>
                  </a:lnTo>
                  <a:lnTo>
                    <a:pt x="121" y="119"/>
                  </a:lnTo>
                  <a:lnTo>
                    <a:pt x="121" y="82"/>
                  </a:lnTo>
                  <a:lnTo>
                    <a:pt x="110" y="82"/>
                  </a:lnTo>
                  <a:lnTo>
                    <a:pt x="98" y="77"/>
                  </a:lnTo>
                  <a:lnTo>
                    <a:pt x="86" y="71"/>
                  </a:lnTo>
                  <a:lnTo>
                    <a:pt x="76" y="61"/>
                  </a:lnTo>
                  <a:lnTo>
                    <a:pt x="64" y="49"/>
                  </a:lnTo>
                  <a:lnTo>
                    <a:pt x="55" y="34"/>
                  </a:lnTo>
                  <a:lnTo>
                    <a:pt x="45" y="17"/>
                  </a:lnTo>
                  <a:lnTo>
                    <a:pt x="3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950" y="4862"/>
              <a:ext cx="33" cy="110"/>
            </a:xfrm>
            <a:custGeom>
              <a:avLst/>
              <a:gdLst>
                <a:gd name="T0" fmla="*/ 0 w 66"/>
                <a:gd name="T1" fmla="*/ 0 h 219"/>
                <a:gd name="T2" fmla="*/ 0 w 66"/>
                <a:gd name="T3" fmla="*/ 0 h 219"/>
                <a:gd name="T4" fmla="*/ 3 w 66"/>
                <a:gd name="T5" fmla="*/ 65 h 219"/>
                <a:gd name="T6" fmla="*/ 6 w 66"/>
                <a:gd name="T7" fmla="*/ 121 h 219"/>
                <a:gd name="T8" fmla="*/ 13 w 66"/>
                <a:gd name="T9" fmla="*/ 170 h 219"/>
                <a:gd name="T10" fmla="*/ 27 w 66"/>
                <a:gd name="T11" fmla="*/ 219 h 219"/>
                <a:gd name="T12" fmla="*/ 66 w 66"/>
                <a:gd name="T13" fmla="*/ 208 h 219"/>
                <a:gd name="T14" fmla="*/ 52 w 66"/>
                <a:gd name="T15" fmla="*/ 165 h 219"/>
                <a:gd name="T16" fmla="*/ 45 w 66"/>
                <a:gd name="T17" fmla="*/ 119 h 219"/>
                <a:gd name="T18" fmla="*/ 42 w 66"/>
                <a:gd name="T19" fmla="*/ 65 h 219"/>
                <a:gd name="T20" fmla="*/ 42 w 66"/>
                <a:gd name="T21" fmla="*/ 0 h 219"/>
                <a:gd name="T22" fmla="*/ 42 w 66"/>
                <a:gd name="T23" fmla="*/ 0 h 219"/>
                <a:gd name="T24" fmla="*/ 0 w 66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219">
                  <a:moveTo>
                    <a:pt x="0" y="0"/>
                  </a:moveTo>
                  <a:lnTo>
                    <a:pt x="0" y="0"/>
                  </a:lnTo>
                  <a:lnTo>
                    <a:pt x="3" y="65"/>
                  </a:lnTo>
                  <a:lnTo>
                    <a:pt x="6" y="121"/>
                  </a:lnTo>
                  <a:lnTo>
                    <a:pt x="13" y="170"/>
                  </a:lnTo>
                  <a:lnTo>
                    <a:pt x="27" y="219"/>
                  </a:lnTo>
                  <a:lnTo>
                    <a:pt x="66" y="208"/>
                  </a:lnTo>
                  <a:lnTo>
                    <a:pt x="52" y="165"/>
                  </a:lnTo>
                  <a:lnTo>
                    <a:pt x="45" y="119"/>
                  </a:lnTo>
                  <a:lnTo>
                    <a:pt x="42" y="65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945" y="4462"/>
              <a:ext cx="26" cy="400"/>
            </a:xfrm>
            <a:custGeom>
              <a:avLst/>
              <a:gdLst>
                <a:gd name="T0" fmla="*/ 0 w 53"/>
                <a:gd name="T1" fmla="*/ 0 h 800"/>
                <a:gd name="T2" fmla="*/ 0 w 53"/>
                <a:gd name="T3" fmla="*/ 0 h 800"/>
                <a:gd name="T4" fmla="*/ 5 w 53"/>
                <a:gd name="T5" fmla="*/ 199 h 800"/>
                <a:gd name="T6" fmla="*/ 8 w 53"/>
                <a:gd name="T7" fmla="*/ 399 h 800"/>
                <a:gd name="T8" fmla="*/ 9 w 53"/>
                <a:gd name="T9" fmla="*/ 600 h 800"/>
                <a:gd name="T10" fmla="*/ 11 w 53"/>
                <a:gd name="T11" fmla="*/ 800 h 800"/>
                <a:gd name="T12" fmla="*/ 53 w 53"/>
                <a:gd name="T13" fmla="*/ 800 h 800"/>
                <a:gd name="T14" fmla="*/ 51 w 53"/>
                <a:gd name="T15" fmla="*/ 600 h 800"/>
                <a:gd name="T16" fmla="*/ 50 w 53"/>
                <a:gd name="T17" fmla="*/ 399 h 800"/>
                <a:gd name="T18" fmla="*/ 44 w 53"/>
                <a:gd name="T19" fmla="*/ 199 h 800"/>
                <a:gd name="T20" fmla="*/ 39 w 53"/>
                <a:gd name="T21" fmla="*/ 0 h 800"/>
                <a:gd name="T22" fmla="*/ 39 w 53"/>
                <a:gd name="T23" fmla="*/ 0 h 800"/>
                <a:gd name="T24" fmla="*/ 0 w 53"/>
                <a:gd name="T25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800">
                  <a:moveTo>
                    <a:pt x="0" y="0"/>
                  </a:moveTo>
                  <a:lnTo>
                    <a:pt x="0" y="0"/>
                  </a:lnTo>
                  <a:lnTo>
                    <a:pt x="5" y="199"/>
                  </a:lnTo>
                  <a:lnTo>
                    <a:pt x="8" y="399"/>
                  </a:lnTo>
                  <a:lnTo>
                    <a:pt x="9" y="600"/>
                  </a:lnTo>
                  <a:lnTo>
                    <a:pt x="11" y="800"/>
                  </a:lnTo>
                  <a:lnTo>
                    <a:pt x="53" y="800"/>
                  </a:lnTo>
                  <a:lnTo>
                    <a:pt x="51" y="600"/>
                  </a:lnTo>
                  <a:lnTo>
                    <a:pt x="50" y="399"/>
                  </a:lnTo>
                  <a:lnTo>
                    <a:pt x="44" y="199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926" y="4049"/>
              <a:ext cx="38" cy="413"/>
            </a:xfrm>
            <a:custGeom>
              <a:avLst/>
              <a:gdLst>
                <a:gd name="T0" fmla="*/ 0 w 76"/>
                <a:gd name="T1" fmla="*/ 18 h 827"/>
                <a:gd name="T2" fmla="*/ 0 w 76"/>
                <a:gd name="T3" fmla="*/ 18 h 827"/>
                <a:gd name="T4" fmla="*/ 12 w 76"/>
                <a:gd name="T5" fmla="*/ 221 h 827"/>
                <a:gd name="T6" fmla="*/ 23 w 76"/>
                <a:gd name="T7" fmla="*/ 422 h 827"/>
                <a:gd name="T8" fmla="*/ 32 w 76"/>
                <a:gd name="T9" fmla="*/ 625 h 827"/>
                <a:gd name="T10" fmla="*/ 37 w 76"/>
                <a:gd name="T11" fmla="*/ 827 h 827"/>
                <a:gd name="T12" fmla="*/ 76 w 76"/>
                <a:gd name="T13" fmla="*/ 827 h 827"/>
                <a:gd name="T14" fmla="*/ 70 w 76"/>
                <a:gd name="T15" fmla="*/ 625 h 827"/>
                <a:gd name="T16" fmla="*/ 61 w 76"/>
                <a:gd name="T17" fmla="*/ 422 h 827"/>
                <a:gd name="T18" fmla="*/ 51 w 76"/>
                <a:gd name="T19" fmla="*/ 221 h 827"/>
                <a:gd name="T20" fmla="*/ 39 w 76"/>
                <a:gd name="T21" fmla="*/ 18 h 827"/>
                <a:gd name="T22" fmla="*/ 39 w 76"/>
                <a:gd name="T23" fmla="*/ 18 h 827"/>
                <a:gd name="T24" fmla="*/ 39 w 76"/>
                <a:gd name="T25" fmla="*/ 18 h 827"/>
                <a:gd name="T26" fmla="*/ 33 w 76"/>
                <a:gd name="T27" fmla="*/ 4 h 827"/>
                <a:gd name="T28" fmla="*/ 20 w 76"/>
                <a:gd name="T29" fmla="*/ 0 h 827"/>
                <a:gd name="T30" fmla="*/ 6 w 76"/>
                <a:gd name="T31" fmla="*/ 4 h 827"/>
                <a:gd name="T32" fmla="*/ 0 w 76"/>
                <a:gd name="T33" fmla="*/ 18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27">
                  <a:moveTo>
                    <a:pt x="0" y="18"/>
                  </a:moveTo>
                  <a:lnTo>
                    <a:pt x="0" y="18"/>
                  </a:lnTo>
                  <a:lnTo>
                    <a:pt x="12" y="221"/>
                  </a:lnTo>
                  <a:lnTo>
                    <a:pt x="23" y="422"/>
                  </a:lnTo>
                  <a:lnTo>
                    <a:pt x="32" y="625"/>
                  </a:lnTo>
                  <a:lnTo>
                    <a:pt x="37" y="827"/>
                  </a:lnTo>
                  <a:lnTo>
                    <a:pt x="76" y="827"/>
                  </a:lnTo>
                  <a:lnTo>
                    <a:pt x="70" y="625"/>
                  </a:lnTo>
                  <a:lnTo>
                    <a:pt x="61" y="422"/>
                  </a:lnTo>
                  <a:lnTo>
                    <a:pt x="51" y="221"/>
                  </a:lnTo>
                  <a:lnTo>
                    <a:pt x="39" y="18"/>
                  </a:lnTo>
                  <a:lnTo>
                    <a:pt x="33" y="4"/>
                  </a:lnTo>
                  <a:lnTo>
                    <a:pt x="20" y="0"/>
                  </a:lnTo>
                  <a:lnTo>
                    <a:pt x="6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5910" y="3843"/>
              <a:ext cx="35" cy="215"/>
            </a:xfrm>
            <a:custGeom>
              <a:avLst/>
              <a:gdLst>
                <a:gd name="T0" fmla="*/ 20 w 72"/>
                <a:gd name="T1" fmla="*/ 0 h 430"/>
                <a:gd name="T2" fmla="*/ 0 w 72"/>
                <a:gd name="T3" fmla="*/ 18 h 430"/>
                <a:gd name="T4" fmla="*/ 6 w 72"/>
                <a:gd name="T5" fmla="*/ 121 h 430"/>
                <a:gd name="T6" fmla="*/ 15 w 72"/>
                <a:gd name="T7" fmla="*/ 225 h 430"/>
                <a:gd name="T8" fmla="*/ 24 w 72"/>
                <a:gd name="T9" fmla="*/ 328 h 430"/>
                <a:gd name="T10" fmla="*/ 33 w 72"/>
                <a:gd name="T11" fmla="*/ 430 h 430"/>
                <a:gd name="T12" fmla="*/ 72 w 72"/>
                <a:gd name="T13" fmla="*/ 430 h 430"/>
                <a:gd name="T14" fmla="*/ 63 w 72"/>
                <a:gd name="T15" fmla="*/ 325 h 430"/>
                <a:gd name="T16" fmla="*/ 54 w 72"/>
                <a:gd name="T17" fmla="*/ 223 h 430"/>
                <a:gd name="T18" fmla="*/ 45 w 72"/>
                <a:gd name="T19" fmla="*/ 121 h 430"/>
                <a:gd name="T20" fmla="*/ 39 w 72"/>
                <a:gd name="T21" fmla="*/ 18 h 430"/>
                <a:gd name="T22" fmla="*/ 20 w 72"/>
                <a:gd name="T23" fmla="*/ 37 h 430"/>
                <a:gd name="T24" fmla="*/ 39 w 72"/>
                <a:gd name="T25" fmla="*/ 18 h 430"/>
                <a:gd name="T26" fmla="*/ 33 w 72"/>
                <a:gd name="T27" fmla="*/ 5 h 430"/>
                <a:gd name="T28" fmla="*/ 20 w 72"/>
                <a:gd name="T29" fmla="*/ 1 h 430"/>
                <a:gd name="T30" fmla="*/ 6 w 72"/>
                <a:gd name="T31" fmla="*/ 5 h 430"/>
                <a:gd name="T32" fmla="*/ 0 w 72"/>
                <a:gd name="T33" fmla="*/ 18 h 430"/>
                <a:gd name="T34" fmla="*/ 20 w 72"/>
                <a:gd name="T35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430">
                  <a:moveTo>
                    <a:pt x="20" y="0"/>
                  </a:moveTo>
                  <a:lnTo>
                    <a:pt x="0" y="18"/>
                  </a:lnTo>
                  <a:lnTo>
                    <a:pt x="6" y="121"/>
                  </a:lnTo>
                  <a:lnTo>
                    <a:pt x="15" y="225"/>
                  </a:lnTo>
                  <a:lnTo>
                    <a:pt x="24" y="328"/>
                  </a:lnTo>
                  <a:lnTo>
                    <a:pt x="33" y="430"/>
                  </a:lnTo>
                  <a:lnTo>
                    <a:pt x="72" y="430"/>
                  </a:lnTo>
                  <a:lnTo>
                    <a:pt x="63" y="325"/>
                  </a:lnTo>
                  <a:lnTo>
                    <a:pt x="54" y="223"/>
                  </a:lnTo>
                  <a:lnTo>
                    <a:pt x="45" y="121"/>
                  </a:lnTo>
                  <a:lnTo>
                    <a:pt x="39" y="18"/>
                  </a:lnTo>
                  <a:lnTo>
                    <a:pt x="20" y="37"/>
                  </a:lnTo>
                  <a:lnTo>
                    <a:pt x="39" y="18"/>
                  </a:lnTo>
                  <a:lnTo>
                    <a:pt x="33" y="5"/>
                  </a:lnTo>
                  <a:lnTo>
                    <a:pt x="20" y="1"/>
                  </a:lnTo>
                  <a:lnTo>
                    <a:pt x="6" y="5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5919" y="3843"/>
              <a:ext cx="291" cy="20"/>
            </a:xfrm>
            <a:custGeom>
              <a:avLst/>
              <a:gdLst>
                <a:gd name="T0" fmla="*/ 580 w 582"/>
                <a:gd name="T1" fmla="*/ 21 h 39"/>
                <a:gd name="T2" fmla="*/ 561 w 582"/>
                <a:gd name="T3" fmla="*/ 2 h 39"/>
                <a:gd name="T4" fmla="*/ 0 w 582"/>
                <a:gd name="T5" fmla="*/ 0 h 39"/>
                <a:gd name="T6" fmla="*/ 0 w 582"/>
                <a:gd name="T7" fmla="*/ 37 h 39"/>
                <a:gd name="T8" fmla="*/ 561 w 582"/>
                <a:gd name="T9" fmla="*/ 39 h 39"/>
                <a:gd name="T10" fmla="*/ 541 w 582"/>
                <a:gd name="T11" fmla="*/ 21 h 39"/>
                <a:gd name="T12" fmla="*/ 561 w 582"/>
                <a:gd name="T13" fmla="*/ 39 h 39"/>
                <a:gd name="T14" fmla="*/ 576 w 582"/>
                <a:gd name="T15" fmla="*/ 34 h 39"/>
                <a:gd name="T16" fmla="*/ 582 w 582"/>
                <a:gd name="T17" fmla="*/ 21 h 39"/>
                <a:gd name="T18" fmla="*/ 576 w 582"/>
                <a:gd name="T19" fmla="*/ 8 h 39"/>
                <a:gd name="T20" fmla="*/ 561 w 582"/>
                <a:gd name="T21" fmla="*/ 2 h 39"/>
                <a:gd name="T22" fmla="*/ 580 w 582"/>
                <a:gd name="T2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2" h="39">
                  <a:moveTo>
                    <a:pt x="580" y="21"/>
                  </a:moveTo>
                  <a:lnTo>
                    <a:pt x="561" y="2"/>
                  </a:lnTo>
                  <a:lnTo>
                    <a:pt x="0" y="0"/>
                  </a:lnTo>
                  <a:lnTo>
                    <a:pt x="0" y="37"/>
                  </a:lnTo>
                  <a:lnTo>
                    <a:pt x="561" y="39"/>
                  </a:lnTo>
                  <a:lnTo>
                    <a:pt x="541" y="21"/>
                  </a:lnTo>
                  <a:lnTo>
                    <a:pt x="561" y="39"/>
                  </a:lnTo>
                  <a:lnTo>
                    <a:pt x="576" y="34"/>
                  </a:lnTo>
                  <a:lnTo>
                    <a:pt x="582" y="21"/>
                  </a:lnTo>
                  <a:lnTo>
                    <a:pt x="576" y="8"/>
                  </a:lnTo>
                  <a:lnTo>
                    <a:pt x="561" y="2"/>
                  </a:lnTo>
                  <a:lnTo>
                    <a:pt x="58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5803" y="3179"/>
              <a:ext cx="91" cy="384"/>
            </a:xfrm>
            <a:custGeom>
              <a:avLst/>
              <a:gdLst>
                <a:gd name="T0" fmla="*/ 31 w 182"/>
                <a:gd name="T1" fmla="*/ 4 h 770"/>
                <a:gd name="T2" fmla="*/ 0 w 182"/>
                <a:gd name="T3" fmla="*/ 20 h 770"/>
                <a:gd name="T4" fmla="*/ 19 w 182"/>
                <a:gd name="T5" fmla="*/ 117 h 770"/>
                <a:gd name="T6" fmla="*/ 39 w 182"/>
                <a:gd name="T7" fmla="*/ 215 h 770"/>
                <a:gd name="T8" fmla="*/ 58 w 182"/>
                <a:gd name="T9" fmla="*/ 310 h 770"/>
                <a:gd name="T10" fmla="*/ 76 w 182"/>
                <a:gd name="T11" fmla="*/ 405 h 770"/>
                <a:gd name="T12" fmla="*/ 94 w 182"/>
                <a:gd name="T13" fmla="*/ 498 h 770"/>
                <a:gd name="T14" fmla="*/ 112 w 182"/>
                <a:gd name="T15" fmla="*/ 591 h 770"/>
                <a:gd name="T16" fmla="*/ 128 w 182"/>
                <a:gd name="T17" fmla="*/ 682 h 770"/>
                <a:gd name="T18" fmla="*/ 143 w 182"/>
                <a:gd name="T19" fmla="*/ 770 h 770"/>
                <a:gd name="T20" fmla="*/ 182 w 182"/>
                <a:gd name="T21" fmla="*/ 767 h 770"/>
                <a:gd name="T22" fmla="*/ 167 w 182"/>
                <a:gd name="T23" fmla="*/ 676 h 770"/>
                <a:gd name="T24" fmla="*/ 151 w 182"/>
                <a:gd name="T25" fmla="*/ 585 h 770"/>
                <a:gd name="T26" fmla="*/ 133 w 182"/>
                <a:gd name="T27" fmla="*/ 493 h 770"/>
                <a:gd name="T28" fmla="*/ 115 w 182"/>
                <a:gd name="T29" fmla="*/ 400 h 770"/>
                <a:gd name="T30" fmla="*/ 97 w 182"/>
                <a:gd name="T31" fmla="*/ 305 h 770"/>
                <a:gd name="T32" fmla="*/ 78 w 182"/>
                <a:gd name="T33" fmla="*/ 210 h 770"/>
                <a:gd name="T34" fmla="*/ 58 w 182"/>
                <a:gd name="T35" fmla="*/ 112 h 770"/>
                <a:gd name="T36" fmla="*/ 39 w 182"/>
                <a:gd name="T37" fmla="*/ 15 h 770"/>
                <a:gd name="T38" fmla="*/ 7 w 182"/>
                <a:gd name="T39" fmla="*/ 30 h 770"/>
                <a:gd name="T40" fmla="*/ 39 w 182"/>
                <a:gd name="T41" fmla="*/ 15 h 770"/>
                <a:gd name="T42" fmla="*/ 31 w 182"/>
                <a:gd name="T43" fmla="*/ 3 h 770"/>
                <a:gd name="T44" fmla="*/ 18 w 182"/>
                <a:gd name="T45" fmla="*/ 0 h 770"/>
                <a:gd name="T46" fmla="*/ 4 w 182"/>
                <a:gd name="T47" fmla="*/ 7 h 770"/>
                <a:gd name="T48" fmla="*/ 0 w 182"/>
                <a:gd name="T49" fmla="*/ 20 h 770"/>
                <a:gd name="T50" fmla="*/ 31 w 182"/>
                <a:gd name="T51" fmla="*/ 4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2" h="770">
                  <a:moveTo>
                    <a:pt x="31" y="4"/>
                  </a:moveTo>
                  <a:lnTo>
                    <a:pt x="0" y="20"/>
                  </a:lnTo>
                  <a:lnTo>
                    <a:pt x="19" y="117"/>
                  </a:lnTo>
                  <a:lnTo>
                    <a:pt x="39" y="215"/>
                  </a:lnTo>
                  <a:lnTo>
                    <a:pt x="58" y="310"/>
                  </a:lnTo>
                  <a:lnTo>
                    <a:pt x="76" y="405"/>
                  </a:lnTo>
                  <a:lnTo>
                    <a:pt x="94" y="498"/>
                  </a:lnTo>
                  <a:lnTo>
                    <a:pt x="112" y="591"/>
                  </a:lnTo>
                  <a:lnTo>
                    <a:pt x="128" y="682"/>
                  </a:lnTo>
                  <a:lnTo>
                    <a:pt x="143" y="770"/>
                  </a:lnTo>
                  <a:lnTo>
                    <a:pt x="182" y="767"/>
                  </a:lnTo>
                  <a:lnTo>
                    <a:pt x="167" y="676"/>
                  </a:lnTo>
                  <a:lnTo>
                    <a:pt x="151" y="585"/>
                  </a:lnTo>
                  <a:lnTo>
                    <a:pt x="133" y="493"/>
                  </a:lnTo>
                  <a:lnTo>
                    <a:pt x="115" y="400"/>
                  </a:lnTo>
                  <a:lnTo>
                    <a:pt x="97" y="305"/>
                  </a:lnTo>
                  <a:lnTo>
                    <a:pt x="78" y="210"/>
                  </a:lnTo>
                  <a:lnTo>
                    <a:pt x="58" y="112"/>
                  </a:lnTo>
                  <a:lnTo>
                    <a:pt x="39" y="15"/>
                  </a:lnTo>
                  <a:lnTo>
                    <a:pt x="7" y="30"/>
                  </a:lnTo>
                  <a:lnTo>
                    <a:pt x="39" y="15"/>
                  </a:lnTo>
                  <a:lnTo>
                    <a:pt x="31" y="3"/>
                  </a:lnTo>
                  <a:lnTo>
                    <a:pt x="18" y="0"/>
                  </a:lnTo>
                  <a:lnTo>
                    <a:pt x="4" y="7"/>
                  </a:lnTo>
                  <a:lnTo>
                    <a:pt x="0" y="2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5807" y="3181"/>
              <a:ext cx="132" cy="79"/>
            </a:xfrm>
            <a:custGeom>
              <a:avLst/>
              <a:gdLst>
                <a:gd name="T0" fmla="*/ 265 w 265"/>
                <a:gd name="T1" fmla="*/ 124 h 158"/>
                <a:gd name="T2" fmla="*/ 265 w 265"/>
                <a:gd name="T3" fmla="*/ 124 h 158"/>
                <a:gd name="T4" fmla="*/ 250 w 265"/>
                <a:gd name="T5" fmla="*/ 119 h 158"/>
                <a:gd name="T6" fmla="*/ 235 w 265"/>
                <a:gd name="T7" fmla="*/ 115 h 158"/>
                <a:gd name="T8" fmla="*/ 221 w 265"/>
                <a:gd name="T9" fmla="*/ 108 h 158"/>
                <a:gd name="T10" fmla="*/ 206 w 265"/>
                <a:gd name="T11" fmla="*/ 102 h 158"/>
                <a:gd name="T12" fmla="*/ 190 w 265"/>
                <a:gd name="T13" fmla="*/ 95 h 158"/>
                <a:gd name="T14" fmla="*/ 175 w 265"/>
                <a:gd name="T15" fmla="*/ 88 h 158"/>
                <a:gd name="T16" fmla="*/ 159 w 265"/>
                <a:gd name="T17" fmla="*/ 81 h 158"/>
                <a:gd name="T18" fmla="*/ 145 w 265"/>
                <a:gd name="T19" fmla="*/ 74 h 158"/>
                <a:gd name="T20" fmla="*/ 130 w 265"/>
                <a:gd name="T21" fmla="*/ 66 h 158"/>
                <a:gd name="T22" fmla="*/ 114 w 265"/>
                <a:gd name="T23" fmla="*/ 57 h 158"/>
                <a:gd name="T24" fmla="*/ 99 w 265"/>
                <a:gd name="T25" fmla="*/ 49 h 158"/>
                <a:gd name="T26" fmla="*/ 85 w 265"/>
                <a:gd name="T27" fmla="*/ 38 h 158"/>
                <a:gd name="T28" fmla="*/ 69 w 265"/>
                <a:gd name="T29" fmla="*/ 29 h 158"/>
                <a:gd name="T30" fmla="*/ 54 w 265"/>
                <a:gd name="T31" fmla="*/ 20 h 158"/>
                <a:gd name="T32" fmla="*/ 39 w 265"/>
                <a:gd name="T33" fmla="*/ 11 h 158"/>
                <a:gd name="T34" fmla="*/ 24 w 265"/>
                <a:gd name="T35" fmla="*/ 0 h 158"/>
                <a:gd name="T36" fmla="*/ 0 w 265"/>
                <a:gd name="T37" fmla="*/ 26 h 158"/>
                <a:gd name="T38" fmla="*/ 15 w 265"/>
                <a:gd name="T39" fmla="*/ 37 h 158"/>
                <a:gd name="T40" fmla="*/ 30 w 265"/>
                <a:gd name="T41" fmla="*/ 49 h 158"/>
                <a:gd name="T42" fmla="*/ 48 w 265"/>
                <a:gd name="T43" fmla="*/ 58 h 158"/>
                <a:gd name="T44" fmla="*/ 62 w 265"/>
                <a:gd name="T45" fmla="*/ 67 h 158"/>
                <a:gd name="T46" fmla="*/ 78 w 265"/>
                <a:gd name="T47" fmla="*/ 78 h 158"/>
                <a:gd name="T48" fmla="*/ 93 w 265"/>
                <a:gd name="T49" fmla="*/ 86 h 158"/>
                <a:gd name="T50" fmla="*/ 109 w 265"/>
                <a:gd name="T51" fmla="*/ 95 h 158"/>
                <a:gd name="T52" fmla="*/ 124 w 265"/>
                <a:gd name="T53" fmla="*/ 103 h 158"/>
                <a:gd name="T54" fmla="*/ 141 w 265"/>
                <a:gd name="T55" fmla="*/ 112 h 158"/>
                <a:gd name="T56" fmla="*/ 157 w 265"/>
                <a:gd name="T57" fmla="*/ 120 h 158"/>
                <a:gd name="T58" fmla="*/ 172 w 265"/>
                <a:gd name="T59" fmla="*/ 127 h 158"/>
                <a:gd name="T60" fmla="*/ 188 w 265"/>
                <a:gd name="T61" fmla="*/ 133 h 158"/>
                <a:gd name="T62" fmla="*/ 203 w 265"/>
                <a:gd name="T63" fmla="*/ 140 h 158"/>
                <a:gd name="T64" fmla="*/ 220 w 265"/>
                <a:gd name="T65" fmla="*/ 146 h 158"/>
                <a:gd name="T66" fmla="*/ 238 w 265"/>
                <a:gd name="T67" fmla="*/ 153 h 158"/>
                <a:gd name="T68" fmla="*/ 253 w 265"/>
                <a:gd name="T69" fmla="*/ 158 h 158"/>
                <a:gd name="T70" fmla="*/ 253 w 265"/>
                <a:gd name="T71" fmla="*/ 158 h 158"/>
                <a:gd name="T72" fmla="*/ 265 w 265"/>
                <a:gd name="T73" fmla="*/ 12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5" h="158">
                  <a:moveTo>
                    <a:pt x="265" y="124"/>
                  </a:moveTo>
                  <a:lnTo>
                    <a:pt x="265" y="124"/>
                  </a:lnTo>
                  <a:lnTo>
                    <a:pt x="250" y="119"/>
                  </a:lnTo>
                  <a:lnTo>
                    <a:pt x="235" y="115"/>
                  </a:lnTo>
                  <a:lnTo>
                    <a:pt x="221" y="108"/>
                  </a:lnTo>
                  <a:lnTo>
                    <a:pt x="206" y="102"/>
                  </a:lnTo>
                  <a:lnTo>
                    <a:pt x="190" y="95"/>
                  </a:lnTo>
                  <a:lnTo>
                    <a:pt x="175" y="88"/>
                  </a:lnTo>
                  <a:lnTo>
                    <a:pt x="159" y="81"/>
                  </a:lnTo>
                  <a:lnTo>
                    <a:pt x="145" y="74"/>
                  </a:lnTo>
                  <a:lnTo>
                    <a:pt x="130" y="66"/>
                  </a:lnTo>
                  <a:lnTo>
                    <a:pt x="114" y="57"/>
                  </a:lnTo>
                  <a:lnTo>
                    <a:pt x="99" y="49"/>
                  </a:lnTo>
                  <a:lnTo>
                    <a:pt x="85" y="38"/>
                  </a:lnTo>
                  <a:lnTo>
                    <a:pt x="69" y="29"/>
                  </a:lnTo>
                  <a:lnTo>
                    <a:pt x="54" y="20"/>
                  </a:lnTo>
                  <a:lnTo>
                    <a:pt x="39" y="11"/>
                  </a:lnTo>
                  <a:lnTo>
                    <a:pt x="24" y="0"/>
                  </a:lnTo>
                  <a:lnTo>
                    <a:pt x="0" y="26"/>
                  </a:lnTo>
                  <a:lnTo>
                    <a:pt x="15" y="37"/>
                  </a:lnTo>
                  <a:lnTo>
                    <a:pt x="30" y="49"/>
                  </a:lnTo>
                  <a:lnTo>
                    <a:pt x="48" y="58"/>
                  </a:lnTo>
                  <a:lnTo>
                    <a:pt x="62" y="67"/>
                  </a:lnTo>
                  <a:lnTo>
                    <a:pt x="78" y="78"/>
                  </a:lnTo>
                  <a:lnTo>
                    <a:pt x="93" y="86"/>
                  </a:lnTo>
                  <a:lnTo>
                    <a:pt x="109" y="95"/>
                  </a:lnTo>
                  <a:lnTo>
                    <a:pt x="124" y="103"/>
                  </a:lnTo>
                  <a:lnTo>
                    <a:pt x="141" y="112"/>
                  </a:lnTo>
                  <a:lnTo>
                    <a:pt x="157" y="120"/>
                  </a:lnTo>
                  <a:lnTo>
                    <a:pt x="172" y="127"/>
                  </a:lnTo>
                  <a:lnTo>
                    <a:pt x="188" y="133"/>
                  </a:lnTo>
                  <a:lnTo>
                    <a:pt x="203" y="140"/>
                  </a:lnTo>
                  <a:lnTo>
                    <a:pt x="220" y="146"/>
                  </a:lnTo>
                  <a:lnTo>
                    <a:pt x="238" y="153"/>
                  </a:lnTo>
                  <a:lnTo>
                    <a:pt x="253" y="158"/>
                  </a:lnTo>
                  <a:lnTo>
                    <a:pt x="265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5933" y="3243"/>
              <a:ext cx="128" cy="35"/>
            </a:xfrm>
            <a:custGeom>
              <a:avLst/>
              <a:gdLst>
                <a:gd name="T0" fmla="*/ 256 w 256"/>
                <a:gd name="T1" fmla="*/ 34 h 71"/>
                <a:gd name="T2" fmla="*/ 256 w 256"/>
                <a:gd name="T3" fmla="*/ 34 h 71"/>
                <a:gd name="T4" fmla="*/ 240 w 256"/>
                <a:gd name="T5" fmla="*/ 34 h 71"/>
                <a:gd name="T6" fmla="*/ 225 w 256"/>
                <a:gd name="T7" fmla="*/ 34 h 71"/>
                <a:gd name="T8" fmla="*/ 210 w 256"/>
                <a:gd name="T9" fmla="*/ 34 h 71"/>
                <a:gd name="T10" fmla="*/ 194 w 256"/>
                <a:gd name="T11" fmla="*/ 33 h 71"/>
                <a:gd name="T12" fmla="*/ 179 w 256"/>
                <a:gd name="T13" fmla="*/ 32 h 71"/>
                <a:gd name="T14" fmla="*/ 162 w 256"/>
                <a:gd name="T15" fmla="*/ 30 h 71"/>
                <a:gd name="T16" fmla="*/ 146 w 256"/>
                <a:gd name="T17" fmla="*/ 29 h 71"/>
                <a:gd name="T18" fmla="*/ 132 w 256"/>
                <a:gd name="T19" fmla="*/ 26 h 71"/>
                <a:gd name="T20" fmla="*/ 116 w 256"/>
                <a:gd name="T21" fmla="*/ 24 h 71"/>
                <a:gd name="T22" fmla="*/ 101 w 256"/>
                <a:gd name="T23" fmla="*/ 21 h 71"/>
                <a:gd name="T24" fmla="*/ 85 w 256"/>
                <a:gd name="T25" fmla="*/ 18 h 71"/>
                <a:gd name="T26" fmla="*/ 71 w 256"/>
                <a:gd name="T27" fmla="*/ 16 h 71"/>
                <a:gd name="T28" fmla="*/ 56 w 256"/>
                <a:gd name="T29" fmla="*/ 12 h 71"/>
                <a:gd name="T30" fmla="*/ 40 w 256"/>
                <a:gd name="T31" fmla="*/ 8 h 71"/>
                <a:gd name="T32" fmla="*/ 25 w 256"/>
                <a:gd name="T33" fmla="*/ 4 h 71"/>
                <a:gd name="T34" fmla="*/ 12 w 256"/>
                <a:gd name="T35" fmla="*/ 0 h 71"/>
                <a:gd name="T36" fmla="*/ 0 w 256"/>
                <a:gd name="T37" fmla="*/ 34 h 71"/>
                <a:gd name="T38" fmla="*/ 16 w 256"/>
                <a:gd name="T39" fmla="*/ 38 h 71"/>
                <a:gd name="T40" fmla="*/ 31 w 256"/>
                <a:gd name="T41" fmla="*/ 42 h 71"/>
                <a:gd name="T42" fmla="*/ 47 w 256"/>
                <a:gd name="T43" fmla="*/ 46 h 71"/>
                <a:gd name="T44" fmla="*/ 62 w 256"/>
                <a:gd name="T45" fmla="*/ 50 h 71"/>
                <a:gd name="T46" fmla="*/ 79 w 256"/>
                <a:gd name="T47" fmla="*/ 53 h 71"/>
                <a:gd name="T48" fmla="*/ 95 w 256"/>
                <a:gd name="T49" fmla="*/ 55 h 71"/>
                <a:gd name="T50" fmla="*/ 110 w 256"/>
                <a:gd name="T51" fmla="*/ 58 h 71"/>
                <a:gd name="T52" fmla="*/ 126 w 256"/>
                <a:gd name="T53" fmla="*/ 61 h 71"/>
                <a:gd name="T54" fmla="*/ 143 w 256"/>
                <a:gd name="T55" fmla="*/ 63 h 71"/>
                <a:gd name="T56" fmla="*/ 159 w 256"/>
                <a:gd name="T57" fmla="*/ 65 h 71"/>
                <a:gd name="T58" fmla="*/ 176 w 256"/>
                <a:gd name="T59" fmla="*/ 66 h 71"/>
                <a:gd name="T60" fmla="*/ 191 w 256"/>
                <a:gd name="T61" fmla="*/ 67 h 71"/>
                <a:gd name="T62" fmla="*/ 207 w 256"/>
                <a:gd name="T63" fmla="*/ 69 h 71"/>
                <a:gd name="T64" fmla="*/ 225 w 256"/>
                <a:gd name="T65" fmla="*/ 71 h 71"/>
                <a:gd name="T66" fmla="*/ 240 w 256"/>
                <a:gd name="T67" fmla="*/ 71 h 71"/>
                <a:gd name="T68" fmla="*/ 256 w 256"/>
                <a:gd name="T69" fmla="*/ 71 h 71"/>
                <a:gd name="T70" fmla="*/ 256 w 256"/>
                <a:gd name="T71" fmla="*/ 71 h 71"/>
                <a:gd name="T72" fmla="*/ 256 w 256"/>
                <a:gd name="T73" fmla="*/ 3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71">
                  <a:moveTo>
                    <a:pt x="256" y="34"/>
                  </a:moveTo>
                  <a:lnTo>
                    <a:pt x="256" y="34"/>
                  </a:lnTo>
                  <a:lnTo>
                    <a:pt x="240" y="34"/>
                  </a:lnTo>
                  <a:lnTo>
                    <a:pt x="225" y="34"/>
                  </a:lnTo>
                  <a:lnTo>
                    <a:pt x="210" y="34"/>
                  </a:lnTo>
                  <a:lnTo>
                    <a:pt x="194" y="33"/>
                  </a:lnTo>
                  <a:lnTo>
                    <a:pt x="179" y="32"/>
                  </a:lnTo>
                  <a:lnTo>
                    <a:pt x="162" y="30"/>
                  </a:lnTo>
                  <a:lnTo>
                    <a:pt x="146" y="29"/>
                  </a:lnTo>
                  <a:lnTo>
                    <a:pt x="132" y="26"/>
                  </a:lnTo>
                  <a:lnTo>
                    <a:pt x="116" y="24"/>
                  </a:lnTo>
                  <a:lnTo>
                    <a:pt x="101" y="21"/>
                  </a:lnTo>
                  <a:lnTo>
                    <a:pt x="85" y="18"/>
                  </a:lnTo>
                  <a:lnTo>
                    <a:pt x="71" y="16"/>
                  </a:lnTo>
                  <a:lnTo>
                    <a:pt x="56" y="12"/>
                  </a:lnTo>
                  <a:lnTo>
                    <a:pt x="40" y="8"/>
                  </a:lnTo>
                  <a:lnTo>
                    <a:pt x="25" y="4"/>
                  </a:lnTo>
                  <a:lnTo>
                    <a:pt x="12" y="0"/>
                  </a:lnTo>
                  <a:lnTo>
                    <a:pt x="0" y="34"/>
                  </a:lnTo>
                  <a:lnTo>
                    <a:pt x="16" y="38"/>
                  </a:lnTo>
                  <a:lnTo>
                    <a:pt x="31" y="42"/>
                  </a:lnTo>
                  <a:lnTo>
                    <a:pt x="47" y="46"/>
                  </a:lnTo>
                  <a:lnTo>
                    <a:pt x="62" y="50"/>
                  </a:lnTo>
                  <a:lnTo>
                    <a:pt x="79" y="53"/>
                  </a:lnTo>
                  <a:lnTo>
                    <a:pt x="95" y="55"/>
                  </a:lnTo>
                  <a:lnTo>
                    <a:pt x="110" y="58"/>
                  </a:lnTo>
                  <a:lnTo>
                    <a:pt x="126" y="61"/>
                  </a:lnTo>
                  <a:lnTo>
                    <a:pt x="143" y="63"/>
                  </a:lnTo>
                  <a:lnTo>
                    <a:pt x="159" y="65"/>
                  </a:lnTo>
                  <a:lnTo>
                    <a:pt x="176" y="66"/>
                  </a:lnTo>
                  <a:lnTo>
                    <a:pt x="191" y="67"/>
                  </a:lnTo>
                  <a:lnTo>
                    <a:pt x="207" y="69"/>
                  </a:lnTo>
                  <a:lnTo>
                    <a:pt x="225" y="71"/>
                  </a:lnTo>
                  <a:lnTo>
                    <a:pt x="240" y="71"/>
                  </a:lnTo>
                  <a:lnTo>
                    <a:pt x="256" y="71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061" y="3243"/>
              <a:ext cx="127" cy="35"/>
            </a:xfrm>
            <a:custGeom>
              <a:avLst/>
              <a:gdLst>
                <a:gd name="T0" fmla="*/ 242 w 254"/>
                <a:gd name="T1" fmla="*/ 0 h 70"/>
                <a:gd name="T2" fmla="*/ 242 w 254"/>
                <a:gd name="T3" fmla="*/ 0 h 70"/>
                <a:gd name="T4" fmla="*/ 229 w 254"/>
                <a:gd name="T5" fmla="*/ 4 h 70"/>
                <a:gd name="T6" fmla="*/ 212 w 254"/>
                <a:gd name="T7" fmla="*/ 8 h 70"/>
                <a:gd name="T8" fmla="*/ 197 w 254"/>
                <a:gd name="T9" fmla="*/ 12 h 70"/>
                <a:gd name="T10" fmla="*/ 181 w 254"/>
                <a:gd name="T11" fmla="*/ 15 h 70"/>
                <a:gd name="T12" fmla="*/ 166 w 254"/>
                <a:gd name="T13" fmla="*/ 19 h 70"/>
                <a:gd name="T14" fmla="*/ 152 w 254"/>
                <a:gd name="T15" fmla="*/ 21 h 70"/>
                <a:gd name="T16" fmla="*/ 138 w 254"/>
                <a:gd name="T17" fmla="*/ 24 h 70"/>
                <a:gd name="T18" fmla="*/ 123 w 254"/>
                <a:gd name="T19" fmla="*/ 25 h 70"/>
                <a:gd name="T20" fmla="*/ 106 w 254"/>
                <a:gd name="T21" fmla="*/ 28 h 70"/>
                <a:gd name="T22" fmla="*/ 91 w 254"/>
                <a:gd name="T23" fmla="*/ 29 h 70"/>
                <a:gd name="T24" fmla="*/ 75 w 254"/>
                <a:gd name="T25" fmla="*/ 31 h 70"/>
                <a:gd name="T26" fmla="*/ 60 w 254"/>
                <a:gd name="T27" fmla="*/ 32 h 70"/>
                <a:gd name="T28" fmla="*/ 45 w 254"/>
                <a:gd name="T29" fmla="*/ 33 h 70"/>
                <a:gd name="T30" fmla="*/ 30 w 254"/>
                <a:gd name="T31" fmla="*/ 33 h 70"/>
                <a:gd name="T32" fmla="*/ 15 w 254"/>
                <a:gd name="T33" fmla="*/ 33 h 70"/>
                <a:gd name="T34" fmla="*/ 0 w 254"/>
                <a:gd name="T35" fmla="*/ 33 h 70"/>
                <a:gd name="T36" fmla="*/ 0 w 254"/>
                <a:gd name="T37" fmla="*/ 70 h 70"/>
                <a:gd name="T38" fmla="*/ 15 w 254"/>
                <a:gd name="T39" fmla="*/ 70 h 70"/>
                <a:gd name="T40" fmla="*/ 30 w 254"/>
                <a:gd name="T41" fmla="*/ 70 h 70"/>
                <a:gd name="T42" fmla="*/ 48 w 254"/>
                <a:gd name="T43" fmla="*/ 68 h 70"/>
                <a:gd name="T44" fmla="*/ 63 w 254"/>
                <a:gd name="T45" fmla="*/ 66 h 70"/>
                <a:gd name="T46" fmla="*/ 78 w 254"/>
                <a:gd name="T47" fmla="*/ 65 h 70"/>
                <a:gd name="T48" fmla="*/ 94 w 254"/>
                <a:gd name="T49" fmla="*/ 64 h 70"/>
                <a:gd name="T50" fmla="*/ 109 w 254"/>
                <a:gd name="T51" fmla="*/ 62 h 70"/>
                <a:gd name="T52" fmla="*/ 126 w 254"/>
                <a:gd name="T53" fmla="*/ 60 h 70"/>
                <a:gd name="T54" fmla="*/ 141 w 254"/>
                <a:gd name="T55" fmla="*/ 58 h 70"/>
                <a:gd name="T56" fmla="*/ 158 w 254"/>
                <a:gd name="T57" fmla="*/ 56 h 70"/>
                <a:gd name="T58" fmla="*/ 175 w 254"/>
                <a:gd name="T59" fmla="*/ 53 h 70"/>
                <a:gd name="T60" fmla="*/ 190 w 254"/>
                <a:gd name="T61" fmla="*/ 49 h 70"/>
                <a:gd name="T62" fmla="*/ 206 w 254"/>
                <a:gd name="T63" fmla="*/ 46 h 70"/>
                <a:gd name="T64" fmla="*/ 221 w 254"/>
                <a:gd name="T65" fmla="*/ 43 h 70"/>
                <a:gd name="T66" fmla="*/ 238 w 254"/>
                <a:gd name="T67" fmla="*/ 39 h 70"/>
                <a:gd name="T68" fmla="*/ 254 w 254"/>
                <a:gd name="T69" fmla="*/ 35 h 70"/>
                <a:gd name="T70" fmla="*/ 254 w 254"/>
                <a:gd name="T71" fmla="*/ 35 h 70"/>
                <a:gd name="T72" fmla="*/ 242 w 254"/>
                <a:gd name="T7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70">
                  <a:moveTo>
                    <a:pt x="242" y="0"/>
                  </a:moveTo>
                  <a:lnTo>
                    <a:pt x="242" y="0"/>
                  </a:lnTo>
                  <a:lnTo>
                    <a:pt x="229" y="4"/>
                  </a:lnTo>
                  <a:lnTo>
                    <a:pt x="212" y="8"/>
                  </a:lnTo>
                  <a:lnTo>
                    <a:pt x="197" y="12"/>
                  </a:lnTo>
                  <a:lnTo>
                    <a:pt x="181" y="15"/>
                  </a:lnTo>
                  <a:lnTo>
                    <a:pt x="166" y="19"/>
                  </a:lnTo>
                  <a:lnTo>
                    <a:pt x="152" y="21"/>
                  </a:lnTo>
                  <a:lnTo>
                    <a:pt x="138" y="24"/>
                  </a:lnTo>
                  <a:lnTo>
                    <a:pt x="123" y="25"/>
                  </a:lnTo>
                  <a:lnTo>
                    <a:pt x="106" y="28"/>
                  </a:lnTo>
                  <a:lnTo>
                    <a:pt x="91" y="29"/>
                  </a:lnTo>
                  <a:lnTo>
                    <a:pt x="75" y="31"/>
                  </a:lnTo>
                  <a:lnTo>
                    <a:pt x="60" y="32"/>
                  </a:lnTo>
                  <a:lnTo>
                    <a:pt x="45" y="33"/>
                  </a:lnTo>
                  <a:lnTo>
                    <a:pt x="30" y="33"/>
                  </a:lnTo>
                  <a:lnTo>
                    <a:pt x="15" y="33"/>
                  </a:lnTo>
                  <a:lnTo>
                    <a:pt x="0" y="33"/>
                  </a:lnTo>
                  <a:lnTo>
                    <a:pt x="0" y="70"/>
                  </a:lnTo>
                  <a:lnTo>
                    <a:pt x="15" y="70"/>
                  </a:lnTo>
                  <a:lnTo>
                    <a:pt x="30" y="70"/>
                  </a:lnTo>
                  <a:lnTo>
                    <a:pt x="48" y="68"/>
                  </a:lnTo>
                  <a:lnTo>
                    <a:pt x="63" y="66"/>
                  </a:lnTo>
                  <a:lnTo>
                    <a:pt x="78" y="65"/>
                  </a:lnTo>
                  <a:lnTo>
                    <a:pt x="94" y="64"/>
                  </a:lnTo>
                  <a:lnTo>
                    <a:pt x="109" y="62"/>
                  </a:lnTo>
                  <a:lnTo>
                    <a:pt x="126" y="60"/>
                  </a:lnTo>
                  <a:lnTo>
                    <a:pt x="141" y="58"/>
                  </a:lnTo>
                  <a:lnTo>
                    <a:pt x="158" y="56"/>
                  </a:lnTo>
                  <a:lnTo>
                    <a:pt x="175" y="53"/>
                  </a:lnTo>
                  <a:lnTo>
                    <a:pt x="190" y="49"/>
                  </a:lnTo>
                  <a:lnTo>
                    <a:pt x="206" y="46"/>
                  </a:lnTo>
                  <a:lnTo>
                    <a:pt x="221" y="43"/>
                  </a:lnTo>
                  <a:lnTo>
                    <a:pt x="238" y="39"/>
                  </a:lnTo>
                  <a:lnTo>
                    <a:pt x="254" y="3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182" y="3179"/>
              <a:ext cx="140" cy="81"/>
            </a:xfrm>
            <a:custGeom>
              <a:avLst/>
              <a:gdLst>
                <a:gd name="T0" fmla="*/ 279 w 279"/>
                <a:gd name="T1" fmla="*/ 20 h 164"/>
                <a:gd name="T2" fmla="*/ 248 w 279"/>
                <a:gd name="T3" fmla="*/ 3 h 164"/>
                <a:gd name="T4" fmla="*/ 231 w 279"/>
                <a:gd name="T5" fmla="*/ 13 h 164"/>
                <a:gd name="T6" fmla="*/ 216 w 279"/>
                <a:gd name="T7" fmla="*/ 23 h 164"/>
                <a:gd name="T8" fmla="*/ 201 w 279"/>
                <a:gd name="T9" fmla="*/ 33 h 164"/>
                <a:gd name="T10" fmla="*/ 184 w 279"/>
                <a:gd name="T11" fmla="*/ 42 h 164"/>
                <a:gd name="T12" fmla="*/ 170 w 279"/>
                <a:gd name="T13" fmla="*/ 53 h 164"/>
                <a:gd name="T14" fmla="*/ 154 w 279"/>
                <a:gd name="T15" fmla="*/ 61 h 164"/>
                <a:gd name="T16" fmla="*/ 139 w 279"/>
                <a:gd name="T17" fmla="*/ 70 h 164"/>
                <a:gd name="T18" fmla="*/ 122 w 279"/>
                <a:gd name="T19" fmla="*/ 78 h 164"/>
                <a:gd name="T20" fmla="*/ 107 w 279"/>
                <a:gd name="T21" fmla="*/ 86 h 164"/>
                <a:gd name="T22" fmla="*/ 93 w 279"/>
                <a:gd name="T23" fmla="*/ 94 h 164"/>
                <a:gd name="T24" fmla="*/ 76 w 279"/>
                <a:gd name="T25" fmla="*/ 100 h 164"/>
                <a:gd name="T26" fmla="*/ 61 w 279"/>
                <a:gd name="T27" fmla="*/ 108 h 164"/>
                <a:gd name="T28" fmla="*/ 46 w 279"/>
                <a:gd name="T29" fmla="*/ 114 h 164"/>
                <a:gd name="T30" fmla="*/ 30 w 279"/>
                <a:gd name="T31" fmla="*/ 120 h 164"/>
                <a:gd name="T32" fmla="*/ 16 w 279"/>
                <a:gd name="T33" fmla="*/ 124 h 164"/>
                <a:gd name="T34" fmla="*/ 0 w 279"/>
                <a:gd name="T35" fmla="*/ 129 h 164"/>
                <a:gd name="T36" fmla="*/ 12 w 279"/>
                <a:gd name="T37" fmla="*/ 164 h 164"/>
                <a:gd name="T38" fmla="*/ 28 w 279"/>
                <a:gd name="T39" fmla="*/ 158 h 164"/>
                <a:gd name="T40" fmla="*/ 45 w 279"/>
                <a:gd name="T41" fmla="*/ 152 h 164"/>
                <a:gd name="T42" fmla="*/ 61 w 279"/>
                <a:gd name="T43" fmla="*/ 145 h 164"/>
                <a:gd name="T44" fmla="*/ 79 w 279"/>
                <a:gd name="T45" fmla="*/ 140 h 164"/>
                <a:gd name="T46" fmla="*/ 94 w 279"/>
                <a:gd name="T47" fmla="*/ 132 h 164"/>
                <a:gd name="T48" fmla="*/ 110 w 279"/>
                <a:gd name="T49" fmla="*/ 125 h 164"/>
                <a:gd name="T50" fmla="*/ 125 w 279"/>
                <a:gd name="T51" fmla="*/ 117 h 164"/>
                <a:gd name="T52" fmla="*/ 143 w 279"/>
                <a:gd name="T53" fmla="*/ 110 h 164"/>
                <a:gd name="T54" fmla="*/ 160 w 279"/>
                <a:gd name="T55" fmla="*/ 99 h 164"/>
                <a:gd name="T56" fmla="*/ 175 w 279"/>
                <a:gd name="T57" fmla="*/ 90 h 164"/>
                <a:gd name="T58" fmla="*/ 191 w 279"/>
                <a:gd name="T59" fmla="*/ 82 h 164"/>
                <a:gd name="T60" fmla="*/ 207 w 279"/>
                <a:gd name="T61" fmla="*/ 71 h 164"/>
                <a:gd name="T62" fmla="*/ 222 w 279"/>
                <a:gd name="T63" fmla="*/ 62 h 164"/>
                <a:gd name="T64" fmla="*/ 240 w 279"/>
                <a:gd name="T65" fmla="*/ 52 h 164"/>
                <a:gd name="T66" fmla="*/ 255 w 279"/>
                <a:gd name="T67" fmla="*/ 42 h 164"/>
                <a:gd name="T68" fmla="*/ 272 w 279"/>
                <a:gd name="T69" fmla="*/ 32 h 164"/>
                <a:gd name="T70" fmla="*/ 240 w 279"/>
                <a:gd name="T71" fmla="*/ 15 h 164"/>
                <a:gd name="T72" fmla="*/ 272 w 279"/>
                <a:gd name="T73" fmla="*/ 32 h 164"/>
                <a:gd name="T74" fmla="*/ 278 w 279"/>
                <a:gd name="T75" fmla="*/ 27 h 164"/>
                <a:gd name="T76" fmla="*/ 279 w 279"/>
                <a:gd name="T77" fmla="*/ 20 h 164"/>
                <a:gd name="T78" fmla="*/ 279 w 279"/>
                <a:gd name="T79" fmla="*/ 13 h 164"/>
                <a:gd name="T80" fmla="*/ 276 w 279"/>
                <a:gd name="T81" fmla="*/ 7 h 164"/>
                <a:gd name="T82" fmla="*/ 270 w 279"/>
                <a:gd name="T83" fmla="*/ 3 h 164"/>
                <a:gd name="T84" fmla="*/ 263 w 279"/>
                <a:gd name="T85" fmla="*/ 0 h 164"/>
                <a:gd name="T86" fmla="*/ 255 w 279"/>
                <a:gd name="T87" fmla="*/ 0 h 164"/>
                <a:gd name="T88" fmla="*/ 248 w 279"/>
                <a:gd name="T89" fmla="*/ 3 h 164"/>
                <a:gd name="T90" fmla="*/ 279 w 279"/>
                <a:gd name="T91" fmla="*/ 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9" h="164">
                  <a:moveTo>
                    <a:pt x="279" y="20"/>
                  </a:moveTo>
                  <a:lnTo>
                    <a:pt x="248" y="3"/>
                  </a:lnTo>
                  <a:lnTo>
                    <a:pt x="231" y="13"/>
                  </a:lnTo>
                  <a:lnTo>
                    <a:pt x="216" y="23"/>
                  </a:lnTo>
                  <a:lnTo>
                    <a:pt x="201" y="33"/>
                  </a:lnTo>
                  <a:lnTo>
                    <a:pt x="184" y="42"/>
                  </a:lnTo>
                  <a:lnTo>
                    <a:pt x="170" y="53"/>
                  </a:lnTo>
                  <a:lnTo>
                    <a:pt x="154" y="61"/>
                  </a:lnTo>
                  <a:lnTo>
                    <a:pt x="139" y="70"/>
                  </a:lnTo>
                  <a:lnTo>
                    <a:pt x="122" y="78"/>
                  </a:lnTo>
                  <a:lnTo>
                    <a:pt x="107" y="86"/>
                  </a:lnTo>
                  <a:lnTo>
                    <a:pt x="93" y="94"/>
                  </a:lnTo>
                  <a:lnTo>
                    <a:pt x="76" y="100"/>
                  </a:lnTo>
                  <a:lnTo>
                    <a:pt x="61" y="108"/>
                  </a:lnTo>
                  <a:lnTo>
                    <a:pt x="46" y="114"/>
                  </a:lnTo>
                  <a:lnTo>
                    <a:pt x="30" y="120"/>
                  </a:lnTo>
                  <a:lnTo>
                    <a:pt x="16" y="124"/>
                  </a:lnTo>
                  <a:lnTo>
                    <a:pt x="0" y="129"/>
                  </a:lnTo>
                  <a:lnTo>
                    <a:pt x="12" y="164"/>
                  </a:lnTo>
                  <a:lnTo>
                    <a:pt x="28" y="158"/>
                  </a:lnTo>
                  <a:lnTo>
                    <a:pt x="45" y="152"/>
                  </a:lnTo>
                  <a:lnTo>
                    <a:pt x="61" y="145"/>
                  </a:lnTo>
                  <a:lnTo>
                    <a:pt x="79" y="140"/>
                  </a:lnTo>
                  <a:lnTo>
                    <a:pt x="94" y="132"/>
                  </a:lnTo>
                  <a:lnTo>
                    <a:pt x="110" y="125"/>
                  </a:lnTo>
                  <a:lnTo>
                    <a:pt x="125" y="117"/>
                  </a:lnTo>
                  <a:lnTo>
                    <a:pt x="143" y="110"/>
                  </a:lnTo>
                  <a:lnTo>
                    <a:pt x="160" y="99"/>
                  </a:lnTo>
                  <a:lnTo>
                    <a:pt x="175" y="90"/>
                  </a:lnTo>
                  <a:lnTo>
                    <a:pt x="191" y="82"/>
                  </a:lnTo>
                  <a:lnTo>
                    <a:pt x="207" y="71"/>
                  </a:lnTo>
                  <a:lnTo>
                    <a:pt x="222" y="62"/>
                  </a:lnTo>
                  <a:lnTo>
                    <a:pt x="240" y="52"/>
                  </a:lnTo>
                  <a:lnTo>
                    <a:pt x="255" y="42"/>
                  </a:lnTo>
                  <a:lnTo>
                    <a:pt x="272" y="32"/>
                  </a:lnTo>
                  <a:lnTo>
                    <a:pt x="240" y="15"/>
                  </a:lnTo>
                  <a:lnTo>
                    <a:pt x="272" y="32"/>
                  </a:lnTo>
                  <a:lnTo>
                    <a:pt x="278" y="27"/>
                  </a:lnTo>
                  <a:lnTo>
                    <a:pt x="279" y="20"/>
                  </a:lnTo>
                  <a:lnTo>
                    <a:pt x="279" y="13"/>
                  </a:lnTo>
                  <a:lnTo>
                    <a:pt x="276" y="7"/>
                  </a:lnTo>
                  <a:lnTo>
                    <a:pt x="270" y="3"/>
                  </a:lnTo>
                  <a:lnTo>
                    <a:pt x="263" y="0"/>
                  </a:lnTo>
                  <a:lnTo>
                    <a:pt x="255" y="0"/>
                  </a:lnTo>
                  <a:lnTo>
                    <a:pt x="248" y="3"/>
                  </a:lnTo>
                  <a:lnTo>
                    <a:pt x="27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227" y="3186"/>
              <a:ext cx="95" cy="383"/>
            </a:xfrm>
            <a:custGeom>
              <a:avLst/>
              <a:gdLst>
                <a:gd name="T0" fmla="*/ 19 w 189"/>
                <a:gd name="T1" fmla="*/ 766 h 766"/>
                <a:gd name="T2" fmla="*/ 38 w 189"/>
                <a:gd name="T3" fmla="*/ 750 h 766"/>
                <a:gd name="T4" fmla="*/ 55 w 189"/>
                <a:gd name="T5" fmla="*/ 660 h 766"/>
                <a:gd name="T6" fmla="*/ 71 w 189"/>
                <a:gd name="T7" fmla="*/ 570 h 766"/>
                <a:gd name="T8" fmla="*/ 89 w 189"/>
                <a:gd name="T9" fmla="*/ 479 h 766"/>
                <a:gd name="T10" fmla="*/ 107 w 189"/>
                <a:gd name="T11" fmla="*/ 386 h 766"/>
                <a:gd name="T12" fmla="*/ 126 w 189"/>
                <a:gd name="T13" fmla="*/ 292 h 766"/>
                <a:gd name="T14" fmla="*/ 147 w 189"/>
                <a:gd name="T15" fmla="*/ 197 h 766"/>
                <a:gd name="T16" fmla="*/ 168 w 189"/>
                <a:gd name="T17" fmla="*/ 101 h 766"/>
                <a:gd name="T18" fmla="*/ 189 w 189"/>
                <a:gd name="T19" fmla="*/ 5 h 766"/>
                <a:gd name="T20" fmla="*/ 150 w 189"/>
                <a:gd name="T21" fmla="*/ 0 h 766"/>
                <a:gd name="T22" fmla="*/ 129 w 189"/>
                <a:gd name="T23" fmla="*/ 96 h 766"/>
                <a:gd name="T24" fmla="*/ 108 w 189"/>
                <a:gd name="T25" fmla="*/ 192 h 766"/>
                <a:gd name="T26" fmla="*/ 88 w 189"/>
                <a:gd name="T27" fmla="*/ 287 h 766"/>
                <a:gd name="T28" fmla="*/ 68 w 189"/>
                <a:gd name="T29" fmla="*/ 381 h 766"/>
                <a:gd name="T30" fmla="*/ 50 w 189"/>
                <a:gd name="T31" fmla="*/ 474 h 766"/>
                <a:gd name="T32" fmla="*/ 32 w 189"/>
                <a:gd name="T33" fmla="*/ 565 h 766"/>
                <a:gd name="T34" fmla="*/ 16 w 189"/>
                <a:gd name="T35" fmla="*/ 655 h 766"/>
                <a:gd name="T36" fmla="*/ 0 w 189"/>
                <a:gd name="T37" fmla="*/ 744 h 766"/>
                <a:gd name="T38" fmla="*/ 19 w 189"/>
                <a:gd name="T39" fmla="*/ 729 h 766"/>
                <a:gd name="T40" fmla="*/ 0 w 189"/>
                <a:gd name="T41" fmla="*/ 744 h 766"/>
                <a:gd name="T42" fmla="*/ 4 w 189"/>
                <a:gd name="T43" fmla="*/ 758 h 766"/>
                <a:gd name="T44" fmla="*/ 17 w 189"/>
                <a:gd name="T45" fmla="*/ 764 h 766"/>
                <a:gd name="T46" fmla="*/ 31 w 189"/>
                <a:gd name="T47" fmla="*/ 762 h 766"/>
                <a:gd name="T48" fmla="*/ 38 w 189"/>
                <a:gd name="T49" fmla="*/ 750 h 766"/>
                <a:gd name="T50" fmla="*/ 19 w 189"/>
                <a:gd name="T51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766">
                  <a:moveTo>
                    <a:pt x="19" y="766"/>
                  </a:moveTo>
                  <a:lnTo>
                    <a:pt x="38" y="750"/>
                  </a:lnTo>
                  <a:lnTo>
                    <a:pt x="55" y="660"/>
                  </a:lnTo>
                  <a:lnTo>
                    <a:pt x="71" y="570"/>
                  </a:lnTo>
                  <a:lnTo>
                    <a:pt x="89" y="479"/>
                  </a:lnTo>
                  <a:lnTo>
                    <a:pt x="107" y="386"/>
                  </a:lnTo>
                  <a:lnTo>
                    <a:pt x="126" y="292"/>
                  </a:lnTo>
                  <a:lnTo>
                    <a:pt x="147" y="197"/>
                  </a:lnTo>
                  <a:lnTo>
                    <a:pt x="168" y="101"/>
                  </a:lnTo>
                  <a:lnTo>
                    <a:pt x="189" y="5"/>
                  </a:lnTo>
                  <a:lnTo>
                    <a:pt x="150" y="0"/>
                  </a:lnTo>
                  <a:lnTo>
                    <a:pt x="129" y="96"/>
                  </a:lnTo>
                  <a:lnTo>
                    <a:pt x="108" y="192"/>
                  </a:lnTo>
                  <a:lnTo>
                    <a:pt x="88" y="287"/>
                  </a:lnTo>
                  <a:lnTo>
                    <a:pt x="68" y="381"/>
                  </a:lnTo>
                  <a:lnTo>
                    <a:pt x="50" y="474"/>
                  </a:lnTo>
                  <a:lnTo>
                    <a:pt x="32" y="565"/>
                  </a:lnTo>
                  <a:lnTo>
                    <a:pt x="16" y="655"/>
                  </a:lnTo>
                  <a:lnTo>
                    <a:pt x="0" y="744"/>
                  </a:lnTo>
                  <a:lnTo>
                    <a:pt x="19" y="729"/>
                  </a:lnTo>
                  <a:lnTo>
                    <a:pt x="0" y="744"/>
                  </a:lnTo>
                  <a:lnTo>
                    <a:pt x="4" y="758"/>
                  </a:lnTo>
                  <a:lnTo>
                    <a:pt x="17" y="764"/>
                  </a:lnTo>
                  <a:lnTo>
                    <a:pt x="31" y="762"/>
                  </a:lnTo>
                  <a:lnTo>
                    <a:pt x="38" y="750"/>
                  </a:lnTo>
                  <a:lnTo>
                    <a:pt x="19" y="7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877" y="3550"/>
              <a:ext cx="359" cy="21"/>
            </a:xfrm>
            <a:custGeom>
              <a:avLst/>
              <a:gdLst>
                <a:gd name="T0" fmla="*/ 38 w 719"/>
                <a:gd name="T1" fmla="*/ 22 h 40"/>
                <a:gd name="T2" fmla="*/ 19 w 719"/>
                <a:gd name="T3" fmla="*/ 40 h 40"/>
                <a:gd name="T4" fmla="*/ 719 w 719"/>
                <a:gd name="T5" fmla="*/ 37 h 40"/>
                <a:gd name="T6" fmla="*/ 719 w 719"/>
                <a:gd name="T7" fmla="*/ 0 h 40"/>
                <a:gd name="T8" fmla="*/ 19 w 719"/>
                <a:gd name="T9" fmla="*/ 4 h 40"/>
                <a:gd name="T10" fmla="*/ 0 w 719"/>
                <a:gd name="T11" fmla="*/ 22 h 40"/>
                <a:gd name="T12" fmla="*/ 19 w 719"/>
                <a:gd name="T13" fmla="*/ 4 h 40"/>
                <a:gd name="T14" fmla="*/ 4 w 719"/>
                <a:gd name="T15" fmla="*/ 9 h 40"/>
                <a:gd name="T16" fmla="*/ 0 w 719"/>
                <a:gd name="T17" fmla="*/ 22 h 40"/>
                <a:gd name="T18" fmla="*/ 4 w 719"/>
                <a:gd name="T19" fmla="*/ 35 h 40"/>
                <a:gd name="T20" fmla="*/ 19 w 719"/>
                <a:gd name="T21" fmla="*/ 40 h 40"/>
                <a:gd name="T22" fmla="*/ 38 w 719"/>
                <a:gd name="T23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9" h="40">
                  <a:moveTo>
                    <a:pt x="38" y="22"/>
                  </a:moveTo>
                  <a:lnTo>
                    <a:pt x="19" y="40"/>
                  </a:lnTo>
                  <a:lnTo>
                    <a:pt x="719" y="37"/>
                  </a:lnTo>
                  <a:lnTo>
                    <a:pt x="719" y="0"/>
                  </a:lnTo>
                  <a:lnTo>
                    <a:pt x="19" y="4"/>
                  </a:lnTo>
                  <a:lnTo>
                    <a:pt x="0" y="22"/>
                  </a:lnTo>
                  <a:lnTo>
                    <a:pt x="19" y="4"/>
                  </a:lnTo>
                  <a:lnTo>
                    <a:pt x="4" y="9"/>
                  </a:lnTo>
                  <a:lnTo>
                    <a:pt x="0" y="22"/>
                  </a:lnTo>
                  <a:lnTo>
                    <a:pt x="4" y="35"/>
                  </a:lnTo>
                  <a:lnTo>
                    <a:pt x="19" y="40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877" y="3562"/>
              <a:ext cx="29" cy="83"/>
            </a:xfrm>
            <a:custGeom>
              <a:avLst/>
              <a:gdLst>
                <a:gd name="T0" fmla="*/ 58 w 58"/>
                <a:gd name="T1" fmla="*/ 163 h 166"/>
                <a:gd name="T2" fmla="*/ 58 w 58"/>
                <a:gd name="T3" fmla="*/ 163 h 166"/>
                <a:gd name="T4" fmla="*/ 52 w 58"/>
                <a:gd name="T5" fmla="*/ 124 h 166"/>
                <a:gd name="T6" fmla="*/ 46 w 58"/>
                <a:gd name="T7" fmla="*/ 83 h 166"/>
                <a:gd name="T8" fmla="*/ 41 w 58"/>
                <a:gd name="T9" fmla="*/ 41 h 166"/>
                <a:gd name="T10" fmla="*/ 38 w 58"/>
                <a:gd name="T11" fmla="*/ 0 h 166"/>
                <a:gd name="T12" fmla="*/ 0 w 58"/>
                <a:gd name="T13" fmla="*/ 0 h 166"/>
                <a:gd name="T14" fmla="*/ 3 w 58"/>
                <a:gd name="T15" fmla="*/ 44 h 166"/>
                <a:gd name="T16" fmla="*/ 7 w 58"/>
                <a:gd name="T17" fmla="*/ 86 h 166"/>
                <a:gd name="T18" fmla="*/ 13 w 58"/>
                <a:gd name="T19" fmla="*/ 127 h 166"/>
                <a:gd name="T20" fmla="*/ 19 w 58"/>
                <a:gd name="T21" fmla="*/ 166 h 166"/>
                <a:gd name="T22" fmla="*/ 19 w 58"/>
                <a:gd name="T23" fmla="*/ 166 h 166"/>
                <a:gd name="T24" fmla="*/ 58 w 58"/>
                <a:gd name="T25" fmla="*/ 1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66">
                  <a:moveTo>
                    <a:pt x="58" y="163"/>
                  </a:moveTo>
                  <a:lnTo>
                    <a:pt x="58" y="163"/>
                  </a:lnTo>
                  <a:lnTo>
                    <a:pt x="52" y="124"/>
                  </a:lnTo>
                  <a:lnTo>
                    <a:pt x="46" y="83"/>
                  </a:lnTo>
                  <a:lnTo>
                    <a:pt x="41" y="41"/>
                  </a:lnTo>
                  <a:lnTo>
                    <a:pt x="38" y="0"/>
                  </a:lnTo>
                  <a:lnTo>
                    <a:pt x="0" y="0"/>
                  </a:lnTo>
                  <a:lnTo>
                    <a:pt x="3" y="44"/>
                  </a:lnTo>
                  <a:lnTo>
                    <a:pt x="7" y="86"/>
                  </a:lnTo>
                  <a:lnTo>
                    <a:pt x="13" y="127"/>
                  </a:lnTo>
                  <a:lnTo>
                    <a:pt x="19" y="166"/>
                  </a:lnTo>
                  <a:lnTo>
                    <a:pt x="58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887" y="3643"/>
              <a:ext cx="42" cy="209"/>
            </a:xfrm>
            <a:custGeom>
              <a:avLst/>
              <a:gdLst>
                <a:gd name="T0" fmla="*/ 85 w 85"/>
                <a:gd name="T1" fmla="*/ 416 h 418"/>
                <a:gd name="T2" fmla="*/ 79 w 85"/>
                <a:gd name="T3" fmla="*/ 364 h 418"/>
                <a:gd name="T4" fmla="*/ 73 w 85"/>
                <a:gd name="T5" fmla="*/ 313 h 418"/>
                <a:gd name="T6" fmla="*/ 69 w 85"/>
                <a:gd name="T7" fmla="*/ 260 h 418"/>
                <a:gd name="T8" fmla="*/ 63 w 85"/>
                <a:gd name="T9" fmla="*/ 207 h 418"/>
                <a:gd name="T10" fmla="*/ 57 w 85"/>
                <a:gd name="T11" fmla="*/ 156 h 418"/>
                <a:gd name="T12" fmla="*/ 51 w 85"/>
                <a:gd name="T13" fmla="*/ 103 h 418"/>
                <a:gd name="T14" fmla="*/ 45 w 85"/>
                <a:gd name="T15" fmla="*/ 52 h 418"/>
                <a:gd name="T16" fmla="*/ 39 w 85"/>
                <a:gd name="T17" fmla="*/ 0 h 418"/>
                <a:gd name="T18" fmla="*/ 0 w 85"/>
                <a:gd name="T19" fmla="*/ 3 h 418"/>
                <a:gd name="T20" fmla="*/ 6 w 85"/>
                <a:gd name="T21" fmla="*/ 54 h 418"/>
                <a:gd name="T22" fmla="*/ 12 w 85"/>
                <a:gd name="T23" fmla="*/ 106 h 418"/>
                <a:gd name="T24" fmla="*/ 18 w 85"/>
                <a:gd name="T25" fmla="*/ 159 h 418"/>
                <a:gd name="T26" fmla="*/ 24 w 85"/>
                <a:gd name="T27" fmla="*/ 210 h 418"/>
                <a:gd name="T28" fmla="*/ 30 w 85"/>
                <a:gd name="T29" fmla="*/ 263 h 418"/>
                <a:gd name="T30" fmla="*/ 34 w 85"/>
                <a:gd name="T31" fmla="*/ 315 h 418"/>
                <a:gd name="T32" fmla="*/ 40 w 85"/>
                <a:gd name="T33" fmla="*/ 367 h 418"/>
                <a:gd name="T34" fmla="*/ 46 w 85"/>
                <a:gd name="T35" fmla="*/ 418 h 418"/>
                <a:gd name="T36" fmla="*/ 85 w 85"/>
                <a:gd name="T37" fmla="*/ 41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418">
                  <a:moveTo>
                    <a:pt x="85" y="416"/>
                  </a:moveTo>
                  <a:lnTo>
                    <a:pt x="79" y="364"/>
                  </a:lnTo>
                  <a:lnTo>
                    <a:pt x="73" y="313"/>
                  </a:lnTo>
                  <a:lnTo>
                    <a:pt x="69" y="260"/>
                  </a:lnTo>
                  <a:lnTo>
                    <a:pt x="63" y="207"/>
                  </a:lnTo>
                  <a:lnTo>
                    <a:pt x="57" y="156"/>
                  </a:lnTo>
                  <a:lnTo>
                    <a:pt x="51" y="103"/>
                  </a:lnTo>
                  <a:lnTo>
                    <a:pt x="45" y="52"/>
                  </a:lnTo>
                  <a:lnTo>
                    <a:pt x="39" y="0"/>
                  </a:lnTo>
                  <a:lnTo>
                    <a:pt x="0" y="3"/>
                  </a:lnTo>
                  <a:lnTo>
                    <a:pt x="6" y="54"/>
                  </a:lnTo>
                  <a:lnTo>
                    <a:pt x="12" y="106"/>
                  </a:lnTo>
                  <a:lnTo>
                    <a:pt x="18" y="159"/>
                  </a:lnTo>
                  <a:lnTo>
                    <a:pt x="24" y="210"/>
                  </a:lnTo>
                  <a:lnTo>
                    <a:pt x="30" y="263"/>
                  </a:lnTo>
                  <a:lnTo>
                    <a:pt x="34" y="315"/>
                  </a:lnTo>
                  <a:lnTo>
                    <a:pt x="40" y="367"/>
                  </a:lnTo>
                  <a:lnTo>
                    <a:pt x="46" y="418"/>
                  </a:lnTo>
                  <a:lnTo>
                    <a:pt x="85" y="4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6216" y="3559"/>
              <a:ext cx="32" cy="81"/>
            </a:xfrm>
            <a:custGeom>
              <a:avLst/>
              <a:gdLst>
                <a:gd name="T0" fmla="*/ 38 w 62"/>
                <a:gd name="T1" fmla="*/ 162 h 162"/>
                <a:gd name="T2" fmla="*/ 38 w 62"/>
                <a:gd name="T3" fmla="*/ 162 h 162"/>
                <a:gd name="T4" fmla="*/ 43 w 62"/>
                <a:gd name="T5" fmla="*/ 122 h 162"/>
                <a:gd name="T6" fmla="*/ 50 w 62"/>
                <a:gd name="T7" fmla="*/ 84 h 162"/>
                <a:gd name="T8" fmla="*/ 56 w 62"/>
                <a:gd name="T9" fmla="*/ 42 h 162"/>
                <a:gd name="T10" fmla="*/ 62 w 62"/>
                <a:gd name="T11" fmla="*/ 2 h 162"/>
                <a:gd name="T12" fmla="*/ 24 w 62"/>
                <a:gd name="T13" fmla="*/ 0 h 162"/>
                <a:gd name="T14" fmla="*/ 18 w 62"/>
                <a:gd name="T15" fmla="*/ 39 h 162"/>
                <a:gd name="T16" fmla="*/ 12 w 62"/>
                <a:gd name="T17" fmla="*/ 79 h 162"/>
                <a:gd name="T18" fmla="*/ 4 w 62"/>
                <a:gd name="T19" fmla="*/ 120 h 162"/>
                <a:gd name="T20" fmla="*/ 0 w 62"/>
                <a:gd name="T21" fmla="*/ 159 h 162"/>
                <a:gd name="T22" fmla="*/ 0 w 62"/>
                <a:gd name="T23" fmla="*/ 159 h 162"/>
                <a:gd name="T24" fmla="*/ 38 w 62"/>
                <a:gd name="T2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62">
                  <a:moveTo>
                    <a:pt x="38" y="162"/>
                  </a:moveTo>
                  <a:lnTo>
                    <a:pt x="38" y="162"/>
                  </a:lnTo>
                  <a:lnTo>
                    <a:pt x="43" y="122"/>
                  </a:lnTo>
                  <a:lnTo>
                    <a:pt x="50" y="84"/>
                  </a:lnTo>
                  <a:lnTo>
                    <a:pt x="56" y="42"/>
                  </a:lnTo>
                  <a:lnTo>
                    <a:pt x="62" y="2"/>
                  </a:lnTo>
                  <a:lnTo>
                    <a:pt x="24" y="0"/>
                  </a:lnTo>
                  <a:lnTo>
                    <a:pt x="18" y="39"/>
                  </a:lnTo>
                  <a:lnTo>
                    <a:pt x="12" y="79"/>
                  </a:lnTo>
                  <a:lnTo>
                    <a:pt x="4" y="120"/>
                  </a:lnTo>
                  <a:lnTo>
                    <a:pt x="0" y="159"/>
                  </a:lnTo>
                  <a:lnTo>
                    <a:pt x="3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6189" y="3639"/>
              <a:ext cx="47" cy="232"/>
            </a:xfrm>
            <a:custGeom>
              <a:avLst/>
              <a:gdLst>
                <a:gd name="T0" fmla="*/ 39 w 92"/>
                <a:gd name="T1" fmla="*/ 466 h 466"/>
                <a:gd name="T2" fmla="*/ 45 w 92"/>
                <a:gd name="T3" fmla="*/ 408 h 466"/>
                <a:gd name="T4" fmla="*/ 51 w 92"/>
                <a:gd name="T5" fmla="*/ 351 h 466"/>
                <a:gd name="T6" fmla="*/ 57 w 92"/>
                <a:gd name="T7" fmla="*/ 293 h 466"/>
                <a:gd name="T8" fmla="*/ 64 w 92"/>
                <a:gd name="T9" fmla="*/ 235 h 466"/>
                <a:gd name="T10" fmla="*/ 70 w 92"/>
                <a:gd name="T11" fmla="*/ 177 h 466"/>
                <a:gd name="T12" fmla="*/ 78 w 92"/>
                <a:gd name="T13" fmla="*/ 119 h 466"/>
                <a:gd name="T14" fmla="*/ 85 w 92"/>
                <a:gd name="T15" fmla="*/ 61 h 466"/>
                <a:gd name="T16" fmla="*/ 92 w 92"/>
                <a:gd name="T17" fmla="*/ 3 h 466"/>
                <a:gd name="T18" fmla="*/ 54 w 92"/>
                <a:gd name="T19" fmla="*/ 0 h 466"/>
                <a:gd name="T20" fmla="*/ 46 w 92"/>
                <a:gd name="T21" fmla="*/ 58 h 466"/>
                <a:gd name="T22" fmla="*/ 39 w 92"/>
                <a:gd name="T23" fmla="*/ 116 h 466"/>
                <a:gd name="T24" fmla="*/ 31 w 92"/>
                <a:gd name="T25" fmla="*/ 174 h 466"/>
                <a:gd name="T26" fmla="*/ 25 w 92"/>
                <a:gd name="T27" fmla="*/ 232 h 466"/>
                <a:gd name="T28" fmla="*/ 18 w 92"/>
                <a:gd name="T29" fmla="*/ 290 h 466"/>
                <a:gd name="T30" fmla="*/ 12 w 92"/>
                <a:gd name="T31" fmla="*/ 348 h 466"/>
                <a:gd name="T32" fmla="*/ 6 w 92"/>
                <a:gd name="T33" fmla="*/ 405 h 466"/>
                <a:gd name="T34" fmla="*/ 0 w 92"/>
                <a:gd name="T35" fmla="*/ 463 h 466"/>
                <a:gd name="T36" fmla="*/ 39 w 92"/>
                <a:gd name="T3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466">
                  <a:moveTo>
                    <a:pt x="39" y="466"/>
                  </a:moveTo>
                  <a:lnTo>
                    <a:pt x="45" y="408"/>
                  </a:lnTo>
                  <a:lnTo>
                    <a:pt x="51" y="351"/>
                  </a:lnTo>
                  <a:lnTo>
                    <a:pt x="57" y="293"/>
                  </a:lnTo>
                  <a:lnTo>
                    <a:pt x="64" y="235"/>
                  </a:lnTo>
                  <a:lnTo>
                    <a:pt x="70" y="177"/>
                  </a:lnTo>
                  <a:lnTo>
                    <a:pt x="78" y="119"/>
                  </a:lnTo>
                  <a:lnTo>
                    <a:pt x="85" y="61"/>
                  </a:lnTo>
                  <a:lnTo>
                    <a:pt x="92" y="3"/>
                  </a:lnTo>
                  <a:lnTo>
                    <a:pt x="54" y="0"/>
                  </a:lnTo>
                  <a:lnTo>
                    <a:pt x="46" y="58"/>
                  </a:lnTo>
                  <a:lnTo>
                    <a:pt x="39" y="116"/>
                  </a:lnTo>
                  <a:lnTo>
                    <a:pt x="31" y="174"/>
                  </a:lnTo>
                  <a:lnTo>
                    <a:pt x="25" y="232"/>
                  </a:lnTo>
                  <a:lnTo>
                    <a:pt x="18" y="290"/>
                  </a:lnTo>
                  <a:lnTo>
                    <a:pt x="12" y="348"/>
                  </a:lnTo>
                  <a:lnTo>
                    <a:pt x="6" y="405"/>
                  </a:lnTo>
                  <a:lnTo>
                    <a:pt x="0" y="463"/>
                  </a:lnTo>
                  <a:lnTo>
                    <a:pt x="39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901" y="3687"/>
              <a:ext cx="314" cy="19"/>
            </a:xfrm>
            <a:custGeom>
              <a:avLst/>
              <a:gdLst>
                <a:gd name="T0" fmla="*/ 627 w 627"/>
                <a:gd name="T1" fmla="*/ 18 h 37"/>
                <a:gd name="T2" fmla="*/ 627 w 627"/>
                <a:gd name="T3" fmla="*/ 0 h 37"/>
                <a:gd name="T4" fmla="*/ 0 w 627"/>
                <a:gd name="T5" fmla="*/ 0 h 37"/>
                <a:gd name="T6" fmla="*/ 0 w 627"/>
                <a:gd name="T7" fmla="*/ 37 h 37"/>
                <a:gd name="T8" fmla="*/ 627 w 627"/>
                <a:gd name="T9" fmla="*/ 37 h 37"/>
                <a:gd name="T10" fmla="*/ 627 w 627"/>
                <a:gd name="T1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37">
                  <a:moveTo>
                    <a:pt x="627" y="18"/>
                  </a:moveTo>
                  <a:lnTo>
                    <a:pt x="627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627" y="37"/>
                  </a:lnTo>
                  <a:lnTo>
                    <a:pt x="62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956" y="2494"/>
              <a:ext cx="266" cy="659"/>
            </a:xfrm>
            <a:custGeom>
              <a:avLst/>
              <a:gdLst>
                <a:gd name="T0" fmla="*/ 1 w 531"/>
                <a:gd name="T1" fmla="*/ 921 h 1318"/>
                <a:gd name="T2" fmla="*/ 1 w 531"/>
                <a:gd name="T3" fmla="*/ 854 h 1318"/>
                <a:gd name="T4" fmla="*/ 10 w 531"/>
                <a:gd name="T5" fmla="*/ 771 h 1318"/>
                <a:gd name="T6" fmla="*/ 28 w 531"/>
                <a:gd name="T7" fmla="*/ 676 h 1318"/>
                <a:gd name="T8" fmla="*/ 49 w 531"/>
                <a:gd name="T9" fmla="*/ 599 h 1318"/>
                <a:gd name="T10" fmla="*/ 66 w 531"/>
                <a:gd name="T11" fmla="*/ 549 h 1318"/>
                <a:gd name="T12" fmla="*/ 82 w 531"/>
                <a:gd name="T13" fmla="*/ 502 h 1318"/>
                <a:gd name="T14" fmla="*/ 100 w 531"/>
                <a:gd name="T15" fmla="*/ 454 h 1318"/>
                <a:gd name="T16" fmla="*/ 118 w 531"/>
                <a:gd name="T17" fmla="*/ 410 h 1318"/>
                <a:gd name="T18" fmla="*/ 139 w 531"/>
                <a:gd name="T19" fmla="*/ 365 h 1318"/>
                <a:gd name="T20" fmla="*/ 160 w 531"/>
                <a:gd name="T21" fmla="*/ 324 h 1318"/>
                <a:gd name="T22" fmla="*/ 180 w 531"/>
                <a:gd name="T23" fmla="*/ 287 h 1318"/>
                <a:gd name="T24" fmla="*/ 206 w 531"/>
                <a:gd name="T25" fmla="*/ 251 h 1318"/>
                <a:gd name="T26" fmla="*/ 231 w 531"/>
                <a:gd name="T27" fmla="*/ 216 h 1318"/>
                <a:gd name="T28" fmla="*/ 255 w 531"/>
                <a:gd name="T29" fmla="*/ 183 h 1318"/>
                <a:gd name="T30" fmla="*/ 276 w 531"/>
                <a:gd name="T31" fmla="*/ 151 h 1318"/>
                <a:gd name="T32" fmla="*/ 295 w 531"/>
                <a:gd name="T33" fmla="*/ 122 h 1318"/>
                <a:gd name="T34" fmla="*/ 312 w 531"/>
                <a:gd name="T35" fmla="*/ 89 h 1318"/>
                <a:gd name="T36" fmla="*/ 327 w 531"/>
                <a:gd name="T37" fmla="*/ 56 h 1318"/>
                <a:gd name="T38" fmla="*/ 340 w 531"/>
                <a:gd name="T39" fmla="*/ 19 h 1318"/>
                <a:gd name="T40" fmla="*/ 355 w 531"/>
                <a:gd name="T41" fmla="*/ 14 h 1318"/>
                <a:gd name="T42" fmla="*/ 376 w 531"/>
                <a:gd name="T43" fmla="*/ 47 h 1318"/>
                <a:gd name="T44" fmla="*/ 400 w 531"/>
                <a:gd name="T45" fmla="*/ 91 h 1318"/>
                <a:gd name="T46" fmla="*/ 425 w 531"/>
                <a:gd name="T47" fmla="*/ 141 h 1318"/>
                <a:gd name="T48" fmla="*/ 452 w 531"/>
                <a:gd name="T49" fmla="*/ 200 h 1318"/>
                <a:gd name="T50" fmla="*/ 476 w 531"/>
                <a:gd name="T51" fmla="*/ 261 h 1318"/>
                <a:gd name="T52" fmla="*/ 497 w 531"/>
                <a:gd name="T53" fmla="*/ 320 h 1318"/>
                <a:gd name="T54" fmla="*/ 512 w 531"/>
                <a:gd name="T55" fmla="*/ 378 h 1318"/>
                <a:gd name="T56" fmla="*/ 527 w 531"/>
                <a:gd name="T57" fmla="*/ 461 h 1318"/>
                <a:gd name="T58" fmla="*/ 531 w 531"/>
                <a:gd name="T59" fmla="*/ 557 h 1318"/>
                <a:gd name="T60" fmla="*/ 521 w 531"/>
                <a:gd name="T61" fmla="*/ 624 h 1318"/>
                <a:gd name="T62" fmla="*/ 509 w 531"/>
                <a:gd name="T63" fmla="*/ 673 h 1318"/>
                <a:gd name="T64" fmla="*/ 494 w 531"/>
                <a:gd name="T65" fmla="*/ 718 h 1318"/>
                <a:gd name="T66" fmla="*/ 476 w 531"/>
                <a:gd name="T67" fmla="*/ 758 h 1318"/>
                <a:gd name="T68" fmla="*/ 461 w 531"/>
                <a:gd name="T69" fmla="*/ 785 h 1318"/>
                <a:gd name="T70" fmla="*/ 449 w 531"/>
                <a:gd name="T71" fmla="*/ 808 h 1318"/>
                <a:gd name="T72" fmla="*/ 437 w 531"/>
                <a:gd name="T73" fmla="*/ 833 h 1318"/>
                <a:gd name="T74" fmla="*/ 424 w 531"/>
                <a:gd name="T75" fmla="*/ 860 h 1318"/>
                <a:gd name="T76" fmla="*/ 410 w 531"/>
                <a:gd name="T77" fmla="*/ 892 h 1318"/>
                <a:gd name="T78" fmla="*/ 394 w 531"/>
                <a:gd name="T79" fmla="*/ 926 h 1318"/>
                <a:gd name="T80" fmla="*/ 377 w 531"/>
                <a:gd name="T81" fmla="*/ 965 h 1318"/>
                <a:gd name="T82" fmla="*/ 357 w 531"/>
                <a:gd name="T83" fmla="*/ 1005 h 1318"/>
                <a:gd name="T84" fmla="*/ 328 w 531"/>
                <a:gd name="T85" fmla="*/ 1066 h 1318"/>
                <a:gd name="T86" fmla="*/ 294 w 531"/>
                <a:gd name="T87" fmla="*/ 1144 h 1318"/>
                <a:gd name="T88" fmla="*/ 268 w 531"/>
                <a:gd name="T89" fmla="*/ 1218 h 1318"/>
                <a:gd name="T90" fmla="*/ 252 w 531"/>
                <a:gd name="T91" fmla="*/ 1285 h 1318"/>
                <a:gd name="T92" fmla="*/ 236 w 531"/>
                <a:gd name="T93" fmla="*/ 1313 h 1318"/>
                <a:gd name="T94" fmla="*/ 212 w 531"/>
                <a:gd name="T95" fmla="*/ 1299 h 1318"/>
                <a:gd name="T96" fmla="*/ 188 w 531"/>
                <a:gd name="T97" fmla="*/ 1284 h 1318"/>
                <a:gd name="T98" fmla="*/ 167 w 531"/>
                <a:gd name="T99" fmla="*/ 1265 h 1318"/>
                <a:gd name="T100" fmla="*/ 148 w 531"/>
                <a:gd name="T101" fmla="*/ 1247 h 1318"/>
                <a:gd name="T102" fmla="*/ 128 w 531"/>
                <a:gd name="T103" fmla="*/ 1226 h 1318"/>
                <a:gd name="T104" fmla="*/ 112 w 531"/>
                <a:gd name="T105" fmla="*/ 1204 h 1318"/>
                <a:gd name="T106" fmla="*/ 94 w 531"/>
                <a:gd name="T107" fmla="*/ 1182 h 1318"/>
                <a:gd name="T108" fmla="*/ 71 w 531"/>
                <a:gd name="T109" fmla="*/ 1148 h 1318"/>
                <a:gd name="T110" fmla="*/ 45 w 531"/>
                <a:gd name="T111" fmla="*/ 1099 h 1318"/>
                <a:gd name="T112" fmla="*/ 24 w 531"/>
                <a:gd name="T113" fmla="*/ 1044 h 1318"/>
                <a:gd name="T114" fmla="*/ 9 w 531"/>
                <a:gd name="T115" fmla="*/ 982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1" h="1318">
                  <a:moveTo>
                    <a:pt x="3" y="949"/>
                  </a:moveTo>
                  <a:lnTo>
                    <a:pt x="1" y="921"/>
                  </a:lnTo>
                  <a:lnTo>
                    <a:pt x="0" y="889"/>
                  </a:lnTo>
                  <a:lnTo>
                    <a:pt x="1" y="854"/>
                  </a:lnTo>
                  <a:lnTo>
                    <a:pt x="4" y="814"/>
                  </a:lnTo>
                  <a:lnTo>
                    <a:pt x="10" y="771"/>
                  </a:lnTo>
                  <a:lnTo>
                    <a:pt x="18" y="725"/>
                  </a:lnTo>
                  <a:lnTo>
                    <a:pt x="28" y="676"/>
                  </a:lnTo>
                  <a:lnTo>
                    <a:pt x="42" y="623"/>
                  </a:lnTo>
                  <a:lnTo>
                    <a:pt x="49" y="599"/>
                  </a:lnTo>
                  <a:lnTo>
                    <a:pt x="57" y="574"/>
                  </a:lnTo>
                  <a:lnTo>
                    <a:pt x="66" y="549"/>
                  </a:lnTo>
                  <a:lnTo>
                    <a:pt x="73" y="526"/>
                  </a:lnTo>
                  <a:lnTo>
                    <a:pt x="82" y="502"/>
                  </a:lnTo>
                  <a:lnTo>
                    <a:pt x="91" y="478"/>
                  </a:lnTo>
                  <a:lnTo>
                    <a:pt x="100" y="454"/>
                  </a:lnTo>
                  <a:lnTo>
                    <a:pt x="109" y="432"/>
                  </a:lnTo>
                  <a:lnTo>
                    <a:pt x="118" y="410"/>
                  </a:lnTo>
                  <a:lnTo>
                    <a:pt x="128" y="387"/>
                  </a:lnTo>
                  <a:lnTo>
                    <a:pt x="139" y="365"/>
                  </a:lnTo>
                  <a:lnTo>
                    <a:pt x="149" y="345"/>
                  </a:lnTo>
                  <a:lnTo>
                    <a:pt x="160" y="324"/>
                  </a:lnTo>
                  <a:lnTo>
                    <a:pt x="170" y="305"/>
                  </a:lnTo>
                  <a:lnTo>
                    <a:pt x="180" y="287"/>
                  </a:lnTo>
                  <a:lnTo>
                    <a:pt x="192" y="270"/>
                  </a:lnTo>
                  <a:lnTo>
                    <a:pt x="206" y="251"/>
                  </a:lnTo>
                  <a:lnTo>
                    <a:pt x="218" y="234"/>
                  </a:lnTo>
                  <a:lnTo>
                    <a:pt x="231" y="216"/>
                  </a:lnTo>
                  <a:lnTo>
                    <a:pt x="243" y="199"/>
                  </a:lnTo>
                  <a:lnTo>
                    <a:pt x="255" y="183"/>
                  </a:lnTo>
                  <a:lnTo>
                    <a:pt x="265" y="166"/>
                  </a:lnTo>
                  <a:lnTo>
                    <a:pt x="276" y="151"/>
                  </a:lnTo>
                  <a:lnTo>
                    <a:pt x="286" y="137"/>
                  </a:lnTo>
                  <a:lnTo>
                    <a:pt x="295" y="122"/>
                  </a:lnTo>
                  <a:lnTo>
                    <a:pt x="304" y="106"/>
                  </a:lnTo>
                  <a:lnTo>
                    <a:pt x="312" y="89"/>
                  </a:lnTo>
                  <a:lnTo>
                    <a:pt x="319" y="73"/>
                  </a:lnTo>
                  <a:lnTo>
                    <a:pt x="327" y="56"/>
                  </a:lnTo>
                  <a:lnTo>
                    <a:pt x="334" y="38"/>
                  </a:lnTo>
                  <a:lnTo>
                    <a:pt x="340" y="19"/>
                  </a:lnTo>
                  <a:lnTo>
                    <a:pt x="346" y="0"/>
                  </a:lnTo>
                  <a:lnTo>
                    <a:pt x="355" y="14"/>
                  </a:lnTo>
                  <a:lnTo>
                    <a:pt x="365" y="30"/>
                  </a:lnTo>
                  <a:lnTo>
                    <a:pt x="376" y="47"/>
                  </a:lnTo>
                  <a:lnTo>
                    <a:pt x="388" y="68"/>
                  </a:lnTo>
                  <a:lnTo>
                    <a:pt x="400" y="91"/>
                  </a:lnTo>
                  <a:lnTo>
                    <a:pt x="412" y="114"/>
                  </a:lnTo>
                  <a:lnTo>
                    <a:pt x="425" y="141"/>
                  </a:lnTo>
                  <a:lnTo>
                    <a:pt x="439" y="170"/>
                  </a:lnTo>
                  <a:lnTo>
                    <a:pt x="452" y="200"/>
                  </a:lnTo>
                  <a:lnTo>
                    <a:pt x="465" y="230"/>
                  </a:lnTo>
                  <a:lnTo>
                    <a:pt x="476" y="261"/>
                  </a:lnTo>
                  <a:lnTo>
                    <a:pt x="488" y="290"/>
                  </a:lnTo>
                  <a:lnTo>
                    <a:pt x="497" y="320"/>
                  </a:lnTo>
                  <a:lnTo>
                    <a:pt x="504" y="349"/>
                  </a:lnTo>
                  <a:lnTo>
                    <a:pt x="512" y="378"/>
                  </a:lnTo>
                  <a:lnTo>
                    <a:pt x="518" y="406"/>
                  </a:lnTo>
                  <a:lnTo>
                    <a:pt x="527" y="461"/>
                  </a:lnTo>
                  <a:lnTo>
                    <a:pt x="531" y="511"/>
                  </a:lnTo>
                  <a:lnTo>
                    <a:pt x="531" y="557"/>
                  </a:lnTo>
                  <a:lnTo>
                    <a:pt x="525" y="599"/>
                  </a:lnTo>
                  <a:lnTo>
                    <a:pt x="521" y="624"/>
                  </a:lnTo>
                  <a:lnTo>
                    <a:pt x="515" y="649"/>
                  </a:lnTo>
                  <a:lnTo>
                    <a:pt x="509" y="673"/>
                  </a:lnTo>
                  <a:lnTo>
                    <a:pt x="501" y="697"/>
                  </a:lnTo>
                  <a:lnTo>
                    <a:pt x="494" y="718"/>
                  </a:lnTo>
                  <a:lnTo>
                    <a:pt x="485" y="739"/>
                  </a:lnTo>
                  <a:lnTo>
                    <a:pt x="476" y="758"/>
                  </a:lnTo>
                  <a:lnTo>
                    <a:pt x="467" y="775"/>
                  </a:lnTo>
                  <a:lnTo>
                    <a:pt x="461" y="785"/>
                  </a:lnTo>
                  <a:lnTo>
                    <a:pt x="455" y="796"/>
                  </a:lnTo>
                  <a:lnTo>
                    <a:pt x="449" y="808"/>
                  </a:lnTo>
                  <a:lnTo>
                    <a:pt x="443" y="820"/>
                  </a:lnTo>
                  <a:lnTo>
                    <a:pt x="437" y="833"/>
                  </a:lnTo>
                  <a:lnTo>
                    <a:pt x="431" y="846"/>
                  </a:lnTo>
                  <a:lnTo>
                    <a:pt x="424" y="860"/>
                  </a:lnTo>
                  <a:lnTo>
                    <a:pt x="418" y="876"/>
                  </a:lnTo>
                  <a:lnTo>
                    <a:pt x="410" y="892"/>
                  </a:lnTo>
                  <a:lnTo>
                    <a:pt x="403" y="908"/>
                  </a:lnTo>
                  <a:lnTo>
                    <a:pt x="394" y="926"/>
                  </a:lnTo>
                  <a:lnTo>
                    <a:pt x="386" y="945"/>
                  </a:lnTo>
                  <a:lnTo>
                    <a:pt x="377" y="965"/>
                  </a:lnTo>
                  <a:lnTo>
                    <a:pt x="367" y="984"/>
                  </a:lnTo>
                  <a:lnTo>
                    <a:pt x="357" y="1005"/>
                  </a:lnTo>
                  <a:lnTo>
                    <a:pt x="346" y="1026"/>
                  </a:lnTo>
                  <a:lnTo>
                    <a:pt x="328" y="1066"/>
                  </a:lnTo>
                  <a:lnTo>
                    <a:pt x="310" y="1106"/>
                  </a:lnTo>
                  <a:lnTo>
                    <a:pt x="294" y="1144"/>
                  </a:lnTo>
                  <a:lnTo>
                    <a:pt x="280" y="1181"/>
                  </a:lnTo>
                  <a:lnTo>
                    <a:pt x="268" y="1218"/>
                  </a:lnTo>
                  <a:lnTo>
                    <a:pt x="260" y="1252"/>
                  </a:lnTo>
                  <a:lnTo>
                    <a:pt x="252" y="1285"/>
                  </a:lnTo>
                  <a:lnTo>
                    <a:pt x="249" y="1318"/>
                  </a:lnTo>
                  <a:lnTo>
                    <a:pt x="236" y="1313"/>
                  </a:lnTo>
                  <a:lnTo>
                    <a:pt x="224" y="1306"/>
                  </a:lnTo>
                  <a:lnTo>
                    <a:pt x="212" y="1299"/>
                  </a:lnTo>
                  <a:lnTo>
                    <a:pt x="200" y="1291"/>
                  </a:lnTo>
                  <a:lnTo>
                    <a:pt x="188" y="1284"/>
                  </a:lnTo>
                  <a:lnTo>
                    <a:pt x="177" y="1274"/>
                  </a:lnTo>
                  <a:lnTo>
                    <a:pt x="167" y="1265"/>
                  </a:lnTo>
                  <a:lnTo>
                    <a:pt x="157" y="1256"/>
                  </a:lnTo>
                  <a:lnTo>
                    <a:pt x="148" y="1247"/>
                  </a:lnTo>
                  <a:lnTo>
                    <a:pt x="137" y="1236"/>
                  </a:lnTo>
                  <a:lnTo>
                    <a:pt x="128" y="1226"/>
                  </a:lnTo>
                  <a:lnTo>
                    <a:pt x="119" y="1215"/>
                  </a:lnTo>
                  <a:lnTo>
                    <a:pt x="112" y="1204"/>
                  </a:lnTo>
                  <a:lnTo>
                    <a:pt x="103" y="1193"/>
                  </a:lnTo>
                  <a:lnTo>
                    <a:pt x="94" y="1182"/>
                  </a:lnTo>
                  <a:lnTo>
                    <a:pt x="86" y="1170"/>
                  </a:lnTo>
                  <a:lnTo>
                    <a:pt x="71" y="1148"/>
                  </a:lnTo>
                  <a:lnTo>
                    <a:pt x="58" y="1124"/>
                  </a:lnTo>
                  <a:lnTo>
                    <a:pt x="45" y="1099"/>
                  </a:lnTo>
                  <a:lnTo>
                    <a:pt x="34" y="1071"/>
                  </a:lnTo>
                  <a:lnTo>
                    <a:pt x="24" y="1044"/>
                  </a:lnTo>
                  <a:lnTo>
                    <a:pt x="16" y="1013"/>
                  </a:lnTo>
                  <a:lnTo>
                    <a:pt x="9" y="982"/>
                  </a:lnTo>
                  <a:lnTo>
                    <a:pt x="3" y="94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6165" y="2730"/>
              <a:ext cx="320" cy="441"/>
            </a:xfrm>
            <a:custGeom>
              <a:avLst/>
              <a:gdLst>
                <a:gd name="T0" fmla="*/ 553 w 640"/>
                <a:gd name="T1" fmla="*/ 585 h 881"/>
                <a:gd name="T2" fmla="*/ 531 w 640"/>
                <a:gd name="T3" fmla="*/ 599 h 881"/>
                <a:gd name="T4" fmla="*/ 500 w 640"/>
                <a:gd name="T5" fmla="*/ 615 h 881"/>
                <a:gd name="T6" fmla="*/ 462 w 640"/>
                <a:gd name="T7" fmla="*/ 632 h 881"/>
                <a:gd name="T8" fmla="*/ 423 w 640"/>
                <a:gd name="T9" fmla="*/ 651 h 881"/>
                <a:gd name="T10" fmla="*/ 385 w 640"/>
                <a:gd name="T11" fmla="*/ 669 h 881"/>
                <a:gd name="T12" fmla="*/ 347 w 640"/>
                <a:gd name="T13" fmla="*/ 689 h 881"/>
                <a:gd name="T14" fmla="*/ 312 w 640"/>
                <a:gd name="T15" fmla="*/ 706 h 881"/>
                <a:gd name="T16" fmla="*/ 280 w 640"/>
                <a:gd name="T17" fmla="*/ 719 h 881"/>
                <a:gd name="T18" fmla="*/ 249 w 640"/>
                <a:gd name="T19" fmla="*/ 732 h 881"/>
                <a:gd name="T20" fmla="*/ 210 w 640"/>
                <a:gd name="T21" fmla="*/ 750 h 881"/>
                <a:gd name="T22" fmla="*/ 164 w 640"/>
                <a:gd name="T23" fmla="*/ 773 h 881"/>
                <a:gd name="T24" fmla="*/ 116 w 640"/>
                <a:gd name="T25" fmla="*/ 800 h 881"/>
                <a:gd name="T26" fmla="*/ 74 w 640"/>
                <a:gd name="T27" fmla="*/ 825 h 881"/>
                <a:gd name="T28" fmla="*/ 40 w 640"/>
                <a:gd name="T29" fmla="*/ 847 h 881"/>
                <a:gd name="T30" fmla="*/ 13 w 640"/>
                <a:gd name="T31" fmla="*/ 870 h 881"/>
                <a:gd name="T32" fmla="*/ 0 w 640"/>
                <a:gd name="T33" fmla="*/ 877 h 881"/>
                <a:gd name="T34" fmla="*/ 4 w 640"/>
                <a:gd name="T35" fmla="*/ 863 h 881"/>
                <a:gd name="T36" fmla="*/ 4 w 640"/>
                <a:gd name="T37" fmla="*/ 856 h 881"/>
                <a:gd name="T38" fmla="*/ 0 w 640"/>
                <a:gd name="T39" fmla="*/ 855 h 881"/>
                <a:gd name="T40" fmla="*/ 1 w 640"/>
                <a:gd name="T41" fmla="*/ 844 h 881"/>
                <a:gd name="T42" fmla="*/ 6 w 640"/>
                <a:gd name="T43" fmla="*/ 827 h 881"/>
                <a:gd name="T44" fmla="*/ 16 w 640"/>
                <a:gd name="T45" fmla="*/ 798 h 881"/>
                <a:gd name="T46" fmla="*/ 38 w 640"/>
                <a:gd name="T47" fmla="*/ 747 h 881"/>
                <a:gd name="T48" fmla="*/ 73 w 640"/>
                <a:gd name="T49" fmla="*/ 689 h 881"/>
                <a:gd name="T50" fmla="*/ 118 w 640"/>
                <a:gd name="T51" fmla="*/ 626 h 881"/>
                <a:gd name="T52" fmla="*/ 171 w 640"/>
                <a:gd name="T53" fmla="*/ 564 h 881"/>
                <a:gd name="T54" fmla="*/ 218 w 640"/>
                <a:gd name="T55" fmla="*/ 515 h 881"/>
                <a:gd name="T56" fmla="*/ 258 w 640"/>
                <a:gd name="T57" fmla="*/ 477 h 881"/>
                <a:gd name="T58" fmla="*/ 286 w 640"/>
                <a:gd name="T59" fmla="*/ 450 h 881"/>
                <a:gd name="T60" fmla="*/ 316 w 640"/>
                <a:gd name="T61" fmla="*/ 427 h 881"/>
                <a:gd name="T62" fmla="*/ 352 w 640"/>
                <a:gd name="T63" fmla="*/ 394 h 881"/>
                <a:gd name="T64" fmla="*/ 383 w 640"/>
                <a:gd name="T65" fmla="*/ 363 h 881"/>
                <a:gd name="T66" fmla="*/ 413 w 640"/>
                <a:gd name="T67" fmla="*/ 334 h 881"/>
                <a:gd name="T68" fmla="*/ 440 w 640"/>
                <a:gd name="T69" fmla="*/ 307 h 881"/>
                <a:gd name="T70" fmla="*/ 462 w 640"/>
                <a:gd name="T71" fmla="*/ 279 h 881"/>
                <a:gd name="T72" fmla="*/ 483 w 640"/>
                <a:gd name="T73" fmla="*/ 251 h 881"/>
                <a:gd name="T74" fmla="*/ 500 w 640"/>
                <a:gd name="T75" fmla="*/ 224 h 881"/>
                <a:gd name="T76" fmla="*/ 513 w 640"/>
                <a:gd name="T77" fmla="*/ 193 h 881"/>
                <a:gd name="T78" fmla="*/ 528 w 640"/>
                <a:gd name="T79" fmla="*/ 151 h 881"/>
                <a:gd name="T80" fmla="*/ 543 w 640"/>
                <a:gd name="T81" fmla="*/ 114 h 881"/>
                <a:gd name="T82" fmla="*/ 556 w 640"/>
                <a:gd name="T83" fmla="*/ 84 h 881"/>
                <a:gd name="T84" fmla="*/ 571 w 640"/>
                <a:gd name="T85" fmla="*/ 51 h 881"/>
                <a:gd name="T86" fmla="*/ 588 w 640"/>
                <a:gd name="T87" fmla="*/ 17 h 881"/>
                <a:gd name="T88" fmla="*/ 609 w 640"/>
                <a:gd name="T89" fmla="*/ 19 h 881"/>
                <a:gd name="T90" fmla="*/ 619 w 640"/>
                <a:gd name="T91" fmla="*/ 71 h 881"/>
                <a:gd name="T92" fmla="*/ 625 w 640"/>
                <a:gd name="T93" fmla="*/ 131 h 881"/>
                <a:gd name="T94" fmla="*/ 631 w 640"/>
                <a:gd name="T95" fmla="*/ 200 h 881"/>
                <a:gd name="T96" fmla="*/ 638 w 640"/>
                <a:gd name="T97" fmla="*/ 272 h 881"/>
                <a:gd name="T98" fmla="*/ 640 w 640"/>
                <a:gd name="T99" fmla="*/ 344 h 881"/>
                <a:gd name="T100" fmla="*/ 637 w 640"/>
                <a:gd name="T101" fmla="*/ 406 h 881"/>
                <a:gd name="T102" fmla="*/ 628 w 640"/>
                <a:gd name="T103" fmla="*/ 462 h 881"/>
                <a:gd name="T104" fmla="*/ 616 w 640"/>
                <a:gd name="T105" fmla="*/ 499 h 881"/>
                <a:gd name="T106" fmla="*/ 603 w 640"/>
                <a:gd name="T107" fmla="*/ 524 h 881"/>
                <a:gd name="T108" fmla="*/ 588 w 640"/>
                <a:gd name="T109" fmla="*/ 547 h 881"/>
                <a:gd name="T110" fmla="*/ 570 w 640"/>
                <a:gd name="T111" fmla="*/ 568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0" h="881">
                  <a:moveTo>
                    <a:pt x="561" y="578"/>
                  </a:moveTo>
                  <a:lnTo>
                    <a:pt x="553" y="585"/>
                  </a:lnTo>
                  <a:lnTo>
                    <a:pt x="543" y="593"/>
                  </a:lnTo>
                  <a:lnTo>
                    <a:pt x="531" y="599"/>
                  </a:lnTo>
                  <a:lnTo>
                    <a:pt x="516" y="607"/>
                  </a:lnTo>
                  <a:lnTo>
                    <a:pt x="500" y="615"/>
                  </a:lnTo>
                  <a:lnTo>
                    <a:pt x="482" y="623"/>
                  </a:lnTo>
                  <a:lnTo>
                    <a:pt x="462" y="632"/>
                  </a:lnTo>
                  <a:lnTo>
                    <a:pt x="441" y="641"/>
                  </a:lnTo>
                  <a:lnTo>
                    <a:pt x="423" y="651"/>
                  </a:lnTo>
                  <a:lnTo>
                    <a:pt x="404" y="660"/>
                  </a:lnTo>
                  <a:lnTo>
                    <a:pt x="385" y="669"/>
                  </a:lnTo>
                  <a:lnTo>
                    <a:pt x="365" y="680"/>
                  </a:lnTo>
                  <a:lnTo>
                    <a:pt x="347" y="689"/>
                  </a:lnTo>
                  <a:lnTo>
                    <a:pt x="328" y="698"/>
                  </a:lnTo>
                  <a:lnTo>
                    <a:pt x="312" y="706"/>
                  </a:lnTo>
                  <a:lnTo>
                    <a:pt x="294" y="714"/>
                  </a:lnTo>
                  <a:lnTo>
                    <a:pt x="280" y="719"/>
                  </a:lnTo>
                  <a:lnTo>
                    <a:pt x="265" y="726"/>
                  </a:lnTo>
                  <a:lnTo>
                    <a:pt x="249" y="732"/>
                  </a:lnTo>
                  <a:lnTo>
                    <a:pt x="230" y="740"/>
                  </a:lnTo>
                  <a:lnTo>
                    <a:pt x="210" y="750"/>
                  </a:lnTo>
                  <a:lnTo>
                    <a:pt x="188" y="761"/>
                  </a:lnTo>
                  <a:lnTo>
                    <a:pt x="164" y="773"/>
                  </a:lnTo>
                  <a:lnTo>
                    <a:pt x="140" y="786"/>
                  </a:lnTo>
                  <a:lnTo>
                    <a:pt x="116" y="800"/>
                  </a:lnTo>
                  <a:lnTo>
                    <a:pt x="95" y="812"/>
                  </a:lnTo>
                  <a:lnTo>
                    <a:pt x="74" y="825"/>
                  </a:lnTo>
                  <a:lnTo>
                    <a:pt x="56" y="835"/>
                  </a:lnTo>
                  <a:lnTo>
                    <a:pt x="40" y="847"/>
                  </a:lnTo>
                  <a:lnTo>
                    <a:pt x="27" y="859"/>
                  </a:lnTo>
                  <a:lnTo>
                    <a:pt x="13" y="870"/>
                  </a:lnTo>
                  <a:lnTo>
                    <a:pt x="3" y="881"/>
                  </a:lnTo>
                  <a:lnTo>
                    <a:pt x="0" y="877"/>
                  </a:lnTo>
                  <a:lnTo>
                    <a:pt x="1" y="870"/>
                  </a:lnTo>
                  <a:lnTo>
                    <a:pt x="4" y="863"/>
                  </a:lnTo>
                  <a:lnTo>
                    <a:pt x="6" y="859"/>
                  </a:lnTo>
                  <a:lnTo>
                    <a:pt x="4" y="856"/>
                  </a:lnTo>
                  <a:lnTo>
                    <a:pt x="3" y="855"/>
                  </a:lnTo>
                  <a:lnTo>
                    <a:pt x="0" y="855"/>
                  </a:lnTo>
                  <a:lnTo>
                    <a:pt x="0" y="851"/>
                  </a:lnTo>
                  <a:lnTo>
                    <a:pt x="1" y="844"/>
                  </a:lnTo>
                  <a:lnTo>
                    <a:pt x="3" y="837"/>
                  </a:lnTo>
                  <a:lnTo>
                    <a:pt x="6" y="827"/>
                  </a:lnTo>
                  <a:lnTo>
                    <a:pt x="9" y="819"/>
                  </a:lnTo>
                  <a:lnTo>
                    <a:pt x="16" y="798"/>
                  </a:lnTo>
                  <a:lnTo>
                    <a:pt x="27" y="773"/>
                  </a:lnTo>
                  <a:lnTo>
                    <a:pt x="38" y="747"/>
                  </a:lnTo>
                  <a:lnTo>
                    <a:pt x="55" y="719"/>
                  </a:lnTo>
                  <a:lnTo>
                    <a:pt x="73" y="689"/>
                  </a:lnTo>
                  <a:lnTo>
                    <a:pt x="94" y="657"/>
                  </a:lnTo>
                  <a:lnTo>
                    <a:pt x="118" y="626"/>
                  </a:lnTo>
                  <a:lnTo>
                    <a:pt x="146" y="591"/>
                  </a:lnTo>
                  <a:lnTo>
                    <a:pt x="171" y="564"/>
                  </a:lnTo>
                  <a:lnTo>
                    <a:pt x="195" y="539"/>
                  </a:lnTo>
                  <a:lnTo>
                    <a:pt x="218" y="515"/>
                  </a:lnTo>
                  <a:lnTo>
                    <a:pt x="238" y="495"/>
                  </a:lnTo>
                  <a:lnTo>
                    <a:pt x="258" y="477"/>
                  </a:lnTo>
                  <a:lnTo>
                    <a:pt x="274" y="462"/>
                  </a:lnTo>
                  <a:lnTo>
                    <a:pt x="286" y="450"/>
                  </a:lnTo>
                  <a:lnTo>
                    <a:pt x="297" y="442"/>
                  </a:lnTo>
                  <a:lnTo>
                    <a:pt x="316" y="427"/>
                  </a:lnTo>
                  <a:lnTo>
                    <a:pt x="334" y="409"/>
                  </a:lnTo>
                  <a:lnTo>
                    <a:pt x="352" y="394"/>
                  </a:lnTo>
                  <a:lnTo>
                    <a:pt x="368" y="379"/>
                  </a:lnTo>
                  <a:lnTo>
                    <a:pt x="383" y="363"/>
                  </a:lnTo>
                  <a:lnTo>
                    <a:pt x="398" y="349"/>
                  </a:lnTo>
                  <a:lnTo>
                    <a:pt x="413" y="334"/>
                  </a:lnTo>
                  <a:lnTo>
                    <a:pt x="426" y="320"/>
                  </a:lnTo>
                  <a:lnTo>
                    <a:pt x="440" y="307"/>
                  </a:lnTo>
                  <a:lnTo>
                    <a:pt x="452" y="293"/>
                  </a:lnTo>
                  <a:lnTo>
                    <a:pt x="462" y="279"/>
                  </a:lnTo>
                  <a:lnTo>
                    <a:pt x="473" y="266"/>
                  </a:lnTo>
                  <a:lnTo>
                    <a:pt x="483" y="251"/>
                  </a:lnTo>
                  <a:lnTo>
                    <a:pt x="491" y="238"/>
                  </a:lnTo>
                  <a:lnTo>
                    <a:pt x="500" y="224"/>
                  </a:lnTo>
                  <a:lnTo>
                    <a:pt x="506" y="209"/>
                  </a:lnTo>
                  <a:lnTo>
                    <a:pt x="513" y="193"/>
                  </a:lnTo>
                  <a:lnTo>
                    <a:pt x="520" y="174"/>
                  </a:lnTo>
                  <a:lnTo>
                    <a:pt x="528" y="151"/>
                  </a:lnTo>
                  <a:lnTo>
                    <a:pt x="537" y="127"/>
                  </a:lnTo>
                  <a:lnTo>
                    <a:pt x="543" y="114"/>
                  </a:lnTo>
                  <a:lnTo>
                    <a:pt x="549" y="100"/>
                  </a:lnTo>
                  <a:lnTo>
                    <a:pt x="556" y="84"/>
                  </a:lnTo>
                  <a:lnTo>
                    <a:pt x="564" y="68"/>
                  </a:lnTo>
                  <a:lnTo>
                    <a:pt x="571" y="51"/>
                  </a:lnTo>
                  <a:lnTo>
                    <a:pt x="579" y="35"/>
                  </a:lnTo>
                  <a:lnTo>
                    <a:pt x="588" y="17"/>
                  </a:lnTo>
                  <a:lnTo>
                    <a:pt x="598" y="0"/>
                  </a:lnTo>
                  <a:lnTo>
                    <a:pt x="609" y="19"/>
                  </a:lnTo>
                  <a:lnTo>
                    <a:pt x="615" y="43"/>
                  </a:lnTo>
                  <a:lnTo>
                    <a:pt x="619" y="71"/>
                  </a:lnTo>
                  <a:lnTo>
                    <a:pt x="622" y="98"/>
                  </a:lnTo>
                  <a:lnTo>
                    <a:pt x="625" y="131"/>
                  </a:lnTo>
                  <a:lnTo>
                    <a:pt x="628" y="164"/>
                  </a:lnTo>
                  <a:lnTo>
                    <a:pt x="631" y="200"/>
                  </a:lnTo>
                  <a:lnTo>
                    <a:pt x="635" y="234"/>
                  </a:lnTo>
                  <a:lnTo>
                    <a:pt x="638" y="272"/>
                  </a:lnTo>
                  <a:lnTo>
                    <a:pt x="640" y="308"/>
                  </a:lnTo>
                  <a:lnTo>
                    <a:pt x="640" y="344"/>
                  </a:lnTo>
                  <a:lnTo>
                    <a:pt x="638" y="375"/>
                  </a:lnTo>
                  <a:lnTo>
                    <a:pt x="637" y="406"/>
                  </a:lnTo>
                  <a:lnTo>
                    <a:pt x="634" y="435"/>
                  </a:lnTo>
                  <a:lnTo>
                    <a:pt x="628" y="462"/>
                  </a:lnTo>
                  <a:lnTo>
                    <a:pt x="620" y="486"/>
                  </a:lnTo>
                  <a:lnTo>
                    <a:pt x="616" y="499"/>
                  </a:lnTo>
                  <a:lnTo>
                    <a:pt x="610" y="512"/>
                  </a:lnTo>
                  <a:lnTo>
                    <a:pt x="603" y="524"/>
                  </a:lnTo>
                  <a:lnTo>
                    <a:pt x="595" y="535"/>
                  </a:lnTo>
                  <a:lnTo>
                    <a:pt x="588" y="547"/>
                  </a:lnTo>
                  <a:lnTo>
                    <a:pt x="579" y="557"/>
                  </a:lnTo>
                  <a:lnTo>
                    <a:pt x="570" y="568"/>
                  </a:lnTo>
                  <a:lnTo>
                    <a:pt x="561" y="5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582" y="2672"/>
              <a:ext cx="398" cy="495"/>
            </a:xfrm>
            <a:custGeom>
              <a:avLst/>
              <a:gdLst>
                <a:gd name="T0" fmla="*/ 139 w 796"/>
                <a:gd name="T1" fmla="*/ 622 h 991"/>
                <a:gd name="T2" fmla="*/ 121 w 796"/>
                <a:gd name="T3" fmla="*/ 595 h 991"/>
                <a:gd name="T4" fmla="*/ 103 w 796"/>
                <a:gd name="T5" fmla="*/ 566 h 991"/>
                <a:gd name="T6" fmla="*/ 85 w 796"/>
                <a:gd name="T7" fmla="*/ 535 h 991"/>
                <a:gd name="T8" fmla="*/ 69 w 796"/>
                <a:gd name="T9" fmla="*/ 502 h 991"/>
                <a:gd name="T10" fmla="*/ 54 w 796"/>
                <a:gd name="T11" fmla="*/ 466 h 991"/>
                <a:gd name="T12" fmla="*/ 39 w 796"/>
                <a:gd name="T13" fmla="*/ 429 h 991"/>
                <a:gd name="T14" fmla="*/ 27 w 796"/>
                <a:gd name="T15" fmla="*/ 392 h 991"/>
                <a:gd name="T16" fmla="*/ 11 w 796"/>
                <a:gd name="T17" fmla="*/ 330 h 991"/>
                <a:gd name="T18" fmla="*/ 0 w 796"/>
                <a:gd name="T19" fmla="*/ 241 h 991"/>
                <a:gd name="T20" fmla="*/ 6 w 796"/>
                <a:gd name="T21" fmla="*/ 171 h 991"/>
                <a:gd name="T22" fmla="*/ 20 w 796"/>
                <a:gd name="T23" fmla="*/ 123 h 991"/>
                <a:gd name="T24" fmla="*/ 45 w 796"/>
                <a:gd name="T25" fmla="*/ 75 h 991"/>
                <a:gd name="T26" fmla="*/ 79 w 796"/>
                <a:gd name="T27" fmla="*/ 25 h 991"/>
                <a:gd name="T28" fmla="*/ 112 w 796"/>
                <a:gd name="T29" fmla="*/ 21 h 991"/>
                <a:gd name="T30" fmla="*/ 141 w 796"/>
                <a:gd name="T31" fmla="*/ 62 h 991"/>
                <a:gd name="T32" fmla="*/ 173 w 796"/>
                <a:gd name="T33" fmla="*/ 101 h 991"/>
                <a:gd name="T34" fmla="*/ 208 w 796"/>
                <a:gd name="T35" fmla="*/ 141 h 991"/>
                <a:gd name="T36" fmla="*/ 242 w 796"/>
                <a:gd name="T37" fmla="*/ 179 h 991"/>
                <a:gd name="T38" fmla="*/ 275 w 796"/>
                <a:gd name="T39" fmla="*/ 217 h 991"/>
                <a:gd name="T40" fmla="*/ 308 w 796"/>
                <a:gd name="T41" fmla="*/ 258 h 991"/>
                <a:gd name="T42" fmla="*/ 337 w 796"/>
                <a:gd name="T43" fmla="*/ 297 h 991"/>
                <a:gd name="T44" fmla="*/ 361 w 796"/>
                <a:gd name="T45" fmla="*/ 332 h 991"/>
                <a:gd name="T46" fmla="*/ 381 w 796"/>
                <a:gd name="T47" fmla="*/ 361 h 991"/>
                <a:gd name="T48" fmla="*/ 402 w 796"/>
                <a:gd name="T49" fmla="*/ 391 h 991"/>
                <a:gd name="T50" fmla="*/ 424 w 796"/>
                <a:gd name="T51" fmla="*/ 421 h 991"/>
                <a:gd name="T52" fmla="*/ 445 w 796"/>
                <a:gd name="T53" fmla="*/ 453 h 991"/>
                <a:gd name="T54" fmla="*/ 466 w 796"/>
                <a:gd name="T55" fmla="*/ 487 h 991"/>
                <a:gd name="T56" fmla="*/ 487 w 796"/>
                <a:gd name="T57" fmla="*/ 523 h 991"/>
                <a:gd name="T58" fmla="*/ 508 w 796"/>
                <a:gd name="T59" fmla="*/ 561 h 991"/>
                <a:gd name="T60" fmla="*/ 529 w 796"/>
                <a:gd name="T61" fmla="*/ 606 h 991"/>
                <a:gd name="T62" fmla="*/ 554 w 796"/>
                <a:gd name="T63" fmla="*/ 657 h 991"/>
                <a:gd name="T64" fmla="*/ 584 w 796"/>
                <a:gd name="T65" fmla="*/ 710 h 991"/>
                <a:gd name="T66" fmla="*/ 615 w 796"/>
                <a:gd name="T67" fmla="*/ 764 h 991"/>
                <a:gd name="T68" fmla="*/ 648 w 796"/>
                <a:gd name="T69" fmla="*/ 815 h 991"/>
                <a:gd name="T70" fmla="*/ 685 w 796"/>
                <a:gd name="T71" fmla="*/ 867 h 991"/>
                <a:gd name="T72" fmla="*/ 725 w 796"/>
                <a:gd name="T73" fmla="*/ 916 h 991"/>
                <a:gd name="T74" fmla="*/ 772 w 796"/>
                <a:gd name="T75" fmla="*/ 959 h 991"/>
                <a:gd name="T76" fmla="*/ 773 w 796"/>
                <a:gd name="T77" fmla="*/ 984 h 991"/>
                <a:gd name="T78" fmla="*/ 730 w 796"/>
                <a:gd name="T79" fmla="*/ 989 h 991"/>
                <a:gd name="T80" fmla="*/ 690 w 796"/>
                <a:gd name="T81" fmla="*/ 991 h 991"/>
                <a:gd name="T82" fmla="*/ 651 w 796"/>
                <a:gd name="T83" fmla="*/ 988 h 991"/>
                <a:gd name="T84" fmla="*/ 615 w 796"/>
                <a:gd name="T85" fmla="*/ 982 h 991"/>
                <a:gd name="T86" fmla="*/ 582 w 796"/>
                <a:gd name="T87" fmla="*/ 971 h 991"/>
                <a:gd name="T88" fmla="*/ 549 w 796"/>
                <a:gd name="T89" fmla="*/ 957 h 991"/>
                <a:gd name="T90" fmla="*/ 521 w 796"/>
                <a:gd name="T91" fmla="*/ 939 h 991"/>
                <a:gd name="T92" fmla="*/ 493 w 796"/>
                <a:gd name="T93" fmla="*/ 922 h 991"/>
                <a:gd name="T94" fmla="*/ 466 w 796"/>
                <a:gd name="T95" fmla="*/ 904 h 991"/>
                <a:gd name="T96" fmla="*/ 439 w 796"/>
                <a:gd name="T97" fmla="*/ 885 h 991"/>
                <a:gd name="T98" fmla="*/ 412 w 796"/>
                <a:gd name="T99" fmla="*/ 867 h 991"/>
                <a:gd name="T100" fmla="*/ 388 w 796"/>
                <a:gd name="T101" fmla="*/ 847 h 991"/>
                <a:gd name="T102" fmla="*/ 364 w 796"/>
                <a:gd name="T103" fmla="*/ 826 h 991"/>
                <a:gd name="T104" fmla="*/ 340 w 796"/>
                <a:gd name="T105" fmla="*/ 806 h 991"/>
                <a:gd name="T106" fmla="*/ 320 w 796"/>
                <a:gd name="T107" fmla="*/ 786 h 991"/>
                <a:gd name="T108" fmla="*/ 284 w 796"/>
                <a:gd name="T109" fmla="*/ 756 h 991"/>
                <a:gd name="T110" fmla="*/ 238 w 796"/>
                <a:gd name="T111" fmla="*/ 718 h 991"/>
                <a:gd name="T112" fmla="*/ 196 w 796"/>
                <a:gd name="T113" fmla="*/ 684 h 991"/>
                <a:gd name="T114" fmla="*/ 163 w 796"/>
                <a:gd name="T115" fmla="*/ 651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6" h="991">
                  <a:moveTo>
                    <a:pt x="149" y="634"/>
                  </a:moveTo>
                  <a:lnTo>
                    <a:pt x="139" y="622"/>
                  </a:lnTo>
                  <a:lnTo>
                    <a:pt x="130" y="609"/>
                  </a:lnTo>
                  <a:lnTo>
                    <a:pt x="121" y="595"/>
                  </a:lnTo>
                  <a:lnTo>
                    <a:pt x="112" y="581"/>
                  </a:lnTo>
                  <a:lnTo>
                    <a:pt x="103" y="566"/>
                  </a:lnTo>
                  <a:lnTo>
                    <a:pt x="94" y="551"/>
                  </a:lnTo>
                  <a:lnTo>
                    <a:pt x="85" y="535"/>
                  </a:lnTo>
                  <a:lnTo>
                    <a:pt x="76" y="519"/>
                  </a:lnTo>
                  <a:lnTo>
                    <a:pt x="69" y="502"/>
                  </a:lnTo>
                  <a:lnTo>
                    <a:pt x="61" y="485"/>
                  </a:lnTo>
                  <a:lnTo>
                    <a:pt x="54" y="466"/>
                  </a:lnTo>
                  <a:lnTo>
                    <a:pt x="47" y="448"/>
                  </a:lnTo>
                  <a:lnTo>
                    <a:pt x="39" y="429"/>
                  </a:lnTo>
                  <a:lnTo>
                    <a:pt x="33" y="411"/>
                  </a:lnTo>
                  <a:lnTo>
                    <a:pt x="27" y="392"/>
                  </a:lnTo>
                  <a:lnTo>
                    <a:pt x="21" y="374"/>
                  </a:lnTo>
                  <a:lnTo>
                    <a:pt x="11" y="330"/>
                  </a:lnTo>
                  <a:lnTo>
                    <a:pt x="3" y="286"/>
                  </a:lnTo>
                  <a:lnTo>
                    <a:pt x="0" y="241"/>
                  </a:lnTo>
                  <a:lnTo>
                    <a:pt x="2" y="193"/>
                  </a:lnTo>
                  <a:lnTo>
                    <a:pt x="6" y="171"/>
                  </a:lnTo>
                  <a:lnTo>
                    <a:pt x="12" y="147"/>
                  </a:lnTo>
                  <a:lnTo>
                    <a:pt x="20" y="123"/>
                  </a:lnTo>
                  <a:lnTo>
                    <a:pt x="32" y="98"/>
                  </a:lnTo>
                  <a:lnTo>
                    <a:pt x="45" y="75"/>
                  </a:lnTo>
                  <a:lnTo>
                    <a:pt x="61" y="50"/>
                  </a:lnTo>
                  <a:lnTo>
                    <a:pt x="79" y="25"/>
                  </a:lnTo>
                  <a:lnTo>
                    <a:pt x="102" y="0"/>
                  </a:lnTo>
                  <a:lnTo>
                    <a:pt x="112" y="21"/>
                  </a:lnTo>
                  <a:lnTo>
                    <a:pt x="126" y="42"/>
                  </a:lnTo>
                  <a:lnTo>
                    <a:pt x="141" y="62"/>
                  </a:lnTo>
                  <a:lnTo>
                    <a:pt x="157" y="81"/>
                  </a:lnTo>
                  <a:lnTo>
                    <a:pt x="173" y="101"/>
                  </a:lnTo>
                  <a:lnTo>
                    <a:pt x="190" y="121"/>
                  </a:lnTo>
                  <a:lnTo>
                    <a:pt x="208" y="141"/>
                  </a:lnTo>
                  <a:lnTo>
                    <a:pt x="226" y="160"/>
                  </a:lnTo>
                  <a:lnTo>
                    <a:pt x="242" y="179"/>
                  </a:lnTo>
                  <a:lnTo>
                    <a:pt x="258" y="199"/>
                  </a:lnTo>
                  <a:lnTo>
                    <a:pt x="275" y="217"/>
                  </a:lnTo>
                  <a:lnTo>
                    <a:pt x="291" y="237"/>
                  </a:lnTo>
                  <a:lnTo>
                    <a:pt x="308" y="258"/>
                  </a:lnTo>
                  <a:lnTo>
                    <a:pt x="323" y="278"/>
                  </a:lnTo>
                  <a:lnTo>
                    <a:pt x="337" y="297"/>
                  </a:lnTo>
                  <a:lnTo>
                    <a:pt x="351" y="317"/>
                  </a:lnTo>
                  <a:lnTo>
                    <a:pt x="361" y="332"/>
                  </a:lnTo>
                  <a:lnTo>
                    <a:pt x="372" y="346"/>
                  </a:lnTo>
                  <a:lnTo>
                    <a:pt x="381" y="361"/>
                  </a:lnTo>
                  <a:lnTo>
                    <a:pt x="391" y="375"/>
                  </a:lnTo>
                  <a:lnTo>
                    <a:pt x="402" y="391"/>
                  </a:lnTo>
                  <a:lnTo>
                    <a:pt x="412" y="406"/>
                  </a:lnTo>
                  <a:lnTo>
                    <a:pt x="424" y="421"/>
                  </a:lnTo>
                  <a:lnTo>
                    <a:pt x="434" y="437"/>
                  </a:lnTo>
                  <a:lnTo>
                    <a:pt x="445" y="453"/>
                  </a:lnTo>
                  <a:lnTo>
                    <a:pt x="455" y="470"/>
                  </a:lnTo>
                  <a:lnTo>
                    <a:pt x="466" y="487"/>
                  </a:lnTo>
                  <a:lnTo>
                    <a:pt x="476" y="504"/>
                  </a:lnTo>
                  <a:lnTo>
                    <a:pt x="487" y="523"/>
                  </a:lnTo>
                  <a:lnTo>
                    <a:pt x="497" y="541"/>
                  </a:lnTo>
                  <a:lnTo>
                    <a:pt x="508" y="561"/>
                  </a:lnTo>
                  <a:lnTo>
                    <a:pt x="517" y="581"/>
                  </a:lnTo>
                  <a:lnTo>
                    <a:pt x="529" y="606"/>
                  </a:lnTo>
                  <a:lnTo>
                    <a:pt x="540" y="631"/>
                  </a:lnTo>
                  <a:lnTo>
                    <a:pt x="554" y="657"/>
                  </a:lnTo>
                  <a:lnTo>
                    <a:pt x="569" y="684"/>
                  </a:lnTo>
                  <a:lnTo>
                    <a:pt x="584" y="710"/>
                  </a:lnTo>
                  <a:lnTo>
                    <a:pt x="599" y="736"/>
                  </a:lnTo>
                  <a:lnTo>
                    <a:pt x="615" y="764"/>
                  </a:lnTo>
                  <a:lnTo>
                    <a:pt x="631" y="790"/>
                  </a:lnTo>
                  <a:lnTo>
                    <a:pt x="648" y="815"/>
                  </a:lnTo>
                  <a:lnTo>
                    <a:pt x="667" y="842"/>
                  </a:lnTo>
                  <a:lnTo>
                    <a:pt x="685" y="867"/>
                  </a:lnTo>
                  <a:lnTo>
                    <a:pt x="705" y="891"/>
                  </a:lnTo>
                  <a:lnTo>
                    <a:pt x="725" y="916"/>
                  </a:lnTo>
                  <a:lnTo>
                    <a:pt x="748" y="938"/>
                  </a:lnTo>
                  <a:lnTo>
                    <a:pt x="772" y="959"/>
                  </a:lnTo>
                  <a:lnTo>
                    <a:pt x="796" y="980"/>
                  </a:lnTo>
                  <a:lnTo>
                    <a:pt x="773" y="984"/>
                  </a:lnTo>
                  <a:lnTo>
                    <a:pt x="751" y="987"/>
                  </a:lnTo>
                  <a:lnTo>
                    <a:pt x="730" y="989"/>
                  </a:lnTo>
                  <a:lnTo>
                    <a:pt x="709" y="991"/>
                  </a:lnTo>
                  <a:lnTo>
                    <a:pt x="690" y="991"/>
                  </a:lnTo>
                  <a:lnTo>
                    <a:pt x="669" y="989"/>
                  </a:lnTo>
                  <a:lnTo>
                    <a:pt x="651" y="988"/>
                  </a:lnTo>
                  <a:lnTo>
                    <a:pt x="633" y="986"/>
                  </a:lnTo>
                  <a:lnTo>
                    <a:pt x="615" y="982"/>
                  </a:lnTo>
                  <a:lnTo>
                    <a:pt x="599" y="976"/>
                  </a:lnTo>
                  <a:lnTo>
                    <a:pt x="582" y="971"/>
                  </a:lnTo>
                  <a:lnTo>
                    <a:pt x="566" y="964"/>
                  </a:lnTo>
                  <a:lnTo>
                    <a:pt x="549" y="957"/>
                  </a:lnTo>
                  <a:lnTo>
                    <a:pt x="534" y="949"/>
                  </a:lnTo>
                  <a:lnTo>
                    <a:pt x="521" y="939"/>
                  </a:lnTo>
                  <a:lnTo>
                    <a:pt x="506" y="930"/>
                  </a:lnTo>
                  <a:lnTo>
                    <a:pt x="493" y="922"/>
                  </a:lnTo>
                  <a:lnTo>
                    <a:pt x="479" y="913"/>
                  </a:lnTo>
                  <a:lnTo>
                    <a:pt x="466" y="904"/>
                  </a:lnTo>
                  <a:lnTo>
                    <a:pt x="452" y="895"/>
                  </a:lnTo>
                  <a:lnTo>
                    <a:pt x="439" y="885"/>
                  </a:lnTo>
                  <a:lnTo>
                    <a:pt x="426" y="876"/>
                  </a:lnTo>
                  <a:lnTo>
                    <a:pt x="412" y="867"/>
                  </a:lnTo>
                  <a:lnTo>
                    <a:pt x="400" y="858"/>
                  </a:lnTo>
                  <a:lnTo>
                    <a:pt x="388" y="847"/>
                  </a:lnTo>
                  <a:lnTo>
                    <a:pt x="376" y="837"/>
                  </a:lnTo>
                  <a:lnTo>
                    <a:pt x="364" y="826"/>
                  </a:lnTo>
                  <a:lnTo>
                    <a:pt x="352" y="815"/>
                  </a:lnTo>
                  <a:lnTo>
                    <a:pt x="340" y="806"/>
                  </a:lnTo>
                  <a:lnTo>
                    <a:pt x="330" y="796"/>
                  </a:lnTo>
                  <a:lnTo>
                    <a:pt x="320" y="786"/>
                  </a:lnTo>
                  <a:lnTo>
                    <a:pt x="309" y="777"/>
                  </a:lnTo>
                  <a:lnTo>
                    <a:pt x="284" y="756"/>
                  </a:lnTo>
                  <a:lnTo>
                    <a:pt x="260" y="736"/>
                  </a:lnTo>
                  <a:lnTo>
                    <a:pt x="238" y="718"/>
                  </a:lnTo>
                  <a:lnTo>
                    <a:pt x="217" y="701"/>
                  </a:lnTo>
                  <a:lnTo>
                    <a:pt x="196" y="684"/>
                  </a:lnTo>
                  <a:lnTo>
                    <a:pt x="178" y="667"/>
                  </a:lnTo>
                  <a:lnTo>
                    <a:pt x="163" y="651"/>
                  </a:lnTo>
                  <a:lnTo>
                    <a:pt x="149" y="63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263 h 3612"/>
                <a:gd name="T6" fmla="*/ 0 w 2561"/>
                <a:gd name="T7" fmla="*/ 1131 h 3612"/>
                <a:gd name="T8" fmla="*/ 0 w 2561"/>
                <a:gd name="T9" fmla="*/ 1001 h 3612"/>
                <a:gd name="T10" fmla="*/ 0 w 2561"/>
                <a:gd name="T11" fmla="*/ 805 h 3612"/>
                <a:gd name="T12" fmla="*/ 1099 w 2561"/>
                <a:gd name="T13" fmla="*/ 970 h 3612"/>
                <a:gd name="T14" fmla="*/ 917 w 2561"/>
                <a:gd name="T15" fmla="*/ 0 h 3612"/>
                <a:gd name="T16" fmla="*/ 982 w 2561"/>
                <a:gd name="T17" fmla="*/ 0 h 3612"/>
                <a:gd name="T18" fmla="*/ 1042 w 2561"/>
                <a:gd name="T19" fmla="*/ 0 h 3612"/>
                <a:gd name="T20" fmla="*/ 1093 w 2561"/>
                <a:gd name="T21" fmla="*/ 0 h 3612"/>
                <a:gd name="T22" fmla="*/ 1138 w 2561"/>
                <a:gd name="T23" fmla="*/ 0 h 3612"/>
                <a:gd name="T24" fmla="*/ 1179 w 2561"/>
                <a:gd name="T25" fmla="*/ 0 h 3612"/>
                <a:gd name="T26" fmla="*/ 1217 w 2561"/>
                <a:gd name="T27" fmla="*/ 0 h 3612"/>
                <a:gd name="T28" fmla="*/ 1251 w 2561"/>
                <a:gd name="T29" fmla="*/ 0 h 3612"/>
                <a:gd name="T30" fmla="*/ 1285 w 2561"/>
                <a:gd name="T31" fmla="*/ 0 h 3612"/>
                <a:gd name="T32" fmla="*/ 1320 w 2561"/>
                <a:gd name="T33" fmla="*/ 0 h 3612"/>
                <a:gd name="T34" fmla="*/ 1354 w 2561"/>
                <a:gd name="T35" fmla="*/ 0 h 3612"/>
                <a:gd name="T36" fmla="*/ 1391 w 2561"/>
                <a:gd name="T37" fmla="*/ 0 h 3612"/>
                <a:gd name="T38" fmla="*/ 1432 w 2561"/>
                <a:gd name="T39" fmla="*/ 0 h 3612"/>
                <a:gd name="T40" fmla="*/ 1476 w 2561"/>
                <a:gd name="T41" fmla="*/ 0 h 3612"/>
                <a:gd name="T42" fmla="*/ 1527 w 2561"/>
                <a:gd name="T43" fmla="*/ 0 h 3612"/>
                <a:gd name="T44" fmla="*/ 1584 w 2561"/>
                <a:gd name="T45" fmla="*/ 0 h 3612"/>
                <a:gd name="T46" fmla="*/ 1649 w 2561"/>
                <a:gd name="T47" fmla="*/ 0 h 3612"/>
                <a:gd name="T48" fmla="*/ 1461 w 2561"/>
                <a:gd name="T49" fmla="*/ 970 h 3612"/>
                <a:gd name="T50" fmla="*/ 2561 w 2561"/>
                <a:gd name="T51" fmla="*/ 801 h 3612"/>
                <a:gd name="T52" fmla="*/ 2561 w 2561"/>
                <a:gd name="T53" fmla="*/ 999 h 3612"/>
                <a:gd name="T54" fmla="*/ 2561 w 2561"/>
                <a:gd name="T55" fmla="*/ 1130 h 3612"/>
                <a:gd name="T56" fmla="*/ 2561 w 2561"/>
                <a:gd name="T57" fmla="*/ 1260 h 3612"/>
                <a:gd name="T58" fmla="*/ 2561 w 2561"/>
                <a:gd name="T59" fmla="*/ 1457 h 3612"/>
                <a:gd name="T60" fmla="*/ 1502 w 2561"/>
                <a:gd name="T61" fmla="*/ 1290 h 3612"/>
                <a:gd name="T62" fmla="*/ 1499 w 2561"/>
                <a:gd name="T63" fmla="*/ 3612 h 3612"/>
                <a:gd name="T64" fmla="*/ 1434 w 2561"/>
                <a:gd name="T65" fmla="*/ 3612 h 3612"/>
                <a:gd name="T66" fmla="*/ 1385 w 2561"/>
                <a:gd name="T67" fmla="*/ 3612 h 3612"/>
                <a:gd name="T68" fmla="*/ 1348 w 2561"/>
                <a:gd name="T69" fmla="*/ 3612 h 3612"/>
                <a:gd name="T70" fmla="*/ 1321 w 2561"/>
                <a:gd name="T71" fmla="*/ 3612 h 3612"/>
                <a:gd name="T72" fmla="*/ 1302 w 2561"/>
                <a:gd name="T73" fmla="*/ 3612 h 3612"/>
                <a:gd name="T74" fmla="*/ 1288 w 2561"/>
                <a:gd name="T75" fmla="*/ 3612 h 3612"/>
                <a:gd name="T76" fmla="*/ 1281 w 2561"/>
                <a:gd name="T77" fmla="*/ 3612 h 3612"/>
                <a:gd name="T78" fmla="*/ 1275 w 2561"/>
                <a:gd name="T79" fmla="*/ 3612 h 3612"/>
                <a:gd name="T80" fmla="*/ 1267 w 2561"/>
                <a:gd name="T81" fmla="*/ 3612 h 3612"/>
                <a:gd name="T82" fmla="*/ 1260 w 2561"/>
                <a:gd name="T83" fmla="*/ 3612 h 3612"/>
                <a:gd name="T84" fmla="*/ 1246 w 2561"/>
                <a:gd name="T85" fmla="*/ 3612 h 3612"/>
                <a:gd name="T86" fmla="*/ 1229 w 2561"/>
                <a:gd name="T87" fmla="*/ 3612 h 3612"/>
                <a:gd name="T88" fmla="*/ 1202 w 2561"/>
                <a:gd name="T89" fmla="*/ 3612 h 3612"/>
                <a:gd name="T90" fmla="*/ 1166 w 2561"/>
                <a:gd name="T91" fmla="*/ 3612 h 3612"/>
                <a:gd name="T92" fmla="*/ 1117 w 2561"/>
                <a:gd name="T93" fmla="*/ 3612 h 3612"/>
                <a:gd name="T94" fmla="*/ 1054 w 2561"/>
                <a:gd name="T95" fmla="*/ 3612 h 3612"/>
                <a:gd name="T96" fmla="*/ 1058 w 2561"/>
                <a:gd name="T97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462 h 3612"/>
                <a:gd name="T6" fmla="*/ 0 w 2561"/>
                <a:gd name="T7" fmla="*/ 1263 h 3612"/>
                <a:gd name="T8" fmla="*/ 0 w 2561"/>
                <a:gd name="T9" fmla="*/ 1131 h 3612"/>
                <a:gd name="T10" fmla="*/ 0 w 2561"/>
                <a:gd name="T11" fmla="*/ 1001 h 3612"/>
                <a:gd name="T12" fmla="*/ 0 w 2561"/>
                <a:gd name="T13" fmla="*/ 805 h 3612"/>
                <a:gd name="T14" fmla="*/ 1099 w 2561"/>
                <a:gd name="T15" fmla="*/ 970 h 3612"/>
                <a:gd name="T16" fmla="*/ 917 w 2561"/>
                <a:gd name="T17" fmla="*/ 0 h 3612"/>
                <a:gd name="T18" fmla="*/ 917 w 2561"/>
                <a:gd name="T19" fmla="*/ 0 h 3612"/>
                <a:gd name="T20" fmla="*/ 982 w 2561"/>
                <a:gd name="T21" fmla="*/ 0 h 3612"/>
                <a:gd name="T22" fmla="*/ 1042 w 2561"/>
                <a:gd name="T23" fmla="*/ 0 h 3612"/>
                <a:gd name="T24" fmla="*/ 1093 w 2561"/>
                <a:gd name="T25" fmla="*/ 0 h 3612"/>
                <a:gd name="T26" fmla="*/ 1138 w 2561"/>
                <a:gd name="T27" fmla="*/ 0 h 3612"/>
                <a:gd name="T28" fmla="*/ 1179 w 2561"/>
                <a:gd name="T29" fmla="*/ 0 h 3612"/>
                <a:gd name="T30" fmla="*/ 1217 w 2561"/>
                <a:gd name="T31" fmla="*/ 0 h 3612"/>
                <a:gd name="T32" fmla="*/ 1251 w 2561"/>
                <a:gd name="T33" fmla="*/ 0 h 3612"/>
                <a:gd name="T34" fmla="*/ 1285 w 2561"/>
                <a:gd name="T35" fmla="*/ 0 h 3612"/>
                <a:gd name="T36" fmla="*/ 1320 w 2561"/>
                <a:gd name="T37" fmla="*/ 0 h 3612"/>
                <a:gd name="T38" fmla="*/ 1354 w 2561"/>
                <a:gd name="T39" fmla="*/ 0 h 3612"/>
                <a:gd name="T40" fmla="*/ 1391 w 2561"/>
                <a:gd name="T41" fmla="*/ 0 h 3612"/>
                <a:gd name="T42" fmla="*/ 1432 w 2561"/>
                <a:gd name="T43" fmla="*/ 0 h 3612"/>
                <a:gd name="T44" fmla="*/ 1476 w 2561"/>
                <a:gd name="T45" fmla="*/ 0 h 3612"/>
                <a:gd name="T46" fmla="*/ 1527 w 2561"/>
                <a:gd name="T47" fmla="*/ 0 h 3612"/>
                <a:gd name="T48" fmla="*/ 1584 w 2561"/>
                <a:gd name="T49" fmla="*/ 0 h 3612"/>
                <a:gd name="T50" fmla="*/ 1649 w 2561"/>
                <a:gd name="T51" fmla="*/ 0 h 3612"/>
                <a:gd name="T52" fmla="*/ 1461 w 2561"/>
                <a:gd name="T53" fmla="*/ 970 h 3612"/>
                <a:gd name="T54" fmla="*/ 2561 w 2561"/>
                <a:gd name="T55" fmla="*/ 801 h 3612"/>
                <a:gd name="T56" fmla="*/ 2561 w 2561"/>
                <a:gd name="T57" fmla="*/ 801 h 3612"/>
                <a:gd name="T58" fmla="*/ 2561 w 2561"/>
                <a:gd name="T59" fmla="*/ 999 h 3612"/>
                <a:gd name="T60" fmla="*/ 2561 w 2561"/>
                <a:gd name="T61" fmla="*/ 1130 h 3612"/>
                <a:gd name="T62" fmla="*/ 2561 w 2561"/>
                <a:gd name="T63" fmla="*/ 1260 h 3612"/>
                <a:gd name="T64" fmla="*/ 2561 w 2561"/>
                <a:gd name="T65" fmla="*/ 1457 h 3612"/>
                <a:gd name="T66" fmla="*/ 1502 w 2561"/>
                <a:gd name="T67" fmla="*/ 1290 h 3612"/>
                <a:gd name="T68" fmla="*/ 1499 w 2561"/>
                <a:gd name="T69" fmla="*/ 3612 h 3612"/>
                <a:gd name="T70" fmla="*/ 1499 w 2561"/>
                <a:gd name="T71" fmla="*/ 3612 h 3612"/>
                <a:gd name="T72" fmla="*/ 1434 w 2561"/>
                <a:gd name="T73" fmla="*/ 3612 h 3612"/>
                <a:gd name="T74" fmla="*/ 1385 w 2561"/>
                <a:gd name="T75" fmla="*/ 3612 h 3612"/>
                <a:gd name="T76" fmla="*/ 1348 w 2561"/>
                <a:gd name="T77" fmla="*/ 3612 h 3612"/>
                <a:gd name="T78" fmla="*/ 1321 w 2561"/>
                <a:gd name="T79" fmla="*/ 3612 h 3612"/>
                <a:gd name="T80" fmla="*/ 1302 w 2561"/>
                <a:gd name="T81" fmla="*/ 3612 h 3612"/>
                <a:gd name="T82" fmla="*/ 1288 w 2561"/>
                <a:gd name="T83" fmla="*/ 3612 h 3612"/>
                <a:gd name="T84" fmla="*/ 1281 w 2561"/>
                <a:gd name="T85" fmla="*/ 3612 h 3612"/>
                <a:gd name="T86" fmla="*/ 1275 w 2561"/>
                <a:gd name="T87" fmla="*/ 3612 h 3612"/>
                <a:gd name="T88" fmla="*/ 1267 w 2561"/>
                <a:gd name="T89" fmla="*/ 3612 h 3612"/>
                <a:gd name="T90" fmla="*/ 1260 w 2561"/>
                <a:gd name="T91" fmla="*/ 3612 h 3612"/>
                <a:gd name="T92" fmla="*/ 1246 w 2561"/>
                <a:gd name="T93" fmla="*/ 3612 h 3612"/>
                <a:gd name="T94" fmla="*/ 1229 w 2561"/>
                <a:gd name="T95" fmla="*/ 3612 h 3612"/>
                <a:gd name="T96" fmla="*/ 1202 w 2561"/>
                <a:gd name="T97" fmla="*/ 3612 h 3612"/>
                <a:gd name="T98" fmla="*/ 1166 w 2561"/>
                <a:gd name="T99" fmla="*/ 3612 h 3612"/>
                <a:gd name="T100" fmla="*/ 1117 w 2561"/>
                <a:gd name="T101" fmla="*/ 3612 h 3612"/>
                <a:gd name="T102" fmla="*/ 1054 w 2561"/>
                <a:gd name="T103" fmla="*/ 3612 h 3612"/>
                <a:gd name="T104" fmla="*/ 1058 w 2561"/>
                <a:gd name="T105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3" name="Text Box 78"/>
            <p:cNvSpPr txBox="1">
              <a:spLocks noChangeArrowheads="1"/>
            </p:cNvSpPr>
            <p:nvPr/>
          </p:nvSpPr>
          <p:spPr bwMode="auto">
            <a:xfrm>
              <a:off x="3420" y="5220"/>
              <a:ext cx="2340" cy="144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solidFill>
                    <a:srgbClr val="FFFFFF"/>
                  </a:solidFill>
                  <a:effectLst/>
                  <a:latin typeface="Monotype Corsiva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4" name="Text Box 79"/>
            <p:cNvSpPr txBox="1">
              <a:spLocks noChangeArrowheads="1"/>
            </p:cNvSpPr>
            <p:nvPr/>
          </p:nvSpPr>
          <p:spPr bwMode="auto">
            <a:xfrm>
              <a:off x="2880" y="2160"/>
              <a:ext cx="2880" cy="1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38409" y="260648"/>
            <a:ext cx="843804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Welcome to Year 3!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36711" y="1009968"/>
            <a:ext cx="8025368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en-GB" sz="2800" dirty="0"/>
          </a:p>
          <a:p>
            <a:pPr algn="ctr"/>
            <a:r>
              <a:rPr lang="en-GB" sz="2800" dirty="0"/>
              <a:t>Key Stage 2 Leader: Miss Bailey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3C class Teacher: Mr Copete</a:t>
            </a:r>
          </a:p>
          <a:p>
            <a:pPr algn="ctr"/>
            <a:r>
              <a:rPr lang="en-GB" sz="2800" dirty="0"/>
              <a:t>3J class Teacher: Ms James 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Year 3 Learning Support Assistants: </a:t>
            </a:r>
            <a:endParaRPr lang="en-GB" dirty="0"/>
          </a:p>
          <a:p>
            <a:pPr algn="ctr"/>
            <a:r>
              <a:rPr lang="en-GB" sz="2800" dirty="0"/>
              <a:t>Mrs Treasure</a:t>
            </a:r>
          </a:p>
          <a:p>
            <a:pPr algn="ctr"/>
            <a:endParaRPr lang="en-GB" sz="2800" dirty="0"/>
          </a:p>
          <a:p>
            <a:pPr algn="ctr"/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4794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557" y="5650194"/>
            <a:ext cx="9178557" cy="995809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99702" y="5783004"/>
            <a:ext cx="79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 Mary’s Farnham Royal Church of England Primary School</a:t>
            </a:r>
          </a:p>
          <a:p>
            <a:pPr algn="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‘is a GOOD school’ – Ofsted November 2015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38409" y="5800179"/>
            <a:ext cx="761293" cy="690711"/>
            <a:chOff x="1789" y="1427"/>
            <a:chExt cx="5454" cy="6133"/>
          </a:xfrm>
        </p:grpSpPr>
        <p:sp>
          <p:nvSpPr>
            <p:cNvPr id="7" name="AutoShape 2"/>
            <p:cNvSpPr>
              <a:spLocks noChangeAspect="1" noChangeArrowheads="1" noTextEdit="1"/>
            </p:cNvSpPr>
            <p:nvPr/>
          </p:nvSpPr>
          <p:spPr bwMode="auto">
            <a:xfrm>
              <a:off x="1789" y="1427"/>
              <a:ext cx="5454" cy="6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03" y="1440"/>
              <a:ext cx="5358" cy="6081"/>
            </a:xfrm>
            <a:custGeom>
              <a:avLst/>
              <a:gdLst>
                <a:gd name="T0" fmla="*/ 5124 w 10716"/>
                <a:gd name="T1" fmla="*/ 12036 h 12162"/>
                <a:gd name="T2" fmla="*/ 4581 w 10716"/>
                <a:gd name="T3" fmla="*/ 11800 h 12162"/>
                <a:gd name="T4" fmla="*/ 4063 w 10716"/>
                <a:gd name="T5" fmla="*/ 11514 h 12162"/>
                <a:gd name="T6" fmla="*/ 3572 w 10716"/>
                <a:gd name="T7" fmla="*/ 11182 h 12162"/>
                <a:gd name="T8" fmla="*/ 3111 w 10716"/>
                <a:gd name="T9" fmla="*/ 10807 h 12162"/>
                <a:gd name="T10" fmla="*/ 2682 w 10716"/>
                <a:gd name="T11" fmla="*/ 10396 h 12162"/>
                <a:gd name="T12" fmla="*/ 2288 w 10716"/>
                <a:gd name="T13" fmla="*/ 9954 h 12162"/>
                <a:gd name="T14" fmla="*/ 1929 w 10716"/>
                <a:gd name="T15" fmla="*/ 9484 h 12162"/>
                <a:gd name="T16" fmla="*/ 1610 w 10716"/>
                <a:gd name="T17" fmla="*/ 8992 h 12162"/>
                <a:gd name="T18" fmla="*/ 1333 w 10716"/>
                <a:gd name="T19" fmla="*/ 8482 h 12162"/>
                <a:gd name="T20" fmla="*/ 1098 w 10716"/>
                <a:gd name="T21" fmla="*/ 7959 h 12162"/>
                <a:gd name="T22" fmla="*/ 892 w 10716"/>
                <a:gd name="T23" fmla="*/ 7422 h 12162"/>
                <a:gd name="T24" fmla="*/ 710 w 10716"/>
                <a:gd name="T25" fmla="*/ 6863 h 12162"/>
                <a:gd name="T26" fmla="*/ 552 w 10716"/>
                <a:gd name="T27" fmla="*/ 6287 h 12162"/>
                <a:gd name="T28" fmla="*/ 416 w 10716"/>
                <a:gd name="T29" fmla="*/ 5700 h 12162"/>
                <a:gd name="T30" fmla="*/ 301 w 10716"/>
                <a:gd name="T31" fmla="*/ 5104 h 12162"/>
                <a:gd name="T32" fmla="*/ 207 w 10716"/>
                <a:gd name="T33" fmla="*/ 4503 h 12162"/>
                <a:gd name="T34" fmla="*/ 133 w 10716"/>
                <a:gd name="T35" fmla="*/ 3903 h 12162"/>
                <a:gd name="T36" fmla="*/ 75 w 10716"/>
                <a:gd name="T37" fmla="*/ 3308 h 12162"/>
                <a:gd name="T38" fmla="*/ 34 w 10716"/>
                <a:gd name="T39" fmla="*/ 2723 h 12162"/>
                <a:gd name="T40" fmla="*/ 9 w 10716"/>
                <a:gd name="T41" fmla="*/ 2152 h 12162"/>
                <a:gd name="T42" fmla="*/ 103 w 10716"/>
                <a:gd name="T43" fmla="*/ 1770 h 12162"/>
                <a:gd name="T44" fmla="*/ 409 w 10716"/>
                <a:gd name="T45" fmla="*/ 1739 h 12162"/>
                <a:gd name="T46" fmla="*/ 706 w 10716"/>
                <a:gd name="T47" fmla="*/ 1707 h 12162"/>
                <a:gd name="T48" fmla="*/ 995 w 10716"/>
                <a:gd name="T49" fmla="*/ 1671 h 12162"/>
                <a:gd name="T50" fmla="*/ 1274 w 10716"/>
                <a:gd name="T51" fmla="*/ 1633 h 12162"/>
                <a:gd name="T52" fmla="*/ 1544 w 10716"/>
                <a:gd name="T53" fmla="*/ 1591 h 12162"/>
                <a:gd name="T54" fmla="*/ 1803 w 10716"/>
                <a:gd name="T55" fmla="*/ 1542 h 12162"/>
                <a:gd name="T56" fmla="*/ 2049 w 10716"/>
                <a:gd name="T57" fmla="*/ 1487 h 12162"/>
                <a:gd name="T58" fmla="*/ 2282 w 10716"/>
                <a:gd name="T59" fmla="*/ 1424 h 12162"/>
                <a:gd name="T60" fmla="*/ 2501 w 10716"/>
                <a:gd name="T61" fmla="*/ 1351 h 12162"/>
                <a:gd name="T62" fmla="*/ 2705 w 10716"/>
                <a:gd name="T63" fmla="*/ 1269 h 12162"/>
                <a:gd name="T64" fmla="*/ 7930 w 10716"/>
                <a:gd name="T65" fmla="*/ 1176 h 12162"/>
                <a:gd name="T66" fmla="*/ 8130 w 10716"/>
                <a:gd name="T67" fmla="*/ 1257 h 12162"/>
                <a:gd name="T68" fmla="*/ 8345 w 10716"/>
                <a:gd name="T69" fmla="*/ 1329 h 12162"/>
                <a:gd name="T70" fmla="*/ 8574 w 10716"/>
                <a:gd name="T71" fmla="*/ 1389 h 12162"/>
                <a:gd name="T72" fmla="*/ 8818 w 10716"/>
                <a:gd name="T73" fmla="*/ 1441 h 12162"/>
                <a:gd name="T74" fmla="*/ 9073 w 10716"/>
                <a:gd name="T75" fmla="*/ 1486 h 12162"/>
                <a:gd name="T76" fmla="*/ 9341 w 10716"/>
                <a:gd name="T77" fmla="*/ 1524 h 12162"/>
                <a:gd name="T78" fmla="*/ 9619 w 10716"/>
                <a:gd name="T79" fmla="*/ 1557 h 12162"/>
                <a:gd name="T80" fmla="*/ 9907 w 10716"/>
                <a:gd name="T81" fmla="*/ 1584 h 12162"/>
                <a:gd name="T82" fmla="*/ 10204 w 10716"/>
                <a:gd name="T83" fmla="*/ 1609 h 12162"/>
                <a:gd name="T84" fmla="*/ 10507 w 10716"/>
                <a:gd name="T85" fmla="*/ 1633 h 12162"/>
                <a:gd name="T86" fmla="*/ 10716 w 10716"/>
                <a:gd name="T87" fmla="*/ 2021 h 12162"/>
                <a:gd name="T88" fmla="*/ 10682 w 10716"/>
                <a:gd name="T89" fmla="*/ 3179 h 12162"/>
                <a:gd name="T90" fmla="*/ 10583 w 10716"/>
                <a:gd name="T91" fmla="*/ 4379 h 12162"/>
                <a:gd name="T92" fmla="*/ 10410 w 10716"/>
                <a:gd name="T93" fmla="*/ 5584 h 12162"/>
                <a:gd name="T94" fmla="*/ 10152 w 10716"/>
                <a:gd name="T95" fmla="*/ 6758 h 12162"/>
                <a:gd name="T96" fmla="*/ 9800 w 10716"/>
                <a:gd name="T97" fmla="*/ 7867 h 12162"/>
                <a:gd name="T98" fmla="*/ 9580 w 10716"/>
                <a:gd name="T99" fmla="*/ 8394 h 12162"/>
                <a:gd name="T100" fmla="*/ 9316 w 10716"/>
                <a:gd name="T101" fmla="*/ 8909 h 12162"/>
                <a:gd name="T102" fmla="*/ 9009 w 10716"/>
                <a:gd name="T103" fmla="*/ 9406 h 12162"/>
                <a:gd name="T104" fmla="*/ 8661 w 10716"/>
                <a:gd name="T105" fmla="*/ 9882 h 12162"/>
                <a:gd name="T106" fmla="*/ 8276 w 10716"/>
                <a:gd name="T107" fmla="*/ 10331 h 12162"/>
                <a:gd name="T108" fmla="*/ 7855 w 10716"/>
                <a:gd name="T109" fmla="*/ 10749 h 12162"/>
                <a:gd name="T110" fmla="*/ 7402 w 10716"/>
                <a:gd name="T111" fmla="*/ 11133 h 12162"/>
                <a:gd name="T112" fmla="*/ 6918 w 10716"/>
                <a:gd name="T113" fmla="*/ 11475 h 12162"/>
                <a:gd name="T114" fmla="*/ 6406 w 10716"/>
                <a:gd name="T115" fmla="*/ 11775 h 12162"/>
                <a:gd name="T116" fmla="*/ 5871 w 10716"/>
                <a:gd name="T117" fmla="*/ 12025 h 1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16" h="12162">
                  <a:moveTo>
                    <a:pt x="5499" y="12162"/>
                  </a:moveTo>
                  <a:lnTo>
                    <a:pt x="5311" y="12102"/>
                  </a:lnTo>
                  <a:lnTo>
                    <a:pt x="5124" y="12036"/>
                  </a:lnTo>
                  <a:lnTo>
                    <a:pt x="4941" y="11963"/>
                  </a:lnTo>
                  <a:lnTo>
                    <a:pt x="4760" y="11884"/>
                  </a:lnTo>
                  <a:lnTo>
                    <a:pt x="4581" y="11800"/>
                  </a:lnTo>
                  <a:lnTo>
                    <a:pt x="4405" y="11710"/>
                  </a:lnTo>
                  <a:lnTo>
                    <a:pt x="4234" y="11614"/>
                  </a:lnTo>
                  <a:lnTo>
                    <a:pt x="4063" y="11514"/>
                  </a:lnTo>
                  <a:lnTo>
                    <a:pt x="3896" y="11408"/>
                  </a:lnTo>
                  <a:lnTo>
                    <a:pt x="3732" y="11296"/>
                  </a:lnTo>
                  <a:lnTo>
                    <a:pt x="3572" y="11182"/>
                  </a:lnTo>
                  <a:lnTo>
                    <a:pt x="3416" y="11060"/>
                  </a:lnTo>
                  <a:lnTo>
                    <a:pt x="3262" y="10936"/>
                  </a:lnTo>
                  <a:lnTo>
                    <a:pt x="3111" y="10807"/>
                  </a:lnTo>
                  <a:lnTo>
                    <a:pt x="2965" y="10674"/>
                  </a:lnTo>
                  <a:lnTo>
                    <a:pt x="2822" y="10537"/>
                  </a:lnTo>
                  <a:lnTo>
                    <a:pt x="2682" y="10396"/>
                  </a:lnTo>
                  <a:lnTo>
                    <a:pt x="2546" y="10252"/>
                  </a:lnTo>
                  <a:lnTo>
                    <a:pt x="2414" y="10105"/>
                  </a:lnTo>
                  <a:lnTo>
                    <a:pt x="2288" y="9954"/>
                  </a:lnTo>
                  <a:lnTo>
                    <a:pt x="2164" y="9800"/>
                  </a:lnTo>
                  <a:lnTo>
                    <a:pt x="2044" y="9643"/>
                  </a:lnTo>
                  <a:lnTo>
                    <a:pt x="1929" y="9484"/>
                  </a:lnTo>
                  <a:lnTo>
                    <a:pt x="1818" y="9322"/>
                  </a:lnTo>
                  <a:lnTo>
                    <a:pt x="1712" y="9158"/>
                  </a:lnTo>
                  <a:lnTo>
                    <a:pt x="1610" y="8992"/>
                  </a:lnTo>
                  <a:lnTo>
                    <a:pt x="1513" y="8823"/>
                  </a:lnTo>
                  <a:lnTo>
                    <a:pt x="1421" y="8653"/>
                  </a:lnTo>
                  <a:lnTo>
                    <a:pt x="1333" y="8482"/>
                  </a:lnTo>
                  <a:lnTo>
                    <a:pt x="1249" y="8308"/>
                  </a:lnTo>
                  <a:lnTo>
                    <a:pt x="1171" y="8134"/>
                  </a:lnTo>
                  <a:lnTo>
                    <a:pt x="1098" y="7959"/>
                  </a:lnTo>
                  <a:lnTo>
                    <a:pt x="1027" y="7782"/>
                  </a:lnTo>
                  <a:lnTo>
                    <a:pt x="958" y="7603"/>
                  </a:lnTo>
                  <a:lnTo>
                    <a:pt x="892" y="7422"/>
                  </a:lnTo>
                  <a:lnTo>
                    <a:pt x="828" y="7238"/>
                  </a:lnTo>
                  <a:lnTo>
                    <a:pt x="767" y="7052"/>
                  </a:lnTo>
                  <a:lnTo>
                    <a:pt x="710" y="6863"/>
                  </a:lnTo>
                  <a:lnTo>
                    <a:pt x="655" y="6674"/>
                  </a:lnTo>
                  <a:lnTo>
                    <a:pt x="601" y="6481"/>
                  </a:lnTo>
                  <a:lnTo>
                    <a:pt x="552" y="6287"/>
                  </a:lnTo>
                  <a:lnTo>
                    <a:pt x="504" y="6092"/>
                  </a:lnTo>
                  <a:lnTo>
                    <a:pt x="458" y="5897"/>
                  </a:lnTo>
                  <a:lnTo>
                    <a:pt x="416" y="5700"/>
                  </a:lnTo>
                  <a:lnTo>
                    <a:pt x="376" y="5502"/>
                  </a:lnTo>
                  <a:lnTo>
                    <a:pt x="337" y="5303"/>
                  </a:lnTo>
                  <a:lnTo>
                    <a:pt x="301" y="5104"/>
                  </a:lnTo>
                  <a:lnTo>
                    <a:pt x="269" y="4903"/>
                  </a:lnTo>
                  <a:lnTo>
                    <a:pt x="237" y="4703"/>
                  </a:lnTo>
                  <a:lnTo>
                    <a:pt x="207" y="4503"/>
                  </a:lnTo>
                  <a:lnTo>
                    <a:pt x="181" y="4302"/>
                  </a:lnTo>
                  <a:lnTo>
                    <a:pt x="155" y="4103"/>
                  </a:lnTo>
                  <a:lnTo>
                    <a:pt x="133" y="3903"/>
                  </a:lnTo>
                  <a:lnTo>
                    <a:pt x="112" y="3704"/>
                  </a:lnTo>
                  <a:lnTo>
                    <a:pt x="93" y="3506"/>
                  </a:lnTo>
                  <a:lnTo>
                    <a:pt x="75" y="3308"/>
                  </a:lnTo>
                  <a:lnTo>
                    <a:pt x="60" y="3112"/>
                  </a:lnTo>
                  <a:lnTo>
                    <a:pt x="46" y="2917"/>
                  </a:lnTo>
                  <a:lnTo>
                    <a:pt x="34" y="2723"/>
                  </a:lnTo>
                  <a:lnTo>
                    <a:pt x="24" y="2531"/>
                  </a:lnTo>
                  <a:lnTo>
                    <a:pt x="16" y="2341"/>
                  </a:lnTo>
                  <a:lnTo>
                    <a:pt x="9" y="2152"/>
                  </a:lnTo>
                  <a:lnTo>
                    <a:pt x="3" y="1965"/>
                  </a:lnTo>
                  <a:lnTo>
                    <a:pt x="0" y="1781"/>
                  </a:lnTo>
                  <a:lnTo>
                    <a:pt x="103" y="1770"/>
                  </a:lnTo>
                  <a:lnTo>
                    <a:pt x="206" y="1760"/>
                  </a:lnTo>
                  <a:lnTo>
                    <a:pt x="307" y="1749"/>
                  </a:lnTo>
                  <a:lnTo>
                    <a:pt x="409" y="1739"/>
                  </a:lnTo>
                  <a:lnTo>
                    <a:pt x="509" y="1728"/>
                  </a:lnTo>
                  <a:lnTo>
                    <a:pt x="607" y="1718"/>
                  </a:lnTo>
                  <a:lnTo>
                    <a:pt x="706" y="1707"/>
                  </a:lnTo>
                  <a:lnTo>
                    <a:pt x="803" y="1695"/>
                  </a:lnTo>
                  <a:lnTo>
                    <a:pt x="900" y="1683"/>
                  </a:lnTo>
                  <a:lnTo>
                    <a:pt x="995" y="1671"/>
                  </a:lnTo>
                  <a:lnTo>
                    <a:pt x="1089" y="1660"/>
                  </a:lnTo>
                  <a:lnTo>
                    <a:pt x="1183" y="1646"/>
                  </a:lnTo>
                  <a:lnTo>
                    <a:pt x="1274" y="1633"/>
                  </a:lnTo>
                  <a:lnTo>
                    <a:pt x="1365" y="1620"/>
                  </a:lnTo>
                  <a:lnTo>
                    <a:pt x="1456" y="1605"/>
                  </a:lnTo>
                  <a:lnTo>
                    <a:pt x="1544" y="1591"/>
                  </a:lnTo>
                  <a:lnTo>
                    <a:pt x="1631" y="1575"/>
                  </a:lnTo>
                  <a:lnTo>
                    <a:pt x="1718" y="1559"/>
                  </a:lnTo>
                  <a:lnTo>
                    <a:pt x="1803" y="1542"/>
                  </a:lnTo>
                  <a:lnTo>
                    <a:pt x="1886" y="1525"/>
                  </a:lnTo>
                  <a:lnTo>
                    <a:pt x="1968" y="1507"/>
                  </a:lnTo>
                  <a:lnTo>
                    <a:pt x="2049" y="1487"/>
                  </a:lnTo>
                  <a:lnTo>
                    <a:pt x="2128" y="1467"/>
                  </a:lnTo>
                  <a:lnTo>
                    <a:pt x="2206" y="1446"/>
                  </a:lnTo>
                  <a:lnTo>
                    <a:pt x="2282" y="1424"/>
                  </a:lnTo>
                  <a:lnTo>
                    <a:pt x="2356" y="1401"/>
                  </a:lnTo>
                  <a:lnTo>
                    <a:pt x="2429" y="1377"/>
                  </a:lnTo>
                  <a:lnTo>
                    <a:pt x="2501" y="1351"/>
                  </a:lnTo>
                  <a:lnTo>
                    <a:pt x="2570" y="1325"/>
                  </a:lnTo>
                  <a:lnTo>
                    <a:pt x="2638" y="1298"/>
                  </a:lnTo>
                  <a:lnTo>
                    <a:pt x="2705" y="1269"/>
                  </a:lnTo>
                  <a:lnTo>
                    <a:pt x="2770" y="1239"/>
                  </a:lnTo>
                  <a:lnTo>
                    <a:pt x="5335" y="0"/>
                  </a:lnTo>
                  <a:lnTo>
                    <a:pt x="7930" y="1176"/>
                  </a:lnTo>
                  <a:lnTo>
                    <a:pt x="7994" y="1205"/>
                  </a:lnTo>
                  <a:lnTo>
                    <a:pt x="8061" y="1231"/>
                  </a:lnTo>
                  <a:lnTo>
                    <a:pt x="8130" y="1257"/>
                  </a:lnTo>
                  <a:lnTo>
                    <a:pt x="8200" y="1283"/>
                  </a:lnTo>
                  <a:lnTo>
                    <a:pt x="8272" y="1306"/>
                  </a:lnTo>
                  <a:lnTo>
                    <a:pt x="8345" y="1329"/>
                  </a:lnTo>
                  <a:lnTo>
                    <a:pt x="8419" y="1350"/>
                  </a:lnTo>
                  <a:lnTo>
                    <a:pt x="8497" y="1370"/>
                  </a:lnTo>
                  <a:lnTo>
                    <a:pt x="8574" y="1389"/>
                  </a:lnTo>
                  <a:lnTo>
                    <a:pt x="8654" y="1408"/>
                  </a:lnTo>
                  <a:lnTo>
                    <a:pt x="8736" y="1425"/>
                  </a:lnTo>
                  <a:lnTo>
                    <a:pt x="8818" y="1441"/>
                  </a:lnTo>
                  <a:lnTo>
                    <a:pt x="8901" y="1457"/>
                  </a:lnTo>
                  <a:lnTo>
                    <a:pt x="8986" y="1471"/>
                  </a:lnTo>
                  <a:lnTo>
                    <a:pt x="9073" y="1486"/>
                  </a:lnTo>
                  <a:lnTo>
                    <a:pt x="9161" y="1499"/>
                  </a:lnTo>
                  <a:lnTo>
                    <a:pt x="9250" y="1512"/>
                  </a:lnTo>
                  <a:lnTo>
                    <a:pt x="9341" y="1524"/>
                  </a:lnTo>
                  <a:lnTo>
                    <a:pt x="9433" y="1534"/>
                  </a:lnTo>
                  <a:lnTo>
                    <a:pt x="9525" y="1546"/>
                  </a:lnTo>
                  <a:lnTo>
                    <a:pt x="9619" y="1557"/>
                  </a:lnTo>
                  <a:lnTo>
                    <a:pt x="9715" y="1566"/>
                  </a:lnTo>
                  <a:lnTo>
                    <a:pt x="9810" y="1575"/>
                  </a:lnTo>
                  <a:lnTo>
                    <a:pt x="9907" y="1584"/>
                  </a:lnTo>
                  <a:lnTo>
                    <a:pt x="10004" y="1594"/>
                  </a:lnTo>
                  <a:lnTo>
                    <a:pt x="10104" y="1602"/>
                  </a:lnTo>
                  <a:lnTo>
                    <a:pt x="10204" y="1609"/>
                  </a:lnTo>
                  <a:lnTo>
                    <a:pt x="10304" y="1617"/>
                  </a:lnTo>
                  <a:lnTo>
                    <a:pt x="10405" y="1625"/>
                  </a:lnTo>
                  <a:lnTo>
                    <a:pt x="10507" y="1633"/>
                  </a:lnTo>
                  <a:lnTo>
                    <a:pt x="10610" y="1641"/>
                  </a:lnTo>
                  <a:lnTo>
                    <a:pt x="10714" y="1649"/>
                  </a:lnTo>
                  <a:lnTo>
                    <a:pt x="10716" y="2021"/>
                  </a:lnTo>
                  <a:lnTo>
                    <a:pt x="10711" y="2400"/>
                  </a:lnTo>
                  <a:lnTo>
                    <a:pt x="10699" y="2786"/>
                  </a:lnTo>
                  <a:lnTo>
                    <a:pt x="10682" y="3179"/>
                  </a:lnTo>
                  <a:lnTo>
                    <a:pt x="10656" y="3577"/>
                  </a:lnTo>
                  <a:lnTo>
                    <a:pt x="10623" y="3977"/>
                  </a:lnTo>
                  <a:lnTo>
                    <a:pt x="10583" y="4379"/>
                  </a:lnTo>
                  <a:lnTo>
                    <a:pt x="10535" y="4782"/>
                  </a:lnTo>
                  <a:lnTo>
                    <a:pt x="10477" y="5184"/>
                  </a:lnTo>
                  <a:lnTo>
                    <a:pt x="10410" y="5584"/>
                  </a:lnTo>
                  <a:lnTo>
                    <a:pt x="10334" y="5980"/>
                  </a:lnTo>
                  <a:lnTo>
                    <a:pt x="10249" y="6372"/>
                  </a:lnTo>
                  <a:lnTo>
                    <a:pt x="10152" y="6758"/>
                  </a:lnTo>
                  <a:lnTo>
                    <a:pt x="10046" y="7136"/>
                  </a:lnTo>
                  <a:lnTo>
                    <a:pt x="9928" y="7507"/>
                  </a:lnTo>
                  <a:lnTo>
                    <a:pt x="9800" y="7867"/>
                  </a:lnTo>
                  <a:lnTo>
                    <a:pt x="9731" y="8043"/>
                  </a:lnTo>
                  <a:lnTo>
                    <a:pt x="9658" y="8220"/>
                  </a:lnTo>
                  <a:lnTo>
                    <a:pt x="9580" y="8394"/>
                  </a:lnTo>
                  <a:lnTo>
                    <a:pt x="9497" y="8568"/>
                  </a:lnTo>
                  <a:lnTo>
                    <a:pt x="9409" y="8739"/>
                  </a:lnTo>
                  <a:lnTo>
                    <a:pt x="9316" y="8909"/>
                  </a:lnTo>
                  <a:lnTo>
                    <a:pt x="9218" y="9077"/>
                  </a:lnTo>
                  <a:lnTo>
                    <a:pt x="9116" y="9243"/>
                  </a:lnTo>
                  <a:lnTo>
                    <a:pt x="9009" y="9406"/>
                  </a:lnTo>
                  <a:lnTo>
                    <a:pt x="8897" y="9568"/>
                  </a:lnTo>
                  <a:lnTo>
                    <a:pt x="8782" y="9726"/>
                  </a:lnTo>
                  <a:lnTo>
                    <a:pt x="8661" y="9882"/>
                  </a:lnTo>
                  <a:lnTo>
                    <a:pt x="8537" y="10035"/>
                  </a:lnTo>
                  <a:lnTo>
                    <a:pt x="8409" y="10185"/>
                  </a:lnTo>
                  <a:lnTo>
                    <a:pt x="8276" y="10331"/>
                  </a:lnTo>
                  <a:lnTo>
                    <a:pt x="8140" y="10475"/>
                  </a:lnTo>
                  <a:lnTo>
                    <a:pt x="8000" y="10613"/>
                  </a:lnTo>
                  <a:lnTo>
                    <a:pt x="7855" y="10749"/>
                  </a:lnTo>
                  <a:lnTo>
                    <a:pt x="7707" y="10881"/>
                  </a:lnTo>
                  <a:lnTo>
                    <a:pt x="7557" y="11009"/>
                  </a:lnTo>
                  <a:lnTo>
                    <a:pt x="7402" y="11133"/>
                  </a:lnTo>
                  <a:lnTo>
                    <a:pt x="7243" y="11251"/>
                  </a:lnTo>
                  <a:lnTo>
                    <a:pt x="7082" y="11366"/>
                  </a:lnTo>
                  <a:lnTo>
                    <a:pt x="6918" y="11475"/>
                  </a:lnTo>
                  <a:lnTo>
                    <a:pt x="6751" y="11581"/>
                  </a:lnTo>
                  <a:lnTo>
                    <a:pt x="6581" y="11680"/>
                  </a:lnTo>
                  <a:lnTo>
                    <a:pt x="6406" y="11775"/>
                  </a:lnTo>
                  <a:lnTo>
                    <a:pt x="6230" y="11864"/>
                  </a:lnTo>
                  <a:lnTo>
                    <a:pt x="6051" y="11947"/>
                  </a:lnTo>
                  <a:lnTo>
                    <a:pt x="5871" y="12025"/>
                  </a:lnTo>
                  <a:lnTo>
                    <a:pt x="5685" y="12096"/>
                  </a:lnTo>
                  <a:lnTo>
                    <a:pt x="5499" y="12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9" y="5415"/>
              <a:ext cx="2218" cy="2118"/>
            </a:xfrm>
            <a:custGeom>
              <a:avLst/>
              <a:gdLst>
                <a:gd name="T0" fmla="*/ 0 w 4437"/>
                <a:gd name="T1" fmla="*/ 16 h 4235"/>
                <a:gd name="T2" fmla="*/ 153 w 4437"/>
                <a:gd name="T3" fmla="*/ 366 h 4235"/>
                <a:gd name="T4" fmla="*/ 324 w 4437"/>
                <a:gd name="T5" fmla="*/ 713 h 4235"/>
                <a:gd name="T6" fmla="*/ 514 w 4437"/>
                <a:gd name="T7" fmla="*/ 1052 h 4235"/>
                <a:gd name="T8" fmla="*/ 723 w 4437"/>
                <a:gd name="T9" fmla="*/ 1383 h 4235"/>
                <a:gd name="T10" fmla="*/ 950 w 4437"/>
                <a:gd name="T11" fmla="*/ 1705 h 4235"/>
                <a:gd name="T12" fmla="*/ 1194 w 4437"/>
                <a:gd name="T13" fmla="*/ 2018 h 4235"/>
                <a:gd name="T14" fmla="*/ 1452 w 4437"/>
                <a:gd name="T15" fmla="*/ 2317 h 4235"/>
                <a:gd name="T16" fmla="*/ 1730 w 4437"/>
                <a:gd name="T17" fmla="*/ 2603 h 4235"/>
                <a:gd name="T18" fmla="*/ 2021 w 4437"/>
                <a:gd name="T19" fmla="*/ 2873 h 4235"/>
                <a:gd name="T20" fmla="*/ 2327 w 4437"/>
                <a:gd name="T21" fmla="*/ 3128 h 4235"/>
                <a:gd name="T22" fmla="*/ 2643 w 4437"/>
                <a:gd name="T23" fmla="*/ 3365 h 4235"/>
                <a:gd name="T24" fmla="*/ 2976 w 4437"/>
                <a:gd name="T25" fmla="*/ 3582 h 4235"/>
                <a:gd name="T26" fmla="*/ 3319 w 4437"/>
                <a:gd name="T27" fmla="*/ 3780 h 4235"/>
                <a:gd name="T28" fmla="*/ 3677 w 4437"/>
                <a:gd name="T29" fmla="*/ 3956 h 4235"/>
                <a:gd name="T30" fmla="*/ 4043 w 4437"/>
                <a:gd name="T31" fmla="*/ 4107 h 4235"/>
                <a:gd name="T32" fmla="*/ 4419 w 4437"/>
                <a:gd name="T33" fmla="*/ 4235 h 4235"/>
                <a:gd name="T34" fmla="*/ 4249 w 4437"/>
                <a:gd name="T35" fmla="*/ 4127 h 4235"/>
                <a:gd name="T36" fmla="*/ 3882 w 4437"/>
                <a:gd name="T37" fmla="*/ 3990 h 4235"/>
                <a:gd name="T38" fmla="*/ 3524 w 4437"/>
                <a:gd name="T39" fmla="*/ 3828 h 4235"/>
                <a:gd name="T40" fmla="*/ 3177 w 4437"/>
                <a:gd name="T41" fmla="*/ 3642 h 4235"/>
                <a:gd name="T42" fmla="*/ 2842 w 4437"/>
                <a:gd name="T43" fmla="*/ 3437 h 4235"/>
                <a:gd name="T44" fmla="*/ 2519 w 4437"/>
                <a:gd name="T45" fmla="*/ 3212 h 4235"/>
                <a:gd name="T46" fmla="*/ 2210 w 4437"/>
                <a:gd name="T47" fmla="*/ 2967 h 4235"/>
                <a:gd name="T48" fmla="*/ 1915 w 4437"/>
                <a:gd name="T49" fmla="*/ 2706 h 4235"/>
                <a:gd name="T50" fmla="*/ 1631 w 4437"/>
                <a:gd name="T51" fmla="*/ 2429 h 4235"/>
                <a:gd name="T52" fmla="*/ 1366 w 4437"/>
                <a:gd name="T53" fmla="*/ 2139 h 4235"/>
                <a:gd name="T54" fmla="*/ 1115 w 4437"/>
                <a:gd name="T55" fmla="*/ 1835 h 4235"/>
                <a:gd name="T56" fmla="*/ 882 w 4437"/>
                <a:gd name="T57" fmla="*/ 1520 h 4235"/>
                <a:gd name="T58" fmla="*/ 664 w 4437"/>
                <a:gd name="T59" fmla="*/ 1195 h 4235"/>
                <a:gd name="T60" fmla="*/ 468 w 4437"/>
                <a:gd name="T61" fmla="*/ 862 h 4235"/>
                <a:gd name="T62" fmla="*/ 287 w 4437"/>
                <a:gd name="T63" fmla="*/ 522 h 4235"/>
                <a:gd name="T64" fmla="*/ 127 w 4437"/>
                <a:gd name="T65" fmla="*/ 175 h 4235"/>
                <a:gd name="T66" fmla="*/ 54 w 4437"/>
                <a:gd name="T67" fmla="*/ 0 h 4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37" h="4235">
                  <a:moveTo>
                    <a:pt x="0" y="16"/>
                  </a:moveTo>
                  <a:lnTo>
                    <a:pt x="0" y="16"/>
                  </a:lnTo>
                  <a:lnTo>
                    <a:pt x="74" y="191"/>
                  </a:lnTo>
                  <a:lnTo>
                    <a:pt x="153" y="366"/>
                  </a:lnTo>
                  <a:lnTo>
                    <a:pt x="236" y="540"/>
                  </a:lnTo>
                  <a:lnTo>
                    <a:pt x="324" y="713"/>
                  </a:lnTo>
                  <a:lnTo>
                    <a:pt x="417" y="883"/>
                  </a:lnTo>
                  <a:lnTo>
                    <a:pt x="514" y="1052"/>
                  </a:lnTo>
                  <a:lnTo>
                    <a:pt x="617" y="1219"/>
                  </a:lnTo>
                  <a:lnTo>
                    <a:pt x="723" y="1383"/>
                  </a:lnTo>
                  <a:lnTo>
                    <a:pt x="835" y="1546"/>
                  </a:lnTo>
                  <a:lnTo>
                    <a:pt x="950" y="1705"/>
                  </a:lnTo>
                  <a:lnTo>
                    <a:pt x="1070" y="1864"/>
                  </a:lnTo>
                  <a:lnTo>
                    <a:pt x="1194" y="2018"/>
                  </a:lnTo>
                  <a:lnTo>
                    <a:pt x="1321" y="2168"/>
                  </a:lnTo>
                  <a:lnTo>
                    <a:pt x="1452" y="2317"/>
                  </a:lnTo>
                  <a:lnTo>
                    <a:pt x="1590" y="2461"/>
                  </a:lnTo>
                  <a:lnTo>
                    <a:pt x="1730" y="2603"/>
                  </a:lnTo>
                  <a:lnTo>
                    <a:pt x="1873" y="2740"/>
                  </a:lnTo>
                  <a:lnTo>
                    <a:pt x="2021" y="2873"/>
                  </a:lnTo>
                  <a:lnTo>
                    <a:pt x="2172" y="3004"/>
                  </a:lnTo>
                  <a:lnTo>
                    <a:pt x="2327" y="3128"/>
                  </a:lnTo>
                  <a:lnTo>
                    <a:pt x="2484" y="3249"/>
                  </a:lnTo>
                  <a:lnTo>
                    <a:pt x="2643" y="3365"/>
                  </a:lnTo>
                  <a:lnTo>
                    <a:pt x="2809" y="3477"/>
                  </a:lnTo>
                  <a:lnTo>
                    <a:pt x="2976" y="3582"/>
                  </a:lnTo>
                  <a:lnTo>
                    <a:pt x="3148" y="3684"/>
                  </a:lnTo>
                  <a:lnTo>
                    <a:pt x="3319" y="3780"/>
                  </a:lnTo>
                  <a:lnTo>
                    <a:pt x="3497" y="3870"/>
                  </a:lnTo>
                  <a:lnTo>
                    <a:pt x="3677" y="3956"/>
                  </a:lnTo>
                  <a:lnTo>
                    <a:pt x="3858" y="4035"/>
                  </a:lnTo>
                  <a:lnTo>
                    <a:pt x="4043" y="4107"/>
                  </a:lnTo>
                  <a:lnTo>
                    <a:pt x="4231" y="4174"/>
                  </a:lnTo>
                  <a:lnTo>
                    <a:pt x="4419" y="4235"/>
                  </a:lnTo>
                  <a:lnTo>
                    <a:pt x="4437" y="4188"/>
                  </a:lnTo>
                  <a:lnTo>
                    <a:pt x="4249" y="4127"/>
                  </a:lnTo>
                  <a:lnTo>
                    <a:pt x="4064" y="4062"/>
                  </a:lnTo>
                  <a:lnTo>
                    <a:pt x="3882" y="3990"/>
                  </a:lnTo>
                  <a:lnTo>
                    <a:pt x="3701" y="3911"/>
                  </a:lnTo>
                  <a:lnTo>
                    <a:pt x="3524" y="3828"/>
                  </a:lnTo>
                  <a:lnTo>
                    <a:pt x="3349" y="3738"/>
                  </a:lnTo>
                  <a:lnTo>
                    <a:pt x="3177" y="3642"/>
                  </a:lnTo>
                  <a:lnTo>
                    <a:pt x="3009" y="3543"/>
                  </a:lnTo>
                  <a:lnTo>
                    <a:pt x="2842" y="3437"/>
                  </a:lnTo>
                  <a:lnTo>
                    <a:pt x="2679" y="3325"/>
                  </a:lnTo>
                  <a:lnTo>
                    <a:pt x="2519" y="3212"/>
                  </a:lnTo>
                  <a:lnTo>
                    <a:pt x="2363" y="3091"/>
                  </a:lnTo>
                  <a:lnTo>
                    <a:pt x="2210" y="2967"/>
                  </a:lnTo>
                  <a:lnTo>
                    <a:pt x="2060" y="2839"/>
                  </a:lnTo>
                  <a:lnTo>
                    <a:pt x="1915" y="2706"/>
                  </a:lnTo>
                  <a:lnTo>
                    <a:pt x="1772" y="2569"/>
                  </a:lnTo>
                  <a:lnTo>
                    <a:pt x="1631" y="2429"/>
                  </a:lnTo>
                  <a:lnTo>
                    <a:pt x="1497" y="2285"/>
                  </a:lnTo>
                  <a:lnTo>
                    <a:pt x="1366" y="2139"/>
                  </a:lnTo>
                  <a:lnTo>
                    <a:pt x="1239" y="1989"/>
                  </a:lnTo>
                  <a:lnTo>
                    <a:pt x="1115" y="1835"/>
                  </a:lnTo>
                  <a:lnTo>
                    <a:pt x="997" y="1679"/>
                  </a:lnTo>
                  <a:lnTo>
                    <a:pt x="882" y="1520"/>
                  </a:lnTo>
                  <a:lnTo>
                    <a:pt x="770" y="1359"/>
                  </a:lnTo>
                  <a:lnTo>
                    <a:pt x="664" y="1195"/>
                  </a:lnTo>
                  <a:lnTo>
                    <a:pt x="565" y="1031"/>
                  </a:lnTo>
                  <a:lnTo>
                    <a:pt x="468" y="862"/>
                  </a:lnTo>
                  <a:lnTo>
                    <a:pt x="375" y="692"/>
                  </a:lnTo>
                  <a:lnTo>
                    <a:pt x="287" y="522"/>
                  </a:lnTo>
                  <a:lnTo>
                    <a:pt x="203" y="348"/>
                  </a:lnTo>
                  <a:lnTo>
                    <a:pt x="127" y="175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89" y="2318"/>
              <a:ext cx="577" cy="3105"/>
            </a:xfrm>
            <a:custGeom>
              <a:avLst/>
              <a:gdLst>
                <a:gd name="T0" fmla="*/ 0 w 1153"/>
                <a:gd name="T1" fmla="*/ 25 h 6211"/>
                <a:gd name="T2" fmla="*/ 9 w 1153"/>
                <a:gd name="T3" fmla="*/ 396 h 6211"/>
                <a:gd name="T4" fmla="*/ 24 w 1153"/>
                <a:gd name="T5" fmla="*/ 775 h 6211"/>
                <a:gd name="T6" fmla="*/ 46 w 1153"/>
                <a:gd name="T7" fmla="*/ 1162 h 6211"/>
                <a:gd name="T8" fmla="*/ 74 w 1153"/>
                <a:gd name="T9" fmla="*/ 1554 h 6211"/>
                <a:gd name="T10" fmla="*/ 112 w 1153"/>
                <a:gd name="T11" fmla="*/ 1949 h 6211"/>
                <a:gd name="T12" fmla="*/ 155 w 1153"/>
                <a:gd name="T13" fmla="*/ 2349 h 6211"/>
                <a:gd name="T14" fmla="*/ 207 w 1153"/>
                <a:gd name="T15" fmla="*/ 2749 h 6211"/>
                <a:gd name="T16" fmla="*/ 268 w 1153"/>
                <a:gd name="T17" fmla="*/ 3150 h 6211"/>
                <a:gd name="T18" fmla="*/ 337 w 1153"/>
                <a:gd name="T19" fmla="*/ 3551 h 6211"/>
                <a:gd name="T20" fmla="*/ 416 w 1153"/>
                <a:gd name="T21" fmla="*/ 3947 h 6211"/>
                <a:gd name="T22" fmla="*/ 504 w 1153"/>
                <a:gd name="T23" fmla="*/ 4342 h 6211"/>
                <a:gd name="T24" fmla="*/ 603 w 1153"/>
                <a:gd name="T25" fmla="*/ 4730 h 6211"/>
                <a:gd name="T26" fmla="*/ 711 w 1153"/>
                <a:gd name="T27" fmla="*/ 5113 h 6211"/>
                <a:gd name="T28" fmla="*/ 829 w 1153"/>
                <a:gd name="T29" fmla="*/ 5488 h 6211"/>
                <a:gd name="T30" fmla="*/ 959 w 1153"/>
                <a:gd name="T31" fmla="*/ 5855 h 6211"/>
                <a:gd name="T32" fmla="*/ 1099 w 1153"/>
                <a:gd name="T33" fmla="*/ 6211 h 6211"/>
                <a:gd name="T34" fmla="*/ 1082 w 1153"/>
                <a:gd name="T35" fmla="*/ 6018 h 6211"/>
                <a:gd name="T36" fmla="*/ 947 w 1153"/>
                <a:gd name="T37" fmla="*/ 5660 h 6211"/>
                <a:gd name="T38" fmla="*/ 822 w 1153"/>
                <a:gd name="T39" fmla="*/ 5289 h 6211"/>
                <a:gd name="T40" fmla="*/ 710 w 1153"/>
                <a:gd name="T41" fmla="*/ 4912 h 6211"/>
                <a:gd name="T42" fmla="*/ 608 w 1153"/>
                <a:gd name="T43" fmla="*/ 4526 h 6211"/>
                <a:gd name="T44" fmla="*/ 514 w 1153"/>
                <a:gd name="T45" fmla="*/ 4137 h 6211"/>
                <a:gd name="T46" fmla="*/ 432 w 1153"/>
                <a:gd name="T47" fmla="*/ 3742 h 6211"/>
                <a:gd name="T48" fmla="*/ 358 w 1153"/>
                <a:gd name="T49" fmla="*/ 3345 h 6211"/>
                <a:gd name="T50" fmla="*/ 294 w 1153"/>
                <a:gd name="T51" fmla="*/ 2944 h 6211"/>
                <a:gd name="T52" fmla="*/ 237 w 1153"/>
                <a:gd name="T53" fmla="*/ 2544 h 6211"/>
                <a:gd name="T54" fmla="*/ 189 w 1153"/>
                <a:gd name="T55" fmla="*/ 2146 h 6211"/>
                <a:gd name="T56" fmla="*/ 149 w 1153"/>
                <a:gd name="T57" fmla="*/ 1749 h 6211"/>
                <a:gd name="T58" fmla="*/ 116 w 1153"/>
                <a:gd name="T59" fmla="*/ 1355 h 6211"/>
                <a:gd name="T60" fmla="*/ 91 w 1153"/>
                <a:gd name="T61" fmla="*/ 967 h 6211"/>
                <a:gd name="T62" fmla="*/ 73 w 1153"/>
                <a:gd name="T63" fmla="*/ 585 h 6211"/>
                <a:gd name="T64" fmla="*/ 59 w 1153"/>
                <a:gd name="T65" fmla="*/ 209 h 6211"/>
                <a:gd name="T66" fmla="*/ 31 w 1153"/>
                <a:gd name="T67" fmla="*/ 50 h 6211"/>
                <a:gd name="T68" fmla="*/ 53 w 1153"/>
                <a:gd name="T69" fmla="*/ 14 h 6211"/>
                <a:gd name="T70" fmla="*/ 38 w 1153"/>
                <a:gd name="T71" fmla="*/ 1 h 6211"/>
                <a:gd name="T72" fmla="*/ 18 w 1153"/>
                <a:gd name="T73" fmla="*/ 1 h 6211"/>
                <a:gd name="T74" fmla="*/ 3 w 1153"/>
                <a:gd name="T75" fmla="*/ 14 h 6211"/>
                <a:gd name="T76" fmla="*/ 25 w 1153"/>
                <a:gd name="T77" fmla="*/ 0 h 6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3" h="6211">
                  <a:moveTo>
                    <a:pt x="25" y="0"/>
                  </a:moveTo>
                  <a:lnTo>
                    <a:pt x="0" y="25"/>
                  </a:lnTo>
                  <a:lnTo>
                    <a:pt x="3" y="209"/>
                  </a:lnTo>
                  <a:lnTo>
                    <a:pt x="9" y="396"/>
                  </a:lnTo>
                  <a:lnTo>
                    <a:pt x="16" y="585"/>
                  </a:lnTo>
                  <a:lnTo>
                    <a:pt x="24" y="775"/>
                  </a:lnTo>
                  <a:lnTo>
                    <a:pt x="34" y="967"/>
                  </a:lnTo>
                  <a:lnTo>
                    <a:pt x="46" y="1162"/>
                  </a:lnTo>
                  <a:lnTo>
                    <a:pt x="59" y="1357"/>
                  </a:lnTo>
                  <a:lnTo>
                    <a:pt x="74" y="1554"/>
                  </a:lnTo>
                  <a:lnTo>
                    <a:pt x="92" y="1751"/>
                  </a:lnTo>
                  <a:lnTo>
                    <a:pt x="112" y="1949"/>
                  </a:lnTo>
                  <a:lnTo>
                    <a:pt x="132" y="2148"/>
                  </a:lnTo>
                  <a:lnTo>
                    <a:pt x="155" y="2349"/>
                  </a:lnTo>
                  <a:lnTo>
                    <a:pt x="180" y="2549"/>
                  </a:lnTo>
                  <a:lnTo>
                    <a:pt x="207" y="2749"/>
                  </a:lnTo>
                  <a:lnTo>
                    <a:pt x="237" y="2950"/>
                  </a:lnTo>
                  <a:lnTo>
                    <a:pt x="268" y="3150"/>
                  </a:lnTo>
                  <a:lnTo>
                    <a:pt x="301" y="3350"/>
                  </a:lnTo>
                  <a:lnTo>
                    <a:pt x="337" y="3551"/>
                  </a:lnTo>
                  <a:lnTo>
                    <a:pt x="376" y="3750"/>
                  </a:lnTo>
                  <a:lnTo>
                    <a:pt x="416" y="3947"/>
                  </a:lnTo>
                  <a:lnTo>
                    <a:pt x="458" y="4145"/>
                  </a:lnTo>
                  <a:lnTo>
                    <a:pt x="504" y="4342"/>
                  </a:lnTo>
                  <a:lnTo>
                    <a:pt x="552" y="4537"/>
                  </a:lnTo>
                  <a:lnTo>
                    <a:pt x="603" y="4730"/>
                  </a:lnTo>
                  <a:lnTo>
                    <a:pt x="656" y="4923"/>
                  </a:lnTo>
                  <a:lnTo>
                    <a:pt x="711" y="5113"/>
                  </a:lnTo>
                  <a:lnTo>
                    <a:pt x="768" y="5302"/>
                  </a:lnTo>
                  <a:lnTo>
                    <a:pt x="829" y="5488"/>
                  </a:lnTo>
                  <a:lnTo>
                    <a:pt x="894" y="5673"/>
                  </a:lnTo>
                  <a:lnTo>
                    <a:pt x="959" y="5855"/>
                  </a:lnTo>
                  <a:lnTo>
                    <a:pt x="1028" y="6034"/>
                  </a:lnTo>
                  <a:lnTo>
                    <a:pt x="1099" y="6211"/>
                  </a:lnTo>
                  <a:lnTo>
                    <a:pt x="1153" y="6195"/>
                  </a:lnTo>
                  <a:lnTo>
                    <a:pt x="1082" y="6018"/>
                  </a:lnTo>
                  <a:lnTo>
                    <a:pt x="1013" y="5839"/>
                  </a:lnTo>
                  <a:lnTo>
                    <a:pt x="947" y="5660"/>
                  </a:lnTo>
                  <a:lnTo>
                    <a:pt x="883" y="5475"/>
                  </a:lnTo>
                  <a:lnTo>
                    <a:pt x="822" y="5289"/>
                  </a:lnTo>
                  <a:lnTo>
                    <a:pt x="765" y="5102"/>
                  </a:lnTo>
                  <a:lnTo>
                    <a:pt x="710" y="4912"/>
                  </a:lnTo>
                  <a:lnTo>
                    <a:pt x="656" y="4720"/>
                  </a:lnTo>
                  <a:lnTo>
                    <a:pt x="608" y="4526"/>
                  </a:lnTo>
                  <a:lnTo>
                    <a:pt x="561" y="4331"/>
                  </a:lnTo>
                  <a:lnTo>
                    <a:pt x="514" y="4137"/>
                  </a:lnTo>
                  <a:lnTo>
                    <a:pt x="473" y="3940"/>
                  </a:lnTo>
                  <a:lnTo>
                    <a:pt x="432" y="3742"/>
                  </a:lnTo>
                  <a:lnTo>
                    <a:pt x="394" y="3543"/>
                  </a:lnTo>
                  <a:lnTo>
                    <a:pt x="358" y="3345"/>
                  </a:lnTo>
                  <a:lnTo>
                    <a:pt x="325" y="3145"/>
                  </a:lnTo>
                  <a:lnTo>
                    <a:pt x="294" y="2944"/>
                  </a:lnTo>
                  <a:lnTo>
                    <a:pt x="264" y="2744"/>
                  </a:lnTo>
                  <a:lnTo>
                    <a:pt x="237" y="2544"/>
                  </a:lnTo>
                  <a:lnTo>
                    <a:pt x="212" y="2346"/>
                  </a:lnTo>
                  <a:lnTo>
                    <a:pt x="189" y="2146"/>
                  </a:lnTo>
                  <a:lnTo>
                    <a:pt x="168" y="1947"/>
                  </a:lnTo>
                  <a:lnTo>
                    <a:pt x="149" y="1749"/>
                  </a:lnTo>
                  <a:lnTo>
                    <a:pt x="131" y="1551"/>
                  </a:lnTo>
                  <a:lnTo>
                    <a:pt x="116" y="1355"/>
                  </a:lnTo>
                  <a:lnTo>
                    <a:pt x="103" y="1160"/>
                  </a:lnTo>
                  <a:lnTo>
                    <a:pt x="91" y="967"/>
                  </a:lnTo>
                  <a:lnTo>
                    <a:pt x="80" y="775"/>
                  </a:lnTo>
                  <a:lnTo>
                    <a:pt x="73" y="585"/>
                  </a:lnTo>
                  <a:lnTo>
                    <a:pt x="65" y="396"/>
                  </a:lnTo>
                  <a:lnTo>
                    <a:pt x="59" y="209"/>
                  </a:lnTo>
                  <a:lnTo>
                    <a:pt x="56" y="25"/>
                  </a:lnTo>
                  <a:lnTo>
                    <a:pt x="31" y="50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8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802" y="2048"/>
              <a:ext cx="1393" cy="295"/>
            </a:xfrm>
            <a:custGeom>
              <a:avLst/>
              <a:gdLst>
                <a:gd name="T0" fmla="*/ 2759 w 2786"/>
                <a:gd name="T1" fmla="*/ 0 h 589"/>
                <a:gd name="T2" fmla="*/ 2629 w 2786"/>
                <a:gd name="T3" fmla="*/ 59 h 589"/>
                <a:gd name="T4" fmla="*/ 2494 w 2786"/>
                <a:gd name="T5" fmla="*/ 112 h 589"/>
                <a:gd name="T6" fmla="*/ 2350 w 2786"/>
                <a:gd name="T7" fmla="*/ 160 h 589"/>
                <a:gd name="T8" fmla="*/ 2201 w 2786"/>
                <a:gd name="T9" fmla="*/ 205 h 589"/>
                <a:gd name="T10" fmla="*/ 2044 w 2786"/>
                <a:gd name="T11" fmla="*/ 246 h 589"/>
                <a:gd name="T12" fmla="*/ 1883 w 2786"/>
                <a:gd name="T13" fmla="*/ 284 h 589"/>
                <a:gd name="T14" fmla="*/ 1715 w 2786"/>
                <a:gd name="T15" fmla="*/ 317 h 589"/>
                <a:gd name="T16" fmla="*/ 1543 w 2786"/>
                <a:gd name="T17" fmla="*/ 349 h 589"/>
                <a:gd name="T18" fmla="*/ 1364 w 2786"/>
                <a:gd name="T19" fmla="*/ 378 h 589"/>
                <a:gd name="T20" fmla="*/ 1182 w 2786"/>
                <a:gd name="T21" fmla="*/ 404 h 589"/>
                <a:gd name="T22" fmla="*/ 995 w 2786"/>
                <a:gd name="T23" fmla="*/ 429 h 589"/>
                <a:gd name="T24" fmla="*/ 803 w 2786"/>
                <a:gd name="T25" fmla="*/ 453 h 589"/>
                <a:gd name="T26" fmla="*/ 607 w 2786"/>
                <a:gd name="T27" fmla="*/ 475 h 589"/>
                <a:gd name="T28" fmla="*/ 409 w 2786"/>
                <a:gd name="T29" fmla="*/ 497 h 589"/>
                <a:gd name="T30" fmla="*/ 206 w 2786"/>
                <a:gd name="T31" fmla="*/ 518 h 589"/>
                <a:gd name="T32" fmla="*/ 0 w 2786"/>
                <a:gd name="T33" fmla="*/ 539 h 589"/>
                <a:gd name="T34" fmla="*/ 109 w 2786"/>
                <a:gd name="T35" fmla="*/ 578 h 589"/>
                <a:gd name="T36" fmla="*/ 313 w 2786"/>
                <a:gd name="T37" fmla="*/ 557 h 589"/>
                <a:gd name="T38" fmla="*/ 515 w 2786"/>
                <a:gd name="T39" fmla="*/ 536 h 589"/>
                <a:gd name="T40" fmla="*/ 712 w 2786"/>
                <a:gd name="T41" fmla="*/ 515 h 589"/>
                <a:gd name="T42" fmla="*/ 906 w 2786"/>
                <a:gd name="T43" fmla="*/ 491 h 589"/>
                <a:gd name="T44" fmla="*/ 1095 w 2786"/>
                <a:gd name="T45" fmla="*/ 468 h 589"/>
                <a:gd name="T46" fmla="*/ 1282 w 2786"/>
                <a:gd name="T47" fmla="*/ 441 h 589"/>
                <a:gd name="T48" fmla="*/ 1464 w 2786"/>
                <a:gd name="T49" fmla="*/ 414 h 589"/>
                <a:gd name="T50" fmla="*/ 1639 w 2786"/>
                <a:gd name="T51" fmla="*/ 383 h 589"/>
                <a:gd name="T52" fmla="*/ 1812 w 2786"/>
                <a:gd name="T53" fmla="*/ 349 h 589"/>
                <a:gd name="T54" fmla="*/ 1977 w 2786"/>
                <a:gd name="T55" fmla="*/ 313 h 589"/>
                <a:gd name="T56" fmla="*/ 2138 w 2786"/>
                <a:gd name="T57" fmla="*/ 274 h 589"/>
                <a:gd name="T58" fmla="*/ 2294 w 2786"/>
                <a:gd name="T59" fmla="*/ 230 h 589"/>
                <a:gd name="T60" fmla="*/ 2443 w 2786"/>
                <a:gd name="T61" fmla="*/ 184 h 589"/>
                <a:gd name="T62" fmla="*/ 2583 w 2786"/>
                <a:gd name="T63" fmla="*/ 130 h 589"/>
                <a:gd name="T64" fmla="*/ 2720 w 2786"/>
                <a:gd name="T65" fmla="*/ 75 h 589"/>
                <a:gd name="T66" fmla="*/ 2786 w 2786"/>
                <a:gd name="T67" fmla="*/ 4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6" h="589">
                  <a:moveTo>
                    <a:pt x="2759" y="0"/>
                  </a:moveTo>
                  <a:lnTo>
                    <a:pt x="2759" y="0"/>
                  </a:lnTo>
                  <a:lnTo>
                    <a:pt x="2697" y="30"/>
                  </a:lnTo>
                  <a:lnTo>
                    <a:pt x="2629" y="59"/>
                  </a:lnTo>
                  <a:lnTo>
                    <a:pt x="2562" y="85"/>
                  </a:lnTo>
                  <a:lnTo>
                    <a:pt x="2494" y="112"/>
                  </a:lnTo>
                  <a:lnTo>
                    <a:pt x="2422" y="137"/>
                  </a:lnTo>
                  <a:lnTo>
                    <a:pt x="2350" y="160"/>
                  </a:lnTo>
                  <a:lnTo>
                    <a:pt x="2276" y="183"/>
                  </a:lnTo>
                  <a:lnTo>
                    <a:pt x="2201" y="205"/>
                  </a:lnTo>
                  <a:lnTo>
                    <a:pt x="2123" y="226"/>
                  </a:lnTo>
                  <a:lnTo>
                    <a:pt x="2044" y="246"/>
                  </a:lnTo>
                  <a:lnTo>
                    <a:pt x="1965" y="266"/>
                  </a:lnTo>
                  <a:lnTo>
                    <a:pt x="1883" y="284"/>
                  </a:lnTo>
                  <a:lnTo>
                    <a:pt x="1800" y="301"/>
                  </a:lnTo>
                  <a:lnTo>
                    <a:pt x="1715" y="317"/>
                  </a:lnTo>
                  <a:lnTo>
                    <a:pt x="1630" y="333"/>
                  </a:lnTo>
                  <a:lnTo>
                    <a:pt x="1543" y="349"/>
                  </a:lnTo>
                  <a:lnTo>
                    <a:pt x="1455" y="363"/>
                  </a:lnTo>
                  <a:lnTo>
                    <a:pt x="1364" y="378"/>
                  </a:lnTo>
                  <a:lnTo>
                    <a:pt x="1273" y="391"/>
                  </a:lnTo>
                  <a:lnTo>
                    <a:pt x="1182" y="404"/>
                  </a:lnTo>
                  <a:lnTo>
                    <a:pt x="1089" y="417"/>
                  </a:lnTo>
                  <a:lnTo>
                    <a:pt x="995" y="429"/>
                  </a:lnTo>
                  <a:lnTo>
                    <a:pt x="900" y="441"/>
                  </a:lnTo>
                  <a:lnTo>
                    <a:pt x="803" y="453"/>
                  </a:lnTo>
                  <a:lnTo>
                    <a:pt x="706" y="465"/>
                  </a:lnTo>
                  <a:lnTo>
                    <a:pt x="607" y="475"/>
                  </a:lnTo>
                  <a:lnTo>
                    <a:pt x="509" y="486"/>
                  </a:lnTo>
                  <a:lnTo>
                    <a:pt x="409" y="497"/>
                  </a:lnTo>
                  <a:lnTo>
                    <a:pt x="307" y="507"/>
                  </a:lnTo>
                  <a:lnTo>
                    <a:pt x="206" y="518"/>
                  </a:lnTo>
                  <a:lnTo>
                    <a:pt x="103" y="528"/>
                  </a:lnTo>
                  <a:lnTo>
                    <a:pt x="0" y="539"/>
                  </a:lnTo>
                  <a:lnTo>
                    <a:pt x="6" y="589"/>
                  </a:lnTo>
                  <a:lnTo>
                    <a:pt x="109" y="578"/>
                  </a:lnTo>
                  <a:lnTo>
                    <a:pt x="212" y="568"/>
                  </a:lnTo>
                  <a:lnTo>
                    <a:pt x="313" y="557"/>
                  </a:lnTo>
                  <a:lnTo>
                    <a:pt x="415" y="547"/>
                  </a:lnTo>
                  <a:lnTo>
                    <a:pt x="515" y="536"/>
                  </a:lnTo>
                  <a:lnTo>
                    <a:pt x="613" y="526"/>
                  </a:lnTo>
                  <a:lnTo>
                    <a:pt x="712" y="515"/>
                  </a:lnTo>
                  <a:lnTo>
                    <a:pt x="809" y="503"/>
                  </a:lnTo>
                  <a:lnTo>
                    <a:pt x="906" y="491"/>
                  </a:lnTo>
                  <a:lnTo>
                    <a:pt x="1001" y="479"/>
                  </a:lnTo>
                  <a:lnTo>
                    <a:pt x="1095" y="468"/>
                  </a:lnTo>
                  <a:lnTo>
                    <a:pt x="1191" y="454"/>
                  </a:lnTo>
                  <a:lnTo>
                    <a:pt x="1282" y="441"/>
                  </a:lnTo>
                  <a:lnTo>
                    <a:pt x="1373" y="428"/>
                  </a:lnTo>
                  <a:lnTo>
                    <a:pt x="1464" y="414"/>
                  </a:lnTo>
                  <a:lnTo>
                    <a:pt x="1552" y="399"/>
                  </a:lnTo>
                  <a:lnTo>
                    <a:pt x="1639" y="383"/>
                  </a:lnTo>
                  <a:lnTo>
                    <a:pt x="1727" y="367"/>
                  </a:lnTo>
                  <a:lnTo>
                    <a:pt x="1812" y="349"/>
                  </a:lnTo>
                  <a:lnTo>
                    <a:pt x="1895" y="332"/>
                  </a:lnTo>
                  <a:lnTo>
                    <a:pt x="1977" y="313"/>
                  </a:lnTo>
                  <a:lnTo>
                    <a:pt x="2059" y="294"/>
                  </a:lnTo>
                  <a:lnTo>
                    <a:pt x="2138" y="274"/>
                  </a:lnTo>
                  <a:lnTo>
                    <a:pt x="2216" y="253"/>
                  </a:lnTo>
                  <a:lnTo>
                    <a:pt x="2294" y="230"/>
                  </a:lnTo>
                  <a:lnTo>
                    <a:pt x="2368" y="208"/>
                  </a:lnTo>
                  <a:lnTo>
                    <a:pt x="2443" y="184"/>
                  </a:lnTo>
                  <a:lnTo>
                    <a:pt x="2514" y="156"/>
                  </a:lnTo>
                  <a:lnTo>
                    <a:pt x="2583" y="130"/>
                  </a:lnTo>
                  <a:lnTo>
                    <a:pt x="2653" y="104"/>
                  </a:lnTo>
                  <a:lnTo>
                    <a:pt x="2720" y="75"/>
                  </a:lnTo>
                  <a:lnTo>
                    <a:pt x="2786" y="44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181" y="1427"/>
              <a:ext cx="1304" cy="644"/>
            </a:xfrm>
            <a:custGeom>
              <a:avLst/>
              <a:gdLst>
                <a:gd name="T0" fmla="*/ 2591 w 2607"/>
                <a:gd name="T1" fmla="*/ 3 h 1286"/>
                <a:gd name="T2" fmla="*/ 2565 w 2607"/>
                <a:gd name="T3" fmla="*/ 3 h 1286"/>
                <a:gd name="T4" fmla="*/ 0 w 2607"/>
                <a:gd name="T5" fmla="*/ 1242 h 1286"/>
                <a:gd name="T6" fmla="*/ 27 w 2607"/>
                <a:gd name="T7" fmla="*/ 1286 h 1286"/>
                <a:gd name="T8" fmla="*/ 2592 w 2607"/>
                <a:gd name="T9" fmla="*/ 47 h 1286"/>
                <a:gd name="T10" fmla="*/ 2567 w 2607"/>
                <a:gd name="T11" fmla="*/ 47 h 1286"/>
                <a:gd name="T12" fmla="*/ 2592 w 2607"/>
                <a:gd name="T13" fmla="*/ 47 h 1286"/>
                <a:gd name="T14" fmla="*/ 2601 w 2607"/>
                <a:gd name="T15" fmla="*/ 41 h 1286"/>
                <a:gd name="T16" fmla="*/ 2607 w 2607"/>
                <a:gd name="T17" fmla="*/ 32 h 1286"/>
                <a:gd name="T18" fmla="*/ 2607 w 2607"/>
                <a:gd name="T19" fmla="*/ 22 h 1286"/>
                <a:gd name="T20" fmla="*/ 2604 w 2607"/>
                <a:gd name="T21" fmla="*/ 13 h 1286"/>
                <a:gd name="T22" fmla="*/ 2597 w 2607"/>
                <a:gd name="T23" fmla="*/ 5 h 1286"/>
                <a:gd name="T24" fmla="*/ 2588 w 2607"/>
                <a:gd name="T25" fmla="*/ 1 h 1286"/>
                <a:gd name="T26" fmla="*/ 2577 w 2607"/>
                <a:gd name="T27" fmla="*/ 0 h 1286"/>
                <a:gd name="T28" fmla="*/ 2565 w 2607"/>
                <a:gd name="T29" fmla="*/ 3 h 1286"/>
                <a:gd name="T30" fmla="*/ 2591 w 2607"/>
                <a:gd name="T31" fmla="*/ 3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7" h="1286">
                  <a:moveTo>
                    <a:pt x="2591" y="3"/>
                  </a:moveTo>
                  <a:lnTo>
                    <a:pt x="2565" y="3"/>
                  </a:lnTo>
                  <a:lnTo>
                    <a:pt x="0" y="1242"/>
                  </a:lnTo>
                  <a:lnTo>
                    <a:pt x="27" y="1286"/>
                  </a:lnTo>
                  <a:lnTo>
                    <a:pt x="2592" y="47"/>
                  </a:lnTo>
                  <a:lnTo>
                    <a:pt x="2567" y="47"/>
                  </a:lnTo>
                  <a:lnTo>
                    <a:pt x="2592" y="47"/>
                  </a:lnTo>
                  <a:lnTo>
                    <a:pt x="2601" y="41"/>
                  </a:lnTo>
                  <a:lnTo>
                    <a:pt x="2607" y="32"/>
                  </a:lnTo>
                  <a:lnTo>
                    <a:pt x="2607" y="22"/>
                  </a:lnTo>
                  <a:lnTo>
                    <a:pt x="2604" y="13"/>
                  </a:lnTo>
                  <a:lnTo>
                    <a:pt x="2597" y="5"/>
                  </a:lnTo>
                  <a:lnTo>
                    <a:pt x="2588" y="1"/>
                  </a:lnTo>
                  <a:lnTo>
                    <a:pt x="2577" y="0"/>
                  </a:lnTo>
                  <a:lnTo>
                    <a:pt x="2565" y="3"/>
                  </a:lnTo>
                  <a:lnTo>
                    <a:pt x="259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64" y="1429"/>
              <a:ext cx="1310" cy="610"/>
            </a:xfrm>
            <a:custGeom>
              <a:avLst/>
              <a:gdLst>
                <a:gd name="T0" fmla="*/ 2619 w 2619"/>
                <a:gd name="T1" fmla="*/ 1175 h 1220"/>
                <a:gd name="T2" fmla="*/ 2619 w 2619"/>
                <a:gd name="T3" fmla="*/ 1175 h 1220"/>
                <a:gd name="T4" fmla="*/ 24 w 2619"/>
                <a:gd name="T5" fmla="*/ 0 h 1220"/>
                <a:gd name="T6" fmla="*/ 0 w 2619"/>
                <a:gd name="T7" fmla="*/ 44 h 1220"/>
                <a:gd name="T8" fmla="*/ 2595 w 2619"/>
                <a:gd name="T9" fmla="*/ 1220 h 1220"/>
                <a:gd name="T10" fmla="*/ 2595 w 2619"/>
                <a:gd name="T11" fmla="*/ 1220 h 1220"/>
                <a:gd name="T12" fmla="*/ 2619 w 2619"/>
                <a:gd name="T13" fmla="*/ 1175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9" h="1220">
                  <a:moveTo>
                    <a:pt x="2619" y="1175"/>
                  </a:moveTo>
                  <a:lnTo>
                    <a:pt x="2619" y="1175"/>
                  </a:lnTo>
                  <a:lnTo>
                    <a:pt x="24" y="0"/>
                  </a:lnTo>
                  <a:lnTo>
                    <a:pt x="0" y="44"/>
                  </a:lnTo>
                  <a:lnTo>
                    <a:pt x="2595" y="1220"/>
                  </a:lnTo>
                  <a:lnTo>
                    <a:pt x="2619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762" y="2017"/>
              <a:ext cx="1412" cy="260"/>
            </a:xfrm>
            <a:custGeom>
              <a:avLst/>
              <a:gdLst>
                <a:gd name="T0" fmla="*/ 2798 w 2825"/>
                <a:gd name="T1" fmla="*/ 471 h 521"/>
                <a:gd name="T2" fmla="*/ 2590 w 2825"/>
                <a:gd name="T3" fmla="*/ 455 h 521"/>
                <a:gd name="T4" fmla="*/ 2387 w 2825"/>
                <a:gd name="T5" fmla="*/ 439 h 521"/>
                <a:gd name="T6" fmla="*/ 2188 w 2825"/>
                <a:gd name="T7" fmla="*/ 423 h 521"/>
                <a:gd name="T8" fmla="*/ 1992 w 2825"/>
                <a:gd name="T9" fmla="*/ 406 h 521"/>
                <a:gd name="T10" fmla="*/ 1800 w 2825"/>
                <a:gd name="T11" fmla="*/ 388 h 521"/>
                <a:gd name="T12" fmla="*/ 1610 w 2825"/>
                <a:gd name="T13" fmla="*/ 368 h 521"/>
                <a:gd name="T14" fmla="*/ 1426 w 2825"/>
                <a:gd name="T15" fmla="*/ 346 h 521"/>
                <a:gd name="T16" fmla="*/ 1247 w 2825"/>
                <a:gd name="T17" fmla="*/ 321 h 521"/>
                <a:gd name="T18" fmla="*/ 1073 w 2825"/>
                <a:gd name="T19" fmla="*/ 293 h 521"/>
                <a:gd name="T20" fmla="*/ 906 w 2825"/>
                <a:gd name="T21" fmla="*/ 263 h 521"/>
                <a:gd name="T22" fmla="*/ 742 w 2825"/>
                <a:gd name="T23" fmla="*/ 231 h 521"/>
                <a:gd name="T24" fmla="*/ 586 w 2825"/>
                <a:gd name="T25" fmla="*/ 193 h 521"/>
                <a:gd name="T26" fmla="*/ 436 w 2825"/>
                <a:gd name="T27" fmla="*/ 152 h 521"/>
                <a:gd name="T28" fmla="*/ 292 w 2825"/>
                <a:gd name="T29" fmla="*/ 106 h 521"/>
                <a:gd name="T30" fmla="*/ 154 w 2825"/>
                <a:gd name="T31" fmla="*/ 56 h 521"/>
                <a:gd name="T32" fmla="*/ 24 w 2825"/>
                <a:gd name="T33" fmla="*/ 0 h 521"/>
                <a:gd name="T34" fmla="*/ 64 w 2825"/>
                <a:gd name="T35" fmla="*/ 74 h 521"/>
                <a:gd name="T36" fmla="*/ 201 w 2825"/>
                <a:gd name="T37" fmla="*/ 127 h 521"/>
                <a:gd name="T38" fmla="*/ 345 w 2825"/>
                <a:gd name="T39" fmla="*/ 177 h 521"/>
                <a:gd name="T40" fmla="*/ 494 w 2825"/>
                <a:gd name="T41" fmla="*/ 220 h 521"/>
                <a:gd name="T42" fmla="*/ 649 w 2825"/>
                <a:gd name="T43" fmla="*/ 260 h 521"/>
                <a:gd name="T44" fmla="*/ 812 w 2825"/>
                <a:gd name="T45" fmla="*/ 296 h 521"/>
                <a:gd name="T46" fmla="*/ 979 w 2825"/>
                <a:gd name="T47" fmla="*/ 329 h 521"/>
                <a:gd name="T48" fmla="*/ 1150 w 2825"/>
                <a:gd name="T49" fmla="*/ 358 h 521"/>
                <a:gd name="T50" fmla="*/ 1329 w 2825"/>
                <a:gd name="T51" fmla="*/ 384 h 521"/>
                <a:gd name="T52" fmla="*/ 1512 w 2825"/>
                <a:gd name="T53" fmla="*/ 406 h 521"/>
                <a:gd name="T54" fmla="*/ 1698 w 2825"/>
                <a:gd name="T55" fmla="*/ 429 h 521"/>
                <a:gd name="T56" fmla="*/ 1889 w 2825"/>
                <a:gd name="T57" fmla="*/ 447 h 521"/>
                <a:gd name="T58" fmla="*/ 2085 w 2825"/>
                <a:gd name="T59" fmla="*/ 466 h 521"/>
                <a:gd name="T60" fmla="*/ 2285 w 2825"/>
                <a:gd name="T61" fmla="*/ 481 h 521"/>
                <a:gd name="T62" fmla="*/ 2486 w 2825"/>
                <a:gd name="T63" fmla="*/ 497 h 521"/>
                <a:gd name="T64" fmla="*/ 2690 w 2825"/>
                <a:gd name="T65" fmla="*/ 513 h 521"/>
                <a:gd name="T66" fmla="*/ 2768 w 2825"/>
                <a:gd name="T67" fmla="*/ 496 h 521"/>
                <a:gd name="T68" fmla="*/ 2816 w 2825"/>
                <a:gd name="T69" fmla="*/ 514 h 521"/>
                <a:gd name="T70" fmla="*/ 2819 w 2825"/>
                <a:gd name="T71" fmla="*/ 479 h 521"/>
                <a:gd name="T72" fmla="*/ 2825 w 2825"/>
                <a:gd name="T73" fmla="*/ 49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25" h="521">
                  <a:moveTo>
                    <a:pt x="2825" y="496"/>
                  </a:moveTo>
                  <a:lnTo>
                    <a:pt x="2798" y="471"/>
                  </a:lnTo>
                  <a:lnTo>
                    <a:pt x="2693" y="463"/>
                  </a:lnTo>
                  <a:lnTo>
                    <a:pt x="2590" y="455"/>
                  </a:lnTo>
                  <a:lnTo>
                    <a:pt x="2489" y="447"/>
                  </a:lnTo>
                  <a:lnTo>
                    <a:pt x="2387" y="439"/>
                  </a:lnTo>
                  <a:lnTo>
                    <a:pt x="2288" y="431"/>
                  </a:lnTo>
                  <a:lnTo>
                    <a:pt x="2188" y="423"/>
                  </a:lnTo>
                  <a:lnTo>
                    <a:pt x="2088" y="416"/>
                  </a:lnTo>
                  <a:lnTo>
                    <a:pt x="1992" y="406"/>
                  </a:lnTo>
                  <a:lnTo>
                    <a:pt x="1895" y="397"/>
                  </a:lnTo>
                  <a:lnTo>
                    <a:pt x="1800" y="388"/>
                  </a:lnTo>
                  <a:lnTo>
                    <a:pt x="1704" y="379"/>
                  </a:lnTo>
                  <a:lnTo>
                    <a:pt x="1610" y="368"/>
                  </a:lnTo>
                  <a:lnTo>
                    <a:pt x="1518" y="356"/>
                  </a:lnTo>
                  <a:lnTo>
                    <a:pt x="1426" y="346"/>
                  </a:lnTo>
                  <a:lnTo>
                    <a:pt x="1335" y="334"/>
                  </a:lnTo>
                  <a:lnTo>
                    <a:pt x="1247" y="321"/>
                  </a:lnTo>
                  <a:lnTo>
                    <a:pt x="1159" y="307"/>
                  </a:lnTo>
                  <a:lnTo>
                    <a:pt x="1073" y="293"/>
                  </a:lnTo>
                  <a:lnTo>
                    <a:pt x="988" y="278"/>
                  </a:lnTo>
                  <a:lnTo>
                    <a:pt x="906" y="263"/>
                  </a:lnTo>
                  <a:lnTo>
                    <a:pt x="824" y="248"/>
                  </a:lnTo>
                  <a:lnTo>
                    <a:pt x="742" y="231"/>
                  </a:lnTo>
                  <a:lnTo>
                    <a:pt x="664" y="213"/>
                  </a:lnTo>
                  <a:lnTo>
                    <a:pt x="586" y="193"/>
                  </a:lnTo>
                  <a:lnTo>
                    <a:pt x="509" y="173"/>
                  </a:lnTo>
                  <a:lnTo>
                    <a:pt x="436" y="152"/>
                  </a:lnTo>
                  <a:lnTo>
                    <a:pt x="362" y="130"/>
                  </a:lnTo>
                  <a:lnTo>
                    <a:pt x="292" y="106"/>
                  </a:lnTo>
                  <a:lnTo>
                    <a:pt x="222" y="82"/>
                  </a:lnTo>
                  <a:lnTo>
                    <a:pt x="154" y="56"/>
                  </a:lnTo>
                  <a:lnTo>
                    <a:pt x="88" y="29"/>
                  </a:lnTo>
                  <a:lnTo>
                    <a:pt x="24" y="0"/>
                  </a:lnTo>
                  <a:lnTo>
                    <a:pt x="0" y="45"/>
                  </a:lnTo>
                  <a:lnTo>
                    <a:pt x="64" y="74"/>
                  </a:lnTo>
                  <a:lnTo>
                    <a:pt x="133" y="101"/>
                  </a:lnTo>
                  <a:lnTo>
                    <a:pt x="201" y="127"/>
                  </a:lnTo>
                  <a:lnTo>
                    <a:pt x="271" y="153"/>
                  </a:lnTo>
                  <a:lnTo>
                    <a:pt x="345" y="177"/>
                  </a:lnTo>
                  <a:lnTo>
                    <a:pt x="418" y="199"/>
                  </a:lnTo>
                  <a:lnTo>
                    <a:pt x="494" y="220"/>
                  </a:lnTo>
                  <a:lnTo>
                    <a:pt x="571" y="240"/>
                  </a:lnTo>
                  <a:lnTo>
                    <a:pt x="649" y="260"/>
                  </a:lnTo>
                  <a:lnTo>
                    <a:pt x="730" y="278"/>
                  </a:lnTo>
                  <a:lnTo>
                    <a:pt x="812" y="296"/>
                  </a:lnTo>
                  <a:lnTo>
                    <a:pt x="894" y="313"/>
                  </a:lnTo>
                  <a:lnTo>
                    <a:pt x="979" y="329"/>
                  </a:lnTo>
                  <a:lnTo>
                    <a:pt x="1064" y="343"/>
                  </a:lnTo>
                  <a:lnTo>
                    <a:pt x="1150" y="358"/>
                  </a:lnTo>
                  <a:lnTo>
                    <a:pt x="1238" y="371"/>
                  </a:lnTo>
                  <a:lnTo>
                    <a:pt x="1329" y="384"/>
                  </a:lnTo>
                  <a:lnTo>
                    <a:pt x="1421" y="396"/>
                  </a:lnTo>
                  <a:lnTo>
                    <a:pt x="1512" y="406"/>
                  </a:lnTo>
                  <a:lnTo>
                    <a:pt x="1604" y="418"/>
                  </a:lnTo>
                  <a:lnTo>
                    <a:pt x="1698" y="429"/>
                  </a:lnTo>
                  <a:lnTo>
                    <a:pt x="1794" y="438"/>
                  </a:lnTo>
                  <a:lnTo>
                    <a:pt x="1889" y="447"/>
                  </a:lnTo>
                  <a:lnTo>
                    <a:pt x="1986" y="456"/>
                  </a:lnTo>
                  <a:lnTo>
                    <a:pt x="2085" y="466"/>
                  </a:lnTo>
                  <a:lnTo>
                    <a:pt x="2185" y="474"/>
                  </a:lnTo>
                  <a:lnTo>
                    <a:pt x="2285" y="481"/>
                  </a:lnTo>
                  <a:lnTo>
                    <a:pt x="2384" y="489"/>
                  </a:lnTo>
                  <a:lnTo>
                    <a:pt x="2486" y="497"/>
                  </a:lnTo>
                  <a:lnTo>
                    <a:pt x="2587" y="505"/>
                  </a:lnTo>
                  <a:lnTo>
                    <a:pt x="2690" y="513"/>
                  </a:lnTo>
                  <a:lnTo>
                    <a:pt x="2795" y="521"/>
                  </a:lnTo>
                  <a:lnTo>
                    <a:pt x="2768" y="496"/>
                  </a:lnTo>
                  <a:lnTo>
                    <a:pt x="2795" y="521"/>
                  </a:lnTo>
                  <a:lnTo>
                    <a:pt x="2816" y="514"/>
                  </a:lnTo>
                  <a:lnTo>
                    <a:pt x="2825" y="497"/>
                  </a:lnTo>
                  <a:lnTo>
                    <a:pt x="2819" y="479"/>
                  </a:lnTo>
                  <a:lnTo>
                    <a:pt x="2798" y="471"/>
                  </a:lnTo>
                  <a:lnTo>
                    <a:pt x="2825" y="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689" y="2264"/>
              <a:ext cx="486" cy="3113"/>
            </a:xfrm>
            <a:custGeom>
              <a:avLst/>
              <a:gdLst>
                <a:gd name="T0" fmla="*/ 53 w 971"/>
                <a:gd name="T1" fmla="*/ 6225 h 6225"/>
                <a:gd name="T2" fmla="*/ 53 w 971"/>
                <a:gd name="T3" fmla="*/ 6225 h 6225"/>
                <a:gd name="T4" fmla="*/ 182 w 971"/>
                <a:gd name="T5" fmla="*/ 5864 h 6225"/>
                <a:gd name="T6" fmla="*/ 300 w 971"/>
                <a:gd name="T7" fmla="*/ 5493 h 6225"/>
                <a:gd name="T8" fmla="*/ 406 w 971"/>
                <a:gd name="T9" fmla="*/ 5114 h 6225"/>
                <a:gd name="T10" fmla="*/ 504 w 971"/>
                <a:gd name="T11" fmla="*/ 4727 h 6225"/>
                <a:gd name="T12" fmla="*/ 589 w 971"/>
                <a:gd name="T13" fmla="*/ 4335 h 6225"/>
                <a:gd name="T14" fmla="*/ 665 w 971"/>
                <a:gd name="T15" fmla="*/ 3938 h 6225"/>
                <a:gd name="T16" fmla="*/ 732 w 971"/>
                <a:gd name="T17" fmla="*/ 3538 h 6225"/>
                <a:gd name="T18" fmla="*/ 791 w 971"/>
                <a:gd name="T19" fmla="*/ 3136 h 6225"/>
                <a:gd name="T20" fmla="*/ 838 w 971"/>
                <a:gd name="T21" fmla="*/ 2731 h 6225"/>
                <a:gd name="T22" fmla="*/ 879 w 971"/>
                <a:gd name="T23" fmla="*/ 2329 h 6225"/>
                <a:gd name="T24" fmla="*/ 912 w 971"/>
                <a:gd name="T25" fmla="*/ 1930 h 6225"/>
                <a:gd name="T26" fmla="*/ 937 w 971"/>
                <a:gd name="T27" fmla="*/ 1530 h 6225"/>
                <a:gd name="T28" fmla="*/ 955 w 971"/>
                <a:gd name="T29" fmla="*/ 1137 h 6225"/>
                <a:gd name="T30" fmla="*/ 967 w 971"/>
                <a:gd name="T31" fmla="*/ 751 h 6225"/>
                <a:gd name="T32" fmla="*/ 971 w 971"/>
                <a:gd name="T33" fmla="*/ 372 h 6225"/>
                <a:gd name="T34" fmla="*/ 970 w 971"/>
                <a:gd name="T35" fmla="*/ 0 h 6225"/>
                <a:gd name="T36" fmla="*/ 913 w 971"/>
                <a:gd name="T37" fmla="*/ 0 h 6225"/>
                <a:gd name="T38" fmla="*/ 914 w 971"/>
                <a:gd name="T39" fmla="*/ 372 h 6225"/>
                <a:gd name="T40" fmla="*/ 910 w 971"/>
                <a:gd name="T41" fmla="*/ 751 h 6225"/>
                <a:gd name="T42" fmla="*/ 898 w 971"/>
                <a:gd name="T43" fmla="*/ 1137 h 6225"/>
                <a:gd name="T44" fmla="*/ 880 w 971"/>
                <a:gd name="T45" fmla="*/ 1530 h 6225"/>
                <a:gd name="T46" fmla="*/ 855 w 971"/>
                <a:gd name="T47" fmla="*/ 1927 h 6225"/>
                <a:gd name="T48" fmla="*/ 822 w 971"/>
                <a:gd name="T49" fmla="*/ 2326 h 6225"/>
                <a:gd name="T50" fmla="*/ 782 w 971"/>
                <a:gd name="T51" fmla="*/ 2728 h 6225"/>
                <a:gd name="T52" fmla="*/ 734 w 971"/>
                <a:gd name="T53" fmla="*/ 3130 h 6225"/>
                <a:gd name="T54" fmla="*/ 676 w 971"/>
                <a:gd name="T55" fmla="*/ 3533 h 6225"/>
                <a:gd name="T56" fmla="*/ 609 w 971"/>
                <a:gd name="T57" fmla="*/ 3931 h 6225"/>
                <a:gd name="T58" fmla="*/ 532 w 971"/>
                <a:gd name="T59" fmla="*/ 4327 h 6225"/>
                <a:gd name="T60" fmla="*/ 447 w 971"/>
                <a:gd name="T61" fmla="*/ 4719 h 6225"/>
                <a:gd name="T62" fmla="*/ 352 w 971"/>
                <a:gd name="T63" fmla="*/ 5104 h 6225"/>
                <a:gd name="T64" fmla="*/ 246 w 971"/>
                <a:gd name="T65" fmla="*/ 5482 h 6225"/>
                <a:gd name="T66" fmla="*/ 128 w 971"/>
                <a:gd name="T67" fmla="*/ 5851 h 6225"/>
                <a:gd name="T68" fmla="*/ 0 w 971"/>
                <a:gd name="T69" fmla="*/ 6210 h 6225"/>
                <a:gd name="T70" fmla="*/ 0 w 971"/>
                <a:gd name="T71" fmla="*/ 6210 h 6225"/>
                <a:gd name="T72" fmla="*/ 53 w 971"/>
                <a:gd name="T73" fmla="*/ 6225 h 6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1" h="6225">
                  <a:moveTo>
                    <a:pt x="53" y="6225"/>
                  </a:moveTo>
                  <a:lnTo>
                    <a:pt x="53" y="6225"/>
                  </a:lnTo>
                  <a:lnTo>
                    <a:pt x="182" y="5864"/>
                  </a:lnTo>
                  <a:lnTo>
                    <a:pt x="300" y="5493"/>
                  </a:lnTo>
                  <a:lnTo>
                    <a:pt x="406" y="5114"/>
                  </a:lnTo>
                  <a:lnTo>
                    <a:pt x="504" y="4727"/>
                  </a:lnTo>
                  <a:lnTo>
                    <a:pt x="589" y="4335"/>
                  </a:lnTo>
                  <a:lnTo>
                    <a:pt x="665" y="3938"/>
                  </a:lnTo>
                  <a:lnTo>
                    <a:pt x="732" y="3538"/>
                  </a:lnTo>
                  <a:lnTo>
                    <a:pt x="791" y="3136"/>
                  </a:lnTo>
                  <a:lnTo>
                    <a:pt x="838" y="2731"/>
                  </a:lnTo>
                  <a:lnTo>
                    <a:pt x="879" y="2329"/>
                  </a:lnTo>
                  <a:lnTo>
                    <a:pt x="912" y="1930"/>
                  </a:lnTo>
                  <a:lnTo>
                    <a:pt x="937" y="1530"/>
                  </a:lnTo>
                  <a:lnTo>
                    <a:pt x="955" y="1137"/>
                  </a:lnTo>
                  <a:lnTo>
                    <a:pt x="967" y="751"/>
                  </a:lnTo>
                  <a:lnTo>
                    <a:pt x="971" y="372"/>
                  </a:lnTo>
                  <a:lnTo>
                    <a:pt x="970" y="0"/>
                  </a:lnTo>
                  <a:lnTo>
                    <a:pt x="913" y="0"/>
                  </a:lnTo>
                  <a:lnTo>
                    <a:pt x="914" y="372"/>
                  </a:lnTo>
                  <a:lnTo>
                    <a:pt x="910" y="751"/>
                  </a:lnTo>
                  <a:lnTo>
                    <a:pt x="898" y="1137"/>
                  </a:lnTo>
                  <a:lnTo>
                    <a:pt x="880" y="1530"/>
                  </a:lnTo>
                  <a:lnTo>
                    <a:pt x="855" y="1927"/>
                  </a:lnTo>
                  <a:lnTo>
                    <a:pt x="822" y="2326"/>
                  </a:lnTo>
                  <a:lnTo>
                    <a:pt x="782" y="2728"/>
                  </a:lnTo>
                  <a:lnTo>
                    <a:pt x="734" y="3130"/>
                  </a:lnTo>
                  <a:lnTo>
                    <a:pt x="676" y="3533"/>
                  </a:lnTo>
                  <a:lnTo>
                    <a:pt x="609" y="3931"/>
                  </a:lnTo>
                  <a:lnTo>
                    <a:pt x="532" y="4327"/>
                  </a:lnTo>
                  <a:lnTo>
                    <a:pt x="447" y="4719"/>
                  </a:lnTo>
                  <a:lnTo>
                    <a:pt x="352" y="5104"/>
                  </a:lnTo>
                  <a:lnTo>
                    <a:pt x="246" y="5482"/>
                  </a:lnTo>
                  <a:lnTo>
                    <a:pt x="128" y="5851"/>
                  </a:lnTo>
                  <a:lnTo>
                    <a:pt x="0" y="6210"/>
                  </a:lnTo>
                  <a:lnTo>
                    <a:pt x="53" y="6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538" y="5369"/>
              <a:ext cx="2178" cy="2165"/>
            </a:xfrm>
            <a:custGeom>
              <a:avLst/>
              <a:gdLst>
                <a:gd name="T0" fmla="*/ 37 w 4355"/>
                <a:gd name="T1" fmla="*/ 4327 h 4328"/>
                <a:gd name="T2" fmla="*/ 411 w 4355"/>
                <a:gd name="T3" fmla="*/ 4189 h 4328"/>
                <a:gd name="T4" fmla="*/ 773 w 4355"/>
                <a:gd name="T5" fmla="*/ 4028 h 4328"/>
                <a:gd name="T6" fmla="*/ 1125 w 4355"/>
                <a:gd name="T7" fmla="*/ 3842 h 4328"/>
                <a:gd name="T8" fmla="*/ 1463 w 4355"/>
                <a:gd name="T9" fmla="*/ 3636 h 4328"/>
                <a:gd name="T10" fmla="*/ 1790 w 4355"/>
                <a:gd name="T11" fmla="*/ 3412 h 4328"/>
                <a:gd name="T12" fmla="*/ 2105 w 4355"/>
                <a:gd name="T13" fmla="*/ 3168 h 4328"/>
                <a:gd name="T14" fmla="*/ 2405 w 4355"/>
                <a:gd name="T15" fmla="*/ 2907 h 4328"/>
                <a:gd name="T16" fmla="*/ 2690 w 4355"/>
                <a:gd name="T17" fmla="*/ 2632 h 4328"/>
                <a:gd name="T18" fmla="*/ 2960 w 4355"/>
                <a:gd name="T19" fmla="*/ 2341 h 4328"/>
                <a:gd name="T20" fmla="*/ 3212 w 4355"/>
                <a:gd name="T21" fmla="*/ 2037 h 4328"/>
                <a:gd name="T22" fmla="*/ 3450 w 4355"/>
                <a:gd name="T23" fmla="*/ 1722 h 4328"/>
                <a:gd name="T24" fmla="*/ 3669 w 4355"/>
                <a:gd name="T25" fmla="*/ 1395 h 4328"/>
                <a:gd name="T26" fmla="*/ 3870 w 4355"/>
                <a:gd name="T27" fmla="*/ 1061 h 4328"/>
                <a:gd name="T28" fmla="*/ 4051 w 4355"/>
                <a:gd name="T29" fmla="*/ 718 h 4328"/>
                <a:gd name="T30" fmla="*/ 4214 w 4355"/>
                <a:gd name="T31" fmla="*/ 369 h 4328"/>
                <a:gd name="T32" fmla="*/ 4355 w 4355"/>
                <a:gd name="T33" fmla="*/ 15 h 4328"/>
                <a:gd name="T34" fmla="*/ 4233 w 4355"/>
                <a:gd name="T35" fmla="*/ 176 h 4328"/>
                <a:gd name="T36" fmla="*/ 4084 w 4355"/>
                <a:gd name="T37" fmla="*/ 526 h 4328"/>
                <a:gd name="T38" fmla="*/ 3912 w 4355"/>
                <a:gd name="T39" fmla="*/ 870 h 4328"/>
                <a:gd name="T40" fmla="*/ 3721 w 4355"/>
                <a:gd name="T41" fmla="*/ 1206 h 4328"/>
                <a:gd name="T42" fmla="*/ 3514 w 4355"/>
                <a:gd name="T43" fmla="*/ 1535 h 4328"/>
                <a:gd name="T44" fmla="*/ 3287 w 4355"/>
                <a:gd name="T45" fmla="*/ 1854 h 4328"/>
                <a:gd name="T46" fmla="*/ 3044 w 4355"/>
                <a:gd name="T47" fmla="*/ 2161 h 4328"/>
                <a:gd name="T48" fmla="*/ 2783 w 4355"/>
                <a:gd name="T49" fmla="*/ 2457 h 4328"/>
                <a:gd name="T50" fmla="*/ 2508 w 4355"/>
                <a:gd name="T51" fmla="*/ 2737 h 4328"/>
                <a:gd name="T52" fmla="*/ 2217 w 4355"/>
                <a:gd name="T53" fmla="*/ 3005 h 4328"/>
                <a:gd name="T54" fmla="*/ 1913 w 4355"/>
                <a:gd name="T55" fmla="*/ 3255 h 4328"/>
                <a:gd name="T56" fmla="*/ 1595 w 4355"/>
                <a:gd name="T57" fmla="*/ 3487 h 4328"/>
                <a:gd name="T58" fmla="*/ 1265 w 4355"/>
                <a:gd name="T59" fmla="*/ 3701 h 4328"/>
                <a:gd name="T60" fmla="*/ 922 w 4355"/>
                <a:gd name="T61" fmla="*/ 3895 h 4328"/>
                <a:gd name="T62" fmla="*/ 568 w 4355"/>
                <a:gd name="T63" fmla="*/ 4066 h 4328"/>
                <a:gd name="T64" fmla="*/ 204 w 4355"/>
                <a:gd name="T65" fmla="*/ 4215 h 4328"/>
                <a:gd name="T66" fmla="*/ 37 w 4355"/>
                <a:gd name="T67" fmla="*/ 4280 h 4328"/>
                <a:gd name="T68" fmla="*/ 9 w 4355"/>
                <a:gd name="T69" fmla="*/ 4285 h 4328"/>
                <a:gd name="T70" fmla="*/ 0 w 4355"/>
                <a:gd name="T71" fmla="*/ 4302 h 4328"/>
                <a:gd name="T72" fmla="*/ 6 w 4355"/>
                <a:gd name="T73" fmla="*/ 4319 h 4328"/>
                <a:gd name="T74" fmla="*/ 25 w 4355"/>
                <a:gd name="T75" fmla="*/ 4328 h 4328"/>
                <a:gd name="T76" fmla="*/ 19 w 4355"/>
                <a:gd name="T77" fmla="*/ 4327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55" h="4328">
                  <a:moveTo>
                    <a:pt x="19" y="4327"/>
                  </a:moveTo>
                  <a:lnTo>
                    <a:pt x="37" y="4327"/>
                  </a:lnTo>
                  <a:lnTo>
                    <a:pt x="225" y="4260"/>
                  </a:lnTo>
                  <a:lnTo>
                    <a:pt x="411" y="4189"/>
                  </a:lnTo>
                  <a:lnTo>
                    <a:pt x="592" y="4111"/>
                  </a:lnTo>
                  <a:lnTo>
                    <a:pt x="773" y="4028"/>
                  </a:lnTo>
                  <a:lnTo>
                    <a:pt x="949" y="3937"/>
                  </a:lnTo>
                  <a:lnTo>
                    <a:pt x="1125" y="3842"/>
                  </a:lnTo>
                  <a:lnTo>
                    <a:pt x="1295" y="3743"/>
                  </a:lnTo>
                  <a:lnTo>
                    <a:pt x="1463" y="3636"/>
                  </a:lnTo>
                  <a:lnTo>
                    <a:pt x="1628" y="3527"/>
                  </a:lnTo>
                  <a:lnTo>
                    <a:pt x="1790" y="3412"/>
                  </a:lnTo>
                  <a:lnTo>
                    <a:pt x="1948" y="3292"/>
                  </a:lnTo>
                  <a:lnTo>
                    <a:pt x="2105" y="3168"/>
                  </a:lnTo>
                  <a:lnTo>
                    <a:pt x="2256" y="3039"/>
                  </a:lnTo>
                  <a:lnTo>
                    <a:pt x="2405" y="2907"/>
                  </a:lnTo>
                  <a:lnTo>
                    <a:pt x="2550" y="2772"/>
                  </a:lnTo>
                  <a:lnTo>
                    <a:pt x="2690" y="2632"/>
                  </a:lnTo>
                  <a:lnTo>
                    <a:pt x="2827" y="2488"/>
                  </a:lnTo>
                  <a:lnTo>
                    <a:pt x="2960" y="2341"/>
                  </a:lnTo>
                  <a:lnTo>
                    <a:pt x="3089" y="2190"/>
                  </a:lnTo>
                  <a:lnTo>
                    <a:pt x="3212" y="2037"/>
                  </a:lnTo>
                  <a:lnTo>
                    <a:pt x="3335" y="1881"/>
                  </a:lnTo>
                  <a:lnTo>
                    <a:pt x="3450" y="1722"/>
                  </a:lnTo>
                  <a:lnTo>
                    <a:pt x="3562" y="1559"/>
                  </a:lnTo>
                  <a:lnTo>
                    <a:pt x="3669" y="1395"/>
                  </a:lnTo>
                  <a:lnTo>
                    <a:pt x="3772" y="1229"/>
                  </a:lnTo>
                  <a:lnTo>
                    <a:pt x="3870" y="1061"/>
                  </a:lnTo>
                  <a:lnTo>
                    <a:pt x="3963" y="891"/>
                  </a:lnTo>
                  <a:lnTo>
                    <a:pt x="4051" y="718"/>
                  </a:lnTo>
                  <a:lnTo>
                    <a:pt x="4135" y="544"/>
                  </a:lnTo>
                  <a:lnTo>
                    <a:pt x="4214" y="369"/>
                  </a:lnTo>
                  <a:lnTo>
                    <a:pt x="4287" y="192"/>
                  </a:lnTo>
                  <a:lnTo>
                    <a:pt x="4355" y="15"/>
                  </a:lnTo>
                  <a:lnTo>
                    <a:pt x="4302" y="0"/>
                  </a:lnTo>
                  <a:lnTo>
                    <a:pt x="4233" y="176"/>
                  </a:lnTo>
                  <a:lnTo>
                    <a:pt x="4160" y="353"/>
                  </a:lnTo>
                  <a:lnTo>
                    <a:pt x="4084" y="526"/>
                  </a:lnTo>
                  <a:lnTo>
                    <a:pt x="4000" y="700"/>
                  </a:lnTo>
                  <a:lnTo>
                    <a:pt x="3912" y="870"/>
                  </a:lnTo>
                  <a:lnTo>
                    <a:pt x="3820" y="1040"/>
                  </a:lnTo>
                  <a:lnTo>
                    <a:pt x="3721" y="1206"/>
                  </a:lnTo>
                  <a:lnTo>
                    <a:pt x="3621" y="1372"/>
                  </a:lnTo>
                  <a:lnTo>
                    <a:pt x="3514" y="1535"/>
                  </a:lnTo>
                  <a:lnTo>
                    <a:pt x="3402" y="1696"/>
                  </a:lnTo>
                  <a:lnTo>
                    <a:pt x="3287" y="1854"/>
                  </a:lnTo>
                  <a:lnTo>
                    <a:pt x="3168" y="2008"/>
                  </a:lnTo>
                  <a:lnTo>
                    <a:pt x="3044" y="2161"/>
                  </a:lnTo>
                  <a:lnTo>
                    <a:pt x="2915" y="2312"/>
                  </a:lnTo>
                  <a:lnTo>
                    <a:pt x="2783" y="2457"/>
                  </a:lnTo>
                  <a:lnTo>
                    <a:pt x="2648" y="2600"/>
                  </a:lnTo>
                  <a:lnTo>
                    <a:pt x="2508" y="2737"/>
                  </a:lnTo>
                  <a:lnTo>
                    <a:pt x="2363" y="2873"/>
                  </a:lnTo>
                  <a:lnTo>
                    <a:pt x="2217" y="3005"/>
                  </a:lnTo>
                  <a:lnTo>
                    <a:pt x="2066" y="3131"/>
                  </a:lnTo>
                  <a:lnTo>
                    <a:pt x="1913" y="3255"/>
                  </a:lnTo>
                  <a:lnTo>
                    <a:pt x="1754" y="3373"/>
                  </a:lnTo>
                  <a:lnTo>
                    <a:pt x="1595" y="3487"/>
                  </a:lnTo>
                  <a:lnTo>
                    <a:pt x="1431" y="3597"/>
                  </a:lnTo>
                  <a:lnTo>
                    <a:pt x="1265" y="3701"/>
                  </a:lnTo>
                  <a:lnTo>
                    <a:pt x="1095" y="3800"/>
                  </a:lnTo>
                  <a:lnTo>
                    <a:pt x="922" y="3895"/>
                  </a:lnTo>
                  <a:lnTo>
                    <a:pt x="746" y="3983"/>
                  </a:lnTo>
                  <a:lnTo>
                    <a:pt x="568" y="4066"/>
                  </a:lnTo>
                  <a:lnTo>
                    <a:pt x="388" y="4144"/>
                  </a:lnTo>
                  <a:lnTo>
                    <a:pt x="204" y="4215"/>
                  </a:lnTo>
                  <a:lnTo>
                    <a:pt x="19" y="4280"/>
                  </a:lnTo>
                  <a:lnTo>
                    <a:pt x="37" y="4280"/>
                  </a:lnTo>
                  <a:lnTo>
                    <a:pt x="19" y="4280"/>
                  </a:lnTo>
                  <a:lnTo>
                    <a:pt x="9" y="4285"/>
                  </a:lnTo>
                  <a:lnTo>
                    <a:pt x="1" y="4293"/>
                  </a:lnTo>
                  <a:lnTo>
                    <a:pt x="0" y="4302"/>
                  </a:lnTo>
                  <a:lnTo>
                    <a:pt x="1" y="4311"/>
                  </a:lnTo>
                  <a:lnTo>
                    <a:pt x="6" y="4319"/>
                  </a:lnTo>
                  <a:lnTo>
                    <a:pt x="15" y="4326"/>
                  </a:lnTo>
                  <a:lnTo>
                    <a:pt x="25" y="4328"/>
                  </a:lnTo>
                  <a:lnTo>
                    <a:pt x="37" y="4327"/>
                  </a:lnTo>
                  <a:lnTo>
                    <a:pt x="19" y="4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595" y="2223"/>
              <a:ext cx="369" cy="215"/>
            </a:xfrm>
            <a:custGeom>
              <a:avLst/>
              <a:gdLst>
                <a:gd name="T0" fmla="*/ 49 w 737"/>
                <a:gd name="T1" fmla="*/ 0 h 430"/>
                <a:gd name="T2" fmla="*/ 735 w 737"/>
                <a:gd name="T3" fmla="*/ 61 h 430"/>
                <a:gd name="T4" fmla="*/ 737 w 737"/>
                <a:gd name="T5" fmla="*/ 430 h 430"/>
                <a:gd name="T6" fmla="*/ 0 w 737"/>
                <a:gd name="T7" fmla="*/ 365 h 430"/>
                <a:gd name="T8" fmla="*/ 49 w 737"/>
                <a:gd name="T9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430">
                  <a:moveTo>
                    <a:pt x="49" y="0"/>
                  </a:moveTo>
                  <a:lnTo>
                    <a:pt x="735" y="61"/>
                  </a:lnTo>
                  <a:lnTo>
                    <a:pt x="737" y="430"/>
                  </a:lnTo>
                  <a:lnTo>
                    <a:pt x="0" y="36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845" y="3803"/>
              <a:ext cx="222" cy="336"/>
            </a:xfrm>
            <a:custGeom>
              <a:avLst/>
              <a:gdLst>
                <a:gd name="T0" fmla="*/ 350 w 443"/>
                <a:gd name="T1" fmla="*/ 673 h 673"/>
                <a:gd name="T2" fmla="*/ 443 w 443"/>
                <a:gd name="T3" fmla="*/ 47 h 673"/>
                <a:gd name="T4" fmla="*/ 98 w 443"/>
                <a:gd name="T5" fmla="*/ 0 h 673"/>
                <a:gd name="T6" fmla="*/ 0 w 443"/>
                <a:gd name="T7" fmla="*/ 621 h 673"/>
                <a:gd name="T8" fmla="*/ 350 w 443"/>
                <a:gd name="T9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673">
                  <a:moveTo>
                    <a:pt x="350" y="673"/>
                  </a:moveTo>
                  <a:lnTo>
                    <a:pt x="443" y="47"/>
                  </a:lnTo>
                  <a:lnTo>
                    <a:pt x="98" y="0"/>
                  </a:lnTo>
                  <a:lnTo>
                    <a:pt x="0" y="621"/>
                  </a:lnTo>
                  <a:lnTo>
                    <a:pt x="350" y="67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928" y="3126"/>
              <a:ext cx="205" cy="356"/>
            </a:xfrm>
            <a:custGeom>
              <a:avLst/>
              <a:gdLst>
                <a:gd name="T0" fmla="*/ 358 w 409"/>
                <a:gd name="T1" fmla="*/ 713 h 713"/>
                <a:gd name="T2" fmla="*/ 409 w 409"/>
                <a:gd name="T3" fmla="*/ 23 h 713"/>
                <a:gd name="T4" fmla="*/ 44 w 409"/>
                <a:gd name="T5" fmla="*/ 0 h 713"/>
                <a:gd name="T6" fmla="*/ 0 w 409"/>
                <a:gd name="T7" fmla="*/ 680 h 713"/>
                <a:gd name="T8" fmla="*/ 358 w 409"/>
                <a:gd name="T9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713">
                  <a:moveTo>
                    <a:pt x="358" y="713"/>
                  </a:moveTo>
                  <a:lnTo>
                    <a:pt x="409" y="23"/>
                  </a:lnTo>
                  <a:lnTo>
                    <a:pt x="44" y="0"/>
                  </a:lnTo>
                  <a:lnTo>
                    <a:pt x="0" y="680"/>
                  </a:lnTo>
                  <a:lnTo>
                    <a:pt x="358" y="71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480" y="5116"/>
              <a:ext cx="293" cy="382"/>
            </a:xfrm>
            <a:custGeom>
              <a:avLst/>
              <a:gdLst>
                <a:gd name="T0" fmla="*/ 338 w 587"/>
                <a:gd name="T1" fmla="*/ 765 h 765"/>
                <a:gd name="T2" fmla="*/ 587 w 587"/>
                <a:gd name="T3" fmla="*/ 101 h 765"/>
                <a:gd name="T4" fmla="*/ 241 w 587"/>
                <a:gd name="T5" fmla="*/ 0 h 765"/>
                <a:gd name="T6" fmla="*/ 0 w 587"/>
                <a:gd name="T7" fmla="*/ 654 h 765"/>
                <a:gd name="T8" fmla="*/ 338 w 587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765">
                  <a:moveTo>
                    <a:pt x="338" y="765"/>
                  </a:moveTo>
                  <a:lnTo>
                    <a:pt x="587" y="101"/>
                  </a:lnTo>
                  <a:lnTo>
                    <a:pt x="241" y="0"/>
                  </a:lnTo>
                  <a:lnTo>
                    <a:pt x="0" y="654"/>
                  </a:lnTo>
                  <a:lnTo>
                    <a:pt x="338" y="7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157" y="5767"/>
              <a:ext cx="332" cy="383"/>
            </a:xfrm>
            <a:custGeom>
              <a:avLst/>
              <a:gdLst>
                <a:gd name="T0" fmla="*/ 281 w 664"/>
                <a:gd name="T1" fmla="*/ 768 h 768"/>
                <a:gd name="T2" fmla="*/ 664 w 664"/>
                <a:gd name="T3" fmla="*/ 134 h 768"/>
                <a:gd name="T4" fmla="*/ 354 w 664"/>
                <a:gd name="T5" fmla="*/ 0 h 768"/>
                <a:gd name="T6" fmla="*/ 0 w 664"/>
                <a:gd name="T7" fmla="*/ 612 h 768"/>
                <a:gd name="T8" fmla="*/ 281 w 664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768">
                  <a:moveTo>
                    <a:pt x="281" y="768"/>
                  </a:moveTo>
                  <a:lnTo>
                    <a:pt x="664" y="134"/>
                  </a:lnTo>
                  <a:lnTo>
                    <a:pt x="354" y="0"/>
                  </a:lnTo>
                  <a:lnTo>
                    <a:pt x="0" y="612"/>
                  </a:lnTo>
                  <a:lnTo>
                    <a:pt x="281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124" y="6843"/>
              <a:ext cx="413" cy="345"/>
            </a:xfrm>
            <a:custGeom>
              <a:avLst/>
              <a:gdLst>
                <a:gd name="T0" fmla="*/ 201 w 825"/>
                <a:gd name="T1" fmla="*/ 691 h 691"/>
                <a:gd name="T2" fmla="*/ 825 w 825"/>
                <a:gd name="T3" fmla="*/ 265 h 691"/>
                <a:gd name="T4" fmla="*/ 624 w 825"/>
                <a:gd name="T5" fmla="*/ 0 h 691"/>
                <a:gd name="T6" fmla="*/ 0 w 825"/>
                <a:gd name="T7" fmla="*/ 432 h 691"/>
                <a:gd name="T8" fmla="*/ 201 w 825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5" h="691">
                  <a:moveTo>
                    <a:pt x="201" y="691"/>
                  </a:moveTo>
                  <a:lnTo>
                    <a:pt x="825" y="265"/>
                  </a:lnTo>
                  <a:lnTo>
                    <a:pt x="624" y="0"/>
                  </a:lnTo>
                  <a:lnTo>
                    <a:pt x="0" y="432"/>
                  </a:lnTo>
                  <a:lnTo>
                    <a:pt x="201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703" y="6361"/>
              <a:ext cx="359" cy="359"/>
            </a:xfrm>
            <a:custGeom>
              <a:avLst/>
              <a:gdLst>
                <a:gd name="T0" fmla="*/ 228 w 718"/>
                <a:gd name="T1" fmla="*/ 717 h 717"/>
                <a:gd name="T2" fmla="*/ 718 w 718"/>
                <a:gd name="T3" fmla="*/ 176 h 717"/>
                <a:gd name="T4" fmla="*/ 488 w 718"/>
                <a:gd name="T5" fmla="*/ 0 h 717"/>
                <a:gd name="T6" fmla="*/ 0 w 718"/>
                <a:gd name="T7" fmla="*/ 522 h 717"/>
                <a:gd name="T8" fmla="*/ 228 w 718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717">
                  <a:moveTo>
                    <a:pt x="228" y="717"/>
                  </a:moveTo>
                  <a:lnTo>
                    <a:pt x="718" y="176"/>
                  </a:lnTo>
                  <a:lnTo>
                    <a:pt x="488" y="0"/>
                  </a:lnTo>
                  <a:lnTo>
                    <a:pt x="0" y="522"/>
                  </a:lnTo>
                  <a:lnTo>
                    <a:pt x="228" y="71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694" y="4454"/>
              <a:ext cx="260" cy="397"/>
            </a:xfrm>
            <a:custGeom>
              <a:avLst/>
              <a:gdLst>
                <a:gd name="T0" fmla="*/ 343 w 520"/>
                <a:gd name="T1" fmla="*/ 795 h 795"/>
                <a:gd name="T2" fmla="*/ 520 w 520"/>
                <a:gd name="T3" fmla="*/ 58 h 795"/>
                <a:gd name="T4" fmla="*/ 174 w 520"/>
                <a:gd name="T5" fmla="*/ 0 h 795"/>
                <a:gd name="T6" fmla="*/ 0 w 520"/>
                <a:gd name="T7" fmla="*/ 729 h 795"/>
                <a:gd name="T8" fmla="*/ 343 w 520"/>
                <a:gd name="T9" fmla="*/ 7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795">
                  <a:moveTo>
                    <a:pt x="343" y="795"/>
                  </a:moveTo>
                  <a:lnTo>
                    <a:pt x="520" y="58"/>
                  </a:lnTo>
                  <a:lnTo>
                    <a:pt x="174" y="0"/>
                  </a:lnTo>
                  <a:lnTo>
                    <a:pt x="0" y="729"/>
                  </a:lnTo>
                  <a:lnTo>
                    <a:pt x="343" y="79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966" y="2442"/>
              <a:ext cx="194" cy="340"/>
            </a:xfrm>
            <a:custGeom>
              <a:avLst/>
              <a:gdLst>
                <a:gd name="T0" fmla="*/ 369 w 388"/>
                <a:gd name="T1" fmla="*/ 681 h 681"/>
                <a:gd name="T2" fmla="*/ 388 w 388"/>
                <a:gd name="T3" fmla="*/ 0 h 681"/>
                <a:gd name="T4" fmla="*/ 8 w 388"/>
                <a:gd name="T5" fmla="*/ 0 h 681"/>
                <a:gd name="T6" fmla="*/ 0 w 388"/>
                <a:gd name="T7" fmla="*/ 681 h 681"/>
                <a:gd name="T8" fmla="*/ 369 w 388"/>
                <a:gd name="T9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681">
                  <a:moveTo>
                    <a:pt x="369" y="681"/>
                  </a:moveTo>
                  <a:lnTo>
                    <a:pt x="388" y="0"/>
                  </a:lnTo>
                  <a:lnTo>
                    <a:pt x="8" y="0"/>
                  </a:lnTo>
                  <a:lnTo>
                    <a:pt x="0" y="681"/>
                  </a:lnTo>
                  <a:lnTo>
                    <a:pt x="369" y="68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826" y="2082"/>
              <a:ext cx="425" cy="267"/>
            </a:xfrm>
            <a:custGeom>
              <a:avLst/>
              <a:gdLst>
                <a:gd name="T0" fmla="*/ 388 w 849"/>
                <a:gd name="T1" fmla="*/ 452 h 535"/>
                <a:gd name="T2" fmla="*/ 358 w 849"/>
                <a:gd name="T3" fmla="*/ 444 h 535"/>
                <a:gd name="T4" fmla="*/ 331 w 849"/>
                <a:gd name="T5" fmla="*/ 437 h 535"/>
                <a:gd name="T6" fmla="*/ 305 w 849"/>
                <a:gd name="T7" fmla="*/ 431 h 535"/>
                <a:gd name="T8" fmla="*/ 279 w 849"/>
                <a:gd name="T9" fmla="*/ 423 h 535"/>
                <a:gd name="T10" fmla="*/ 255 w 849"/>
                <a:gd name="T11" fmla="*/ 416 h 535"/>
                <a:gd name="T12" fmla="*/ 232 w 849"/>
                <a:gd name="T13" fmla="*/ 411 h 535"/>
                <a:gd name="T14" fmla="*/ 209 w 849"/>
                <a:gd name="T15" fmla="*/ 405 h 535"/>
                <a:gd name="T16" fmla="*/ 185 w 849"/>
                <a:gd name="T17" fmla="*/ 398 h 535"/>
                <a:gd name="T18" fmla="*/ 163 w 849"/>
                <a:gd name="T19" fmla="*/ 393 h 535"/>
                <a:gd name="T20" fmla="*/ 140 w 849"/>
                <a:gd name="T21" fmla="*/ 386 h 535"/>
                <a:gd name="T22" fmla="*/ 120 w 849"/>
                <a:gd name="T23" fmla="*/ 379 h 535"/>
                <a:gd name="T24" fmla="*/ 96 w 849"/>
                <a:gd name="T25" fmla="*/ 374 h 535"/>
                <a:gd name="T26" fmla="*/ 73 w 849"/>
                <a:gd name="T27" fmla="*/ 368 h 535"/>
                <a:gd name="T28" fmla="*/ 49 w 849"/>
                <a:gd name="T29" fmla="*/ 362 h 535"/>
                <a:gd name="T30" fmla="*/ 26 w 849"/>
                <a:gd name="T31" fmla="*/ 356 h 535"/>
                <a:gd name="T32" fmla="*/ 0 w 849"/>
                <a:gd name="T33" fmla="*/ 349 h 535"/>
                <a:gd name="T34" fmla="*/ 138 w 849"/>
                <a:gd name="T35" fmla="*/ 0 h 535"/>
                <a:gd name="T36" fmla="*/ 461 w 849"/>
                <a:gd name="T37" fmla="*/ 91 h 535"/>
                <a:gd name="T38" fmla="*/ 849 w 849"/>
                <a:gd name="T39" fmla="*/ 176 h 535"/>
                <a:gd name="T40" fmla="*/ 766 w 849"/>
                <a:gd name="T41" fmla="*/ 535 h 535"/>
                <a:gd name="T42" fmla="*/ 742 w 849"/>
                <a:gd name="T43" fmla="*/ 530 h 535"/>
                <a:gd name="T44" fmla="*/ 718 w 849"/>
                <a:gd name="T45" fmla="*/ 524 h 535"/>
                <a:gd name="T46" fmla="*/ 694 w 849"/>
                <a:gd name="T47" fmla="*/ 519 h 535"/>
                <a:gd name="T48" fmla="*/ 672 w 849"/>
                <a:gd name="T49" fmla="*/ 515 h 535"/>
                <a:gd name="T50" fmla="*/ 649 w 849"/>
                <a:gd name="T51" fmla="*/ 510 h 535"/>
                <a:gd name="T52" fmla="*/ 627 w 849"/>
                <a:gd name="T53" fmla="*/ 506 h 535"/>
                <a:gd name="T54" fmla="*/ 605 w 849"/>
                <a:gd name="T55" fmla="*/ 501 h 535"/>
                <a:gd name="T56" fmla="*/ 582 w 849"/>
                <a:gd name="T57" fmla="*/ 495 h 535"/>
                <a:gd name="T58" fmla="*/ 558 w 849"/>
                <a:gd name="T59" fmla="*/ 491 h 535"/>
                <a:gd name="T60" fmla="*/ 536 w 849"/>
                <a:gd name="T61" fmla="*/ 486 h 535"/>
                <a:gd name="T62" fmla="*/ 512 w 849"/>
                <a:gd name="T63" fmla="*/ 481 h 535"/>
                <a:gd name="T64" fmla="*/ 488 w 849"/>
                <a:gd name="T65" fmla="*/ 476 h 535"/>
                <a:gd name="T66" fmla="*/ 464 w 849"/>
                <a:gd name="T67" fmla="*/ 470 h 535"/>
                <a:gd name="T68" fmla="*/ 440 w 849"/>
                <a:gd name="T69" fmla="*/ 465 h 535"/>
                <a:gd name="T70" fmla="*/ 415 w 849"/>
                <a:gd name="T71" fmla="*/ 459 h 535"/>
                <a:gd name="T72" fmla="*/ 388 w 849"/>
                <a:gd name="T73" fmla="*/ 452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9" h="535">
                  <a:moveTo>
                    <a:pt x="388" y="452"/>
                  </a:moveTo>
                  <a:lnTo>
                    <a:pt x="358" y="444"/>
                  </a:lnTo>
                  <a:lnTo>
                    <a:pt x="331" y="437"/>
                  </a:lnTo>
                  <a:lnTo>
                    <a:pt x="305" y="431"/>
                  </a:lnTo>
                  <a:lnTo>
                    <a:pt x="279" y="423"/>
                  </a:lnTo>
                  <a:lnTo>
                    <a:pt x="255" y="416"/>
                  </a:lnTo>
                  <a:lnTo>
                    <a:pt x="232" y="411"/>
                  </a:lnTo>
                  <a:lnTo>
                    <a:pt x="209" y="405"/>
                  </a:lnTo>
                  <a:lnTo>
                    <a:pt x="185" y="398"/>
                  </a:lnTo>
                  <a:lnTo>
                    <a:pt x="163" y="393"/>
                  </a:lnTo>
                  <a:lnTo>
                    <a:pt x="140" y="386"/>
                  </a:lnTo>
                  <a:lnTo>
                    <a:pt x="120" y="379"/>
                  </a:lnTo>
                  <a:lnTo>
                    <a:pt x="96" y="374"/>
                  </a:lnTo>
                  <a:lnTo>
                    <a:pt x="73" y="368"/>
                  </a:lnTo>
                  <a:lnTo>
                    <a:pt x="49" y="362"/>
                  </a:lnTo>
                  <a:lnTo>
                    <a:pt x="26" y="356"/>
                  </a:lnTo>
                  <a:lnTo>
                    <a:pt x="0" y="349"/>
                  </a:lnTo>
                  <a:lnTo>
                    <a:pt x="138" y="0"/>
                  </a:lnTo>
                  <a:lnTo>
                    <a:pt x="461" y="91"/>
                  </a:lnTo>
                  <a:lnTo>
                    <a:pt x="849" y="176"/>
                  </a:lnTo>
                  <a:lnTo>
                    <a:pt x="766" y="535"/>
                  </a:lnTo>
                  <a:lnTo>
                    <a:pt x="742" y="530"/>
                  </a:lnTo>
                  <a:lnTo>
                    <a:pt x="718" y="524"/>
                  </a:lnTo>
                  <a:lnTo>
                    <a:pt x="694" y="519"/>
                  </a:lnTo>
                  <a:lnTo>
                    <a:pt x="672" y="515"/>
                  </a:lnTo>
                  <a:lnTo>
                    <a:pt x="649" y="510"/>
                  </a:lnTo>
                  <a:lnTo>
                    <a:pt x="627" y="506"/>
                  </a:lnTo>
                  <a:lnTo>
                    <a:pt x="605" y="501"/>
                  </a:lnTo>
                  <a:lnTo>
                    <a:pt x="582" y="495"/>
                  </a:lnTo>
                  <a:lnTo>
                    <a:pt x="558" y="491"/>
                  </a:lnTo>
                  <a:lnTo>
                    <a:pt x="536" y="486"/>
                  </a:lnTo>
                  <a:lnTo>
                    <a:pt x="512" y="481"/>
                  </a:lnTo>
                  <a:lnTo>
                    <a:pt x="488" y="476"/>
                  </a:lnTo>
                  <a:lnTo>
                    <a:pt x="464" y="470"/>
                  </a:lnTo>
                  <a:lnTo>
                    <a:pt x="440" y="465"/>
                  </a:lnTo>
                  <a:lnTo>
                    <a:pt x="415" y="459"/>
                  </a:lnTo>
                  <a:lnTo>
                    <a:pt x="388" y="45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099" y="1770"/>
              <a:ext cx="446" cy="339"/>
            </a:xfrm>
            <a:custGeom>
              <a:avLst/>
              <a:gdLst>
                <a:gd name="T0" fmla="*/ 163 w 893"/>
                <a:gd name="T1" fmla="*/ 0 h 679"/>
                <a:gd name="T2" fmla="*/ 893 w 893"/>
                <a:gd name="T3" fmla="*/ 327 h 679"/>
                <a:gd name="T4" fmla="*/ 733 w 893"/>
                <a:gd name="T5" fmla="*/ 679 h 679"/>
                <a:gd name="T6" fmla="*/ 0 w 893"/>
                <a:gd name="T7" fmla="*/ 344 h 679"/>
                <a:gd name="T8" fmla="*/ 163 w 893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3" h="679">
                  <a:moveTo>
                    <a:pt x="163" y="0"/>
                  </a:moveTo>
                  <a:lnTo>
                    <a:pt x="893" y="327"/>
                  </a:lnTo>
                  <a:lnTo>
                    <a:pt x="733" y="679"/>
                  </a:lnTo>
                  <a:lnTo>
                    <a:pt x="0" y="34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470" y="1453"/>
              <a:ext cx="353" cy="324"/>
            </a:xfrm>
            <a:custGeom>
              <a:avLst/>
              <a:gdLst>
                <a:gd name="T0" fmla="*/ 706 w 706"/>
                <a:gd name="T1" fmla="*/ 308 h 649"/>
                <a:gd name="T2" fmla="*/ 0 w 706"/>
                <a:gd name="T3" fmla="*/ 0 h 649"/>
                <a:gd name="T4" fmla="*/ 0 w 706"/>
                <a:gd name="T5" fmla="*/ 392 h 649"/>
                <a:gd name="T6" fmla="*/ 542 w 706"/>
                <a:gd name="T7" fmla="*/ 649 h 649"/>
                <a:gd name="T8" fmla="*/ 706 w 706"/>
                <a:gd name="T9" fmla="*/ 30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649">
                  <a:moveTo>
                    <a:pt x="706" y="308"/>
                  </a:moveTo>
                  <a:lnTo>
                    <a:pt x="0" y="0"/>
                  </a:lnTo>
                  <a:lnTo>
                    <a:pt x="0" y="392"/>
                  </a:lnTo>
                  <a:lnTo>
                    <a:pt x="542" y="649"/>
                  </a:lnTo>
                  <a:lnTo>
                    <a:pt x="706" y="30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304" y="5359"/>
              <a:ext cx="217" cy="416"/>
            </a:xfrm>
            <a:custGeom>
              <a:avLst/>
              <a:gdLst>
                <a:gd name="T0" fmla="*/ 379 w 433"/>
                <a:gd name="T1" fmla="*/ 0 h 832"/>
                <a:gd name="T2" fmla="*/ 379 w 433"/>
                <a:gd name="T3" fmla="*/ 0 h 832"/>
                <a:gd name="T4" fmla="*/ 358 w 433"/>
                <a:gd name="T5" fmla="*/ 53 h 832"/>
                <a:gd name="T6" fmla="*/ 337 w 433"/>
                <a:gd name="T7" fmla="*/ 104 h 832"/>
                <a:gd name="T8" fmla="*/ 315 w 433"/>
                <a:gd name="T9" fmla="*/ 157 h 832"/>
                <a:gd name="T10" fmla="*/ 292 w 433"/>
                <a:gd name="T11" fmla="*/ 208 h 832"/>
                <a:gd name="T12" fmla="*/ 270 w 433"/>
                <a:gd name="T13" fmla="*/ 258 h 832"/>
                <a:gd name="T14" fmla="*/ 247 w 433"/>
                <a:gd name="T15" fmla="*/ 310 h 832"/>
                <a:gd name="T16" fmla="*/ 224 w 433"/>
                <a:gd name="T17" fmla="*/ 361 h 832"/>
                <a:gd name="T18" fmla="*/ 200 w 433"/>
                <a:gd name="T19" fmla="*/ 412 h 832"/>
                <a:gd name="T20" fmla="*/ 176 w 433"/>
                <a:gd name="T21" fmla="*/ 462 h 832"/>
                <a:gd name="T22" fmla="*/ 150 w 433"/>
                <a:gd name="T23" fmla="*/ 514 h 832"/>
                <a:gd name="T24" fmla="*/ 127 w 433"/>
                <a:gd name="T25" fmla="*/ 564 h 832"/>
                <a:gd name="T26" fmla="*/ 101 w 433"/>
                <a:gd name="T27" fmla="*/ 614 h 832"/>
                <a:gd name="T28" fmla="*/ 76 w 433"/>
                <a:gd name="T29" fmla="*/ 664 h 832"/>
                <a:gd name="T30" fmla="*/ 50 w 433"/>
                <a:gd name="T31" fmla="*/ 713 h 832"/>
                <a:gd name="T32" fmla="*/ 25 w 433"/>
                <a:gd name="T33" fmla="*/ 763 h 832"/>
                <a:gd name="T34" fmla="*/ 0 w 433"/>
                <a:gd name="T35" fmla="*/ 810 h 832"/>
                <a:gd name="T36" fmla="*/ 50 w 433"/>
                <a:gd name="T37" fmla="*/ 832 h 832"/>
                <a:gd name="T38" fmla="*/ 76 w 433"/>
                <a:gd name="T39" fmla="*/ 781 h 832"/>
                <a:gd name="T40" fmla="*/ 101 w 433"/>
                <a:gd name="T41" fmla="*/ 731 h 832"/>
                <a:gd name="T42" fmla="*/ 127 w 433"/>
                <a:gd name="T43" fmla="*/ 683 h 832"/>
                <a:gd name="T44" fmla="*/ 152 w 433"/>
                <a:gd name="T45" fmla="*/ 633 h 832"/>
                <a:gd name="T46" fmla="*/ 177 w 433"/>
                <a:gd name="T47" fmla="*/ 582 h 832"/>
                <a:gd name="T48" fmla="*/ 201 w 433"/>
                <a:gd name="T49" fmla="*/ 532 h 832"/>
                <a:gd name="T50" fmla="*/ 227 w 433"/>
                <a:gd name="T51" fmla="*/ 481 h 832"/>
                <a:gd name="T52" fmla="*/ 250 w 433"/>
                <a:gd name="T53" fmla="*/ 431 h 832"/>
                <a:gd name="T54" fmla="*/ 274 w 433"/>
                <a:gd name="T55" fmla="*/ 379 h 832"/>
                <a:gd name="T56" fmla="*/ 298 w 433"/>
                <a:gd name="T57" fmla="*/ 328 h 832"/>
                <a:gd name="T58" fmla="*/ 324 w 433"/>
                <a:gd name="T59" fmla="*/ 277 h 832"/>
                <a:gd name="T60" fmla="*/ 346 w 433"/>
                <a:gd name="T61" fmla="*/ 224 h 832"/>
                <a:gd name="T62" fmla="*/ 368 w 433"/>
                <a:gd name="T63" fmla="*/ 172 h 832"/>
                <a:gd name="T64" fmla="*/ 391 w 433"/>
                <a:gd name="T65" fmla="*/ 120 h 832"/>
                <a:gd name="T66" fmla="*/ 412 w 433"/>
                <a:gd name="T67" fmla="*/ 68 h 832"/>
                <a:gd name="T68" fmla="*/ 433 w 433"/>
                <a:gd name="T69" fmla="*/ 16 h 832"/>
                <a:gd name="T70" fmla="*/ 433 w 433"/>
                <a:gd name="T71" fmla="*/ 16 h 832"/>
                <a:gd name="T72" fmla="*/ 379 w 433"/>
                <a:gd name="T73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3" h="832">
                  <a:moveTo>
                    <a:pt x="379" y="0"/>
                  </a:moveTo>
                  <a:lnTo>
                    <a:pt x="379" y="0"/>
                  </a:lnTo>
                  <a:lnTo>
                    <a:pt x="358" y="53"/>
                  </a:lnTo>
                  <a:lnTo>
                    <a:pt x="337" y="104"/>
                  </a:lnTo>
                  <a:lnTo>
                    <a:pt x="315" y="157"/>
                  </a:lnTo>
                  <a:lnTo>
                    <a:pt x="292" y="208"/>
                  </a:lnTo>
                  <a:lnTo>
                    <a:pt x="270" y="258"/>
                  </a:lnTo>
                  <a:lnTo>
                    <a:pt x="247" y="310"/>
                  </a:lnTo>
                  <a:lnTo>
                    <a:pt x="224" y="361"/>
                  </a:lnTo>
                  <a:lnTo>
                    <a:pt x="200" y="412"/>
                  </a:lnTo>
                  <a:lnTo>
                    <a:pt x="176" y="462"/>
                  </a:lnTo>
                  <a:lnTo>
                    <a:pt x="150" y="514"/>
                  </a:lnTo>
                  <a:lnTo>
                    <a:pt x="127" y="564"/>
                  </a:lnTo>
                  <a:lnTo>
                    <a:pt x="101" y="614"/>
                  </a:lnTo>
                  <a:lnTo>
                    <a:pt x="76" y="664"/>
                  </a:lnTo>
                  <a:lnTo>
                    <a:pt x="50" y="713"/>
                  </a:lnTo>
                  <a:lnTo>
                    <a:pt x="25" y="763"/>
                  </a:lnTo>
                  <a:lnTo>
                    <a:pt x="0" y="810"/>
                  </a:lnTo>
                  <a:lnTo>
                    <a:pt x="50" y="832"/>
                  </a:lnTo>
                  <a:lnTo>
                    <a:pt x="76" y="781"/>
                  </a:lnTo>
                  <a:lnTo>
                    <a:pt x="101" y="731"/>
                  </a:lnTo>
                  <a:lnTo>
                    <a:pt x="127" y="683"/>
                  </a:lnTo>
                  <a:lnTo>
                    <a:pt x="152" y="633"/>
                  </a:lnTo>
                  <a:lnTo>
                    <a:pt x="177" y="582"/>
                  </a:lnTo>
                  <a:lnTo>
                    <a:pt x="201" y="532"/>
                  </a:lnTo>
                  <a:lnTo>
                    <a:pt x="227" y="481"/>
                  </a:lnTo>
                  <a:lnTo>
                    <a:pt x="250" y="431"/>
                  </a:lnTo>
                  <a:lnTo>
                    <a:pt x="274" y="379"/>
                  </a:lnTo>
                  <a:lnTo>
                    <a:pt x="298" y="328"/>
                  </a:lnTo>
                  <a:lnTo>
                    <a:pt x="324" y="277"/>
                  </a:lnTo>
                  <a:lnTo>
                    <a:pt x="346" y="224"/>
                  </a:lnTo>
                  <a:lnTo>
                    <a:pt x="368" y="172"/>
                  </a:lnTo>
                  <a:lnTo>
                    <a:pt x="391" y="120"/>
                  </a:lnTo>
                  <a:lnTo>
                    <a:pt x="412" y="68"/>
                  </a:lnTo>
                  <a:lnTo>
                    <a:pt x="433" y="16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494" y="2429"/>
              <a:ext cx="487" cy="2938"/>
            </a:xfrm>
            <a:custGeom>
              <a:avLst/>
              <a:gdLst>
                <a:gd name="T0" fmla="*/ 943 w 974"/>
                <a:gd name="T1" fmla="*/ 50 h 5878"/>
                <a:gd name="T2" fmla="*/ 916 w 974"/>
                <a:gd name="T3" fmla="*/ 25 h 5878"/>
                <a:gd name="T4" fmla="*/ 918 w 974"/>
                <a:gd name="T5" fmla="*/ 378 h 5878"/>
                <a:gd name="T6" fmla="*/ 912 w 974"/>
                <a:gd name="T7" fmla="*/ 737 h 5878"/>
                <a:gd name="T8" fmla="*/ 900 w 974"/>
                <a:gd name="T9" fmla="*/ 1102 h 5878"/>
                <a:gd name="T10" fmla="*/ 880 w 974"/>
                <a:gd name="T11" fmla="*/ 1470 h 5878"/>
                <a:gd name="T12" fmla="*/ 853 w 974"/>
                <a:gd name="T13" fmla="*/ 1842 h 5878"/>
                <a:gd name="T14" fmla="*/ 819 w 974"/>
                <a:gd name="T15" fmla="*/ 2216 h 5878"/>
                <a:gd name="T16" fmla="*/ 777 w 974"/>
                <a:gd name="T17" fmla="*/ 2590 h 5878"/>
                <a:gd name="T18" fmla="*/ 728 w 974"/>
                <a:gd name="T19" fmla="*/ 2967 h 5878"/>
                <a:gd name="T20" fmla="*/ 668 w 974"/>
                <a:gd name="T21" fmla="*/ 3343 h 5878"/>
                <a:gd name="T22" fmla="*/ 601 w 974"/>
                <a:gd name="T23" fmla="*/ 3715 h 5878"/>
                <a:gd name="T24" fmla="*/ 525 w 974"/>
                <a:gd name="T25" fmla="*/ 4086 h 5878"/>
                <a:gd name="T26" fmla="*/ 440 w 974"/>
                <a:gd name="T27" fmla="*/ 4453 h 5878"/>
                <a:gd name="T28" fmla="*/ 346 w 974"/>
                <a:gd name="T29" fmla="*/ 4815 h 5878"/>
                <a:gd name="T30" fmla="*/ 242 w 974"/>
                <a:gd name="T31" fmla="*/ 5171 h 5878"/>
                <a:gd name="T32" fmla="*/ 125 w 974"/>
                <a:gd name="T33" fmla="*/ 5520 h 5878"/>
                <a:gd name="T34" fmla="*/ 0 w 974"/>
                <a:gd name="T35" fmla="*/ 5862 h 5878"/>
                <a:gd name="T36" fmla="*/ 54 w 974"/>
                <a:gd name="T37" fmla="*/ 5878 h 5878"/>
                <a:gd name="T38" fmla="*/ 179 w 974"/>
                <a:gd name="T39" fmla="*/ 5534 h 5878"/>
                <a:gd name="T40" fmla="*/ 295 w 974"/>
                <a:gd name="T41" fmla="*/ 5184 h 5878"/>
                <a:gd name="T42" fmla="*/ 400 w 974"/>
                <a:gd name="T43" fmla="*/ 4826 h 5878"/>
                <a:gd name="T44" fmla="*/ 497 w 974"/>
                <a:gd name="T45" fmla="*/ 4463 h 5878"/>
                <a:gd name="T46" fmla="*/ 582 w 974"/>
                <a:gd name="T47" fmla="*/ 4094 h 5878"/>
                <a:gd name="T48" fmla="*/ 658 w 974"/>
                <a:gd name="T49" fmla="*/ 3723 h 5878"/>
                <a:gd name="T50" fmla="*/ 725 w 974"/>
                <a:gd name="T51" fmla="*/ 3348 h 5878"/>
                <a:gd name="T52" fmla="*/ 785 w 974"/>
                <a:gd name="T53" fmla="*/ 2973 h 5878"/>
                <a:gd name="T54" fmla="*/ 834 w 974"/>
                <a:gd name="T55" fmla="*/ 2596 h 5878"/>
                <a:gd name="T56" fmla="*/ 876 w 974"/>
                <a:gd name="T57" fmla="*/ 2219 h 5878"/>
                <a:gd name="T58" fmla="*/ 910 w 974"/>
                <a:gd name="T59" fmla="*/ 1844 h 5878"/>
                <a:gd name="T60" fmla="*/ 937 w 974"/>
                <a:gd name="T61" fmla="*/ 1473 h 5878"/>
                <a:gd name="T62" fmla="*/ 956 w 974"/>
                <a:gd name="T63" fmla="*/ 1102 h 5878"/>
                <a:gd name="T64" fmla="*/ 968 w 974"/>
                <a:gd name="T65" fmla="*/ 737 h 5878"/>
                <a:gd name="T66" fmla="*/ 974 w 974"/>
                <a:gd name="T67" fmla="*/ 378 h 5878"/>
                <a:gd name="T68" fmla="*/ 973 w 974"/>
                <a:gd name="T69" fmla="*/ 25 h 5878"/>
                <a:gd name="T70" fmla="*/ 946 w 974"/>
                <a:gd name="T71" fmla="*/ 0 h 5878"/>
                <a:gd name="T72" fmla="*/ 973 w 974"/>
                <a:gd name="T73" fmla="*/ 25 h 5878"/>
                <a:gd name="T74" fmla="*/ 970 w 974"/>
                <a:gd name="T75" fmla="*/ 15 h 5878"/>
                <a:gd name="T76" fmla="*/ 964 w 974"/>
                <a:gd name="T77" fmla="*/ 7 h 5878"/>
                <a:gd name="T78" fmla="*/ 955 w 974"/>
                <a:gd name="T79" fmla="*/ 1 h 5878"/>
                <a:gd name="T80" fmla="*/ 944 w 974"/>
                <a:gd name="T81" fmla="*/ 0 h 5878"/>
                <a:gd name="T82" fmla="*/ 934 w 974"/>
                <a:gd name="T83" fmla="*/ 1 h 5878"/>
                <a:gd name="T84" fmla="*/ 925 w 974"/>
                <a:gd name="T85" fmla="*/ 7 h 5878"/>
                <a:gd name="T86" fmla="*/ 919 w 974"/>
                <a:gd name="T87" fmla="*/ 15 h 5878"/>
                <a:gd name="T88" fmla="*/ 916 w 974"/>
                <a:gd name="T89" fmla="*/ 25 h 5878"/>
                <a:gd name="T90" fmla="*/ 943 w 974"/>
                <a:gd name="T91" fmla="*/ 50 h 5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4" h="5878">
                  <a:moveTo>
                    <a:pt x="943" y="50"/>
                  </a:moveTo>
                  <a:lnTo>
                    <a:pt x="916" y="25"/>
                  </a:lnTo>
                  <a:lnTo>
                    <a:pt x="918" y="378"/>
                  </a:lnTo>
                  <a:lnTo>
                    <a:pt x="912" y="737"/>
                  </a:lnTo>
                  <a:lnTo>
                    <a:pt x="900" y="1102"/>
                  </a:lnTo>
                  <a:lnTo>
                    <a:pt x="880" y="1470"/>
                  </a:lnTo>
                  <a:lnTo>
                    <a:pt x="853" y="1842"/>
                  </a:lnTo>
                  <a:lnTo>
                    <a:pt x="819" y="2216"/>
                  </a:lnTo>
                  <a:lnTo>
                    <a:pt x="777" y="2590"/>
                  </a:lnTo>
                  <a:lnTo>
                    <a:pt x="728" y="2967"/>
                  </a:lnTo>
                  <a:lnTo>
                    <a:pt x="668" y="3343"/>
                  </a:lnTo>
                  <a:lnTo>
                    <a:pt x="601" y="3715"/>
                  </a:lnTo>
                  <a:lnTo>
                    <a:pt x="525" y="4086"/>
                  </a:lnTo>
                  <a:lnTo>
                    <a:pt x="440" y="4453"/>
                  </a:lnTo>
                  <a:lnTo>
                    <a:pt x="346" y="4815"/>
                  </a:lnTo>
                  <a:lnTo>
                    <a:pt x="242" y="5171"/>
                  </a:lnTo>
                  <a:lnTo>
                    <a:pt x="125" y="5520"/>
                  </a:lnTo>
                  <a:lnTo>
                    <a:pt x="0" y="5862"/>
                  </a:lnTo>
                  <a:lnTo>
                    <a:pt x="54" y="5878"/>
                  </a:lnTo>
                  <a:lnTo>
                    <a:pt x="179" y="5534"/>
                  </a:lnTo>
                  <a:lnTo>
                    <a:pt x="295" y="5184"/>
                  </a:lnTo>
                  <a:lnTo>
                    <a:pt x="400" y="4826"/>
                  </a:lnTo>
                  <a:lnTo>
                    <a:pt x="497" y="4463"/>
                  </a:lnTo>
                  <a:lnTo>
                    <a:pt x="582" y="4094"/>
                  </a:lnTo>
                  <a:lnTo>
                    <a:pt x="658" y="3723"/>
                  </a:lnTo>
                  <a:lnTo>
                    <a:pt x="725" y="3348"/>
                  </a:lnTo>
                  <a:lnTo>
                    <a:pt x="785" y="2973"/>
                  </a:lnTo>
                  <a:lnTo>
                    <a:pt x="834" y="2596"/>
                  </a:lnTo>
                  <a:lnTo>
                    <a:pt x="876" y="2219"/>
                  </a:lnTo>
                  <a:lnTo>
                    <a:pt x="910" y="1844"/>
                  </a:lnTo>
                  <a:lnTo>
                    <a:pt x="937" y="1473"/>
                  </a:lnTo>
                  <a:lnTo>
                    <a:pt x="956" y="1102"/>
                  </a:lnTo>
                  <a:lnTo>
                    <a:pt x="968" y="737"/>
                  </a:lnTo>
                  <a:lnTo>
                    <a:pt x="974" y="378"/>
                  </a:lnTo>
                  <a:lnTo>
                    <a:pt x="973" y="25"/>
                  </a:lnTo>
                  <a:lnTo>
                    <a:pt x="946" y="0"/>
                  </a:lnTo>
                  <a:lnTo>
                    <a:pt x="973" y="25"/>
                  </a:lnTo>
                  <a:lnTo>
                    <a:pt x="970" y="15"/>
                  </a:lnTo>
                  <a:lnTo>
                    <a:pt x="964" y="7"/>
                  </a:lnTo>
                  <a:lnTo>
                    <a:pt x="955" y="1"/>
                  </a:lnTo>
                  <a:lnTo>
                    <a:pt x="944" y="0"/>
                  </a:lnTo>
                  <a:lnTo>
                    <a:pt x="934" y="1"/>
                  </a:lnTo>
                  <a:lnTo>
                    <a:pt x="925" y="7"/>
                  </a:lnTo>
                  <a:lnTo>
                    <a:pt x="919" y="15"/>
                  </a:lnTo>
                  <a:lnTo>
                    <a:pt x="916" y="25"/>
                  </a:lnTo>
                  <a:lnTo>
                    <a:pt x="94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83" y="2155"/>
              <a:ext cx="1384" cy="299"/>
            </a:xfrm>
            <a:custGeom>
              <a:avLst/>
              <a:gdLst>
                <a:gd name="T0" fmla="*/ 0 w 2768"/>
                <a:gd name="T1" fmla="*/ 45 h 597"/>
                <a:gd name="T2" fmla="*/ 153 w 2768"/>
                <a:gd name="T3" fmla="*/ 108 h 597"/>
                <a:gd name="T4" fmla="*/ 307 w 2768"/>
                <a:gd name="T5" fmla="*/ 168 h 597"/>
                <a:gd name="T6" fmla="*/ 464 w 2768"/>
                <a:gd name="T7" fmla="*/ 222 h 597"/>
                <a:gd name="T8" fmla="*/ 622 w 2768"/>
                <a:gd name="T9" fmla="*/ 270 h 597"/>
                <a:gd name="T10" fmla="*/ 783 w 2768"/>
                <a:gd name="T11" fmla="*/ 314 h 597"/>
                <a:gd name="T12" fmla="*/ 946 w 2768"/>
                <a:gd name="T13" fmla="*/ 355 h 597"/>
                <a:gd name="T14" fmla="*/ 1111 w 2768"/>
                <a:gd name="T15" fmla="*/ 392 h 597"/>
                <a:gd name="T16" fmla="*/ 1280 w 2768"/>
                <a:gd name="T17" fmla="*/ 425 h 597"/>
                <a:gd name="T18" fmla="*/ 1450 w 2768"/>
                <a:gd name="T19" fmla="*/ 455 h 597"/>
                <a:gd name="T20" fmla="*/ 1625 w 2768"/>
                <a:gd name="T21" fmla="*/ 481 h 597"/>
                <a:gd name="T22" fmla="*/ 1805 w 2768"/>
                <a:gd name="T23" fmla="*/ 506 h 597"/>
                <a:gd name="T24" fmla="*/ 1987 w 2768"/>
                <a:gd name="T25" fmla="*/ 527 h 597"/>
                <a:gd name="T26" fmla="*/ 2174 w 2768"/>
                <a:gd name="T27" fmla="*/ 547 h 597"/>
                <a:gd name="T28" fmla="*/ 2366 w 2768"/>
                <a:gd name="T29" fmla="*/ 566 h 597"/>
                <a:gd name="T30" fmla="*/ 2563 w 2768"/>
                <a:gd name="T31" fmla="*/ 581 h 597"/>
                <a:gd name="T32" fmla="*/ 2765 w 2768"/>
                <a:gd name="T33" fmla="*/ 597 h 597"/>
                <a:gd name="T34" fmla="*/ 2666 w 2768"/>
                <a:gd name="T35" fmla="*/ 539 h 597"/>
                <a:gd name="T36" fmla="*/ 2468 w 2768"/>
                <a:gd name="T37" fmla="*/ 523 h 597"/>
                <a:gd name="T38" fmla="*/ 2275 w 2768"/>
                <a:gd name="T39" fmla="*/ 506 h 597"/>
                <a:gd name="T40" fmla="*/ 2086 w 2768"/>
                <a:gd name="T41" fmla="*/ 488 h 597"/>
                <a:gd name="T42" fmla="*/ 1901 w 2768"/>
                <a:gd name="T43" fmla="*/ 467 h 597"/>
                <a:gd name="T44" fmla="*/ 1723 w 2768"/>
                <a:gd name="T45" fmla="*/ 444 h 597"/>
                <a:gd name="T46" fmla="*/ 1547 w 2768"/>
                <a:gd name="T47" fmla="*/ 418 h 597"/>
                <a:gd name="T48" fmla="*/ 1374 w 2768"/>
                <a:gd name="T49" fmla="*/ 390 h 597"/>
                <a:gd name="T50" fmla="*/ 1205 w 2768"/>
                <a:gd name="T51" fmla="*/ 359 h 597"/>
                <a:gd name="T52" fmla="*/ 1040 w 2768"/>
                <a:gd name="T53" fmla="*/ 326 h 597"/>
                <a:gd name="T54" fmla="*/ 879 w 2768"/>
                <a:gd name="T55" fmla="*/ 288 h 597"/>
                <a:gd name="T56" fmla="*/ 718 w 2768"/>
                <a:gd name="T57" fmla="*/ 245 h 597"/>
                <a:gd name="T58" fmla="*/ 561 w 2768"/>
                <a:gd name="T59" fmla="*/ 199 h 597"/>
                <a:gd name="T60" fmla="*/ 406 w 2768"/>
                <a:gd name="T61" fmla="*/ 148 h 597"/>
                <a:gd name="T62" fmla="*/ 252 w 2768"/>
                <a:gd name="T63" fmla="*/ 94 h 597"/>
                <a:gd name="T64" fmla="*/ 100 w 2768"/>
                <a:gd name="T65" fmla="*/ 33 h 597"/>
                <a:gd name="T66" fmla="*/ 24 w 2768"/>
                <a:gd name="T67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8" h="597">
                  <a:moveTo>
                    <a:pt x="0" y="45"/>
                  </a:moveTo>
                  <a:lnTo>
                    <a:pt x="0" y="45"/>
                  </a:lnTo>
                  <a:lnTo>
                    <a:pt x="76" y="78"/>
                  </a:lnTo>
                  <a:lnTo>
                    <a:pt x="153" y="108"/>
                  </a:lnTo>
                  <a:lnTo>
                    <a:pt x="231" y="139"/>
                  </a:lnTo>
                  <a:lnTo>
                    <a:pt x="307" y="168"/>
                  </a:lnTo>
                  <a:lnTo>
                    <a:pt x="385" y="195"/>
                  </a:lnTo>
                  <a:lnTo>
                    <a:pt x="464" y="222"/>
                  </a:lnTo>
                  <a:lnTo>
                    <a:pt x="543" y="247"/>
                  </a:lnTo>
                  <a:lnTo>
                    <a:pt x="622" y="270"/>
                  </a:lnTo>
                  <a:lnTo>
                    <a:pt x="703" y="293"/>
                  </a:lnTo>
                  <a:lnTo>
                    <a:pt x="783" y="314"/>
                  </a:lnTo>
                  <a:lnTo>
                    <a:pt x="864" y="335"/>
                  </a:lnTo>
                  <a:lnTo>
                    <a:pt x="946" y="355"/>
                  </a:lnTo>
                  <a:lnTo>
                    <a:pt x="1028" y="373"/>
                  </a:lnTo>
                  <a:lnTo>
                    <a:pt x="1111" y="392"/>
                  </a:lnTo>
                  <a:lnTo>
                    <a:pt x="1194" y="409"/>
                  </a:lnTo>
                  <a:lnTo>
                    <a:pt x="1280" y="425"/>
                  </a:lnTo>
                  <a:lnTo>
                    <a:pt x="1365" y="440"/>
                  </a:lnTo>
                  <a:lnTo>
                    <a:pt x="1450" y="455"/>
                  </a:lnTo>
                  <a:lnTo>
                    <a:pt x="1538" y="468"/>
                  </a:lnTo>
                  <a:lnTo>
                    <a:pt x="1625" y="481"/>
                  </a:lnTo>
                  <a:lnTo>
                    <a:pt x="1714" y="494"/>
                  </a:lnTo>
                  <a:lnTo>
                    <a:pt x="1805" y="506"/>
                  </a:lnTo>
                  <a:lnTo>
                    <a:pt x="1895" y="517"/>
                  </a:lnTo>
                  <a:lnTo>
                    <a:pt x="1987" y="527"/>
                  </a:lnTo>
                  <a:lnTo>
                    <a:pt x="2080" y="538"/>
                  </a:lnTo>
                  <a:lnTo>
                    <a:pt x="2174" y="547"/>
                  </a:lnTo>
                  <a:lnTo>
                    <a:pt x="2269" y="556"/>
                  </a:lnTo>
                  <a:lnTo>
                    <a:pt x="2366" y="566"/>
                  </a:lnTo>
                  <a:lnTo>
                    <a:pt x="2465" y="574"/>
                  </a:lnTo>
                  <a:lnTo>
                    <a:pt x="2563" y="581"/>
                  </a:lnTo>
                  <a:lnTo>
                    <a:pt x="2663" y="589"/>
                  </a:lnTo>
                  <a:lnTo>
                    <a:pt x="2765" y="597"/>
                  </a:lnTo>
                  <a:lnTo>
                    <a:pt x="2768" y="547"/>
                  </a:lnTo>
                  <a:lnTo>
                    <a:pt x="2666" y="539"/>
                  </a:lnTo>
                  <a:lnTo>
                    <a:pt x="2566" y="531"/>
                  </a:lnTo>
                  <a:lnTo>
                    <a:pt x="2468" y="523"/>
                  </a:lnTo>
                  <a:lnTo>
                    <a:pt x="2369" y="516"/>
                  </a:lnTo>
                  <a:lnTo>
                    <a:pt x="2275" y="506"/>
                  </a:lnTo>
                  <a:lnTo>
                    <a:pt x="2180" y="497"/>
                  </a:lnTo>
                  <a:lnTo>
                    <a:pt x="2086" y="488"/>
                  </a:lnTo>
                  <a:lnTo>
                    <a:pt x="1993" y="477"/>
                  </a:lnTo>
                  <a:lnTo>
                    <a:pt x="1901" y="467"/>
                  </a:lnTo>
                  <a:lnTo>
                    <a:pt x="1811" y="456"/>
                  </a:lnTo>
                  <a:lnTo>
                    <a:pt x="1723" y="444"/>
                  </a:lnTo>
                  <a:lnTo>
                    <a:pt x="1634" y="431"/>
                  </a:lnTo>
                  <a:lnTo>
                    <a:pt x="1547" y="418"/>
                  </a:lnTo>
                  <a:lnTo>
                    <a:pt x="1459" y="405"/>
                  </a:lnTo>
                  <a:lnTo>
                    <a:pt x="1374" y="390"/>
                  </a:lnTo>
                  <a:lnTo>
                    <a:pt x="1289" y="374"/>
                  </a:lnTo>
                  <a:lnTo>
                    <a:pt x="1205" y="359"/>
                  </a:lnTo>
                  <a:lnTo>
                    <a:pt x="1123" y="344"/>
                  </a:lnTo>
                  <a:lnTo>
                    <a:pt x="1040" y="326"/>
                  </a:lnTo>
                  <a:lnTo>
                    <a:pt x="958" y="307"/>
                  </a:lnTo>
                  <a:lnTo>
                    <a:pt x="879" y="288"/>
                  </a:lnTo>
                  <a:lnTo>
                    <a:pt x="798" y="266"/>
                  </a:lnTo>
                  <a:lnTo>
                    <a:pt x="718" y="245"/>
                  </a:lnTo>
                  <a:lnTo>
                    <a:pt x="640" y="223"/>
                  </a:lnTo>
                  <a:lnTo>
                    <a:pt x="561" y="199"/>
                  </a:lnTo>
                  <a:lnTo>
                    <a:pt x="482" y="174"/>
                  </a:lnTo>
                  <a:lnTo>
                    <a:pt x="406" y="148"/>
                  </a:lnTo>
                  <a:lnTo>
                    <a:pt x="328" y="120"/>
                  </a:lnTo>
                  <a:lnTo>
                    <a:pt x="252" y="94"/>
                  </a:lnTo>
                  <a:lnTo>
                    <a:pt x="174" y="63"/>
                  </a:lnTo>
                  <a:lnTo>
                    <a:pt x="100" y="3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461" y="1646"/>
              <a:ext cx="1134" cy="531"/>
            </a:xfrm>
            <a:custGeom>
              <a:avLst/>
              <a:gdLst>
                <a:gd name="T0" fmla="*/ 12 w 2267"/>
                <a:gd name="T1" fmla="*/ 23 h 1064"/>
                <a:gd name="T2" fmla="*/ 0 w 2267"/>
                <a:gd name="T3" fmla="*/ 45 h 1064"/>
                <a:gd name="T4" fmla="*/ 2243 w 2267"/>
                <a:gd name="T5" fmla="*/ 1064 h 1064"/>
                <a:gd name="T6" fmla="*/ 2267 w 2267"/>
                <a:gd name="T7" fmla="*/ 1019 h 1064"/>
                <a:gd name="T8" fmla="*/ 24 w 2267"/>
                <a:gd name="T9" fmla="*/ 0 h 1064"/>
                <a:gd name="T10" fmla="*/ 12 w 2267"/>
                <a:gd name="T11" fmla="*/ 23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7" h="1064">
                  <a:moveTo>
                    <a:pt x="12" y="23"/>
                  </a:moveTo>
                  <a:lnTo>
                    <a:pt x="0" y="45"/>
                  </a:lnTo>
                  <a:lnTo>
                    <a:pt x="2243" y="1064"/>
                  </a:lnTo>
                  <a:lnTo>
                    <a:pt x="2267" y="1019"/>
                  </a:lnTo>
                  <a:lnTo>
                    <a:pt x="24" y="0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363" y="1647"/>
              <a:ext cx="1122" cy="559"/>
            </a:xfrm>
            <a:custGeom>
              <a:avLst/>
              <a:gdLst>
                <a:gd name="T0" fmla="*/ 27 w 2243"/>
                <a:gd name="T1" fmla="*/ 1118 h 1118"/>
                <a:gd name="T2" fmla="*/ 27 w 2243"/>
                <a:gd name="T3" fmla="*/ 1118 h 1118"/>
                <a:gd name="T4" fmla="*/ 2243 w 2243"/>
                <a:gd name="T5" fmla="*/ 45 h 1118"/>
                <a:gd name="T6" fmla="*/ 2216 w 2243"/>
                <a:gd name="T7" fmla="*/ 0 h 1118"/>
                <a:gd name="T8" fmla="*/ 0 w 2243"/>
                <a:gd name="T9" fmla="*/ 1073 h 1118"/>
                <a:gd name="T10" fmla="*/ 0 w 2243"/>
                <a:gd name="T11" fmla="*/ 1073 h 1118"/>
                <a:gd name="T12" fmla="*/ 27 w 2243"/>
                <a:gd name="T13" fmla="*/ 11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3" h="1118">
                  <a:moveTo>
                    <a:pt x="27" y="1118"/>
                  </a:moveTo>
                  <a:lnTo>
                    <a:pt x="27" y="1118"/>
                  </a:lnTo>
                  <a:lnTo>
                    <a:pt x="2243" y="45"/>
                  </a:lnTo>
                  <a:lnTo>
                    <a:pt x="2216" y="0"/>
                  </a:lnTo>
                  <a:lnTo>
                    <a:pt x="0" y="1073"/>
                  </a:lnTo>
                  <a:lnTo>
                    <a:pt x="27" y="1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002" y="2183"/>
              <a:ext cx="1375" cy="322"/>
            </a:xfrm>
            <a:custGeom>
              <a:avLst/>
              <a:gdLst>
                <a:gd name="T0" fmla="*/ 108 w 2749"/>
                <a:gd name="T1" fmla="*/ 634 h 643"/>
                <a:gd name="T2" fmla="*/ 305 w 2749"/>
                <a:gd name="T3" fmla="*/ 614 h 643"/>
                <a:gd name="T4" fmla="*/ 499 w 2749"/>
                <a:gd name="T5" fmla="*/ 594 h 643"/>
                <a:gd name="T6" fmla="*/ 687 w 2749"/>
                <a:gd name="T7" fmla="*/ 572 h 643"/>
                <a:gd name="T8" fmla="*/ 870 w 2749"/>
                <a:gd name="T9" fmla="*/ 549 h 643"/>
                <a:gd name="T10" fmla="*/ 1051 w 2749"/>
                <a:gd name="T11" fmla="*/ 524 h 643"/>
                <a:gd name="T12" fmla="*/ 1227 w 2749"/>
                <a:gd name="T13" fmla="*/ 498 h 643"/>
                <a:gd name="T14" fmla="*/ 1399 w 2749"/>
                <a:gd name="T15" fmla="*/ 468 h 643"/>
                <a:gd name="T16" fmla="*/ 1569 w 2749"/>
                <a:gd name="T17" fmla="*/ 433 h 643"/>
                <a:gd name="T18" fmla="*/ 1733 w 2749"/>
                <a:gd name="T19" fmla="*/ 397 h 643"/>
                <a:gd name="T20" fmla="*/ 1897 w 2749"/>
                <a:gd name="T21" fmla="*/ 356 h 643"/>
                <a:gd name="T22" fmla="*/ 2057 w 2749"/>
                <a:gd name="T23" fmla="*/ 311 h 643"/>
                <a:gd name="T24" fmla="*/ 2213 w 2749"/>
                <a:gd name="T25" fmla="*/ 262 h 643"/>
                <a:gd name="T26" fmla="*/ 2370 w 2749"/>
                <a:gd name="T27" fmla="*/ 205 h 643"/>
                <a:gd name="T28" fmla="*/ 2522 w 2749"/>
                <a:gd name="T29" fmla="*/ 146 h 643"/>
                <a:gd name="T30" fmla="*/ 2673 w 2749"/>
                <a:gd name="T31" fmla="*/ 80 h 643"/>
                <a:gd name="T32" fmla="*/ 2722 w 2749"/>
                <a:gd name="T33" fmla="*/ 0 h 643"/>
                <a:gd name="T34" fmla="*/ 2575 w 2749"/>
                <a:gd name="T35" fmla="*/ 68 h 643"/>
                <a:gd name="T36" fmla="*/ 2425 w 2749"/>
                <a:gd name="T37" fmla="*/ 132 h 643"/>
                <a:gd name="T38" fmla="*/ 2272 w 2749"/>
                <a:gd name="T39" fmla="*/ 188 h 643"/>
                <a:gd name="T40" fmla="*/ 2118 w 2749"/>
                <a:gd name="T41" fmla="*/ 240 h 643"/>
                <a:gd name="T42" fmla="*/ 1961 w 2749"/>
                <a:gd name="T43" fmla="*/ 287 h 643"/>
                <a:gd name="T44" fmla="*/ 1802 w 2749"/>
                <a:gd name="T45" fmla="*/ 329 h 643"/>
                <a:gd name="T46" fmla="*/ 1639 w 2749"/>
                <a:gd name="T47" fmla="*/ 368 h 643"/>
                <a:gd name="T48" fmla="*/ 1473 w 2749"/>
                <a:gd name="T49" fmla="*/ 403 h 643"/>
                <a:gd name="T50" fmla="*/ 1305 w 2749"/>
                <a:gd name="T51" fmla="*/ 432 h 643"/>
                <a:gd name="T52" fmla="*/ 1130 w 2749"/>
                <a:gd name="T53" fmla="*/ 461 h 643"/>
                <a:gd name="T54" fmla="*/ 952 w 2749"/>
                <a:gd name="T55" fmla="*/ 488 h 643"/>
                <a:gd name="T56" fmla="*/ 773 w 2749"/>
                <a:gd name="T57" fmla="*/ 511 h 643"/>
                <a:gd name="T58" fmla="*/ 587 w 2749"/>
                <a:gd name="T59" fmla="*/ 534 h 643"/>
                <a:gd name="T60" fmla="*/ 396 w 2749"/>
                <a:gd name="T61" fmla="*/ 553 h 643"/>
                <a:gd name="T62" fmla="*/ 200 w 2749"/>
                <a:gd name="T63" fmla="*/ 573 h 643"/>
                <a:gd name="T64" fmla="*/ 0 w 2749"/>
                <a:gd name="T65" fmla="*/ 59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49" h="643">
                  <a:moveTo>
                    <a:pt x="6" y="643"/>
                  </a:moveTo>
                  <a:lnTo>
                    <a:pt x="108" y="634"/>
                  </a:lnTo>
                  <a:lnTo>
                    <a:pt x="206" y="623"/>
                  </a:lnTo>
                  <a:lnTo>
                    <a:pt x="305" y="614"/>
                  </a:lnTo>
                  <a:lnTo>
                    <a:pt x="402" y="604"/>
                  </a:lnTo>
                  <a:lnTo>
                    <a:pt x="499" y="594"/>
                  </a:lnTo>
                  <a:lnTo>
                    <a:pt x="593" y="584"/>
                  </a:lnTo>
                  <a:lnTo>
                    <a:pt x="687" y="572"/>
                  </a:lnTo>
                  <a:lnTo>
                    <a:pt x="779" y="561"/>
                  </a:lnTo>
                  <a:lnTo>
                    <a:pt x="870" y="549"/>
                  </a:lnTo>
                  <a:lnTo>
                    <a:pt x="961" y="538"/>
                  </a:lnTo>
                  <a:lnTo>
                    <a:pt x="1051" y="524"/>
                  </a:lnTo>
                  <a:lnTo>
                    <a:pt x="1139" y="511"/>
                  </a:lnTo>
                  <a:lnTo>
                    <a:pt x="1227" y="498"/>
                  </a:lnTo>
                  <a:lnTo>
                    <a:pt x="1314" y="482"/>
                  </a:lnTo>
                  <a:lnTo>
                    <a:pt x="1399" y="468"/>
                  </a:lnTo>
                  <a:lnTo>
                    <a:pt x="1485" y="451"/>
                  </a:lnTo>
                  <a:lnTo>
                    <a:pt x="1569" y="433"/>
                  </a:lnTo>
                  <a:lnTo>
                    <a:pt x="1651" y="415"/>
                  </a:lnTo>
                  <a:lnTo>
                    <a:pt x="1733" y="397"/>
                  </a:lnTo>
                  <a:lnTo>
                    <a:pt x="1817" y="377"/>
                  </a:lnTo>
                  <a:lnTo>
                    <a:pt x="1897" y="356"/>
                  </a:lnTo>
                  <a:lnTo>
                    <a:pt x="1976" y="335"/>
                  </a:lnTo>
                  <a:lnTo>
                    <a:pt x="2057" y="311"/>
                  </a:lnTo>
                  <a:lnTo>
                    <a:pt x="2136" y="287"/>
                  </a:lnTo>
                  <a:lnTo>
                    <a:pt x="2213" y="262"/>
                  </a:lnTo>
                  <a:lnTo>
                    <a:pt x="2293" y="236"/>
                  </a:lnTo>
                  <a:lnTo>
                    <a:pt x="2370" y="205"/>
                  </a:lnTo>
                  <a:lnTo>
                    <a:pt x="2446" y="176"/>
                  </a:lnTo>
                  <a:lnTo>
                    <a:pt x="2522" y="146"/>
                  </a:lnTo>
                  <a:lnTo>
                    <a:pt x="2598" y="113"/>
                  </a:lnTo>
                  <a:lnTo>
                    <a:pt x="2673" y="80"/>
                  </a:lnTo>
                  <a:lnTo>
                    <a:pt x="2749" y="45"/>
                  </a:lnTo>
                  <a:lnTo>
                    <a:pt x="2722" y="0"/>
                  </a:lnTo>
                  <a:lnTo>
                    <a:pt x="2649" y="35"/>
                  </a:lnTo>
                  <a:lnTo>
                    <a:pt x="2575" y="68"/>
                  </a:lnTo>
                  <a:lnTo>
                    <a:pt x="2498" y="101"/>
                  </a:lnTo>
                  <a:lnTo>
                    <a:pt x="2425" y="132"/>
                  </a:lnTo>
                  <a:lnTo>
                    <a:pt x="2349" y="161"/>
                  </a:lnTo>
                  <a:lnTo>
                    <a:pt x="2272" y="188"/>
                  </a:lnTo>
                  <a:lnTo>
                    <a:pt x="2196" y="215"/>
                  </a:lnTo>
                  <a:lnTo>
                    <a:pt x="2118" y="240"/>
                  </a:lnTo>
                  <a:lnTo>
                    <a:pt x="2039" y="263"/>
                  </a:lnTo>
                  <a:lnTo>
                    <a:pt x="1961" y="287"/>
                  </a:lnTo>
                  <a:lnTo>
                    <a:pt x="1882" y="308"/>
                  </a:lnTo>
                  <a:lnTo>
                    <a:pt x="1802" y="329"/>
                  </a:lnTo>
                  <a:lnTo>
                    <a:pt x="1721" y="349"/>
                  </a:lnTo>
                  <a:lnTo>
                    <a:pt x="1639" y="368"/>
                  </a:lnTo>
                  <a:lnTo>
                    <a:pt x="1557" y="386"/>
                  </a:lnTo>
                  <a:lnTo>
                    <a:pt x="1473" y="403"/>
                  </a:lnTo>
                  <a:lnTo>
                    <a:pt x="1390" y="418"/>
                  </a:lnTo>
                  <a:lnTo>
                    <a:pt x="1305" y="432"/>
                  </a:lnTo>
                  <a:lnTo>
                    <a:pt x="1218" y="448"/>
                  </a:lnTo>
                  <a:lnTo>
                    <a:pt x="1130" y="461"/>
                  </a:lnTo>
                  <a:lnTo>
                    <a:pt x="1042" y="474"/>
                  </a:lnTo>
                  <a:lnTo>
                    <a:pt x="952" y="488"/>
                  </a:lnTo>
                  <a:lnTo>
                    <a:pt x="864" y="499"/>
                  </a:lnTo>
                  <a:lnTo>
                    <a:pt x="773" y="511"/>
                  </a:lnTo>
                  <a:lnTo>
                    <a:pt x="681" y="522"/>
                  </a:lnTo>
                  <a:lnTo>
                    <a:pt x="587" y="534"/>
                  </a:lnTo>
                  <a:lnTo>
                    <a:pt x="493" y="544"/>
                  </a:lnTo>
                  <a:lnTo>
                    <a:pt x="396" y="553"/>
                  </a:lnTo>
                  <a:lnTo>
                    <a:pt x="299" y="564"/>
                  </a:lnTo>
                  <a:lnTo>
                    <a:pt x="200" y="573"/>
                  </a:lnTo>
                  <a:lnTo>
                    <a:pt x="102" y="584"/>
                  </a:lnTo>
                  <a:lnTo>
                    <a:pt x="0" y="593"/>
                  </a:lnTo>
                  <a:lnTo>
                    <a:pt x="6" y="6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98" y="2274"/>
              <a:ext cx="372" cy="223"/>
            </a:xfrm>
            <a:custGeom>
              <a:avLst/>
              <a:gdLst>
                <a:gd name="T0" fmla="*/ 685 w 745"/>
                <a:gd name="T1" fmla="*/ 0 h 445"/>
                <a:gd name="T2" fmla="*/ 0 w 745"/>
                <a:gd name="T3" fmla="*/ 76 h 445"/>
                <a:gd name="T4" fmla="*/ 12 w 745"/>
                <a:gd name="T5" fmla="*/ 445 h 445"/>
                <a:gd name="T6" fmla="*/ 745 w 745"/>
                <a:gd name="T7" fmla="*/ 364 h 445"/>
                <a:gd name="T8" fmla="*/ 685 w 745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445">
                  <a:moveTo>
                    <a:pt x="685" y="0"/>
                  </a:moveTo>
                  <a:lnTo>
                    <a:pt x="0" y="76"/>
                  </a:lnTo>
                  <a:lnTo>
                    <a:pt x="12" y="445"/>
                  </a:lnTo>
                  <a:lnTo>
                    <a:pt x="745" y="36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941" y="3860"/>
              <a:ext cx="230" cy="339"/>
            </a:xfrm>
            <a:custGeom>
              <a:avLst/>
              <a:gdLst>
                <a:gd name="T0" fmla="*/ 110 w 460"/>
                <a:gd name="T1" fmla="*/ 678 h 678"/>
                <a:gd name="T2" fmla="*/ 0 w 460"/>
                <a:gd name="T3" fmla="*/ 55 h 678"/>
                <a:gd name="T4" fmla="*/ 343 w 460"/>
                <a:gd name="T5" fmla="*/ 0 h 678"/>
                <a:gd name="T6" fmla="*/ 460 w 460"/>
                <a:gd name="T7" fmla="*/ 618 h 678"/>
                <a:gd name="T8" fmla="*/ 110 w 460"/>
                <a:gd name="T9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678">
                  <a:moveTo>
                    <a:pt x="110" y="678"/>
                  </a:moveTo>
                  <a:lnTo>
                    <a:pt x="0" y="55"/>
                  </a:lnTo>
                  <a:lnTo>
                    <a:pt x="343" y="0"/>
                  </a:lnTo>
                  <a:lnTo>
                    <a:pt x="460" y="618"/>
                  </a:lnTo>
                  <a:lnTo>
                    <a:pt x="110" y="6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853" y="3185"/>
              <a:ext cx="216" cy="361"/>
            </a:xfrm>
            <a:custGeom>
              <a:avLst/>
              <a:gdLst>
                <a:gd name="T0" fmla="*/ 76 w 431"/>
                <a:gd name="T1" fmla="*/ 721 h 721"/>
                <a:gd name="T2" fmla="*/ 0 w 431"/>
                <a:gd name="T3" fmla="*/ 33 h 721"/>
                <a:gd name="T4" fmla="*/ 369 w 431"/>
                <a:gd name="T5" fmla="*/ 0 h 721"/>
                <a:gd name="T6" fmla="*/ 431 w 431"/>
                <a:gd name="T7" fmla="*/ 678 h 721"/>
                <a:gd name="T8" fmla="*/ 76 w 431"/>
                <a:gd name="T9" fmla="*/ 72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721">
                  <a:moveTo>
                    <a:pt x="76" y="721"/>
                  </a:moveTo>
                  <a:lnTo>
                    <a:pt x="0" y="33"/>
                  </a:lnTo>
                  <a:lnTo>
                    <a:pt x="369" y="0"/>
                  </a:lnTo>
                  <a:lnTo>
                    <a:pt x="431" y="678"/>
                  </a:lnTo>
                  <a:lnTo>
                    <a:pt x="76" y="72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273" y="5165"/>
              <a:ext cx="301" cy="384"/>
            </a:xfrm>
            <a:custGeom>
              <a:avLst/>
              <a:gdLst>
                <a:gd name="T0" fmla="*/ 267 w 601"/>
                <a:gd name="T1" fmla="*/ 768 h 768"/>
                <a:gd name="T2" fmla="*/ 0 w 601"/>
                <a:gd name="T3" fmla="*/ 109 h 768"/>
                <a:gd name="T4" fmla="*/ 342 w 601"/>
                <a:gd name="T5" fmla="*/ 0 h 768"/>
                <a:gd name="T6" fmla="*/ 601 w 601"/>
                <a:gd name="T7" fmla="*/ 647 h 768"/>
                <a:gd name="T8" fmla="*/ 267 w 601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1" h="768">
                  <a:moveTo>
                    <a:pt x="267" y="768"/>
                  </a:moveTo>
                  <a:lnTo>
                    <a:pt x="0" y="109"/>
                  </a:lnTo>
                  <a:lnTo>
                    <a:pt x="342" y="0"/>
                  </a:lnTo>
                  <a:lnTo>
                    <a:pt x="601" y="647"/>
                  </a:lnTo>
                  <a:lnTo>
                    <a:pt x="267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68" y="5809"/>
              <a:ext cx="347" cy="390"/>
            </a:xfrm>
            <a:custGeom>
              <a:avLst/>
              <a:gdLst>
                <a:gd name="T0" fmla="*/ 386 w 693"/>
                <a:gd name="T1" fmla="*/ 780 h 780"/>
                <a:gd name="T2" fmla="*/ 0 w 693"/>
                <a:gd name="T3" fmla="*/ 157 h 780"/>
                <a:gd name="T4" fmla="*/ 322 w 693"/>
                <a:gd name="T5" fmla="*/ 0 h 780"/>
                <a:gd name="T6" fmla="*/ 693 w 693"/>
                <a:gd name="T7" fmla="*/ 602 h 780"/>
                <a:gd name="T8" fmla="*/ 386 w 693"/>
                <a:gd name="T9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80">
                  <a:moveTo>
                    <a:pt x="386" y="780"/>
                  </a:moveTo>
                  <a:lnTo>
                    <a:pt x="0" y="157"/>
                  </a:lnTo>
                  <a:lnTo>
                    <a:pt x="322" y="0"/>
                  </a:lnTo>
                  <a:lnTo>
                    <a:pt x="693" y="602"/>
                  </a:lnTo>
                  <a:lnTo>
                    <a:pt x="386" y="78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544" y="6888"/>
              <a:ext cx="416" cy="333"/>
            </a:xfrm>
            <a:custGeom>
              <a:avLst/>
              <a:gdLst>
                <a:gd name="T0" fmla="*/ 643 w 831"/>
                <a:gd name="T1" fmla="*/ 665 h 665"/>
                <a:gd name="T2" fmla="*/ 0 w 831"/>
                <a:gd name="T3" fmla="*/ 265 h 665"/>
                <a:gd name="T4" fmla="*/ 200 w 831"/>
                <a:gd name="T5" fmla="*/ 0 h 665"/>
                <a:gd name="T6" fmla="*/ 831 w 831"/>
                <a:gd name="T7" fmla="*/ 395 h 665"/>
                <a:gd name="T8" fmla="*/ 643 w 831"/>
                <a:gd name="T9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1" h="665">
                  <a:moveTo>
                    <a:pt x="643" y="665"/>
                  </a:moveTo>
                  <a:lnTo>
                    <a:pt x="0" y="265"/>
                  </a:lnTo>
                  <a:lnTo>
                    <a:pt x="200" y="0"/>
                  </a:lnTo>
                  <a:lnTo>
                    <a:pt x="831" y="395"/>
                  </a:lnTo>
                  <a:lnTo>
                    <a:pt x="643" y="6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03" y="6394"/>
              <a:ext cx="367" cy="360"/>
            </a:xfrm>
            <a:custGeom>
              <a:avLst/>
              <a:gdLst>
                <a:gd name="T0" fmla="*/ 531 w 734"/>
                <a:gd name="T1" fmla="*/ 720 h 720"/>
                <a:gd name="T2" fmla="*/ 0 w 734"/>
                <a:gd name="T3" fmla="*/ 187 h 720"/>
                <a:gd name="T4" fmla="*/ 252 w 734"/>
                <a:gd name="T5" fmla="*/ 0 h 720"/>
                <a:gd name="T6" fmla="*/ 734 w 734"/>
                <a:gd name="T7" fmla="*/ 521 h 720"/>
                <a:gd name="T8" fmla="*/ 531 w 734"/>
                <a:gd name="T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720">
                  <a:moveTo>
                    <a:pt x="531" y="720"/>
                  </a:moveTo>
                  <a:lnTo>
                    <a:pt x="0" y="187"/>
                  </a:lnTo>
                  <a:lnTo>
                    <a:pt x="252" y="0"/>
                  </a:lnTo>
                  <a:lnTo>
                    <a:pt x="734" y="521"/>
                  </a:lnTo>
                  <a:lnTo>
                    <a:pt x="531" y="72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069" y="4507"/>
              <a:ext cx="273" cy="400"/>
            </a:xfrm>
            <a:custGeom>
              <a:avLst/>
              <a:gdLst>
                <a:gd name="T0" fmla="*/ 204 w 544"/>
                <a:gd name="T1" fmla="*/ 799 h 799"/>
                <a:gd name="T2" fmla="*/ 0 w 544"/>
                <a:gd name="T3" fmla="*/ 66 h 799"/>
                <a:gd name="T4" fmla="*/ 349 w 544"/>
                <a:gd name="T5" fmla="*/ 0 h 799"/>
                <a:gd name="T6" fmla="*/ 544 w 544"/>
                <a:gd name="T7" fmla="*/ 725 h 799"/>
                <a:gd name="T8" fmla="*/ 204 w 544"/>
                <a:gd name="T9" fmla="*/ 79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799">
                  <a:moveTo>
                    <a:pt x="204" y="799"/>
                  </a:moveTo>
                  <a:lnTo>
                    <a:pt x="0" y="66"/>
                  </a:lnTo>
                  <a:lnTo>
                    <a:pt x="349" y="0"/>
                  </a:lnTo>
                  <a:lnTo>
                    <a:pt x="544" y="725"/>
                  </a:lnTo>
                  <a:lnTo>
                    <a:pt x="204" y="79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806" y="2501"/>
              <a:ext cx="206" cy="345"/>
            </a:xfrm>
            <a:custGeom>
              <a:avLst/>
              <a:gdLst>
                <a:gd name="T0" fmla="*/ 40 w 412"/>
                <a:gd name="T1" fmla="*/ 691 h 691"/>
                <a:gd name="T2" fmla="*/ 0 w 412"/>
                <a:gd name="T3" fmla="*/ 9 h 691"/>
                <a:gd name="T4" fmla="*/ 385 w 412"/>
                <a:gd name="T5" fmla="*/ 0 h 691"/>
                <a:gd name="T6" fmla="*/ 412 w 412"/>
                <a:gd name="T7" fmla="*/ 682 h 691"/>
                <a:gd name="T8" fmla="*/ 40 w 412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691">
                  <a:moveTo>
                    <a:pt x="40" y="691"/>
                  </a:moveTo>
                  <a:lnTo>
                    <a:pt x="0" y="9"/>
                  </a:lnTo>
                  <a:lnTo>
                    <a:pt x="385" y="0"/>
                  </a:lnTo>
                  <a:lnTo>
                    <a:pt x="412" y="682"/>
                  </a:lnTo>
                  <a:lnTo>
                    <a:pt x="40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707" y="2114"/>
              <a:ext cx="429" cy="276"/>
            </a:xfrm>
            <a:custGeom>
              <a:avLst/>
              <a:gdLst>
                <a:gd name="T0" fmla="*/ 471 w 858"/>
                <a:gd name="T1" fmla="*/ 459 h 551"/>
                <a:gd name="T2" fmla="*/ 500 w 858"/>
                <a:gd name="T3" fmla="*/ 451 h 551"/>
                <a:gd name="T4" fmla="*/ 528 w 858"/>
                <a:gd name="T5" fmla="*/ 443 h 551"/>
                <a:gd name="T6" fmla="*/ 553 w 858"/>
                <a:gd name="T7" fmla="*/ 435 h 551"/>
                <a:gd name="T8" fmla="*/ 579 w 858"/>
                <a:gd name="T9" fmla="*/ 427 h 551"/>
                <a:gd name="T10" fmla="*/ 604 w 858"/>
                <a:gd name="T11" fmla="*/ 421 h 551"/>
                <a:gd name="T12" fmla="*/ 628 w 858"/>
                <a:gd name="T13" fmla="*/ 414 h 551"/>
                <a:gd name="T14" fmla="*/ 650 w 858"/>
                <a:gd name="T15" fmla="*/ 408 h 551"/>
                <a:gd name="T16" fmla="*/ 673 w 858"/>
                <a:gd name="T17" fmla="*/ 401 h 551"/>
                <a:gd name="T18" fmla="*/ 695 w 858"/>
                <a:gd name="T19" fmla="*/ 395 h 551"/>
                <a:gd name="T20" fmla="*/ 717 w 858"/>
                <a:gd name="T21" fmla="*/ 388 h 551"/>
                <a:gd name="T22" fmla="*/ 740 w 858"/>
                <a:gd name="T23" fmla="*/ 381 h 551"/>
                <a:gd name="T24" fmla="*/ 762 w 858"/>
                <a:gd name="T25" fmla="*/ 375 h 551"/>
                <a:gd name="T26" fmla="*/ 785 w 858"/>
                <a:gd name="T27" fmla="*/ 368 h 551"/>
                <a:gd name="T28" fmla="*/ 808 w 858"/>
                <a:gd name="T29" fmla="*/ 362 h 551"/>
                <a:gd name="T30" fmla="*/ 832 w 858"/>
                <a:gd name="T31" fmla="*/ 355 h 551"/>
                <a:gd name="T32" fmla="*/ 858 w 858"/>
                <a:gd name="T33" fmla="*/ 348 h 551"/>
                <a:gd name="T34" fmla="*/ 708 w 858"/>
                <a:gd name="T35" fmla="*/ 0 h 551"/>
                <a:gd name="T36" fmla="*/ 386 w 858"/>
                <a:gd name="T37" fmla="*/ 101 h 551"/>
                <a:gd name="T38" fmla="*/ 0 w 858"/>
                <a:gd name="T39" fmla="*/ 196 h 551"/>
                <a:gd name="T40" fmla="*/ 100 w 858"/>
                <a:gd name="T41" fmla="*/ 551 h 551"/>
                <a:gd name="T42" fmla="*/ 123 w 858"/>
                <a:gd name="T43" fmla="*/ 546 h 551"/>
                <a:gd name="T44" fmla="*/ 146 w 858"/>
                <a:gd name="T45" fmla="*/ 540 h 551"/>
                <a:gd name="T46" fmla="*/ 168 w 858"/>
                <a:gd name="T47" fmla="*/ 534 h 551"/>
                <a:gd name="T48" fmla="*/ 192 w 858"/>
                <a:gd name="T49" fmla="*/ 529 h 551"/>
                <a:gd name="T50" fmla="*/ 213 w 858"/>
                <a:gd name="T51" fmla="*/ 524 h 551"/>
                <a:gd name="T52" fmla="*/ 235 w 858"/>
                <a:gd name="T53" fmla="*/ 518 h 551"/>
                <a:gd name="T54" fmla="*/ 258 w 858"/>
                <a:gd name="T55" fmla="*/ 514 h 551"/>
                <a:gd name="T56" fmla="*/ 280 w 858"/>
                <a:gd name="T57" fmla="*/ 509 h 551"/>
                <a:gd name="T58" fmla="*/ 303 w 858"/>
                <a:gd name="T59" fmla="*/ 504 h 551"/>
                <a:gd name="T60" fmla="*/ 325 w 858"/>
                <a:gd name="T61" fmla="*/ 497 h 551"/>
                <a:gd name="T62" fmla="*/ 349 w 858"/>
                <a:gd name="T63" fmla="*/ 492 h 551"/>
                <a:gd name="T64" fmla="*/ 371 w 858"/>
                <a:gd name="T65" fmla="*/ 487 h 551"/>
                <a:gd name="T66" fmla="*/ 395 w 858"/>
                <a:gd name="T67" fmla="*/ 480 h 551"/>
                <a:gd name="T68" fmla="*/ 420 w 858"/>
                <a:gd name="T69" fmla="*/ 474 h 551"/>
                <a:gd name="T70" fmla="*/ 446 w 858"/>
                <a:gd name="T71" fmla="*/ 467 h 551"/>
                <a:gd name="T72" fmla="*/ 471 w 858"/>
                <a:gd name="T73" fmla="*/ 459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8" h="551">
                  <a:moveTo>
                    <a:pt x="471" y="459"/>
                  </a:moveTo>
                  <a:lnTo>
                    <a:pt x="500" y="451"/>
                  </a:lnTo>
                  <a:lnTo>
                    <a:pt x="528" y="443"/>
                  </a:lnTo>
                  <a:lnTo>
                    <a:pt x="553" y="435"/>
                  </a:lnTo>
                  <a:lnTo>
                    <a:pt x="579" y="427"/>
                  </a:lnTo>
                  <a:lnTo>
                    <a:pt x="604" y="421"/>
                  </a:lnTo>
                  <a:lnTo>
                    <a:pt x="628" y="414"/>
                  </a:lnTo>
                  <a:lnTo>
                    <a:pt x="650" y="408"/>
                  </a:lnTo>
                  <a:lnTo>
                    <a:pt x="673" y="401"/>
                  </a:lnTo>
                  <a:lnTo>
                    <a:pt x="695" y="395"/>
                  </a:lnTo>
                  <a:lnTo>
                    <a:pt x="717" y="388"/>
                  </a:lnTo>
                  <a:lnTo>
                    <a:pt x="740" y="381"/>
                  </a:lnTo>
                  <a:lnTo>
                    <a:pt x="762" y="375"/>
                  </a:lnTo>
                  <a:lnTo>
                    <a:pt x="785" y="368"/>
                  </a:lnTo>
                  <a:lnTo>
                    <a:pt x="808" y="362"/>
                  </a:lnTo>
                  <a:lnTo>
                    <a:pt x="832" y="355"/>
                  </a:lnTo>
                  <a:lnTo>
                    <a:pt x="858" y="348"/>
                  </a:lnTo>
                  <a:lnTo>
                    <a:pt x="708" y="0"/>
                  </a:lnTo>
                  <a:lnTo>
                    <a:pt x="386" y="101"/>
                  </a:lnTo>
                  <a:lnTo>
                    <a:pt x="0" y="196"/>
                  </a:lnTo>
                  <a:lnTo>
                    <a:pt x="100" y="551"/>
                  </a:lnTo>
                  <a:lnTo>
                    <a:pt x="123" y="546"/>
                  </a:lnTo>
                  <a:lnTo>
                    <a:pt x="146" y="540"/>
                  </a:lnTo>
                  <a:lnTo>
                    <a:pt x="168" y="534"/>
                  </a:lnTo>
                  <a:lnTo>
                    <a:pt x="192" y="529"/>
                  </a:lnTo>
                  <a:lnTo>
                    <a:pt x="213" y="524"/>
                  </a:lnTo>
                  <a:lnTo>
                    <a:pt x="235" y="518"/>
                  </a:lnTo>
                  <a:lnTo>
                    <a:pt x="258" y="514"/>
                  </a:lnTo>
                  <a:lnTo>
                    <a:pt x="280" y="509"/>
                  </a:lnTo>
                  <a:lnTo>
                    <a:pt x="303" y="504"/>
                  </a:lnTo>
                  <a:lnTo>
                    <a:pt x="325" y="497"/>
                  </a:lnTo>
                  <a:lnTo>
                    <a:pt x="349" y="492"/>
                  </a:lnTo>
                  <a:lnTo>
                    <a:pt x="371" y="487"/>
                  </a:lnTo>
                  <a:lnTo>
                    <a:pt x="395" y="480"/>
                  </a:lnTo>
                  <a:lnTo>
                    <a:pt x="420" y="474"/>
                  </a:lnTo>
                  <a:lnTo>
                    <a:pt x="446" y="467"/>
                  </a:lnTo>
                  <a:lnTo>
                    <a:pt x="471" y="45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06" y="1786"/>
              <a:ext cx="450" cy="345"/>
            </a:xfrm>
            <a:custGeom>
              <a:avLst/>
              <a:gdLst>
                <a:gd name="T0" fmla="*/ 721 w 900"/>
                <a:gd name="T1" fmla="*/ 0 h 691"/>
                <a:gd name="T2" fmla="*/ 0 w 900"/>
                <a:gd name="T3" fmla="*/ 345 h 691"/>
                <a:gd name="T4" fmla="*/ 173 w 900"/>
                <a:gd name="T5" fmla="*/ 691 h 691"/>
                <a:gd name="T6" fmla="*/ 900 w 900"/>
                <a:gd name="T7" fmla="*/ 340 h 691"/>
                <a:gd name="T8" fmla="*/ 721 w 90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691">
                  <a:moveTo>
                    <a:pt x="721" y="0"/>
                  </a:moveTo>
                  <a:lnTo>
                    <a:pt x="0" y="345"/>
                  </a:lnTo>
                  <a:lnTo>
                    <a:pt x="173" y="691"/>
                  </a:lnTo>
                  <a:lnTo>
                    <a:pt x="900" y="34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119" y="1448"/>
              <a:ext cx="351" cy="335"/>
            </a:xfrm>
            <a:custGeom>
              <a:avLst/>
              <a:gdLst>
                <a:gd name="T0" fmla="*/ 0 w 703"/>
                <a:gd name="T1" fmla="*/ 335 h 669"/>
                <a:gd name="T2" fmla="*/ 698 w 703"/>
                <a:gd name="T3" fmla="*/ 0 h 669"/>
                <a:gd name="T4" fmla="*/ 703 w 703"/>
                <a:gd name="T5" fmla="*/ 418 h 669"/>
                <a:gd name="T6" fmla="*/ 179 w 703"/>
                <a:gd name="T7" fmla="*/ 669 h 669"/>
                <a:gd name="T8" fmla="*/ 0 w 703"/>
                <a:gd name="T9" fmla="*/ 335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3" h="669">
                  <a:moveTo>
                    <a:pt x="0" y="335"/>
                  </a:moveTo>
                  <a:lnTo>
                    <a:pt x="698" y="0"/>
                  </a:lnTo>
                  <a:lnTo>
                    <a:pt x="703" y="418"/>
                  </a:lnTo>
                  <a:lnTo>
                    <a:pt x="179" y="669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222" y="7246"/>
              <a:ext cx="327" cy="280"/>
            </a:xfrm>
            <a:custGeom>
              <a:avLst/>
              <a:gdLst>
                <a:gd name="T0" fmla="*/ 646 w 655"/>
                <a:gd name="T1" fmla="*/ 562 h 562"/>
                <a:gd name="T2" fmla="*/ 0 w 655"/>
                <a:gd name="T3" fmla="*/ 315 h 562"/>
                <a:gd name="T4" fmla="*/ 173 w 655"/>
                <a:gd name="T5" fmla="*/ 0 h 562"/>
                <a:gd name="T6" fmla="*/ 655 w 655"/>
                <a:gd name="T7" fmla="*/ 178 h 562"/>
                <a:gd name="T8" fmla="*/ 646 w 655"/>
                <a:gd name="T9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62">
                  <a:moveTo>
                    <a:pt x="646" y="562"/>
                  </a:moveTo>
                  <a:lnTo>
                    <a:pt x="0" y="315"/>
                  </a:lnTo>
                  <a:lnTo>
                    <a:pt x="173" y="0"/>
                  </a:lnTo>
                  <a:lnTo>
                    <a:pt x="655" y="178"/>
                  </a:lnTo>
                  <a:lnTo>
                    <a:pt x="646" y="56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544" y="7241"/>
              <a:ext cx="327" cy="287"/>
            </a:xfrm>
            <a:custGeom>
              <a:avLst/>
              <a:gdLst>
                <a:gd name="T0" fmla="*/ 7 w 655"/>
                <a:gd name="T1" fmla="*/ 575 h 575"/>
                <a:gd name="T2" fmla="*/ 655 w 655"/>
                <a:gd name="T3" fmla="*/ 283 h 575"/>
                <a:gd name="T4" fmla="*/ 503 w 655"/>
                <a:gd name="T5" fmla="*/ 0 h 575"/>
                <a:gd name="T6" fmla="*/ 0 w 655"/>
                <a:gd name="T7" fmla="*/ 167 h 575"/>
                <a:gd name="T8" fmla="*/ 7 w 655"/>
                <a:gd name="T9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75">
                  <a:moveTo>
                    <a:pt x="7" y="575"/>
                  </a:moveTo>
                  <a:lnTo>
                    <a:pt x="655" y="283"/>
                  </a:lnTo>
                  <a:lnTo>
                    <a:pt x="503" y="0"/>
                  </a:lnTo>
                  <a:lnTo>
                    <a:pt x="0" y="167"/>
                  </a:lnTo>
                  <a:lnTo>
                    <a:pt x="7" y="57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983" y="2520"/>
              <a:ext cx="4319" cy="4815"/>
            </a:xfrm>
            <a:custGeom>
              <a:avLst/>
              <a:gdLst>
                <a:gd name="T0" fmla="*/ 8570 w 8639"/>
                <a:gd name="T1" fmla="*/ 6659 h 9630"/>
                <a:gd name="T2" fmla="*/ 8424 w 8639"/>
                <a:gd name="T3" fmla="*/ 6921 h 9630"/>
                <a:gd name="T4" fmla="*/ 8267 w 8639"/>
                <a:gd name="T5" fmla="*/ 7176 h 9630"/>
                <a:gd name="T6" fmla="*/ 8101 w 8639"/>
                <a:gd name="T7" fmla="*/ 7419 h 9630"/>
                <a:gd name="T8" fmla="*/ 7924 w 8639"/>
                <a:gd name="T9" fmla="*/ 7654 h 9630"/>
                <a:gd name="T10" fmla="*/ 7736 w 8639"/>
                <a:gd name="T11" fmla="*/ 7879 h 9630"/>
                <a:gd name="T12" fmla="*/ 7539 w 8639"/>
                <a:gd name="T13" fmla="*/ 8096 h 9630"/>
                <a:gd name="T14" fmla="*/ 7330 w 8639"/>
                <a:gd name="T15" fmla="*/ 8300 h 9630"/>
                <a:gd name="T16" fmla="*/ 7110 w 8639"/>
                <a:gd name="T17" fmla="*/ 8496 h 9630"/>
                <a:gd name="T18" fmla="*/ 6881 w 8639"/>
                <a:gd name="T19" fmla="*/ 8681 h 9630"/>
                <a:gd name="T20" fmla="*/ 6639 w 8639"/>
                <a:gd name="T21" fmla="*/ 8856 h 9630"/>
                <a:gd name="T22" fmla="*/ 6387 w 8639"/>
                <a:gd name="T23" fmla="*/ 9021 h 9630"/>
                <a:gd name="T24" fmla="*/ 6124 w 8639"/>
                <a:gd name="T25" fmla="*/ 9174 h 9630"/>
                <a:gd name="T26" fmla="*/ 5851 w 8639"/>
                <a:gd name="T27" fmla="*/ 9317 h 9630"/>
                <a:gd name="T28" fmla="*/ 5566 w 8639"/>
                <a:gd name="T29" fmla="*/ 9451 h 9630"/>
                <a:gd name="T30" fmla="*/ 5269 w 8639"/>
                <a:gd name="T31" fmla="*/ 9573 h 9630"/>
                <a:gd name="T32" fmla="*/ 4939 w 8639"/>
                <a:gd name="T33" fmla="*/ 9577 h 9630"/>
                <a:gd name="T34" fmla="*/ 4593 w 8639"/>
                <a:gd name="T35" fmla="*/ 9456 h 9630"/>
                <a:gd name="T36" fmla="*/ 4259 w 8639"/>
                <a:gd name="T37" fmla="*/ 9312 h 9630"/>
                <a:gd name="T38" fmla="*/ 3939 w 8639"/>
                <a:gd name="T39" fmla="*/ 9147 h 9630"/>
                <a:gd name="T40" fmla="*/ 3632 w 8639"/>
                <a:gd name="T41" fmla="*/ 8964 h 9630"/>
                <a:gd name="T42" fmla="*/ 3338 w 8639"/>
                <a:gd name="T43" fmla="*/ 8764 h 9630"/>
                <a:gd name="T44" fmla="*/ 3056 w 8639"/>
                <a:gd name="T45" fmla="*/ 8545 h 9630"/>
                <a:gd name="T46" fmla="*/ 2789 w 8639"/>
                <a:gd name="T47" fmla="*/ 8309 h 9630"/>
                <a:gd name="T48" fmla="*/ 2535 w 8639"/>
                <a:gd name="T49" fmla="*/ 8059 h 9630"/>
                <a:gd name="T50" fmla="*/ 2296 w 8639"/>
                <a:gd name="T51" fmla="*/ 7794 h 9630"/>
                <a:gd name="T52" fmla="*/ 2071 w 8639"/>
                <a:gd name="T53" fmla="*/ 7517 h 9630"/>
                <a:gd name="T54" fmla="*/ 1859 w 8639"/>
                <a:gd name="T55" fmla="*/ 7227 h 9630"/>
                <a:gd name="T56" fmla="*/ 1662 w 8639"/>
                <a:gd name="T57" fmla="*/ 6925 h 9630"/>
                <a:gd name="T58" fmla="*/ 1479 w 8639"/>
                <a:gd name="T59" fmla="*/ 6614 h 9630"/>
                <a:gd name="T60" fmla="*/ 1312 w 8639"/>
                <a:gd name="T61" fmla="*/ 6294 h 9630"/>
                <a:gd name="T62" fmla="*/ 1158 w 8639"/>
                <a:gd name="T63" fmla="*/ 5965 h 9630"/>
                <a:gd name="T64" fmla="*/ 1018 w 8639"/>
                <a:gd name="T65" fmla="*/ 5629 h 9630"/>
                <a:gd name="T66" fmla="*/ 886 w 8639"/>
                <a:gd name="T67" fmla="*/ 5287 h 9630"/>
                <a:gd name="T68" fmla="*/ 764 w 8639"/>
                <a:gd name="T69" fmla="*/ 4936 h 9630"/>
                <a:gd name="T70" fmla="*/ 652 w 8639"/>
                <a:gd name="T71" fmla="*/ 4579 h 9630"/>
                <a:gd name="T72" fmla="*/ 549 w 8639"/>
                <a:gd name="T73" fmla="*/ 4218 h 9630"/>
                <a:gd name="T74" fmla="*/ 455 w 8639"/>
                <a:gd name="T75" fmla="*/ 3850 h 9630"/>
                <a:gd name="T76" fmla="*/ 371 w 8639"/>
                <a:gd name="T77" fmla="*/ 3481 h 9630"/>
                <a:gd name="T78" fmla="*/ 295 w 8639"/>
                <a:gd name="T79" fmla="*/ 3108 h 9630"/>
                <a:gd name="T80" fmla="*/ 230 w 8639"/>
                <a:gd name="T81" fmla="*/ 2735 h 9630"/>
                <a:gd name="T82" fmla="*/ 173 w 8639"/>
                <a:gd name="T83" fmla="*/ 2360 h 9630"/>
                <a:gd name="T84" fmla="*/ 124 w 8639"/>
                <a:gd name="T85" fmla="*/ 1987 h 9630"/>
                <a:gd name="T86" fmla="*/ 83 w 8639"/>
                <a:gd name="T87" fmla="*/ 1617 h 9630"/>
                <a:gd name="T88" fmla="*/ 51 w 8639"/>
                <a:gd name="T89" fmla="*/ 1249 h 9630"/>
                <a:gd name="T90" fmla="*/ 27 w 8639"/>
                <a:gd name="T91" fmla="*/ 885 h 9630"/>
                <a:gd name="T92" fmla="*/ 10 w 8639"/>
                <a:gd name="T93" fmla="*/ 526 h 9630"/>
                <a:gd name="T94" fmla="*/ 1 w 8639"/>
                <a:gd name="T95" fmla="*/ 174 h 9630"/>
                <a:gd name="T96" fmla="*/ 8639 w 8639"/>
                <a:gd name="T97" fmla="*/ 6523 h 9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39" h="9630">
                  <a:moveTo>
                    <a:pt x="8639" y="6523"/>
                  </a:moveTo>
                  <a:lnTo>
                    <a:pt x="8570" y="6659"/>
                  </a:lnTo>
                  <a:lnTo>
                    <a:pt x="8498" y="6791"/>
                  </a:lnTo>
                  <a:lnTo>
                    <a:pt x="8424" y="6921"/>
                  </a:lnTo>
                  <a:lnTo>
                    <a:pt x="8346" y="7050"/>
                  </a:lnTo>
                  <a:lnTo>
                    <a:pt x="8267" y="7176"/>
                  </a:lnTo>
                  <a:lnTo>
                    <a:pt x="8185" y="7299"/>
                  </a:lnTo>
                  <a:lnTo>
                    <a:pt x="8101" y="7419"/>
                  </a:lnTo>
                  <a:lnTo>
                    <a:pt x="8013" y="7538"/>
                  </a:lnTo>
                  <a:lnTo>
                    <a:pt x="7924" y="7654"/>
                  </a:lnTo>
                  <a:lnTo>
                    <a:pt x="7831" y="7769"/>
                  </a:lnTo>
                  <a:lnTo>
                    <a:pt x="7736" y="7879"/>
                  </a:lnTo>
                  <a:lnTo>
                    <a:pt x="7639" y="7989"/>
                  </a:lnTo>
                  <a:lnTo>
                    <a:pt x="7539" y="8096"/>
                  </a:lnTo>
                  <a:lnTo>
                    <a:pt x="7436" y="8198"/>
                  </a:lnTo>
                  <a:lnTo>
                    <a:pt x="7330" y="8300"/>
                  </a:lnTo>
                  <a:lnTo>
                    <a:pt x="7221" y="8399"/>
                  </a:lnTo>
                  <a:lnTo>
                    <a:pt x="7110" y="8496"/>
                  </a:lnTo>
                  <a:lnTo>
                    <a:pt x="6997" y="8590"/>
                  </a:lnTo>
                  <a:lnTo>
                    <a:pt x="6881" y="8681"/>
                  </a:lnTo>
                  <a:lnTo>
                    <a:pt x="6761" y="8769"/>
                  </a:lnTo>
                  <a:lnTo>
                    <a:pt x="6639" y="8856"/>
                  </a:lnTo>
                  <a:lnTo>
                    <a:pt x="6515" y="8939"/>
                  </a:lnTo>
                  <a:lnTo>
                    <a:pt x="6387" y="9021"/>
                  </a:lnTo>
                  <a:lnTo>
                    <a:pt x="6257" y="9099"/>
                  </a:lnTo>
                  <a:lnTo>
                    <a:pt x="6124" y="9174"/>
                  </a:lnTo>
                  <a:lnTo>
                    <a:pt x="5988" y="9248"/>
                  </a:lnTo>
                  <a:lnTo>
                    <a:pt x="5851" y="9317"/>
                  </a:lnTo>
                  <a:lnTo>
                    <a:pt x="5709" y="9386"/>
                  </a:lnTo>
                  <a:lnTo>
                    <a:pt x="5566" y="9451"/>
                  </a:lnTo>
                  <a:lnTo>
                    <a:pt x="5418" y="9513"/>
                  </a:lnTo>
                  <a:lnTo>
                    <a:pt x="5269" y="9573"/>
                  </a:lnTo>
                  <a:lnTo>
                    <a:pt x="5117" y="9630"/>
                  </a:lnTo>
                  <a:lnTo>
                    <a:pt x="4939" y="9577"/>
                  </a:lnTo>
                  <a:lnTo>
                    <a:pt x="4765" y="9519"/>
                  </a:lnTo>
                  <a:lnTo>
                    <a:pt x="4593" y="9456"/>
                  </a:lnTo>
                  <a:lnTo>
                    <a:pt x="4424" y="9386"/>
                  </a:lnTo>
                  <a:lnTo>
                    <a:pt x="4259" y="9312"/>
                  </a:lnTo>
                  <a:lnTo>
                    <a:pt x="4098" y="9232"/>
                  </a:lnTo>
                  <a:lnTo>
                    <a:pt x="3939" y="9147"/>
                  </a:lnTo>
                  <a:lnTo>
                    <a:pt x="3784" y="9059"/>
                  </a:lnTo>
                  <a:lnTo>
                    <a:pt x="3632" y="8964"/>
                  </a:lnTo>
                  <a:lnTo>
                    <a:pt x="3483" y="8867"/>
                  </a:lnTo>
                  <a:lnTo>
                    <a:pt x="3338" y="8764"/>
                  </a:lnTo>
                  <a:lnTo>
                    <a:pt x="3195" y="8656"/>
                  </a:lnTo>
                  <a:lnTo>
                    <a:pt x="3056" y="8545"/>
                  </a:lnTo>
                  <a:lnTo>
                    <a:pt x="2922" y="8429"/>
                  </a:lnTo>
                  <a:lnTo>
                    <a:pt x="2789" y="8309"/>
                  </a:lnTo>
                  <a:lnTo>
                    <a:pt x="2661" y="8187"/>
                  </a:lnTo>
                  <a:lnTo>
                    <a:pt x="2535" y="8059"/>
                  </a:lnTo>
                  <a:lnTo>
                    <a:pt x="2414" y="7928"/>
                  </a:lnTo>
                  <a:lnTo>
                    <a:pt x="2296" y="7794"/>
                  </a:lnTo>
                  <a:lnTo>
                    <a:pt x="2182" y="7657"/>
                  </a:lnTo>
                  <a:lnTo>
                    <a:pt x="2071" y="7517"/>
                  </a:lnTo>
                  <a:lnTo>
                    <a:pt x="1962" y="7373"/>
                  </a:lnTo>
                  <a:lnTo>
                    <a:pt x="1859" y="7227"/>
                  </a:lnTo>
                  <a:lnTo>
                    <a:pt x="1759" y="7077"/>
                  </a:lnTo>
                  <a:lnTo>
                    <a:pt x="1662" y="6925"/>
                  </a:lnTo>
                  <a:lnTo>
                    <a:pt x="1568" y="6771"/>
                  </a:lnTo>
                  <a:lnTo>
                    <a:pt x="1479" y="6614"/>
                  </a:lnTo>
                  <a:lnTo>
                    <a:pt x="1394" y="6455"/>
                  </a:lnTo>
                  <a:lnTo>
                    <a:pt x="1312" y="6294"/>
                  </a:lnTo>
                  <a:lnTo>
                    <a:pt x="1233" y="6130"/>
                  </a:lnTo>
                  <a:lnTo>
                    <a:pt x="1158" y="5965"/>
                  </a:lnTo>
                  <a:lnTo>
                    <a:pt x="1088" y="5798"/>
                  </a:lnTo>
                  <a:lnTo>
                    <a:pt x="1018" y="5629"/>
                  </a:lnTo>
                  <a:lnTo>
                    <a:pt x="950" y="5459"/>
                  </a:lnTo>
                  <a:lnTo>
                    <a:pt x="886" y="5287"/>
                  </a:lnTo>
                  <a:lnTo>
                    <a:pt x="824" y="5113"/>
                  </a:lnTo>
                  <a:lnTo>
                    <a:pt x="764" y="4936"/>
                  </a:lnTo>
                  <a:lnTo>
                    <a:pt x="706" y="4758"/>
                  </a:lnTo>
                  <a:lnTo>
                    <a:pt x="652" y="4579"/>
                  </a:lnTo>
                  <a:lnTo>
                    <a:pt x="598" y="4398"/>
                  </a:lnTo>
                  <a:lnTo>
                    <a:pt x="549" y="4218"/>
                  </a:lnTo>
                  <a:lnTo>
                    <a:pt x="501" y="4034"/>
                  </a:lnTo>
                  <a:lnTo>
                    <a:pt x="455" y="3850"/>
                  </a:lnTo>
                  <a:lnTo>
                    <a:pt x="412" y="3665"/>
                  </a:lnTo>
                  <a:lnTo>
                    <a:pt x="371" y="3481"/>
                  </a:lnTo>
                  <a:lnTo>
                    <a:pt x="333" y="3294"/>
                  </a:lnTo>
                  <a:lnTo>
                    <a:pt x="295" y="3108"/>
                  </a:lnTo>
                  <a:lnTo>
                    <a:pt x="263" y="2921"/>
                  </a:lnTo>
                  <a:lnTo>
                    <a:pt x="230" y="2735"/>
                  </a:lnTo>
                  <a:lnTo>
                    <a:pt x="200" y="2548"/>
                  </a:lnTo>
                  <a:lnTo>
                    <a:pt x="173" y="2360"/>
                  </a:lnTo>
                  <a:lnTo>
                    <a:pt x="146" y="2173"/>
                  </a:lnTo>
                  <a:lnTo>
                    <a:pt x="124" y="1987"/>
                  </a:lnTo>
                  <a:lnTo>
                    <a:pt x="103" y="1802"/>
                  </a:lnTo>
                  <a:lnTo>
                    <a:pt x="83" y="1617"/>
                  </a:lnTo>
                  <a:lnTo>
                    <a:pt x="66" y="1432"/>
                  </a:lnTo>
                  <a:lnTo>
                    <a:pt x="51" y="1249"/>
                  </a:lnTo>
                  <a:lnTo>
                    <a:pt x="37" y="1066"/>
                  </a:lnTo>
                  <a:lnTo>
                    <a:pt x="27" y="885"/>
                  </a:lnTo>
                  <a:lnTo>
                    <a:pt x="18" y="705"/>
                  </a:lnTo>
                  <a:lnTo>
                    <a:pt x="10" y="526"/>
                  </a:lnTo>
                  <a:lnTo>
                    <a:pt x="4" y="349"/>
                  </a:lnTo>
                  <a:lnTo>
                    <a:pt x="1" y="174"/>
                  </a:lnTo>
                  <a:lnTo>
                    <a:pt x="0" y="0"/>
                  </a:lnTo>
                  <a:lnTo>
                    <a:pt x="8639" y="652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548" y="5763"/>
              <a:ext cx="1787" cy="1570"/>
            </a:xfrm>
            <a:custGeom>
              <a:avLst/>
              <a:gdLst>
                <a:gd name="T0" fmla="*/ 37 w 3574"/>
                <a:gd name="T1" fmla="*/ 3138 h 3140"/>
                <a:gd name="T2" fmla="*/ 340 w 3574"/>
                <a:gd name="T3" fmla="*/ 3021 h 3140"/>
                <a:gd name="T4" fmla="*/ 633 w 3574"/>
                <a:gd name="T5" fmla="*/ 2894 h 3140"/>
                <a:gd name="T6" fmla="*/ 912 w 3574"/>
                <a:gd name="T7" fmla="*/ 2755 h 3140"/>
                <a:gd name="T8" fmla="*/ 1182 w 3574"/>
                <a:gd name="T9" fmla="*/ 2606 h 3140"/>
                <a:gd name="T10" fmla="*/ 1442 w 3574"/>
                <a:gd name="T11" fmla="*/ 2445 h 3140"/>
                <a:gd name="T12" fmla="*/ 1689 w 3574"/>
                <a:gd name="T13" fmla="*/ 2275 h 3140"/>
                <a:gd name="T14" fmla="*/ 1926 w 3574"/>
                <a:gd name="T15" fmla="*/ 2094 h 3140"/>
                <a:gd name="T16" fmla="*/ 2150 w 3574"/>
                <a:gd name="T17" fmla="*/ 1902 h 3140"/>
                <a:gd name="T18" fmla="*/ 2367 w 3574"/>
                <a:gd name="T19" fmla="*/ 1702 h 3140"/>
                <a:gd name="T20" fmla="*/ 2571 w 3574"/>
                <a:gd name="T21" fmla="*/ 1491 h 3140"/>
                <a:gd name="T22" fmla="*/ 2764 w 3574"/>
                <a:gd name="T23" fmla="*/ 1269 h 3140"/>
                <a:gd name="T24" fmla="*/ 2947 w 3574"/>
                <a:gd name="T25" fmla="*/ 1037 h 3140"/>
                <a:gd name="T26" fmla="*/ 3119 w 3574"/>
                <a:gd name="T27" fmla="*/ 797 h 3140"/>
                <a:gd name="T28" fmla="*/ 3281 w 3574"/>
                <a:gd name="T29" fmla="*/ 548 h 3140"/>
                <a:gd name="T30" fmla="*/ 3434 w 3574"/>
                <a:gd name="T31" fmla="*/ 287 h 3140"/>
                <a:gd name="T32" fmla="*/ 3574 w 3574"/>
                <a:gd name="T33" fmla="*/ 18 h 3140"/>
                <a:gd name="T34" fmla="*/ 3455 w 3574"/>
                <a:gd name="T35" fmla="*/ 134 h 3140"/>
                <a:gd name="T36" fmla="*/ 3308 w 3574"/>
                <a:gd name="T37" fmla="*/ 397 h 3140"/>
                <a:gd name="T38" fmla="*/ 3153 w 3574"/>
                <a:gd name="T39" fmla="*/ 650 h 3140"/>
                <a:gd name="T40" fmla="*/ 2987 w 3574"/>
                <a:gd name="T41" fmla="*/ 892 h 3140"/>
                <a:gd name="T42" fmla="*/ 2811 w 3574"/>
                <a:gd name="T43" fmla="*/ 1125 h 3140"/>
                <a:gd name="T44" fmla="*/ 2623 w 3574"/>
                <a:gd name="T45" fmla="*/ 1351 h 3140"/>
                <a:gd name="T46" fmla="*/ 2428 w 3574"/>
                <a:gd name="T47" fmla="*/ 1566 h 3140"/>
                <a:gd name="T48" fmla="*/ 2219 w 3574"/>
                <a:gd name="T49" fmla="*/ 1769 h 3140"/>
                <a:gd name="T50" fmla="*/ 2001 w 3574"/>
                <a:gd name="T51" fmla="*/ 1964 h 3140"/>
                <a:gd name="T52" fmla="*/ 1773 w 3574"/>
                <a:gd name="T53" fmla="*/ 2148 h 3140"/>
                <a:gd name="T54" fmla="*/ 1533 w 3574"/>
                <a:gd name="T55" fmla="*/ 2322 h 3140"/>
                <a:gd name="T56" fmla="*/ 1280 w 3574"/>
                <a:gd name="T57" fmla="*/ 2487 h 3140"/>
                <a:gd name="T58" fmla="*/ 1019 w 3574"/>
                <a:gd name="T59" fmla="*/ 2639 h 3140"/>
                <a:gd name="T60" fmla="*/ 748 w 3574"/>
                <a:gd name="T61" fmla="*/ 2782 h 3140"/>
                <a:gd name="T62" fmla="*/ 464 w 3574"/>
                <a:gd name="T63" fmla="*/ 2914 h 3140"/>
                <a:gd name="T64" fmla="*/ 169 w 3574"/>
                <a:gd name="T65" fmla="*/ 3037 h 3140"/>
                <a:gd name="T66" fmla="*/ 34 w 3574"/>
                <a:gd name="T67" fmla="*/ 3092 h 3140"/>
                <a:gd name="T68" fmla="*/ 6 w 3574"/>
                <a:gd name="T69" fmla="*/ 3099 h 3140"/>
                <a:gd name="T70" fmla="*/ 0 w 3574"/>
                <a:gd name="T71" fmla="*/ 3116 h 3140"/>
                <a:gd name="T72" fmla="*/ 7 w 3574"/>
                <a:gd name="T73" fmla="*/ 3133 h 3140"/>
                <a:gd name="T74" fmla="*/ 25 w 3574"/>
                <a:gd name="T75" fmla="*/ 3140 h 3140"/>
                <a:gd name="T76" fmla="*/ 19 w 3574"/>
                <a:gd name="T77" fmla="*/ 3140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74" h="3140">
                  <a:moveTo>
                    <a:pt x="19" y="3140"/>
                  </a:moveTo>
                  <a:lnTo>
                    <a:pt x="37" y="3138"/>
                  </a:lnTo>
                  <a:lnTo>
                    <a:pt x="190" y="3082"/>
                  </a:lnTo>
                  <a:lnTo>
                    <a:pt x="340" y="3021"/>
                  </a:lnTo>
                  <a:lnTo>
                    <a:pt x="488" y="2959"/>
                  </a:lnTo>
                  <a:lnTo>
                    <a:pt x="633" y="2894"/>
                  </a:lnTo>
                  <a:lnTo>
                    <a:pt x="774" y="2825"/>
                  </a:lnTo>
                  <a:lnTo>
                    <a:pt x="912" y="2755"/>
                  </a:lnTo>
                  <a:lnTo>
                    <a:pt x="1049" y="2681"/>
                  </a:lnTo>
                  <a:lnTo>
                    <a:pt x="1182" y="2606"/>
                  </a:lnTo>
                  <a:lnTo>
                    <a:pt x="1313" y="2527"/>
                  </a:lnTo>
                  <a:lnTo>
                    <a:pt x="1442" y="2445"/>
                  </a:lnTo>
                  <a:lnTo>
                    <a:pt x="1565" y="2362"/>
                  </a:lnTo>
                  <a:lnTo>
                    <a:pt x="1689" y="2275"/>
                  </a:lnTo>
                  <a:lnTo>
                    <a:pt x="1809" y="2185"/>
                  </a:lnTo>
                  <a:lnTo>
                    <a:pt x="1926" y="2094"/>
                  </a:lnTo>
                  <a:lnTo>
                    <a:pt x="2040" y="2001"/>
                  </a:lnTo>
                  <a:lnTo>
                    <a:pt x="2150" y="1902"/>
                  </a:lnTo>
                  <a:lnTo>
                    <a:pt x="2261" y="1803"/>
                  </a:lnTo>
                  <a:lnTo>
                    <a:pt x="2367" y="1702"/>
                  </a:lnTo>
                  <a:lnTo>
                    <a:pt x="2470" y="1597"/>
                  </a:lnTo>
                  <a:lnTo>
                    <a:pt x="2571" y="1491"/>
                  </a:lnTo>
                  <a:lnTo>
                    <a:pt x="2668" y="1380"/>
                  </a:lnTo>
                  <a:lnTo>
                    <a:pt x="2764" y="1269"/>
                  </a:lnTo>
                  <a:lnTo>
                    <a:pt x="2856" y="1154"/>
                  </a:lnTo>
                  <a:lnTo>
                    <a:pt x="2947" y="1037"/>
                  </a:lnTo>
                  <a:lnTo>
                    <a:pt x="3035" y="919"/>
                  </a:lnTo>
                  <a:lnTo>
                    <a:pt x="3119" y="797"/>
                  </a:lnTo>
                  <a:lnTo>
                    <a:pt x="3201" y="673"/>
                  </a:lnTo>
                  <a:lnTo>
                    <a:pt x="3281" y="548"/>
                  </a:lnTo>
                  <a:lnTo>
                    <a:pt x="3359" y="418"/>
                  </a:lnTo>
                  <a:lnTo>
                    <a:pt x="3434" y="287"/>
                  </a:lnTo>
                  <a:lnTo>
                    <a:pt x="3505" y="155"/>
                  </a:lnTo>
                  <a:lnTo>
                    <a:pt x="3574" y="18"/>
                  </a:lnTo>
                  <a:lnTo>
                    <a:pt x="3523" y="0"/>
                  </a:lnTo>
                  <a:lnTo>
                    <a:pt x="3455" y="134"/>
                  </a:lnTo>
                  <a:lnTo>
                    <a:pt x="3383" y="266"/>
                  </a:lnTo>
                  <a:lnTo>
                    <a:pt x="3308" y="397"/>
                  </a:lnTo>
                  <a:lnTo>
                    <a:pt x="3231" y="524"/>
                  </a:lnTo>
                  <a:lnTo>
                    <a:pt x="3153" y="650"/>
                  </a:lnTo>
                  <a:lnTo>
                    <a:pt x="3071" y="774"/>
                  </a:lnTo>
                  <a:lnTo>
                    <a:pt x="2987" y="892"/>
                  </a:lnTo>
                  <a:lnTo>
                    <a:pt x="2899" y="1011"/>
                  </a:lnTo>
                  <a:lnTo>
                    <a:pt x="2811" y="1125"/>
                  </a:lnTo>
                  <a:lnTo>
                    <a:pt x="2719" y="1240"/>
                  </a:lnTo>
                  <a:lnTo>
                    <a:pt x="2623" y="1351"/>
                  </a:lnTo>
                  <a:lnTo>
                    <a:pt x="2526" y="1459"/>
                  </a:lnTo>
                  <a:lnTo>
                    <a:pt x="2428" y="1566"/>
                  </a:lnTo>
                  <a:lnTo>
                    <a:pt x="2325" y="1667"/>
                  </a:lnTo>
                  <a:lnTo>
                    <a:pt x="2219" y="1769"/>
                  </a:lnTo>
                  <a:lnTo>
                    <a:pt x="2112" y="1868"/>
                  </a:lnTo>
                  <a:lnTo>
                    <a:pt x="2001" y="1964"/>
                  </a:lnTo>
                  <a:lnTo>
                    <a:pt x="1888" y="2057"/>
                  </a:lnTo>
                  <a:lnTo>
                    <a:pt x="1773" y="2148"/>
                  </a:lnTo>
                  <a:lnTo>
                    <a:pt x="1653" y="2235"/>
                  </a:lnTo>
                  <a:lnTo>
                    <a:pt x="1533" y="2322"/>
                  </a:lnTo>
                  <a:lnTo>
                    <a:pt x="1409" y="2405"/>
                  </a:lnTo>
                  <a:lnTo>
                    <a:pt x="1280" y="2487"/>
                  </a:lnTo>
                  <a:lnTo>
                    <a:pt x="1152" y="2564"/>
                  </a:lnTo>
                  <a:lnTo>
                    <a:pt x="1019" y="2639"/>
                  </a:lnTo>
                  <a:lnTo>
                    <a:pt x="885" y="2713"/>
                  </a:lnTo>
                  <a:lnTo>
                    <a:pt x="748" y="2782"/>
                  </a:lnTo>
                  <a:lnTo>
                    <a:pt x="606" y="2850"/>
                  </a:lnTo>
                  <a:lnTo>
                    <a:pt x="464" y="2914"/>
                  </a:lnTo>
                  <a:lnTo>
                    <a:pt x="316" y="2976"/>
                  </a:lnTo>
                  <a:lnTo>
                    <a:pt x="169" y="3037"/>
                  </a:lnTo>
                  <a:lnTo>
                    <a:pt x="16" y="3093"/>
                  </a:lnTo>
                  <a:lnTo>
                    <a:pt x="34" y="3092"/>
                  </a:lnTo>
                  <a:lnTo>
                    <a:pt x="16" y="3093"/>
                  </a:lnTo>
                  <a:lnTo>
                    <a:pt x="6" y="3099"/>
                  </a:lnTo>
                  <a:lnTo>
                    <a:pt x="1" y="3107"/>
                  </a:lnTo>
                  <a:lnTo>
                    <a:pt x="0" y="3116"/>
                  </a:lnTo>
                  <a:lnTo>
                    <a:pt x="3" y="3125"/>
                  </a:lnTo>
                  <a:lnTo>
                    <a:pt x="7" y="3133"/>
                  </a:lnTo>
                  <a:lnTo>
                    <a:pt x="15" y="3138"/>
                  </a:lnTo>
                  <a:lnTo>
                    <a:pt x="25" y="3140"/>
                  </a:lnTo>
                  <a:lnTo>
                    <a:pt x="37" y="3138"/>
                  </a:lnTo>
                  <a:lnTo>
                    <a:pt x="19" y="3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533" y="5402"/>
              <a:ext cx="2032" cy="1931"/>
            </a:xfrm>
            <a:custGeom>
              <a:avLst/>
              <a:gdLst>
                <a:gd name="T0" fmla="*/ 0 w 4063"/>
                <a:gd name="T1" fmla="*/ 16 h 3864"/>
                <a:gd name="T2" fmla="*/ 146 w 4063"/>
                <a:gd name="T3" fmla="*/ 349 h 3864"/>
                <a:gd name="T4" fmla="*/ 307 w 4063"/>
                <a:gd name="T5" fmla="*/ 675 h 3864"/>
                <a:gd name="T6" fmla="*/ 482 w 4063"/>
                <a:gd name="T7" fmla="*/ 991 h 3864"/>
                <a:gd name="T8" fmla="*/ 674 w 4063"/>
                <a:gd name="T9" fmla="*/ 1299 h 3864"/>
                <a:gd name="T10" fmla="*/ 877 w 4063"/>
                <a:gd name="T11" fmla="*/ 1596 h 3864"/>
                <a:gd name="T12" fmla="*/ 1098 w 4063"/>
                <a:gd name="T13" fmla="*/ 1881 h 3864"/>
                <a:gd name="T14" fmla="*/ 1331 w 4063"/>
                <a:gd name="T15" fmla="*/ 2154 h 3864"/>
                <a:gd name="T16" fmla="*/ 1579 w 4063"/>
                <a:gd name="T17" fmla="*/ 2412 h 3864"/>
                <a:gd name="T18" fmla="*/ 1841 w 4063"/>
                <a:gd name="T19" fmla="*/ 2656 h 3864"/>
                <a:gd name="T20" fmla="*/ 2116 w 4063"/>
                <a:gd name="T21" fmla="*/ 2884 h 3864"/>
                <a:gd name="T22" fmla="*/ 2405 w 4063"/>
                <a:gd name="T23" fmla="*/ 3096 h 3864"/>
                <a:gd name="T24" fmla="*/ 2708 w 4063"/>
                <a:gd name="T25" fmla="*/ 3290 h 3864"/>
                <a:gd name="T26" fmla="*/ 3023 w 4063"/>
                <a:gd name="T27" fmla="*/ 3463 h 3864"/>
                <a:gd name="T28" fmla="*/ 3352 w 4063"/>
                <a:gd name="T29" fmla="*/ 3618 h 3864"/>
                <a:gd name="T30" fmla="*/ 3693 w 4063"/>
                <a:gd name="T31" fmla="*/ 3753 h 3864"/>
                <a:gd name="T32" fmla="*/ 4048 w 4063"/>
                <a:gd name="T33" fmla="*/ 3864 h 3864"/>
                <a:gd name="T34" fmla="*/ 3887 w 4063"/>
                <a:gd name="T35" fmla="*/ 3763 h 3864"/>
                <a:gd name="T36" fmla="*/ 3543 w 4063"/>
                <a:gd name="T37" fmla="*/ 3643 h 3864"/>
                <a:gd name="T38" fmla="*/ 3211 w 4063"/>
                <a:gd name="T39" fmla="*/ 3500 h 3864"/>
                <a:gd name="T40" fmla="*/ 2893 w 4063"/>
                <a:gd name="T41" fmla="*/ 3336 h 3864"/>
                <a:gd name="T42" fmla="*/ 2587 w 4063"/>
                <a:gd name="T43" fmla="*/ 3154 h 3864"/>
                <a:gd name="T44" fmla="*/ 2295 w 4063"/>
                <a:gd name="T45" fmla="*/ 2954 h 3864"/>
                <a:gd name="T46" fmla="*/ 2014 w 4063"/>
                <a:gd name="T47" fmla="*/ 2737 h 3864"/>
                <a:gd name="T48" fmla="*/ 1749 w 4063"/>
                <a:gd name="T49" fmla="*/ 2502 h 3864"/>
                <a:gd name="T50" fmla="*/ 1495 w 4063"/>
                <a:gd name="T51" fmla="*/ 2253 h 3864"/>
                <a:gd name="T52" fmla="*/ 1258 w 4063"/>
                <a:gd name="T53" fmla="*/ 1989 h 3864"/>
                <a:gd name="T54" fmla="*/ 1034 w 4063"/>
                <a:gd name="T55" fmla="*/ 1714 h 3864"/>
                <a:gd name="T56" fmla="*/ 822 w 4063"/>
                <a:gd name="T57" fmla="*/ 1424 h 3864"/>
                <a:gd name="T58" fmla="*/ 627 w 4063"/>
                <a:gd name="T59" fmla="*/ 1123 h 3864"/>
                <a:gd name="T60" fmla="*/ 443 w 4063"/>
                <a:gd name="T61" fmla="*/ 813 h 3864"/>
                <a:gd name="T62" fmla="*/ 276 w 4063"/>
                <a:gd name="T63" fmla="*/ 494 h 3864"/>
                <a:gd name="T64" fmla="*/ 124 w 4063"/>
                <a:gd name="T65" fmla="*/ 168 h 3864"/>
                <a:gd name="T66" fmla="*/ 54 w 4063"/>
                <a:gd name="T67" fmla="*/ 0 h 3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63" h="3864">
                  <a:moveTo>
                    <a:pt x="0" y="16"/>
                  </a:moveTo>
                  <a:lnTo>
                    <a:pt x="0" y="16"/>
                  </a:lnTo>
                  <a:lnTo>
                    <a:pt x="70" y="183"/>
                  </a:lnTo>
                  <a:lnTo>
                    <a:pt x="146" y="349"/>
                  </a:lnTo>
                  <a:lnTo>
                    <a:pt x="225" y="513"/>
                  </a:lnTo>
                  <a:lnTo>
                    <a:pt x="307" y="675"/>
                  </a:lnTo>
                  <a:lnTo>
                    <a:pt x="392" y="835"/>
                  </a:lnTo>
                  <a:lnTo>
                    <a:pt x="482" y="991"/>
                  </a:lnTo>
                  <a:lnTo>
                    <a:pt x="576" y="1147"/>
                  </a:lnTo>
                  <a:lnTo>
                    <a:pt x="674" y="1299"/>
                  </a:lnTo>
                  <a:lnTo>
                    <a:pt x="774" y="1450"/>
                  </a:lnTo>
                  <a:lnTo>
                    <a:pt x="877" y="1596"/>
                  </a:lnTo>
                  <a:lnTo>
                    <a:pt x="986" y="1740"/>
                  </a:lnTo>
                  <a:lnTo>
                    <a:pt x="1098" y="1881"/>
                  </a:lnTo>
                  <a:lnTo>
                    <a:pt x="1213" y="2018"/>
                  </a:lnTo>
                  <a:lnTo>
                    <a:pt x="1331" y="2154"/>
                  </a:lnTo>
                  <a:lnTo>
                    <a:pt x="1453" y="2284"/>
                  </a:lnTo>
                  <a:lnTo>
                    <a:pt x="1579" y="2412"/>
                  </a:lnTo>
                  <a:lnTo>
                    <a:pt x="1707" y="2536"/>
                  </a:lnTo>
                  <a:lnTo>
                    <a:pt x="1841" y="2656"/>
                  </a:lnTo>
                  <a:lnTo>
                    <a:pt x="1976" y="2773"/>
                  </a:lnTo>
                  <a:lnTo>
                    <a:pt x="2116" y="2884"/>
                  </a:lnTo>
                  <a:lnTo>
                    <a:pt x="2259" y="2994"/>
                  </a:lnTo>
                  <a:lnTo>
                    <a:pt x="2405" y="3096"/>
                  </a:lnTo>
                  <a:lnTo>
                    <a:pt x="2555" y="3194"/>
                  </a:lnTo>
                  <a:lnTo>
                    <a:pt x="2708" y="3290"/>
                  </a:lnTo>
                  <a:lnTo>
                    <a:pt x="2864" y="3379"/>
                  </a:lnTo>
                  <a:lnTo>
                    <a:pt x="3023" y="3463"/>
                  </a:lnTo>
                  <a:lnTo>
                    <a:pt x="3184" y="3545"/>
                  </a:lnTo>
                  <a:lnTo>
                    <a:pt x="3352" y="3618"/>
                  </a:lnTo>
                  <a:lnTo>
                    <a:pt x="3522" y="3688"/>
                  </a:lnTo>
                  <a:lnTo>
                    <a:pt x="3693" y="3753"/>
                  </a:lnTo>
                  <a:lnTo>
                    <a:pt x="3869" y="3811"/>
                  </a:lnTo>
                  <a:lnTo>
                    <a:pt x="4048" y="3864"/>
                  </a:lnTo>
                  <a:lnTo>
                    <a:pt x="4063" y="3816"/>
                  </a:lnTo>
                  <a:lnTo>
                    <a:pt x="3887" y="3763"/>
                  </a:lnTo>
                  <a:lnTo>
                    <a:pt x="3714" y="3705"/>
                  </a:lnTo>
                  <a:lnTo>
                    <a:pt x="3543" y="3643"/>
                  </a:lnTo>
                  <a:lnTo>
                    <a:pt x="3375" y="3574"/>
                  </a:lnTo>
                  <a:lnTo>
                    <a:pt x="3211" y="3500"/>
                  </a:lnTo>
                  <a:lnTo>
                    <a:pt x="3050" y="3421"/>
                  </a:lnTo>
                  <a:lnTo>
                    <a:pt x="2893" y="3336"/>
                  </a:lnTo>
                  <a:lnTo>
                    <a:pt x="2738" y="3248"/>
                  </a:lnTo>
                  <a:lnTo>
                    <a:pt x="2587" y="3154"/>
                  </a:lnTo>
                  <a:lnTo>
                    <a:pt x="2438" y="3057"/>
                  </a:lnTo>
                  <a:lnTo>
                    <a:pt x="2295" y="2954"/>
                  </a:lnTo>
                  <a:lnTo>
                    <a:pt x="2152" y="2847"/>
                  </a:lnTo>
                  <a:lnTo>
                    <a:pt x="2014" y="2737"/>
                  </a:lnTo>
                  <a:lnTo>
                    <a:pt x="1880" y="2622"/>
                  </a:lnTo>
                  <a:lnTo>
                    <a:pt x="1749" y="2502"/>
                  </a:lnTo>
                  <a:lnTo>
                    <a:pt x="1620" y="2381"/>
                  </a:lnTo>
                  <a:lnTo>
                    <a:pt x="1495" y="2253"/>
                  </a:lnTo>
                  <a:lnTo>
                    <a:pt x="1376" y="2122"/>
                  </a:lnTo>
                  <a:lnTo>
                    <a:pt x="1258" y="1989"/>
                  </a:lnTo>
                  <a:lnTo>
                    <a:pt x="1143" y="1852"/>
                  </a:lnTo>
                  <a:lnTo>
                    <a:pt x="1034" y="1714"/>
                  </a:lnTo>
                  <a:lnTo>
                    <a:pt x="925" y="1570"/>
                  </a:lnTo>
                  <a:lnTo>
                    <a:pt x="822" y="1424"/>
                  </a:lnTo>
                  <a:lnTo>
                    <a:pt x="722" y="1275"/>
                  </a:lnTo>
                  <a:lnTo>
                    <a:pt x="627" y="1123"/>
                  </a:lnTo>
                  <a:lnTo>
                    <a:pt x="533" y="970"/>
                  </a:lnTo>
                  <a:lnTo>
                    <a:pt x="443" y="813"/>
                  </a:lnTo>
                  <a:lnTo>
                    <a:pt x="358" y="654"/>
                  </a:lnTo>
                  <a:lnTo>
                    <a:pt x="276" y="494"/>
                  </a:lnTo>
                  <a:lnTo>
                    <a:pt x="197" y="331"/>
                  </a:lnTo>
                  <a:lnTo>
                    <a:pt x="124" y="168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989" y="2494"/>
              <a:ext cx="571" cy="2915"/>
            </a:xfrm>
            <a:custGeom>
              <a:avLst/>
              <a:gdLst>
                <a:gd name="T0" fmla="*/ 0 w 1143"/>
                <a:gd name="T1" fmla="*/ 25 h 5831"/>
                <a:gd name="T2" fmla="*/ 4 w 1143"/>
                <a:gd name="T3" fmla="*/ 374 h 5831"/>
                <a:gd name="T4" fmla="*/ 17 w 1143"/>
                <a:gd name="T5" fmla="*/ 730 h 5831"/>
                <a:gd name="T6" fmla="*/ 37 w 1143"/>
                <a:gd name="T7" fmla="*/ 1092 h 5831"/>
                <a:gd name="T8" fmla="*/ 65 w 1143"/>
                <a:gd name="T9" fmla="*/ 1459 h 5831"/>
                <a:gd name="T10" fmla="*/ 103 w 1143"/>
                <a:gd name="T11" fmla="*/ 1828 h 5831"/>
                <a:gd name="T12" fmla="*/ 146 w 1143"/>
                <a:gd name="T13" fmla="*/ 2201 h 5831"/>
                <a:gd name="T14" fmla="*/ 200 w 1143"/>
                <a:gd name="T15" fmla="*/ 2575 h 5831"/>
                <a:gd name="T16" fmla="*/ 262 w 1143"/>
                <a:gd name="T17" fmla="*/ 2948 h 5831"/>
                <a:gd name="T18" fmla="*/ 332 w 1143"/>
                <a:gd name="T19" fmla="*/ 3323 h 5831"/>
                <a:gd name="T20" fmla="*/ 411 w 1143"/>
                <a:gd name="T21" fmla="*/ 3694 h 5831"/>
                <a:gd name="T22" fmla="*/ 502 w 1143"/>
                <a:gd name="T23" fmla="*/ 4065 h 5831"/>
                <a:gd name="T24" fmla="*/ 599 w 1143"/>
                <a:gd name="T25" fmla="*/ 4429 h 5831"/>
                <a:gd name="T26" fmla="*/ 707 w 1143"/>
                <a:gd name="T27" fmla="*/ 4790 h 5831"/>
                <a:gd name="T28" fmla="*/ 825 w 1143"/>
                <a:gd name="T29" fmla="*/ 5144 h 5831"/>
                <a:gd name="T30" fmla="*/ 952 w 1143"/>
                <a:gd name="T31" fmla="*/ 5492 h 5831"/>
                <a:gd name="T32" fmla="*/ 1089 w 1143"/>
                <a:gd name="T33" fmla="*/ 5831 h 5831"/>
                <a:gd name="T34" fmla="*/ 1072 w 1143"/>
                <a:gd name="T35" fmla="*/ 5646 h 5831"/>
                <a:gd name="T36" fmla="*/ 941 w 1143"/>
                <a:gd name="T37" fmla="*/ 5305 h 5831"/>
                <a:gd name="T38" fmla="*/ 819 w 1143"/>
                <a:gd name="T39" fmla="*/ 4954 h 5831"/>
                <a:gd name="T40" fmla="*/ 707 w 1143"/>
                <a:gd name="T41" fmla="*/ 4599 h 5831"/>
                <a:gd name="T42" fmla="*/ 604 w 1143"/>
                <a:gd name="T43" fmla="*/ 4237 h 5831"/>
                <a:gd name="T44" fmla="*/ 511 w 1143"/>
                <a:gd name="T45" fmla="*/ 3870 h 5831"/>
                <a:gd name="T46" fmla="*/ 428 w 1143"/>
                <a:gd name="T47" fmla="*/ 3502 h 5831"/>
                <a:gd name="T48" fmla="*/ 352 w 1143"/>
                <a:gd name="T49" fmla="*/ 3129 h 5831"/>
                <a:gd name="T50" fmla="*/ 286 w 1143"/>
                <a:gd name="T51" fmla="*/ 2757 h 5831"/>
                <a:gd name="T52" fmla="*/ 229 w 1143"/>
                <a:gd name="T53" fmla="*/ 2383 h 5831"/>
                <a:gd name="T54" fmla="*/ 180 w 1143"/>
                <a:gd name="T55" fmla="*/ 2011 h 5831"/>
                <a:gd name="T56" fmla="*/ 140 w 1143"/>
                <a:gd name="T57" fmla="*/ 1641 h 5831"/>
                <a:gd name="T58" fmla="*/ 107 w 1143"/>
                <a:gd name="T59" fmla="*/ 1273 h 5831"/>
                <a:gd name="T60" fmla="*/ 83 w 1143"/>
                <a:gd name="T61" fmla="*/ 910 h 5831"/>
                <a:gd name="T62" fmla="*/ 67 w 1143"/>
                <a:gd name="T63" fmla="*/ 551 h 5831"/>
                <a:gd name="T64" fmla="*/ 58 w 1143"/>
                <a:gd name="T65" fmla="*/ 199 h 5831"/>
                <a:gd name="T66" fmla="*/ 10 w 1143"/>
                <a:gd name="T67" fmla="*/ 43 h 5831"/>
                <a:gd name="T68" fmla="*/ 53 w 1143"/>
                <a:gd name="T69" fmla="*/ 14 h 5831"/>
                <a:gd name="T70" fmla="*/ 38 w 1143"/>
                <a:gd name="T71" fmla="*/ 1 h 5831"/>
                <a:gd name="T72" fmla="*/ 17 w 1143"/>
                <a:gd name="T73" fmla="*/ 1 h 5831"/>
                <a:gd name="T74" fmla="*/ 3 w 1143"/>
                <a:gd name="T75" fmla="*/ 14 h 5831"/>
                <a:gd name="T76" fmla="*/ 46 w 1143"/>
                <a:gd name="T77" fmla="*/ 6 h 5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3" h="5831">
                  <a:moveTo>
                    <a:pt x="46" y="6"/>
                  </a:moveTo>
                  <a:lnTo>
                    <a:pt x="0" y="25"/>
                  </a:lnTo>
                  <a:lnTo>
                    <a:pt x="1" y="199"/>
                  </a:lnTo>
                  <a:lnTo>
                    <a:pt x="4" y="374"/>
                  </a:lnTo>
                  <a:lnTo>
                    <a:pt x="10" y="551"/>
                  </a:lnTo>
                  <a:lnTo>
                    <a:pt x="17" y="730"/>
                  </a:lnTo>
                  <a:lnTo>
                    <a:pt x="26" y="910"/>
                  </a:lnTo>
                  <a:lnTo>
                    <a:pt x="37" y="1092"/>
                  </a:lnTo>
                  <a:lnTo>
                    <a:pt x="50" y="1276"/>
                  </a:lnTo>
                  <a:lnTo>
                    <a:pt x="65" y="1459"/>
                  </a:lnTo>
                  <a:lnTo>
                    <a:pt x="83" y="1643"/>
                  </a:lnTo>
                  <a:lnTo>
                    <a:pt x="103" y="1828"/>
                  </a:lnTo>
                  <a:lnTo>
                    <a:pt x="123" y="2014"/>
                  </a:lnTo>
                  <a:lnTo>
                    <a:pt x="146" y="2201"/>
                  </a:lnTo>
                  <a:lnTo>
                    <a:pt x="173" y="2388"/>
                  </a:lnTo>
                  <a:lnTo>
                    <a:pt x="200" y="2575"/>
                  </a:lnTo>
                  <a:lnTo>
                    <a:pt x="229" y="2762"/>
                  </a:lnTo>
                  <a:lnTo>
                    <a:pt x="262" y="2948"/>
                  </a:lnTo>
                  <a:lnTo>
                    <a:pt x="295" y="3137"/>
                  </a:lnTo>
                  <a:lnTo>
                    <a:pt x="332" y="3323"/>
                  </a:lnTo>
                  <a:lnTo>
                    <a:pt x="371" y="3510"/>
                  </a:lnTo>
                  <a:lnTo>
                    <a:pt x="411" y="3694"/>
                  </a:lnTo>
                  <a:lnTo>
                    <a:pt x="455" y="3880"/>
                  </a:lnTo>
                  <a:lnTo>
                    <a:pt x="502" y="4065"/>
                  </a:lnTo>
                  <a:lnTo>
                    <a:pt x="550" y="4248"/>
                  </a:lnTo>
                  <a:lnTo>
                    <a:pt x="599" y="4429"/>
                  </a:lnTo>
                  <a:lnTo>
                    <a:pt x="653" y="4609"/>
                  </a:lnTo>
                  <a:lnTo>
                    <a:pt x="707" y="4790"/>
                  </a:lnTo>
                  <a:lnTo>
                    <a:pt x="765" y="4968"/>
                  </a:lnTo>
                  <a:lnTo>
                    <a:pt x="825" y="5144"/>
                  </a:lnTo>
                  <a:lnTo>
                    <a:pt x="887" y="5318"/>
                  </a:lnTo>
                  <a:lnTo>
                    <a:pt x="952" y="5492"/>
                  </a:lnTo>
                  <a:lnTo>
                    <a:pt x="1019" y="5662"/>
                  </a:lnTo>
                  <a:lnTo>
                    <a:pt x="1089" y="5831"/>
                  </a:lnTo>
                  <a:lnTo>
                    <a:pt x="1143" y="5815"/>
                  </a:lnTo>
                  <a:lnTo>
                    <a:pt x="1072" y="5646"/>
                  </a:lnTo>
                  <a:lnTo>
                    <a:pt x="1005" y="5476"/>
                  </a:lnTo>
                  <a:lnTo>
                    <a:pt x="941" y="5305"/>
                  </a:lnTo>
                  <a:lnTo>
                    <a:pt x="879" y="5131"/>
                  </a:lnTo>
                  <a:lnTo>
                    <a:pt x="819" y="4954"/>
                  </a:lnTo>
                  <a:lnTo>
                    <a:pt x="761" y="4777"/>
                  </a:lnTo>
                  <a:lnTo>
                    <a:pt x="707" y="4599"/>
                  </a:lnTo>
                  <a:lnTo>
                    <a:pt x="653" y="4418"/>
                  </a:lnTo>
                  <a:lnTo>
                    <a:pt x="604" y="4237"/>
                  </a:lnTo>
                  <a:lnTo>
                    <a:pt x="556" y="4054"/>
                  </a:lnTo>
                  <a:lnTo>
                    <a:pt x="511" y="3870"/>
                  </a:lnTo>
                  <a:lnTo>
                    <a:pt x="468" y="3686"/>
                  </a:lnTo>
                  <a:lnTo>
                    <a:pt x="428" y="3502"/>
                  </a:lnTo>
                  <a:lnTo>
                    <a:pt x="389" y="3315"/>
                  </a:lnTo>
                  <a:lnTo>
                    <a:pt x="352" y="3129"/>
                  </a:lnTo>
                  <a:lnTo>
                    <a:pt x="319" y="2943"/>
                  </a:lnTo>
                  <a:lnTo>
                    <a:pt x="286" y="2757"/>
                  </a:lnTo>
                  <a:lnTo>
                    <a:pt x="256" y="2570"/>
                  </a:lnTo>
                  <a:lnTo>
                    <a:pt x="229" y="2383"/>
                  </a:lnTo>
                  <a:lnTo>
                    <a:pt x="203" y="2196"/>
                  </a:lnTo>
                  <a:lnTo>
                    <a:pt x="180" y="2011"/>
                  </a:lnTo>
                  <a:lnTo>
                    <a:pt x="159" y="1825"/>
                  </a:lnTo>
                  <a:lnTo>
                    <a:pt x="140" y="1641"/>
                  </a:lnTo>
                  <a:lnTo>
                    <a:pt x="122" y="1456"/>
                  </a:lnTo>
                  <a:lnTo>
                    <a:pt x="107" y="1273"/>
                  </a:lnTo>
                  <a:lnTo>
                    <a:pt x="94" y="1090"/>
                  </a:lnTo>
                  <a:lnTo>
                    <a:pt x="83" y="910"/>
                  </a:lnTo>
                  <a:lnTo>
                    <a:pt x="74" y="730"/>
                  </a:lnTo>
                  <a:lnTo>
                    <a:pt x="67" y="551"/>
                  </a:lnTo>
                  <a:lnTo>
                    <a:pt x="61" y="374"/>
                  </a:lnTo>
                  <a:lnTo>
                    <a:pt x="58" y="199"/>
                  </a:lnTo>
                  <a:lnTo>
                    <a:pt x="56" y="25"/>
                  </a:lnTo>
                  <a:lnTo>
                    <a:pt x="10" y="43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994" y="2497"/>
              <a:ext cx="4342" cy="3284"/>
            </a:xfrm>
            <a:custGeom>
              <a:avLst/>
              <a:gdLst>
                <a:gd name="T0" fmla="*/ 8682 w 8683"/>
                <a:gd name="T1" fmla="*/ 6551 h 6567"/>
                <a:gd name="T2" fmla="*/ 8674 w 8683"/>
                <a:gd name="T3" fmla="*/ 6524 h 6567"/>
                <a:gd name="T4" fmla="*/ 36 w 8683"/>
                <a:gd name="T5" fmla="*/ 0 h 6567"/>
                <a:gd name="T6" fmla="*/ 0 w 8683"/>
                <a:gd name="T7" fmla="*/ 37 h 6567"/>
                <a:gd name="T8" fmla="*/ 8639 w 8683"/>
                <a:gd name="T9" fmla="*/ 6561 h 6567"/>
                <a:gd name="T10" fmla="*/ 8631 w 8683"/>
                <a:gd name="T11" fmla="*/ 6533 h 6567"/>
                <a:gd name="T12" fmla="*/ 8639 w 8683"/>
                <a:gd name="T13" fmla="*/ 6561 h 6567"/>
                <a:gd name="T14" fmla="*/ 8649 w 8683"/>
                <a:gd name="T15" fmla="*/ 6566 h 6567"/>
                <a:gd name="T16" fmla="*/ 8660 w 8683"/>
                <a:gd name="T17" fmla="*/ 6567 h 6567"/>
                <a:gd name="T18" fmla="*/ 8669 w 8683"/>
                <a:gd name="T19" fmla="*/ 6563 h 6567"/>
                <a:gd name="T20" fmla="*/ 8677 w 8683"/>
                <a:gd name="T21" fmla="*/ 6558 h 6567"/>
                <a:gd name="T22" fmla="*/ 8682 w 8683"/>
                <a:gd name="T23" fmla="*/ 6550 h 6567"/>
                <a:gd name="T24" fmla="*/ 8683 w 8683"/>
                <a:gd name="T25" fmla="*/ 6541 h 6567"/>
                <a:gd name="T26" fmla="*/ 8682 w 8683"/>
                <a:gd name="T27" fmla="*/ 6532 h 6567"/>
                <a:gd name="T28" fmla="*/ 8674 w 8683"/>
                <a:gd name="T29" fmla="*/ 6524 h 6567"/>
                <a:gd name="T30" fmla="*/ 8682 w 8683"/>
                <a:gd name="T31" fmla="*/ 6551 h 6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83" h="6567">
                  <a:moveTo>
                    <a:pt x="8682" y="6551"/>
                  </a:moveTo>
                  <a:lnTo>
                    <a:pt x="8674" y="6524"/>
                  </a:lnTo>
                  <a:lnTo>
                    <a:pt x="36" y="0"/>
                  </a:lnTo>
                  <a:lnTo>
                    <a:pt x="0" y="37"/>
                  </a:lnTo>
                  <a:lnTo>
                    <a:pt x="8639" y="6561"/>
                  </a:lnTo>
                  <a:lnTo>
                    <a:pt x="8631" y="6533"/>
                  </a:lnTo>
                  <a:lnTo>
                    <a:pt x="8639" y="6561"/>
                  </a:lnTo>
                  <a:lnTo>
                    <a:pt x="8649" y="6566"/>
                  </a:lnTo>
                  <a:lnTo>
                    <a:pt x="8660" y="6567"/>
                  </a:lnTo>
                  <a:lnTo>
                    <a:pt x="8669" y="6563"/>
                  </a:lnTo>
                  <a:lnTo>
                    <a:pt x="8677" y="6558"/>
                  </a:lnTo>
                  <a:lnTo>
                    <a:pt x="8682" y="6550"/>
                  </a:lnTo>
                  <a:lnTo>
                    <a:pt x="8683" y="6541"/>
                  </a:lnTo>
                  <a:lnTo>
                    <a:pt x="8682" y="6532"/>
                  </a:lnTo>
                  <a:lnTo>
                    <a:pt x="8674" y="6524"/>
                  </a:lnTo>
                  <a:lnTo>
                    <a:pt x="8682" y="6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5813" y="3187"/>
              <a:ext cx="499" cy="1830"/>
            </a:xfrm>
            <a:custGeom>
              <a:avLst/>
              <a:gdLst>
                <a:gd name="T0" fmla="*/ 760 w 999"/>
                <a:gd name="T1" fmla="*/ 1529 h 3659"/>
                <a:gd name="T2" fmla="*/ 733 w 999"/>
                <a:gd name="T3" fmla="*/ 1923 h 3659"/>
                <a:gd name="T4" fmla="*/ 711 w 999"/>
                <a:gd name="T5" fmla="*/ 2522 h 3659"/>
                <a:gd name="T6" fmla="*/ 702 w 999"/>
                <a:gd name="T7" fmla="*/ 3116 h 3659"/>
                <a:gd name="T8" fmla="*/ 694 w 999"/>
                <a:gd name="T9" fmla="*/ 3464 h 3659"/>
                <a:gd name="T10" fmla="*/ 654 w 999"/>
                <a:gd name="T11" fmla="*/ 3611 h 3659"/>
                <a:gd name="T12" fmla="*/ 572 w 999"/>
                <a:gd name="T13" fmla="*/ 3659 h 3659"/>
                <a:gd name="T14" fmla="*/ 515 w 999"/>
                <a:gd name="T15" fmla="*/ 3659 h 3659"/>
                <a:gd name="T16" fmla="*/ 458 w 999"/>
                <a:gd name="T17" fmla="*/ 3659 h 3659"/>
                <a:gd name="T18" fmla="*/ 408 w 999"/>
                <a:gd name="T19" fmla="*/ 3658 h 3659"/>
                <a:gd name="T20" fmla="*/ 363 w 999"/>
                <a:gd name="T21" fmla="*/ 3632 h 3659"/>
                <a:gd name="T22" fmla="*/ 329 w 999"/>
                <a:gd name="T23" fmla="*/ 3583 h 3659"/>
                <a:gd name="T24" fmla="*/ 300 w 999"/>
                <a:gd name="T25" fmla="*/ 3471 h 3659"/>
                <a:gd name="T26" fmla="*/ 294 w 999"/>
                <a:gd name="T27" fmla="*/ 3151 h 3659"/>
                <a:gd name="T28" fmla="*/ 284 w 999"/>
                <a:gd name="T29" fmla="*/ 2551 h 3659"/>
                <a:gd name="T30" fmla="*/ 259 w 999"/>
                <a:gd name="T31" fmla="*/ 1945 h 3659"/>
                <a:gd name="T32" fmla="*/ 229 w 999"/>
                <a:gd name="T33" fmla="*/ 1536 h 3659"/>
                <a:gd name="T34" fmla="*/ 775 w 999"/>
                <a:gd name="T35" fmla="*/ 1333 h 3659"/>
                <a:gd name="T36" fmla="*/ 112 w 999"/>
                <a:gd name="T37" fmla="*/ 571 h 3659"/>
                <a:gd name="T38" fmla="*/ 59 w 999"/>
                <a:gd name="T39" fmla="*/ 290 h 3659"/>
                <a:gd name="T40" fmla="*/ 0 w 999"/>
                <a:gd name="T41" fmla="*/ 0 h 3659"/>
                <a:gd name="T42" fmla="*/ 47 w 999"/>
                <a:gd name="T43" fmla="*/ 31 h 3659"/>
                <a:gd name="T44" fmla="*/ 91 w 999"/>
                <a:gd name="T45" fmla="*/ 58 h 3659"/>
                <a:gd name="T46" fmla="*/ 138 w 999"/>
                <a:gd name="T47" fmla="*/ 83 h 3659"/>
                <a:gd name="T48" fmla="*/ 185 w 999"/>
                <a:gd name="T49" fmla="*/ 104 h 3659"/>
                <a:gd name="T50" fmla="*/ 232 w 999"/>
                <a:gd name="T51" fmla="*/ 123 h 3659"/>
                <a:gd name="T52" fmla="*/ 276 w 999"/>
                <a:gd name="T53" fmla="*/ 136 h 3659"/>
                <a:gd name="T54" fmla="*/ 323 w 999"/>
                <a:gd name="T55" fmla="*/ 147 h 3659"/>
                <a:gd name="T56" fmla="*/ 370 w 999"/>
                <a:gd name="T57" fmla="*/ 155 h 3659"/>
                <a:gd name="T58" fmla="*/ 418 w 999"/>
                <a:gd name="T59" fmla="*/ 160 h 3659"/>
                <a:gd name="T60" fmla="*/ 466 w 999"/>
                <a:gd name="T61" fmla="*/ 164 h 3659"/>
                <a:gd name="T62" fmla="*/ 512 w 999"/>
                <a:gd name="T63" fmla="*/ 164 h 3659"/>
                <a:gd name="T64" fmla="*/ 558 w 999"/>
                <a:gd name="T65" fmla="*/ 161 h 3659"/>
                <a:gd name="T66" fmla="*/ 605 w 999"/>
                <a:gd name="T67" fmla="*/ 157 h 3659"/>
                <a:gd name="T68" fmla="*/ 652 w 999"/>
                <a:gd name="T69" fmla="*/ 151 h 3659"/>
                <a:gd name="T70" fmla="*/ 699 w 999"/>
                <a:gd name="T71" fmla="*/ 141 h 3659"/>
                <a:gd name="T72" fmla="*/ 745 w 999"/>
                <a:gd name="T73" fmla="*/ 129 h 3659"/>
                <a:gd name="T74" fmla="*/ 793 w 999"/>
                <a:gd name="T75" fmla="*/ 112 h 3659"/>
                <a:gd name="T76" fmla="*/ 840 w 999"/>
                <a:gd name="T77" fmla="*/ 93 h 3659"/>
                <a:gd name="T78" fmla="*/ 888 w 999"/>
                <a:gd name="T79" fmla="*/ 68 h 3659"/>
                <a:gd name="T80" fmla="*/ 935 w 999"/>
                <a:gd name="T81" fmla="*/ 40 h 3659"/>
                <a:gd name="T82" fmla="*/ 982 w 999"/>
                <a:gd name="T83" fmla="*/ 11 h 3659"/>
                <a:gd name="T84" fmla="*/ 957 w 999"/>
                <a:gd name="T85" fmla="*/ 193 h 3659"/>
                <a:gd name="T86" fmla="*/ 899 w 999"/>
                <a:gd name="T87" fmla="*/ 475 h 3659"/>
                <a:gd name="T88" fmla="*/ 848 w 999"/>
                <a:gd name="T89" fmla="*/ 745 h 3659"/>
                <a:gd name="T90" fmla="*/ 156 w 999"/>
                <a:gd name="T91" fmla="*/ 833 h 3659"/>
                <a:gd name="T92" fmla="*/ 173 w 999"/>
                <a:gd name="T93" fmla="*/ 965 h 3659"/>
                <a:gd name="T94" fmla="*/ 191 w 999"/>
                <a:gd name="T95" fmla="*/ 1121 h 3659"/>
                <a:gd name="T96" fmla="*/ 208 w 999"/>
                <a:gd name="T97" fmla="*/ 1278 h 3659"/>
                <a:gd name="T98" fmla="*/ 851 w 999"/>
                <a:gd name="T99" fmla="*/ 745 h 3659"/>
                <a:gd name="T100" fmla="*/ 832 w 999"/>
                <a:gd name="T101" fmla="*/ 865 h 3659"/>
                <a:gd name="T102" fmla="*/ 812 w 999"/>
                <a:gd name="T103" fmla="*/ 1021 h 3659"/>
                <a:gd name="T104" fmla="*/ 791 w 999"/>
                <a:gd name="T105" fmla="*/ 1195 h 3659"/>
                <a:gd name="T106" fmla="*/ 773 w 999"/>
                <a:gd name="T107" fmla="*/ 1367 h 3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9" h="3659">
                  <a:moveTo>
                    <a:pt x="775" y="1333"/>
                  </a:moveTo>
                  <a:lnTo>
                    <a:pt x="769" y="1428"/>
                  </a:lnTo>
                  <a:lnTo>
                    <a:pt x="760" y="1529"/>
                  </a:lnTo>
                  <a:lnTo>
                    <a:pt x="752" y="1628"/>
                  </a:lnTo>
                  <a:lnTo>
                    <a:pt x="745" y="1722"/>
                  </a:lnTo>
                  <a:lnTo>
                    <a:pt x="733" y="1923"/>
                  </a:lnTo>
                  <a:lnTo>
                    <a:pt x="724" y="2124"/>
                  </a:lnTo>
                  <a:lnTo>
                    <a:pt x="715" y="2323"/>
                  </a:lnTo>
                  <a:lnTo>
                    <a:pt x="711" y="2522"/>
                  </a:lnTo>
                  <a:lnTo>
                    <a:pt x="706" y="2718"/>
                  </a:lnTo>
                  <a:lnTo>
                    <a:pt x="703" y="2917"/>
                  </a:lnTo>
                  <a:lnTo>
                    <a:pt x="702" y="3116"/>
                  </a:lnTo>
                  <a:lnTo>
                    <a:pt x="700" y="3314"/>
                  </a:lnTo>
                  <a:lnTo>
                    <a:pt x="699" y="3394"/>
                  </a:lnTo>
                  <a:lnTo>
                    <a:pt x="694" y="3464"/>
                  </a:lnTo>
                  <a:lnTo>
                    <a:pt x="685" y="3524"/>
                  </a:lnTo>
                  <a:lnTo>
                    <a:pt x="672" y="3572"/>
                  </a:lnTo>
                  <a:lnTo>
                    <a:pt x="654" y="3611"/>
                  </a:lnTo>
                  <a:lnTo>
                    <a:pt x="632" y="3638"/>
                  </a:lnTo>
                  <a:lnTo>
                    <a:pt x="605" y="3654"/>
                  </a:lnTo>
                  <a:lnTo>
                    <a:pt x="572" y="3659"/>
                  </a:lnTo>
                  <a:lnTo>
                    <a:pt x="554" y="3659"/>
                  </a:lnTo>
                  <a:lnTo>
                    <a:pt x="535" y="3659"/>
                  </a:lnTo>
                  <a:lnTo>
                    <a:pt x="515" y="3659"/>
                  </a:lnTo>
                  <a:lnTo>
                    <a:pt x="497" y="3659"/>
                  </a:lnTo>
                  <a:lnTo>
                    <a:pt x="478" y="3659"/>
                  </a:lnTo>
                  <a:lnTo>
                    <a:pt x="458" y="3659"/>
                  </a:lnTo>
                  <a:lnTo>
                    <a:pt x="441" y="3659"/>
                  </a:lnTo>
                  <a:lnTo>
                    <a:pt x="423" y="3659"/>
                  </a:lnTo>
                  <a:lnTo>
                    <a:pt x="408" y="3658"/>
                  </a:lnTo>
                  <a:lnTo>
                    <a:pt x="391" y="3651"/>
                  </a:lnTo>
                  <a:lnTo>
                    <a:pt x="376" y="3644"/>
                  </a:lnTo>
                  <a:lnTo>
                    <a:pt x="363" y="3632"/>
                  </a:lnTo>
                  <a:lnTo>
                    <a:pt x="350" y="3617"/>
                  </a:lnTo>
                  <a:lnTo>
                    <a:pt x="339" y="3601"/>
                  </a:lnTo>
                  <a:lnTo>
                    <a:pt x="329" y="3583"/>
                  </a:lnTo>
                  <a:lnTo>
                    <a:pt x="321" y="3564"/>
                  </a:lnTo>
                  <a:lnTo>
                    <a:pt x="308" y="3518"/>
                  </a:lnTo>
                  <a:lnTo>
                    <a:pt x="300" y="3471"/>
                  </a:lnTo>
                  <a:lnTo>
                    <a:pt x="297" y="3416"/>
                  </a:lnTo>
                  <a:lnTo>
                    <a:pt x="296" y="3351"/>
                  </a:lnTo>
                  <a:lnTo>
                    <a:pt x="294" y="3151"/>
                  </a:lnTo>
                  <a:lnTo>
                    <a:pt x="293" y="2950"/>
                  </a:lnTo>
                  <a:lnTo>
                    <a:pt x="288" y="2750"/>
                  </a:lnTo>
                  <a:lnTo>
                    <a:pt x="284" y="2551"/>
                  </a:lnTo>
                  <a:lnTo>
                    <a:pt x="278" y="2349"/>
                  </a:lnTo>
                  <a:lnTo>
                    <a:pt x="269" y="2146"/>
                  </a:lnTo>
                  <a:lnTo>
                    <a:pt x="259" y="1945"/>
                  </a:lnTo>
                  <a:lnTo>
                    <a:pt x="247" y="1742"/>
                  </a:lnTo>
                  <a:lnTo>
                    <a:pt x="238" y="1639"/>
                  </a:lnTo>
                  <a:lnTo>
                    <a:pt x="229" y="1536"/>
                  </a:lnTo>
                  <a:lnTo>
                    <a:pt x="220" y="1433"/>
                  </a:lnTo>
                  <a:lnTo>
                    <a:pt x="214" y="1330"/>
                  </a:lnTo>
                  <a:lnTo>
                    <a:pt x="775" y="1333"/>
                  </a:lnTo>
                  <a:close/>
                  <a:moveTo>
                    <a:pt x="144" y="752"/>
                  </a:moveTo>
                  <a:lnTo>
                    <a:pt x="129" y="662"/>
                  </a:lnTo>
                  <a:lnTo>
                    <a:pt x="112" y="571"/>
                  </a:lnTo>
                  <a:lnTo>
                    <a:pt x="94" y="479"/>
                  </a:lnTo>
                  <a:lnTo>
                    <a:pt x="76" y="385"/>
                  </a:lnTo>
                  <a:lnTo>
                    <a:pt x="59" y="290"/>
                  </a:lnTo>
                  <a:lnTo>
                    <a:pt x="39" y="195"/>
                  </a:lnTo>
                  <a:lnTo>
                    <a:pt x="20" y="98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0" y="21"/>
                  </a:lnTo>
                  <a:lnTo>
                    <a:pt x="47" y="31"/>
                  </a:lnTo>
                  <a:lnTo>
                    <a:pt x="62" y="40"/>
                  </a:lnTo>
                  <a:lnTo>
                    <a:pt x="76" y="50"/>
                  </a:lnTo>
                  <a:lnTo>
                    <a:pt x="91" y="58"/>
                  </a:lnTo>
                  <a:lnTo>
                    <a:pt x="108" y="68"/>
                  </a:lnTo>
                  <a:lnTo>
                    <a:pt x="123" y="75"/>
                  </a:lnTo>
                  <a:lnTo>
                    <a:pt x="138" y="83"/>
                  </a:lnTo>
                  <a:lnTo>
                    <a:pt x="154" y="91"/>
                  </a:lnTo>
                  <a:lnTo>
                    <a:pt x="169" y="98"/>
                  </a:lnTo>
                  <a:lnTo>
                    <a:pt x="185" y="104"/>
                  </a:lnTo>
                  <a:lnTo>
                    <a:pt x="200" y="111"/>
                  </a:lnTo>
                  <a:lnTo>
                    <a:pt x="215" y="118"/>
                  </a:lnTo>
                  <a:lnTo>
                    <a:pt x="232" y="123"/>
                  </a:lnTo>
                  <a:lnTo>
                    <a:pt x="247" y="128"/>
                  </a:lnTo>
                  <a:lnTo>
                    <a:pt x="261" y="132"/>
                  </a:lnTo>
                  <a:lnTo>
                    <a:pt x="276" y="136"/>
                  </a:lnTo>
                  <a:lnTo>
                    <a:pt x="293" y="140"/>
                  </a:lnTo>
                  <a:lnTo>
                    <a:pt x="308" y="144"/>
                  </a:lnTo>
                  <a:lnTo>
                    <a:pt x="323" y="147"/>
                  </a:lnTo>
                  <a:lnTo>
                    <a:pt x="339" y="149"/>
                  </a:lnTo>
                  <a:lnTo>
                    <a:pt x="354" y="152"/>
                  </a:lnTo>
                  <a:lnTo>
                    <a:pt x="370" y="155"/>
                  </a:lnTo>
                  <a:lnTo>
                    <a:pt x="385" y="157"/>
                  </a:lnTo>
                  <a:lnTo>
                    <a:pt x="402" y="158"/>
                  </a:lnTo>
                  <a:lnTo>
                    <a:pt x="418" y="160"/>
                  </a:lnTo>
                  <a:lnTo>
                    <a:pt x="433" y="161"/>
                  </a:lnTo>
                  <a:lnTo>
                    <a:pt x="450" y="162"/>
                  </a:lnTo>
                  <a:lnTo>
                    <a:pt x="466" y="164"/>
                  </a:lnTo>
                  <a:lnTo>
                    <a:pt x="481" y="164"/>
                  </a:lnTo>
                  <a:lnTo>
                    <a:pt x="497" y="164"/>
                  </a:lnTo>
                  <a:lnTo>
                    <a:pt x="512" y="164"/>
                  </a:lnTo>
                  <a:lnTo>
                    <a:pt x="527" y="164"/>
                  </a:lnTo>
                  <a:lnTo>
                    <a:pt x="544" y="162"/>
                  </a:lnTo>
                  <a:lnTo>
                    <a:pt x="558" y="161"/>
                  </a:lnTo>
                  <a:lnTo>
                    <a:pt x="573" y="160"/>
                  </a:lnTo>
                  <a:lnTo>
                    <a:pt x="590" y="158"/>
                  </a:lnTo>
                  <a:lnTo>
                    <a:pt x="605" y="157"/>
                  </a:lnTo>
                  <a:lnTo>
                    <a:pt x="621" y="155"/>
                  </a:lnTo>
                  <a:lnTo>
                    <a:pt x="636" y="153"/>
                  </a:lnTo>
                  <a:lnTo>
                    <a:pt x="652" y="151"/>
                  </a:lnTo>
                  <a:lnTo>
                    <a:pt x="667" y="148"/>
                  </a:lnTo>
                  <a:lnTo>
                    <a:pt x="682" y="144"/>
                  </a:lnTo>
                  <a:lnTo>
                    <a:pt x="699" y="141"/>
                  </a:lnTo>
                  <a:lnTo>
                    <a:pt x="714" y="137"/>
                  </a:lnTo>
                  <a:lnTo>
                    <a:pt x="730" y="133"/>
                  </a:lnTo>
                  <a:lnTo>
                    <a:pt x="745" y="129"/>
                  </a:lnTo>
                  <a:lnTo>
                    <a:pt x="761" y="124"/>
                  </a:lnTo>
                  <a:lnTo>
                    <a:pt x="776" y="119"/>
                  </a:lnTo>
                  <a:lnTo>
                    <a:pt x="793" y="112"/>
                  </a:lnTo>
                  <a:lnTo>
                    <a:pt x="809" y="107"/>
                  </a:lnTo>
                  <a:lnTo>
                    <a:pt x="824" y="99"/>
                  </a:lnTo>
                  <a:lnTo>
                    <a:pt x="840" y="93"/>
                  </a:lnTo>
                  <a:lnTo>
                    <a:pt x="855" y="85"/>
                  </a:lnTo>
                  <a:lnTo>
                    <a:pt x="872" y="77"/>
                  </a:lnTo>
                  <a:lnTo>
                    <a:pt x="888" y="68"/>
                  </a:lnTo>
                  <a:lnTo>
                    <a:pt x="903" y="58"/>
                  </a:lnTo>
                  <a:lnTo>
                    <a:pt x="920" y="50"/>
                  </a:lnTo>
                  <a:lnTo>
                    <a:pt x="935" y="40"/>
                  </a:lnTo>
                  <a:lnTo>
                    <a:pt x="951" y="31"/>
                  </a:lnTo>
                  <a:lnTo>
                    <a:pt x="967" y="20"/>
                  </a:lnTo>
                  <a:lnTo>
                    <a:pt x="982" y="11"/>
                  </a:lnTo>
                  <a:lnTo>
                    <a:pt x="999" y="0"/>
                  </a:lnTo>
                  <a:lnTo>
                    <a:pt x="978" y="97"/>
                  </a:lnTo>
                  <a:lnTo>
                    <a:pt x="957" y="193"/>
                  </a:lnTo>
                  <a:lnTo>
                    <a:pt x="936" y="288"/>
                  </a:lnTo>
                  <a:lnTo>
                    <a:pt x="917" y="381"/>
                  </a:lnTo>
                  <a:lnTo>
                    <a:pt x="899" y="475"/>
                  </a:lnTo>
                  <a:lnTo>
                    <a:pt x="881" y="566"/>
                  </a:lnTo>
                  <a:lnTo>
                    <a:pt x="864" y="655"/>
                  </a:lnTo>
                  <a:lnTo>
                    <a:pt x="848" y="745"/>
                  </a:lnTo>
                  <a:lnTo>
                    <a:pt x="148" y="749"/>
                  </a:lnTo>
                  <a:lnTo>
                    <a:pt x="151" y="791"/>
                  </a:lnTo>
                  <a:lnTo>
                    <a:pt x="156" y="833"/>
                  </a:lnTo>
                  <a:lnTo>
                    <a:pt x="162" y="874"/>
                  </a:lnTo>
                  <a:lnTo>
                    <a:pt x="167" y="914"/>
                  </a:lnTo>
                  <a:lnTo>
                    <a:pt x="173" y="965"/>
                  </a:lnTo>
                  <a:lnTo>
                    <a:pt x="179" y="1017"/>
                  </a:lnTo>
                  <a:lnTo>
                    <a:pt x="185" y="1069"/>
                  </a:lnTo>
                  <a:lnTo>
                    <a:pt x="191" y="1121"/>
                  </a:lnTo>
                  <a:lnTo>
                    <a:pt x="197" y="1173"/>
                  </a:lnTo>
                  <a:lnTo>
                    <a:pt x="202" y="1226"/>
                  </a:lnTo>
                  <a:lnTo>
                    <a:pt x="208" y="1278"/>
                  </a:lnTo>
                  <a:lnTo>
                    <a:pt x="214" y="1329"/>
                  </a:lnTo>
                  <a:lnTo>
                    <a:pt x="144" y="752"/>
                  </a:lnTo>
                  <a:close/>
                  <a:moveTo>
                    <a:pt x="851" y="745"/>
                  </a:moveTo>
                  <a:lnTo>
                    <a:pt x="845" y="785"/>
                  </a:lnTo>
                  <a:lnTo>
                    <a:pt x="839" y="825"/>
                  </a:lnTo>
                  <a:lnTo>
                    <a:pt x="832" y="865"/>
                  </a:lnTo>
                  <a:lnTo>
                    <a:pt x="827" y="905"/>
                  </a:lnTo>
                  <a:lnTo>
                    <a:pt x="820" y="963"/>
                  </a:lnTo>
                  <a:lnTo>
                    <a:pt x="812" y="1021"/>
                  </a:lnTo>
                  <a:lnTo>
                    <a:pt x="805" y="1079"/>
                  </a:lnTo>
                  <a:lnTo>
                    <a:pt x="799" y="1137"/>
                  </a:lnTo>
                  <a:lnTo>
                    <a:pt x="791" y="1195"/>
                  </a:lnTo>
                  <a:lnTo>
                    <a:pt x="785" y="1253"/>
                  </a:lnTo>
                  <a:lnTo>
                    <a:pt x="779" y="1309"/>
                  </a:lnTo>
                  <a:lnTo>
                    <a:pt x="773" y="1367"/>
                  </a:lnTo>
                  <a:lnTo>
                    <a:pt x="851" y="74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6175" y="3853"/>
              <a:ext cx="35" cy="195"/>
            </a:xfrm>
            <a:custGeom>
              <a:avLst/>
              <a:gdLst>
                <a:gd name="T0" fmla="*/ 38 w 68"/>
                <a:gd name="T1" fmla="*/ 389 h 389"/>
                <a:gd name="T2" fmla="*/ 38 w 68"/>
                <a:gd name="T3" fmla="*/ 389 h 389"/>
                <a:gd name="T4" fmla="*/ 46 w 68"/>
                <a:gd name="T5" fmla="*/ 295 h 389"/>
                <a:gd name="T6" fmla="*/ 53 w 68"/>
                <a:gd name="T7" fmla="*/ 196 h 389"/>
                <a:gd name="T8" fmla="*/ 62 w 68"/>
                <a:gd name="T9" fmla="*/ 95 h 389"/>
                <a:gd name="T10" fmla="*/ 68 w 68"/>
                <a:gd name="T11" fmla="*/ 0 h 389"/>
                <a:gd name="T12" fmla="*/ 29 w 68"/>
                <a:gd name="T13" fmla="*/ 0 h 389"/>
                <a:gd name="T14" fmla="*/ 23 w 68"/>
                <a:gd name="T15" fmla="*/ 95 h 389"/>
                <a:gd name="T16" fmla="*/ 15 w 68"/>
                <a:gd name="T17" fmla="*/ 196 h 389"/>
                <a:gd name="T18" fmla="*/ 7 w 68"/>
                <a:gd name="T19" fmla="*/ 295 h 389"/>
                <a:gd name="T20" fmla="*/ 0 w 68"/>
                <a:gd name="T21" fmla="*/ 389 h 389"/>
                <a:gd name="T22" fmla="*/ 0 w 68"/>
                <a:gd name="T23" fmla="*/ 389 h 389"/>
                <a:gd name="T24" fmla="*/ 38 w 68"/>
                <a:gd name="T2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89">
                  <a:moveTo>
                    <a:pt x="38" y="389"/>
                  </a:moveTo>
                  <a:lnTo>
                    <a:pt x="38" y="389"/>
                  </a:lnTo>
                  <a:lnTo>
                    <a:pt x="46" y="295"/>
                  </a:lnTo>
                  <a:lnTo>
                    <a:pt x="53" y="196"/>
                  </a:lnTo>
                  <a:lnTo>
                    <a:pt x="62" y="95"/>
                  </a:lnTo>
                  <a:lnTo>
                    <a:pt x="68" y="0"/>
                  </a:lnTo>
                  <a:lnTo>
                    <a:pt x="29" y="0"/>
                  </a:lnTo>
                  <a:lnTo>
                    <a:pt x="23" y="95"/>
                  </a:lnTo>
                  <a:lnTo>
                    <a:pt x="15" y="196"/>
                  </a:lnTo>
                  <a:lnTo>
                    <a:pt x="7" y="295"/>
                  </a:lnTo>
                  <a:lnTo>
                    <a:pt x="0" y="389"/>
                  </a:lnTo>
                  <a:lnTo>
                    <a:pt x="38" y="3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158" y="4048"/>
              <a:ext cx="37" cy="400"/>
            </a:xfrm>
            <a:custGeom>
              <a:avLst/>
              <a:gdLst>
                <a:gd name="T0" fmla="*/ 39 w 73"/>
                <a:gd name="T1" fmla="*/ 800 h 800"/>
                <a:gd name="T2" fmla="*/ 39 w 73"/>
                <a:gd name="T3" fmla="*/ 800 h 800"/>
                <a:gd name="T4" fmla="*/ 44 w 73"/>
                <a:gd name="T5" fmla="*/ 601 h 800"/>
                <a:gd name="T6" fmla="*/ 52 w 73"/>
                <a:gd name="T7" fmla="*/ 402 h 800"/>
                <a:gd name="T8" fmla="*/ 61 w 73"/>
                <a:gd name="T9" fmla="*/ 201 h 800"/>
                <a:gd name="T10" fmla="*/ 73 w 73"/>
                <a:gd name="T11" fmla="*/ 0 h 800"/>
                <a:gd name="T12" fmla="*/ 35 w 73"/>
                <a:gd name="T13" fmla="*/ 0 h 800"/>
                <a:gd name="T14" fmla="*/ 23 w 73"/>
                <a:gd name="T15" fmla="*/ 201 h 800"/>
                <a:gd name="T16" fmla="*/ 14 w 73"/>
                <a:gd name="T17" fmla="*/ 402 h 800"/>
                <a:gd name="T18" fmla="*/ 5 w 73"/>
                <a:gd name="T19" fmla="*/ 601 h 800"/>
                <a:gd name="T20" fmla="*/ 0 w 73"/>
                <a:gd name="T21" fmla="*/ 800 h 800"/>
                <a:gd name="T22" fmla="*/ 0 w 73"/>
                <a:gd name="T23" fmla="*/ 800 h 800"/>
                <a:gd name="T24" fmla="*/ 39 w 73"/>
                <a:gd name="T25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00">
                  <a:moveTo>
                    <a:pt x="39" y="800"/>
                  </a:moveTo>
                  <a:lnTo>
                    <a:pt x="39" y="800"/>
                  </a:lnTo>
                  <a:lnTo>
                    <a:pt x="44" y="601"/>
                  </a:lnTo>
                  <a:lnTo>
                    <a:pt x="52" y="402"/>
                  </a:lnTo>
                  <a:lnTo>
                    <a:pt x="61" y="201"/>
                  </a:lnTo>
                  <a:lnTo>
                    <a:pt x="73" y="0"/>
                  </a:lnTo>
                  <a:lnTo>
                    <a:pt x="35" y="0"/>
                  </a:lnTo>
                  <a:lnTo>
                    <a:pt x="23" y="201"/>
                  </a:lnTo>
                  <a:lnTo>
                    <a:pt x="14" y="402"/>
                  </a:lnTo>
                  <a:lnTo>
                    <a:pt x="5" y="601"/>
                  </a:lnTo>
                  <a:lnTo>
                    <a:pt x="0" y="800"/>
                  </a:lnTo>
                  <a:lnTo>
                    <a:pt x="39" y="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152" y="4448"/>
              <a:ext cx="26" cy="396"/>
            </a:xfrm>
            <a:custGeom>
              <a:avLst/>
              <a:gdLst>
                <a:gd name="T0" fmla="*/ 42 w 51"/>
                <a:gd name="T1" fmla="*/ 792 h 792"/>
                <a:gd name="T2" fmla="*/ 42 w 51"/>
                <a:gd name="T3" fmla="*/ 792 h 792"/>
                <a:gd name="T4" fmla="*/ 44 w 51"/>
                <a:gd name="T5" fmla="*/ 594 h 792"/>
                <a:gd name="T6" fmla="*/ 45 w 51"/>
                <a:gd name="T7" fmla="*/ 395 h 792"/>
                <a:gd name="T8" fmla="*/ 47 w 51"/>
                <a:gd name="T9" fmla="*/ 196 h 792"/>
                <a:gd name="T10" fmla="*/ 51 w 51"/>
                <a:gd name="T11" fmla="*/ 0 h 792"/>
                <a:gd name="T12" fmla="*/ 12 w 51"/>
                <a:gd name="T13" fmla="*/ 0 h 792"/>
                <a:gd name="T14" fmla="*/ 8 w 51"/>
                <a:gd name="T15" fmla="*/ 196 h 792"/>
                <a:gd name="T16" fmla="*/ 3 w 51"/>
                <a:gd name="T17" fmla="*/ 395 h 792"/>
                <a:gd name="T18" fmla="*/ 2 w 51"/>
                <a:gd name="T19" fmla="*/ 594 h 792"/>
                <a:gd name="T20" fmla="*/ 0 w 51"/>
                <a:gd name="T21" fmla="*/ 792 h 792"/>
                <a:gd name="T22" fmla="*/ 0 w 51"/>
                <a:gd name="T23" fmla="*/ 792 h 792"/>
                <a:gd name="T24" fmla="*/ 42 w 51"/>
                <a:gd name="T25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792">
                  <a:moveTo>
                    <a:pt x="42" y="792"/>
                  </a:moveTo>
                  <a:lnTo>
                    <a:pt x="42" y="792"/>
                  </a:lnTo>
                  <a:lnTo>
                    <a:pt x="44" y="594"/>
                  </a:lnTo>
                  <a:lnTo>
                    <a:pt x="45" y="395"/>
                  </a:lnTo>
                  <a:lnTo>
                    <a:pt x="47" y="196"/>
                  </a:lnTo>
                  <a:lnTo>
                    <a:pt x="51" y="0"/>
                  </a:lnTo>
                  <a:lnTo>
                    <a:pt x="12" y="0"/>
                  </a:lnTo>
                  <a:lnTo>
                    <a:pt x="8" y="196"/>
                  </a:lnTo>
                  <a:lnTo>
                    <a:pt x="3" y="395"/>
                  </a:lnTo>
                  <a:lnTo>
                    <a:pt x="2" y="594"/>
                  </a:lnTo>
                  <a:lnTo>
                    <a:pt x="0" y="792"/>
                  </a:lnTo>
                  <a:lnTo>
                    <a:pt x="42" y="7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098" y="4844"/>
              <a:ext cx="75" cy="182"/>
            </a:xfrm>
            <a:custGeom>
              <a:avLst/>
              <a:gdLst>
                <a:gd name="T0" fmla="*/ 0 w 149"/>
                <a:gd name="T1" fmla="*/ 364 h 364"/>
                <a:gd name="T2" fmla="*/ 0 w 149"/>
                <a:gd name="T3" fmla="*/ 364 h 364"/>
                <a:gd name="T4" fmla="*/ 40 w 149"/>
                <a:gd name="T5" fmla="*/ 356 h 364"/>
                <a:gd name="T6" fmla="*/ 73 w 149"/>
                <a:gd name="T7" fmla="*/ 336 h 364"/>
                <a:gd name="T8" fmla="*/ 100 w 149"/>
                <a:gd name="T9" fmla="*/ 305 h 364"/>
                <a:gd name="T10" fmla="*/ 119 w 149"/>
                <a:gd name="T11" fmla="*/ 264 h 364"/>
                <a:gd name="T12" fmla="*/ 133 w 149"/>
                <a:gd name="T13" fmla="*/ 212 h 364"/>
                <a:gd name="T14" fmla="*/ 142 w 149"/>
                <a:gd name="T15" fmla="*/ 152 h 364"/>
                <a:gd name="T16" fmla="*/ 146 w 149"/>
                <a:gd name="T17" fmla="*/ 80 h 364"/>
                <a:gd name="T18" fmla="*/ 149 w 149"/>
                <a:gd name="T19" fmla="*/ 0 h 364"/>
                <a:gd name="T20" fmla="*/ 107 w 149"/>
                <a:gd name="T21" fmla="*/ 0 h 364"/>
                <a:gd name="T22" fmla="*/ 107 w 149"/>
                <a:gd name="T23" fmla="*/ 80 h 364"/>
                <a:gd name="T24" fmla="*/ 103 w 149"/>
                <a:gd name="T25" fmla="*/ 149 h 364"/>
                <a:gd name="T26" fmla="*/ 94 w 149"/>
                <a:gd name="T27" fmla="*/ 207 h 364"/>
                <a:gd name="T28" fmla="*/ 80 w 149"/>
                <a:gd name="T29" fmla="*/ 253 h 364"/>
                <a:gd name="T30" fmla="*/ 64 w 149"/>
                <a:gd name="T31" fmla="*/ 289 h 364"/>
                <a:gd name="T32" fmla="*/ 46 w 149"/>
                <a:gd name="T33" fmla="*/ 312 h 364"/>
                <a:gd name="T34" fmla="*/ 25 w 149"/>
                <a:gd name="T35" fmla="*/ 324 h 364"/>
                <a:gd name="T36" fmla="*/ 0 w 149"/>
                <a:gd name="T37" fmla="*/ 327 h 364"/>
                <a:gd name="T38" fmla="*/ 0 w 149"/>
                <a:gd name="T39" fmla="*/ 327 h 364"/>
                <a:gd name="T40" fmla="*/ 0 w 149"/>
                <a:gd name="T41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64">
                  <a:moveTo>
                    <a:pt x="0" y="364"/>
                  </a:moveTo>
                  <a:lnTo>
                    <a:pt x="0" y="364"/>
                  </a:lnTo>
                  <a:lnTo>
                    <a:pt x="40" y="356"/>
                  </a:lnTo>
                  <a:lnTo>
                    <a:pt x="73" y="336"/>
                  </a:lnTo>
                  <a:lnTo>
                    <a:pt x="100" y="305"/>
                  </a:lnTo>
                  <a:lnTo>
                    <a:pt x="119" y="264"/>
                  </a:lnTo>
                  <a:lnTo>
                    <a:pt x="133" y="212"/>
                  </a:lnTo>
                  <a:lnTo>
                    <a:pt x="142" y="152"/>
                  </a:lnTo>
                  <a:lnTo>
                    <a:pt x="146" y="80"/>
                  </a:lnTo>
                  <a:lnTo>
                    <a:pt x="149" y="0"/>
                  </a:lnTo>
                  <a:lnTo>
                    <a:pt x="107" y="0"/>
                  </a:lnTo>
                  <a:lnTo>
                    <a:pt x="107" y="80"/>
                  </a:lnTo>
                  <a:lnTo>
                    <a:pt x="103" y="149"/>
                  </a:lnTo>
                  <a:lnTo>
                    <a:pt x="94" y="207"/>
                  </a:lnTo>
                  <a:lnTo>
                    <a:pt x="80" y="253"/>
                  </a:lnTo>
                  <a:lnTo>
                    <a:pt x="64" y="289"/>
                  </a:lnTo>
                  <a:lnTo>
                    <a:pt x="46" y="312"/>
                  </a:lnTo>
                  <a:lnTo>
                    <a:pt x="25" y="324"/>
                  </a:lnTo>
                  <a:lnTo>
                    <a:pt x="0" y="327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024" y="5007"/>
              <a:ext cx="74" cy="19"/>
            </a:xfrm>
            <a:custGeom>
              <a:avLst/>
              <a:gdLst>
                <a:gd name="T0" fmla="*/ 0 w 149"/>
                <a:gd name="T1" fmla="*/ 37 h 37"/>
                <a:gd name="T2" fmla="*/ 0 w 149"/>
                <a:gd name="T3" fmla="*/ 37 h 37"/>
                <a:gd name="T4" fmla="*/ 18 w 149"/>
                <a:gd name="T5" fmla="*/ 37 h 37"/>
                <a:gd name="T6" fmla="*/ 35 w 149"/>
                <a:gd name="T7" fmla="*/ 37 h 37"/>
                <a:gd name="T8" fmla="*/ 55 w 149"/>
                <a:gd name="T9" fmla="*/ 37 h 37"/>
                <a:gd name="T10" fmla="*/ 74 w 149"/>
                <a:gd name="T11" fmla="*/ 37 h 37"/>
                <a:gd name="T12" fmla="*/ 92 w 149"/>
                <a:gd name="T13" fmla="*/ 37 h 37"/>
                <a:gd name="T14" fmla="*/ 112 w 149"/>
                <a:gd name="T15" fmla="*/ 37 h 37"/>
                <a:gd name="T16" fmla="*/ 131 w 149"/>
                <a:gd name="T17" fmla="*/ 37 h 37"/>
                <a:gd name="T18" fmla="*/ 149 w 149"/>
                <a:gd name="T19" fmla="*/ 37 h 37"/>
                <a:gd name="T20" fmla="*/ 149 w 149"/>
                <a:gd name="T21" fmla="*/ 0 h 37"/>
                <a:gd name="T22" fmla="*/ 131 w 149"/>
                <a:gd name="T23" fmla="*/ 0 h 37"/>
                <a:gd name="T24" fmla="*/ 112 w 149"/>
                <a:gd name="T25" fmla="*/ 0 h 37"/>
                <a:gd name="T26" fmla="*/ 92 w 149"/>
                <a:gd name="T27" fmla="*/ 0 h 37"/>
                <a:gd name="T28" fmla="*/ 74 w 149"/>
                <a:gd name="T29" fmla="*/ 0 h 37"/>
                <a:gd name="T30" fmla="*/ 55 w 149"/>
                <a:gd name="T31" fmla="*/ 0 h 37"/>
                <a:gd name="T32" fmla="*/ 35 w 149"/>
                <a:gd name="T33" fmla="*/ 0 h 37"/>
                <a:gd name="T34" fmla="*/ 18 w 149"/>
                <a:gd name="T35" fmla="*/ 0 h 37"/>
                <a:gd name="T36" fmla="*/ 0 w 149"/>
                <a:gd name="T37" fmla="*/ 0 h 37"/>
                <a:gd name="T38" fmla="*/ 0 w 149"/>
                <a:gd name="T39" fmla="*/ 0 h 37"/>
                <a:gd name="T40" fmla="*/ 0 w 14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7">
                  <a:moveTo>
                    <a:pt x="0" y="37"/>
                  </a:moveTo>
                  <a:lnTo>
                    <a:pt x="0" y="37"/>
                  </a:lnTo>
                  <a:lnTo>
                    <a:pt x="18" y="37"/>
                  </a:lnTo>
                  <a:lnTo>
                    <a:pt x="35" y="37"/>
                  </a:lnTo>
                  <a:lnTo>
                    <a:pt x="55" y="37"/>
                  </a:lnTo>
                  <a:lnTo>
                    <a:pt x="74" y="37"/>
                  </a:lnTo>
                  <a:lnTo>
                    <a:pt x="92" y="37"/>
                  </a:lnTo>
                  <a:lnTo>
                    <a:pt x="112" y="37"/>
                  </a:lnTo>
                  <a:lnTo>
                    <a:pt x="131" y="37"/>
                  </a:lnTo>
                  <a:lnTo>
                    <a:pt x="149" y="37"/>
                  </a:lnTo>
                  <a:lnTo>
                    <a:pt x="149" y="0"/>
                  </a:lnTo>
                  <a:lnTo>
                    <a:pt x="131" y="0"/>
                  </a:lnTo>
                  <a:lnTo>
                    <a:pt x="112" y="0"/>
                  </a:lnTo>
                  <a:lnTo>
                    <a:pt x="92" y="0"/>
                  </a:lnTo>
                  <a:lnTo>
                    <a:pt x="74" y="0"/>
                  </a:lnTo>
                  <a:lnTo>
                    <a:pt x="55" y="0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963" y="4967"/>
              <a:ext cx="61" cy="59"/>
            </a:xfrm>
            <a:custGeom>
              <a:avLst/>
              <a:gdLst>
                <a:gd name="T0" fmla="*/ 0 w 121"/>
                <a:gd name="T1" fmla="*/ 11 h 119"/>
                <a:gd name="T2" fmla="*/ 0 w 121"/>
                <a:gd name="T3" fmla="*/ 11 h 119"/>
                <a:gd name="T4" fmla="*/ 9 w 121"/>
                <a:gd name="T5" fmla="*/ 31 h 119"/>
                <a:gd name="T6" fmla="*/ 19 w 121"/>
                <a:gd name="T7" fmla="*/ 50 h 119"/>
                <a:gd name="T8" fmla="*/ 31 w 121"/>
                <a:gd name="T9" fmla="*/ 67 h 119"/>
                <a:gd name="T10" fmla="*/ 46 w 121"/>
                <a:gd name="T11" fmla="*/ 85 h 119"/>
                <a:gd name="T12" fmla="*/ 62 w 121"/>
                <a:gd name="T13" fmla="*/ 98 h 119"/>
                <a:gd name="T14" fmla="*/ 80 w 121"/>
                <a:gd name="T15" fmla="*/ 108 h 119"/>
                <a:gd name="T16" fmla="*/ 101 w 121"/>
                <a:gd name="T17" fmla="*/ 116 h 119"/>
                <a:gd name="T18" fmla="*/ 121 w 121"/>
                <a:gd name="T19" fmla="*/ 119 h 119"/>
                <a:gd name="T20" fmla="*/ 121 w 121"/>
                <a:gd name="T21" fmla="*/ 82 h 119"/>
                <a:gd name="T22" fmla="*/ 110 w 121"/>
                <a:gd name="T23" fmla="*/ 82 h 119"/>
                <a:gd name="T24" fmla="*/ 98 w 121"/>
                <a:gd name="T25" fmla="*/ 77 h 119"/>
                <a:gd name="T26" fmla="*/ 86 w 121"/>
                <a:gd name="T27" fmla="*/ 71 h 119"/>
                <a:gd name="T28" fmla="*/ 76 w 121"/>
                <a:gd name="T29" fmla="*/ 61 h 119"/>
                <a:gd name="T30" fmla="*/ 64 w 121"/>
                <a:gd name="T31" fmla="*/ 49 h 119"/>
                <a:gd name="T32" fmla="*/ 55 w 121"/>
                <a:gd name="T33" fmla="*/ 34 h 119"/>
                <a:gd name="T34" fmla="*/ 45 w 121"/>
                <a:gd name="T35" fmla="*/ 17 h 119"/>
                <a:gd name="T36" fmla="*/ 39 w 121"/>
                <a:gd name="T37" fmla="*/ 0 h 119"/>
                <a:gd name="T38" fmla="*/ 39 w 121"/>
                <a:gd name="T39" fmla="*/ 0 h 119"/>
                <a:gd name="T40" fmla="*/ 0 w 121"/>
                <a:gd name="T41" fmla="*/ 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19">
                  <a:moveTo>
                    <a:pt x="0" y="11"/>
                  </a:moveTo>
                  <a:lnTo>
                    <a:pt x="0" y="11"/>
                  </a:lnTo>
                  <a:lnTo>
                    <a:pt x="9" y="31"/>
                  </a:lnTo>
                  <a:lnTo>
                    <a:pt x="19" y="50"/>
                  </a:lnTo>
                  <a:lnTo>
                    <a:pt x="31" y="67"/>
                  </a:lnTo>
                  <a:lnTo>
                    <a:pt x="46" y="85"/>
                  </a:lnTo>
                  <a:lnTo>
                    <a:pt x="62" y="98"/>
                  </a:lnTo>
                  <a:lnTo>
                    <a:pt x="80" y="108"/>
                  </a:lnTo>
                  <a:lnTo>
                    <a:pt x="101" y="116"/>
                  </a:lnTo>
                  <a:lnTo>
                    <a:pt x="121" y="119"/>
                  </a:lnTo>
                  <a:lnTo>
                    <a:pt x="121" y="82"/>
                  </a:lnTo>
                  <a:lnTo>
                    <a:pt x="110" y="82"/>
                  </a:lnTo>
                  <a:lnTo>
                    <a:pt x="98" y="77"/>
                  </a:lnTo>
                  <a:lnTo>
                    <a:pt x="86" y="71"/>
                  </a:lnTo>
                  <a:lnTo>
                    <a:pt x="76" y="61"/>
                  </a:lnTo>
                  <a:lnTo>
                    <a:pt x="64" y="49"/>
                  </a:lnTo>
                  <a:lnTo>
                    <a:pt x="55" y="34"/>
                  </a:lnTo>
                  <a:lnTo>
                    <a:pt x="45" y="17"/>
                  </a:lnTo>
                  <a:lnTo>
                    <a:pt x="3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950" y="4862"/>
              <a:ext cx="33" cy="110"/>
            </a:xfrm>
            <a:custGeom>
              <a:avLst/>
              <a:gdLst>
                <a:gd name="T0" fmla="*/ 0 w 66"/>
                <a:gd name="T1" fmla="*/ 0 h 219"/>
                <a:gd name="T2" fmla="*/ 0 w 66"/>
                <a:gd name="T3" fmla="*/ 0 h 219"/>
                <a:gd name="T4" fmla="*/ 3 w 66"/>
                <a:gd name="T5" fmla="*/ 65 h 219"/>
                <a:gd name="T6" fmla="*/ 6 w 66"/>
                <a:gd name="T7" fmla="*/ 121 h 219"/>
                <a:gd name="T8" fmla="*/ 13 w 66"/>
                <a:gd name="T9" fmla="*/ 170 h 219"/>
                <a:gd name="T10" fmla="*/ 27 w 66"/>
                <a:gd name="T11" fmla="*/ 219 h 219"/>
                <a:gd name="T12" fmla="*/ 66 w 66"/>
                <a:gd name="T13" fmla="*/ 208 h 219"/>
                <a:gd name="T14" fmla="*/ 52 w 66"/>
                <a:gd name="T15" fmla="*/ 165 h 219"/>
                <a:gd name="T16" fmla="*/ 45 w 66"/>
                <a:gd name="T17" fmla="*/ 119 h 219"/>
                <a:gd name="T18" fmla="*/ 42 w 66"/>
                <a:gd name="T19" fmla="*/ 65 h 219"/>
                <a:gd name="T20" fmla="*/ 42 w 66"/>
                <a:gd name="T21" fmla="*/ 0 h 219"/>
                <a:gd name="T22" fmla="*/ 42 w 66"/>
                <a:gd name="T23" fmla="*/ 0 h 219"/>
                <a:gd name="T24" fmla="*/ 0 w 66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219">
                  <a:moveTo>
                    <a:pt x="0" y="0"/>
                  </a:moveTo>
                  <a:lnTo>
                    <a:pt x="0" y="0"/>
                  </a:lnTo>
                  <a:lnTo>
                    <a:pt x="3" y="65"/>
                  </a:lnTo>
                  <a:lnTo>
                    <a:pt x="6" y="121"/>
                  </a:lnTo>
                  <a:lnTo>
                    <a:pt x="13" y="170"/>
                  </a:lnTo>
                  <a:lnTo>
                    <a:pt x="27" y="219"/>
                  </a:lnTo>
                  <a:lnTo>
                    <a:pt x="66" y="208"/>
                  </a:lnTo>
                  <a:lnTo>
                    <a:pt x="52" y="165"/>
                  </a:lnTo>
                  <a:lnTo>
                    <a:pt x="45" y="119"/>
                  </a:lnTo>
                  <a:lnTo>
                    <a:pt x="42" y="65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945" y="4462"/>
              <a:ext cx="26" cy="400"/>
            </a:xfrm>
            <a:custGeom>
              <a:avLst/>
              <a:gdLst>
                <a:gd name="T0" fmla="*/ 0 w 53"/>
                <a:gd name="T1" fmla="*/ 0 h 800"/>
                <a:gd name="T2" fmla="*/ 0 w 53"/>
                <a:gd name="T3" fmla="*/ 0 h 800"/>
                <a:gd name="T4" fmla="*/ 5 w 53"/>
                <a:gd name="T5" fmla="*/ 199 h 800"/>
                <a:gd name="T6" fmla="*/ 8 w 53"/>
                <a:gd name="T7" fmla="*/ 399 h 800"/>
                <a:gd name="T8" fmla="*/ 9 w 53"/>
                <a:gd name="T9" fmla="*/ 600 h 800"/>
                <a:gd name="T10" fmla="*/ 11 w 53"/>
                <a:gd name="T11" fmla="*/ 800 h 800"/>
                <a:gd name="T12" fmla="*/ 53 w 53"/>
                <a:gd name="T13" fmla="*/ 800 h 800"/>
                <a:gd name="T14" fmla="*/ 51 w 53"/>
                <a:gd name="T15" fmla="*/ 600 h 800"/>
                <a:gd name="T16" fmla="*/ 50 w 53"/>
                <a:gd name="T17" fmla="*/ 399 h 800"/>
                <a:gd name="T18" fmla="*/ 44 w 53"/>
                <a:gd name="T19" fmla="*/ 199 h 800"/>
                <a:gd name="T20" fmla="*/ 39 w 53"/>
                <a:gd name="T21" fmla="*/ 0 h 800"/>
                <a:gd name="T22" fmla="*/ 39 w 53"/>
                <a:gd name="T23" fmla="*/ 0 h 800"/>
                <a:gd name="T24" fmla="*/ 0 w 53"/>
                <a:gd name="T25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800">
                  <a:moveTo>
                    <a:pt x="0" y="0"/>
                  </a:moveTo>
                  <a:lnTo>
                    <a:pt x="0" y="0"/>
                  </a:lnTo>
                  <a:lnTo>
                    <a:pt x="5" y="199"/>
                  </a:lnTo>
                  <a:lnTo>
                    <a:pt x="8" y="399"/>
                  </a:lnTo>
                  <a:lnTo>
                    <a:pt x="9" y="600"/>
                  </a:lnTo>
                  <a:lnTo>
                    <a:pt x="11" y="800"/>
                  </a:lnTo>
                  <a:lnTo>
                    <a:pt x="53" y="800"/>
                  </a:lnTo>
                  <a:lnTo>
                    <a:pt x="51" y="600"/>
                  </a:lnTo>
                  <a:lnTo>
                    <a:pt x="50" y="399"/>
                  </a:lnTo>
                  <a:lnTo>
                    <a:pt x="44" y="199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926" y="4049"/>
              <a:ext cx="38" cy="413"/>
            </a:xfrm>
            <a:custGeom>
              <a:avLst/>
              <a:gdLst>
                <a:gd name="T0" fmla="*/ 0 w 76"/>
                <a:gd name="T1" fmla="*/ 18 h 827"/>
                <a:gd name="T2" fmla="*/ 0 w 76"/>
                <a:gd name="T3" fmla="*/ 18 h 827"/>
                <a:gd name="T4" fmla="*/ 12 w 76"/>
                <a:gd name="T5" fmla="*/ 221 h 827"/>
                <a:gd name="T6" fmla="*/ 23 w 76"/>
                <a:gd name="T7" fmla="*/ 422 h 827"/>
                <a:gd name="T8" fmla="*/ 32 w 76"/>
                <a:gd name="T9" fmla="*/ 625 h 827"/>
                <a:gd name="T10" fmla="*/ 37 w 76"/>
                <a:gd name="T11" fmla="*/ 827 h 827"/>
                <a:gd name="T12" fmla="*/ 76 w 76"/>
                <a:gd name="T13" fmla="*/ 827 h 827"/>
                <a:gd name="T14" fmla="*/ 70 w 76"/>
                <a:gd name="T15" fmla="*/ 625 h 827"/>
                <a:gd name="T16" fmla="*/ 61 w 76"/>
                <a:gd name="T17" fmla="*/ 422 h 827"/>
                <a:gd name="T18" fmla="*/ 51 w 76"/>
                <a:gd name="T19" fmla="*/ 221 h 827"/>
                <a:gd name="T20" fmla="*/ 39 w 76"/>
                <a:gd name="T21" fmla="*/ 18 h 827"/>
                <a:gd name="T22" fmla="*/ 39 w 76"/>
                <a:gd name="T23" fmla="*/ 18 h 827"/>
                <a:gd name="T24" fmla="*/ 39 w 76"/>
                <a:gd name="T25" fmla="*/ 18 h 827"/>
                <a:gd name="T26" fmla="*/ 33 w 76"/>
                <a:gd name="T27" fmla="*/ 4 h 827"/>
                <a:gd name="T28" fmla="*/ 20 w 76"/>
                <a:gd name="T29" fmla="*/ 0 h 827"/>
                <a:gd name="T30" fmla="*/ 6 w 76"/>
                <a:gd name="T31" fmla="*/ 4 h 827"/>
                <a:gd name="T32" fmla="*/ 0 w 76"/>
                <a:gd name="T33" fmla="*/ 18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27">
                  <a:moveTo>
                    <a:pt x="0" y="18"/>
                  </a:moveTo>
                  <a:lnTo>
                    <a:pt x="0" y="18"/>
                  </a:lnTo>
                  <a:lnTo>
                    <a:pt x="12" y="221"/>
                  </a:lnTo>
                  <a:lnTo>
                    <a:pt x="23" y="422"/>
                  </a:lnTo>
                  <a:lnTo>
                    <a:pt x="32" y="625"/>
                  </a:lnTo>
                  <a:lnTo>
                    <a:pt x="37" y="827"/>
                  </a:lnTo>
                  <a:lnTo>
                    <a:pt x="76" y="827"/>
                  </a:lnTo>
                  <a:lnTo>
                    <a:pt x="70" y="625"/>
                  </a:lnTo>
                  <a:lnTo>
                    <a:pt x="61" y="422"/>
                  </a:lnTo>
                  <a:lnTo>
                    <a:pt x="51" y="221"/>
                  </a:lnTo>
                  <a:lnTo>
                    <a:pt x="39" y="18"/>
                  </a:lnTo>
                  <a:lnTo>
                    <a:pt x="33" y="4"/>
                  </a:lnTo>
                  <a:lnTo>
                    <a:pt x="20" y="0"/>
                  </a:lnTo>
                  <a:lnTo>
                    <a:pt x="6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5910" y="3843"/>
              <a:ext cx="35" cy="215"/>
            </a:xfrm>
            <a:custGeom>
              <a:avLst/>
              <a:gdLst>
                <a:gd name="T0" fmla="*/ 20 w 72"/>
                <a:gd name="T1" fmla="*/ 0 h 430"/>
                <a:gd name="T2" fmla="*/ 0 w 72"/>
                <a:gd name="T3" fmla="*/ 18 h 430"/>
                <a:gd name="T4" fmla="*/ 6 w 72"/>
                <a:gd name="T5" fmla="*/ 121 h 430"/>
                <a:gd name="T6" fmla="*/ 15 w 72"/>
                <a:gd name="T7" fmla="*/ 225 h 430"/>
                <a:gd name="T8" fmla="*/ 24 w 72"/>
                <a:gd name="T9" fmla="*/ 328 h 430"/>
                <a:gd name="T10" fmla="*/ 33 w 72"/>
                <a:gd name="T11" fmla="*/ 430 h 430"/>
                <a:gd name="T12" fmla="*/ 72 w 72"/>
                <a:gd name="T13" fmla="*/ 430 h 430"/>
                <a:gd name="T14" fmla="*/ 63 w 72"/>
                <a:gd name="T15" fmla="*/ 325 h 430"/>
                <a:gd name="T16" fmla="*/ 54 w 72"/>
                <a:gd name="T17" fmla="*/ 223 h 430"/>
                <a:gd name="T18" fmla="*/ 45 w 72"/>
                <a:gd name="T19" fmla="*/ 121 h 430"/>
                <a:gd name="T20" fmla="*/ 39 w 72"/>
                <a:gd name="T21" fmla="*/ 18 h 430"/>
                <a:gd name="T22" fmla="*/ 20 w 72"/>
                <a:gd name="T23" fmla="*/ 37 h 430"/>
                <a:gd name="T24" fmla="*/ 39 w 72"/>
                <a:gd name="T25" fmla="*/ 18 h 430"/>
                <a:gd name="T26" fmla="*/ 33 w 72"/>
                <a:gd name="T27" fmla="*/ 5 h 430"/>
                <a:gd name="T28" fmla="*/ 20 w 72"/>
                <a:gd name="T29" fmla="*/ 1 h 430"/>
                <a:gd name="T30" fmla="*/ 6 w 72"/>
                <a:gd name="T31" fmla="*/ 5 h 430"/>
                <a:gd name="T32" fmla="*/ 0 w 72"/>
                <a:gd name="T33" fmla="*/ 18 h 430"/>
                <a:gd name="T34" fmla="*/ 20 w 72"/>
                <a:gd name="T35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430">
                  <a:moveTo>
                    <a:pt x="20" y="0"/>
                  </a:moveTo>
                  <a:lnTo>
                    <a:pt x="0" y="18"/>
                  </a:lnTo>
                  <a:lnTo>
                    <a:pt x="6" y="121"/>
                  </a:lnTo>
                  <a:lnTo>
                    <a:pt x="15" y="225"/>
                  </a:lnTo>
                  <a:lnTo>
                    <a:pt x="24" y="328"/>
                  </a:lnTo>
                  <a:lnTo>
                    <a:pt x="33" y="430"/>
                  </a:lnTo>
                  <a:lnTo>
                    <a:pt x="72" y="430"/>
                  </a:lnTo>
                  <a:lnTo>
                    <a:pt x="63" y="325"/>
                  </a:lnTo>
                  <a:lnTo>
                    <a:pt x="54" y="223"/>
                  </a:lnTo>
                  <a:lnTo>
                    <a:pt x="45" y="121"/>
                  </a:lnTo>
                  <a:lnTo>
                    <a:pt x="39" y="18"/>
                  </a:lnTo>
                  <a:lnTo>
                    <a:pt x="20" y="37"/>
                  </a:lnTo>
                  <a:lnTo>
                    <a:pt x="39" y="18"/>
                  </a:lnTo>
                  <a:lnTo>
                    <a:pt x="33" y="5"/>
                  </a:lnTo>
                  <a:lnTo>
                    <a:pt x="20" y="1"/>
                  </a:lnTo>
                  <a:lnTo>
                    <a:pt x="6" y="5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5919" y="3843"/>
              <a:ext cx="291" cy="20"/>
            </a:xfrm>
            <a:custGeom>
              <a:avLst/>
              <a:gdLst>
                <a:gd name="T0" fmla="*/ 580 w 582"/>
                <a:gd name="T1" fmla="*/ 21 h 39"/>
                <a:gd name="T2" fmla="*/ 561 w 582"/>
                <a:gd name="T3" fmla="*/ 2 h 39"/>
                <a:gd name="T4" fmla="*/ 0 w 582"/>
                <a:gd name="T5" fmla="*/ 0 h 39"/>
                <a:gd name="T6" fmla="*/ 0 w 582"/>
                <a:gd name="T7" fmla="*/ 37 h 39"/>
                <a:gd name="T8" fmla="*/ 561 w 582"/>
                <a:gd name="T9" fmla="*/ 39 h 39"/>
                <a:gd name="T10" fmla="*/ 541 w 582"/>
                <a:gd name="T11" fmla="*/ 21 h 39"/>
                <a:gd name="T12" fmla="*/ 561 w 582"/>
                <a:gd name="T13" fmla="*/ 39 h 39"/>
                <a:gd name="T14" fmla="*/ 576 w 582"/>
                <a:gd name="T15" fmla="*/ 34 h 39"/>
                <a:gd name="T16" fmla="*/ 582 w 582"/>
                <a:gd name="T17" fmla="*/ 21 h 39"/>
                <a:gd name="T18" fmla="*/ 576 w 582"/>
                <a:gd name="T19" fmla="*/ 8 h 39"/>
                <a:gd name="T20" fmla="*/ 561 w 582"/>
                <a:gd name="T21" fmla="*/ 2 h 39"/>
                <a:gd name="T22" fmla="*/ 580 w 582"/>
                <a:gd name="T2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2" h="39">
                  <a:moveTo>
                    <a:pt x="580" y="21"/>
                  </a:moveTo>
                  <a:lnTo>
                    <a:pt x="561" y="2"/>
                  </a:lnTo>
                  <a:lnTo>
                    <a:pt x="0" y="0"/>
                  </a:lnTo>
                  <a:lnTo>
                    <a:pt x="0" y="37"/>
                  </a:lnTo>
                  <a:lnTo>
                    <a:pt x="561" y="39"/>
                  </a:lnTo>
                  <a:lnTo>
                    <a:pt x="541" y="21"/>
                  </a:lnTo>
                  <a:lnTo>
                    <a:pt x="561" y="39"/>
                  </a:lnTo>
                  <a:lnTo>
                    <a:pt x="576" y="34"/>
                  </a:lnTo>
                  <a:lnTo>
                    <a:pt x="582" y="21"/>
                  </a:lnTo>
                  <a:lnTo>
                    <a:pt x="576" y="8"/>
                  </a:lnTo>
                  <a:lnTo>
                    <a:pt x="561" y="2"/>
                  </a:lnTo>
                  <a:lnTo>
                    <a:pt x="58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5803" y="3179"/>
              <a:ext cx="91" cy="384"/>
            </a:xfrm>
            <a:custGeom>
              <a:avLst/>
              <a:gdLst>
                <a:gd name="T0" fmla="*/ 31 w 182"/>
                <a:gd name="T1" fmla="*/ 4 h 770"/>
                <a:gd name="T2" fmla="*/ 0 w 182"/>
                <a:gd name="T3" fmla="*/ 20 h 770"/>
                <a:gd name="T4" fmla="*/ 19 w 182"/>
                <a:gd name="T5" fmla="*/ 117 h 770"/>
                <a:gd name="T6" fmla="*/ 39 w 182"/>
                <a:gd name="T7" fmla="*/ 215 h 770"/>
                <a:gd name="T8" fmla="*/ 58 w 182"/>
                <a:gd name="T9" fmla="*/ 310 h 770"/>
                <a:gd name="T10" fmla="*/ 76 w 182"/>
                <a:gd name="T11" fmla="*/ 405 h 770"/>
                <a:gd name="T12" fmla="*/ 94 w 182"/>
                <a:gd name="T13" fmla="*/ 498 h 770"/>
                <a:gd name="T14" fmla="*/ 112 w 182"/>
                <a:gd name="T15" fmla="*/ 591 h 770"/>
                <a:gd name="T16" fmla="*/ 128 w 182"/>
                <a:gd name="T17" fmla="*/ 682 h 770"/>
                <a:gd name="T18" fmla="*/ 143 w 182"/>
                <a:gd name="T19" fmla="*/ 770 h 770"/>
                <a:gd name="T20" fmla="*/ 182 w 182"/>
                <a:gd name="T21" fmla="*/ 767 h 770"/>
                <a:gd name="T22" fmla="*/ 167 w 182"/>
                <a:gd name="T23" fmla="*/ 676 h 770"/>
                <a:gd name="T24" fmla="*/ 151 w 182"/>
                <a:gd name="T25" fmla="*/ 585 h 770"/>
                <a:gd name="T26" fmla="*/ 133 w 182"/>
                <a:gd name="T27" fmla="*/ 493 h 770"/>
                <a:gd name="T28" fmla="*/ 115 w 182"/>
                <a:gd name="T29" fmla="*/ 400 h 770"/>
                <a:gd name="T30" fmla="*/ 97 w 182"/>
                <a:gd name="T31" fmla="*/ 305 h 770"/>
                <a:gd name="T32" fmla="*/ 78 w 182"/>
                <a:gd name="T33" fmla="*/ 210 h 770"/>
                <a:gd name="T34" fmla="*/ 58 w 182"/>
                <a:gd name="T35" fmla="*/ 112 h 770"/>
                <a:gd name="T36" fmla="*/ 39 w 182"/>
                <a:gd name="T37" fmla="*/ 15 h 770"/>
                <a:gd name="T38" fmla="*/ 7 w 182"/>
                <a:gd name="T39" fmla="*/ 30 h 770"/>
                <a:gd name="T40" fmla="*/ 39 w 182"/>
                <a:gd name="T41" fmla="*/ 15 h 770"/>
                <a:gd name="T42" fmla="*/ 31 w 182"/>
                <a:gd name="T43" fmla="*/ 3 h 770"/>
                <a:gd name="T44" fmla="*/ 18 w 182"/>
                <a:gd name="T45" fmla="*/ 0 h 770"/>
                <a:gd name="T46" fmla="*/ 4 w 182"/>
                <a:gd name="T47" fmla="*/ 7 h 770"/>
                <a:gd name="T48" fmla="*/ 0 w 182"/>
                <a:gd name="T49" fmla="*/ 20 h 770"/>
                <a:gd name="T50" fmla="*/ 31 w 182"/>
                <a:gd name="T51" fmla="*/ 4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2" h="770">
                  <a:moveTo>
                    <a:pt x="31" y="4"/>
                  </a:moveTo>
                  <a:lnTo>
                    <a:pt x="0" y="20"/>
                  </a:lnTo>
                  <a:lnTo>
                    <a:pt x="19" y="117"/>
                  </a:lnTo>
                  <a:lnTo>
                    <a:pt x="39" y="215"/>
                  </a:lnTo>
                  <a:lnTo>
                    <a:pt x="58" y="310"/>
                  </a:lnTo>
                  <a:lnTo>
                    <a:pt x="76" y="405"/>
                  </a:lnTo>
                  <a:lnTo>
                    <a:pt x="94" y="498"/>
                  </a:lnTo>
                  <a:lnTo>
                    <a:pt x="112" y="591"/>
                  </a:lnTo>
                  <a:lnTo>
                    <a:pt x="128" y="682"/>
                  </a:lnTo>
                  <a:lnTo>
                    <a:pt x="143" y="770"/>
                  </a:lnTo>
                  <a:lnTo>
                    <a:pt x="182" y="767"/>
                  </a:lnTo>
                  <a:lnTo>
                    <a:pt x="167" y="676"/>
                  </a:lnTo>
                  <a:lnTo>
                    <a:pt x="151" y="585"/>
                  </a:lnTo>
                  <a:lnTo>
                    <a:pt x="133" y="493"/>
                  </a:lnTo>
                  <a:lnTo>
                    <a:pt x="115" y="400"/>
                  </a:lnTo>
                  <a:lnTo>
                    <a:pt x="97" y="305"/>
                  </a:lnTo>
                  <a:lnTo>
                    <a:pt x="78" y="210"/>
                  </a:lnTo>
                  <a:lnTo>
                    <a:pt x="58" y="112"/>
                  </a:lnTo>
                  <a:lnTo>
                    <a:pt x="39" y="15"/>
                  </a:lnTo>
                  <a:lnTo>
                    <a:pt x="7" y="30"/>
                  </a:lnTo>
                  <a:lnTo>
                    <a:pt x="39" y="15"/>
                  </a:lnTo>
                  <a:lnTo>
                    <a:pt x="31" y="3"/>
                  </a:lnTo>
                  <a:lnTo>
                    <a:pt x="18" y="0"/>
                  </a:lnTo>
                  <a:lnTo>
                    <a:pt x="4" y="7"/>
                  </a:lnTo>
                  <a:lnTo>
                    <a:pt x="0" y="2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5807" y="3181"/>
              <a:ext cx="132" cy="79"/>
            </a:xfrm>
            <a:custGeom>
              <a:avLst/>
              <a:gdLst>
                <a:gd name="T0" fmla="*/ 265 w 265"/>
                <a:gd name="T1" fmla="*/ 124 h 158"/>
                <a:gd name="T2" fmla="*/ 265 w 265"/>
                <a:gd name="T3" fmla="*/ 124 h 158"/>
                <a:gd name="T4" fmla="*/ 250 w 265"/>
                <a:gd name="T5" fmla="*/ 119 h 158"/>
                <a:gd name="T6" fmla="*/ 235 w 265"/>
                <a:gd name="T7" fmla="*/ 115 h 158"/>
                <a:gd name="T8" fmla="*/ 221 w 265"/>
                <a:gd name="T9" fmla="*/ 108 h 158"/>
                <a:gd name="T10" fmla="*/ 206 w 265"/>
                <a:gd name="T11" fmla="*/ 102 h 158"/>
                <a:gd name="T12" fmla="*/ 190 w 265"/>
                <a:gd name="T13" fmla="*/ 95 h 158"/>
                <a:gd name="T14" fmla="*/ 175 w 265"/>
                <a:gd name="T15" fmla="*/ 88 h 158"/>
                <a:gd name="T16" fmla="*/ 159 w 265"/>
                <a:gd name="T17" fmla="*/ 81 h 158"/>
                <a:gd name="T18" fmla="*/ 145 w 265"/>
                <a:gd name="T19" fmla="*/ 74 h 158"/>
                <a:gd name="T20" fmla="*/ 130 w 265"/>
                <a:gd name="T21" fmla="*/ 66 h 158"/>
                <a:gd name="T22" fmla="*/ 114 w 265"/>
                <a:gd name="T23" fmla="*/ 57 h 158"/>
                <a:gd name="T24" fmla="*/ 99 w 265"/>
                <a:gd name="T25" fmla="*/ 49 h 158"/>
                <a:gd name="T26" fmla="*/ 85 w 265"/>
                <a:gd name="T27" fmla="*/ 38 h 158"/>
                <a:gd name="T28" fmla="*/ 69 w 265"/>
                <a:gd name="T29" fmla="*/ 29 h 158"/>
                <a:gd name="T30" fmla="*/ 54 w 265"/>
                <a:gd name="T31" fmla="*/ 20 h 158"/>
                <a:gd name="T32" fmla="*/ 39 w 265"/>
                <a:gd name="T33" fmla="*/ 11 h 158"/>
                <a:gd name="T34" fmla="*/ 24 w 265"/>
                <a:gd name="T35" fmla="*/ 0 h 158"/>
                <a:gd name="T36" fmla="*/ 0 w 265"/>
                <a:gd name="T37" fmla="*/ 26 h 158"/>
                <a:gd name="T38" fmla="*/ 15 w 265"/>
                <a:gd name="T39" fmla="*/ 37 h 158"/>
                <a:gd name="T40" fmla="*/ 30 w 265"/>
                <a:gd name="T41" fmla="*/ 49 h 158"/>
                <a:gd name="T42" fmla="*/ 48 w 265"/>
                <a:gd name="T43" fmla="*/ 58 h 158"/>
                <a:gd name="T44" fmla="*/ 62 w 265"/>
                <a:gd name="T45" fmla="*/ 67 h 158"/>
                <a:gd name="T46" fmla="*/ 78 w 265"/>
                <a:gd name="T47" fmla="*/ 78 h 158"/>
                <a:gd name="T48" fmla="*/ 93 w 265"/>
                <a:gd name="T49" fmla="*/ 86 h 158"/>
                <a:gd name="T50" fmla="*/ 109 w 265"/>
                <a:gd name="T51" fmla="*/ 95 h 158"/>
                <a:gd name="T52" fmla="*/ 124 w 265"/>
                <a:gd name="T53" fmla="*/ 103 h 158"/>
                <a:gd name="T54" fmla="*/ 141 w 265"/>
                <a:gd name="T55" fmla="*/ 112 h 158"/>
                <a:gd name="T56" fmla="*/ 157 w 265"/>
                <a:gd name="T57" fmla="*/ 120 h 158"/>
                <a:gd name="T58" fmla="*/ 172 w 265"/>
                <a:gd name="T59" fmla="*/ 127 h 158"/>
                <a:gd name="T60" fmla="*/ 188 w 265"/>
                <a:gd name="T61" fmla="*/ 133 h 158"/>
                <a:gd name="T62" fmla="*/ 203 w 265"/>
                <a:gd name="T63" fmla="*/ 140 h 158"/>
                <a:gd name="T64" fmla="*/ 220 w 265"/>
                <a:gd name="T65" fmla="*/ 146 h 158"/>
                <a:gd name="T66" fmla="*/ 238 w 265"/>
                <a:gd name="T67" fmla="*/ 153 h 158"/>
                <a:gd name="T68" fmla="*/ 253 w 265"/>
                <a:gd name="T69" fmla="*/ 158 h 158"/>
                <a:gd name="T70" fmla="*/ 253 w 265"/>
                <a:gd name="T71" fmla="*/ 158 h 158"/>
                <a:gd name="T72" fmla="*/ 265 w 265"/>
                <a:gd name="T73" fmla="*/ 12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5" h="158">
                  <a:moveTo>
                    <a:pt x="265" y="124"/>
                  </a:moveTo>
                  <a:lnTo>
                    <a:pt x="265" y="124"/>
                  </a:lnTo>
                  <a:lnTo>
                    <a:pt x="250" y="119"/>
                  </a:lnTo>
                  <a:lnTo>
                    <a:pt x="235" y="115"/>
                  </a:lnTo>
                  <a:lnTo>
                    <a:pt x="221" y="108"/>
                  </a:lnTo>
                  <a:lnTo>
                    <a:pt x="206" y="102"/>
                  </a:lnTo>
                  <a:lnTo>
                    <a:pt x="190" y="95"/>
                  </a:lnTo>
                  <a:lnTo>
                    <a:pt x="175" y="88"/>
                  </a:lnTo>
                  <a:lnTo>
                    <a:pt x="159" y="81"/>
                  </a:lnTo>
                  <a:lnTo>
                    <a:pt x="145" y="74"/>
                  </a:lnTo>
                  <a:lnTo>
                    <a:pt x="130" y="66"/>
                  </a:lnTo>
                  <a:lnTo>
                    <a:pt x="114" y="57"/>
                  </a:lnTo>
                  <a:lnTo>
                    <a:pt x="99" y="49"/>
                  </a:lnTo>
                  <a:lnTo>
                    <a:pt x="85" y="38"/>
                  </a:lnTo>
                  <a:lnTo>
                    <a:pt x="69" y="29"/>
                  </a:lnTo>
                  <a:lnTo>
                    <a:pt x="54" y="20"/>
                  </a:lnTo>
                  <a:lnTo>
                    <a:pt x="39" y="11"/>
                  </a:lnTo>
                  <a:lnTo>
                    <a:pt x="24" y="0"/>
                  </a:lnTo>
                  <a:lnTo>
                    <a:pt x="0" y="26"/>
                  </a:lnTo>
                  <a:lnTo>
                    <a:pt x="15" y="37"/>
                  </a:lnTo>
                  <a:lnTo>
                    <a:pt x="30" y="49"/>
                  </a:lnTo>
                  <a:lnTo>
                    <a:pt x="48" y="58"/>
                  </a:lnTo>
                  <a:lnTo>
                    <a:pt x="62" y="67"/>
                  </a:lnTo>
                  <a:lnTo>
                    <a:pt x="78" y="78"/>
                  </a:lnTo>
                  <a:lnTo>
                    <a:pt x="93" y="86"/>
                  </a:lnTo>
                  <a:lnTo>
                    <a:pt x="109" y="95"/>
                  </a:lnTo>
                  <a:lnTo>
                    <a:pt x="124" y="103"/>
                  </a:lnTo>
                  <a:lnTo>
                    <a:pt x="141" y="112"/>
                  </a:lnTo>
                  <a:lnTo>
                    <a:pt x="157" y="120"/>
                  </a:lnTo>
                  <a:lnTo>
                    <a:pt x="172" y="127"/>
                  </a:lnTo>
                  <a:lnTo>
                    <a:pt x="188" y="133"/>
                  </a:lnTo>
                  <a:lnTo>
                    <a:pt x="203" y="140"/>
                  </a:lnTo>
                  <a:lnTo>
                    <a:pt x="220" y="146"/>
                  </a:lnTo>
                  <a:lnTo>
                    <a:pt x="238" y="153"/>
                  </a:lnTo>
                  <a:lnTo>
                    <a:pt x="253" y="158"/>
                  </a:lnTo>
                  <a:lnTo>
                    <a:pt x="265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5933" y="3243"/>
              <a:ext cx="128" cy="35"/>
            </a:xfrm>
            <a:custGeom>
              <a:avLst/>
              <a:gdLst>
                <a:gd name="T0" fmla="*/ 256 w 256"/>
                <a:gd name="T1" fmla="*/ 34 h 71"/>
                <a:gd name="T2" fmla="*/ 256 w 256"/>
                <a:gd name="T3" fmla="*/ 34 h 71"/>
                <a:gd name="T4" fmla="*/ 240 w 256"/>
                <a:gd name="T5" fmla="*/ 34 h 71"/>
                <a:gd name="T6" fmla="*/ 225 w 256"/>
                <a:gd name="T7" fmla="*/ 34 h 71"/>
                <a:gd name="T8" fmla="*/ 210 w 256"/>
                <a:gd name="T9" fmla="*/ 34 h 71"/>
                <a:gd name="T10" fmla="*/ 194 w 256"/>
                <a:gd name="T11" fmla="*/ 33 h 71"/>
                <a:gd name="T12" fmla="*/ 179 w 256"/>
                <a:gd name="T13" fmla="*/ 32 h 71"/>
                <a:gd name="T14" fmla="*/ 162 w 256"/>
                <a:gd name="T15" fmla="*/ 30 h 71"/>
                <a:gd name="T16" fmla="*/ 146 w 256"/>
                <a:gd name="T17" fmla="*/ 29 h 71"/>
                <a:gd name="T18" fmla="*/ 132 w 256"/>
                <a:gd name="T19" fmla="*/ 26 h 71"/>
                <a:gd name="T20" fmla="*/ 116 w 256"/>
                <a:gd name="T21" fmla="*/ 24 h 71"/>
                <a:gd name="T22" fmla="*/ 101 w 256"/>
                <a:gd name="T23" fmla="*/ 21 h 71"/>
                <a:gd name="T24" fmla="*/ 85 w 256"/>
                <a:gd name="T25" fmla="*/ 18 h 71"/>
                <a:gd name="T26" fmla="*/ 71 w 256"/>
                <a:gd name="T27" fmla="*/ 16 h 71"/>
                <a:gd name="T28" fmla="*/ 56 w 256"/>
                <a:gd name="T29" fmla="*/ 12 h 71"/>
                <a:gd name="T30" fmla="*/ 40 w 256"/>
                <a:gd name="T31" fmla="*/ 8 h 71"/>
                <a:gd name="T32" fmla="*/ 25 w 256"/>
                <a:gd name="T33" fmla="*/ 4 h 71"/>
                <a:gd name="T34" fmla="*/ 12 w 256"/>
                <a:gd name="T35" fmla="*/ 0 h 71"/>
                <a:gd name="T36" fmla="*/ 0 w 256"/>
                <a:gd name="T37" fmla="*/ 34 h 71"/>
                <a:gd name="T38" fmla="*/ 16 w 256"/>
                <a:gd name="T39" fmla="*/ 38 h 71"/>
                <a:gd name="T40" fmla="*/ 31 w 256"/>
                <a:gd name="T41" fmla="*/ 42 h 71"/>
                <a:gd name="T42" fmla="*/ 47 w 256"/>
                <a:gd name="T43" fmla="*/ 46 h 71"/>
                <a:gd name="T44" fmla="*/ 62 w 256"/>
                <a:gd name="T45" fmla="*/ 50 h 71"/>
                <a:gd name="T46" fmla="*/ 79 w 256"/>
                <a:gd name="T47" fmla="*/ 53 h 71"/>
                <a:gd name="T48" fmla="*/ 95 w 256"/>
                <a:gd name="T49" fmla="*/ 55 h 71"/>
                <a:gd name="T50" fmla="*/ 110 w 256"/>
                <a:gd name="T51" fmla="*/ 58 h 71"/>
                <a:gd name="T52" fmla="*/ 126 w 256"/>
                <a:gd name="T53" fmla="*/ 61 h 71"/>
                <a:gd name="T54" fmla="*/ 143 w 256"/>
                <a:gd name="T55" fmla="*/ 63 h 71"/>
                <a:gd name="T56" fmla="*/ 159 w 256"/>
                <a:gd name="T57" fmla="*/ 65 h 71"/>
                <a:gd name="T58" fmla="*/ 176 w 256"/>
                <a:gd name="T59" fmla="*/ 66 h 71"/>
                <a:gd name="T60" fmla="*/ 191 w 256"/>
                <a:gd name="T61" fmla="*/ 67 h 71"/>
                <a:gd name="T62" fmla="*/ 207 w 256"/>
                <a:gd name="T63" fmla="*/ 69 h 71"/>
                <a:gd name="T64" fmla="*/ 225 w 256"/>
                <a:gd name="T65" fmla="*/ 71 h 71"/>
                <a:gd name="T66" fmla="*/ 240 w 256"/>
                <a:gd name="T67" fmla="*/ 71 h 71"/>
                <a:gd name="T68" fmla="*/ 256 w 256"/>
                <a:gd name="T69" fmla="*/ 71 h 71"/>
                <a:gd name="T70" fmla="*/ 256 w 256"/>
                <a:gd name="T71" fmla="*/ 71 h 71"/>
                <a:gd name="T72" fmla="*/ 256 w 256"/>
                <a:gd name="T73" fmla="*/ 3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71">
                  <a:moveTo>
                    <a:pt x="256" y="34"/>
                  </a:moveTo>
                  <a:lnTo>
                    <a:pt x="256" y="34"/>
                  </a:lnTo>
                  <a:lnTo>
                    <a:pt x="240" y="34"/>
                  </a:lnTo>
                  <a:lnTo>
                    <a:pt x="225" y="34"/>
                  </a:lnTo>
                  <a:lnTo>
                    <a:pt x="210" y="34"/>
                  </a:lnTo>
                  <a:lnTo>
                    <a:pt x="194" y="33"/>
                  </a:lnTo>
                  <a:lnTo>
                    <a:pt x="179" y="32"/>
                  </a:lnTo>
                  <a:lnTo>
                    <a:pt x="162" y="30"/>
                  </a:lnTo>
                  <a:lnTo>
                    <a:pt x="146" y="29"/>
                  </a:lnTo>
                  <a:lnTo>
                    <a:pt x="132" y="26"/>
                  </a:lnTo>
                  <a:lnTo>
                    <a:pt x="116" y="24"/>
                  </a:lnTo>
                  <a:lnTo>
                    <a:pt x="101" y="21"/>
                  </a:lnTo>
                  <a:lnTo>
                    <a:pt x="85" y="18"/>
                  </a:lnTo>
                  <a:lnTo>
                    <a:pt x="71" y="16"/>
                  </a:lnTo>
                  <a:lnTo>
                    <a:pt x="56" y="12"/>
                  </a:lnTo>
                  <a:lnTo>
                    <a:pt x="40" y="8"/>
                  </a:lnTo>
                  <a:lnTo>
                    <a:pt x="25" y="4"/>
                  </a:lnTo>
                  <a:lnTo>
                    <a:pt x="12" y="0"/>
                  </a:lnTo>
                  <a:lnTo>
                    <a:pt x="0" y="34"/>
                  </a:lnTo>
                  <a:lnTo>
                    <a:pt x="16" y="38"/>
                  </a:lnTo>
                  <a:lnTo>
                    <a:pt x="31" y="42"/>
                  </a:lnTo>
                  <a:lnTo>
                    <a:pt x="47" y="46"/>
                  </a:lnTo>
                  <a:lnTo>
                    <a:pt x="62" y="50"/>
                  </a:lnTo>
                  <a:lnTo>
                    <a:pt x="79" y="53"/>
                  </a:lnTo>
                  <a:lnTo>
                    <a:pt x="95" y="55"/>
                  </a:lnTo>
                  <a:lnTo>
                    <a:pt x="110" y="58"/>
                  </a:lnTo>
                  <a:lnTo>
                    <a:pt x="126" y="61"/>
                  </a:lnTo>
                  <a:lnTo>
                    <a:pt x="143" y="63"/>
                  </a:lnTo>
                  <a:lnTo>
                    <a:pt x="159" y="65"/>
                  </a:lnTo>
                  <a:lnTo>
                    <a:pt x="176" y="66"/>
                  </a:lnTo>
                  <a:lnTo>
                    <a:pt x="191" y="67"/>
                  </a:lnTo>
                  <a:lnTo>
                    <a:pt x="207" y="69"/>
                  </a:lnTo>
                  <a:lnTo>
                    <a:pt x="225" y="71"/>
                  </a:lnTo>
                  <a:lnTo>
                    <a:pt x="240" y="71"/>
                  </a:lnTo>
                  <a:lnTo>
                    <a:pt x="256" y="71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061" y="3243"/>
              <a:ext cx="127" cy="35"/>
            </a:xfrm>
            <a:custGeom>
              <a:avLst/>
              <a:gdLst>
                <a:gd name="T0" fmla="*/ 242 w 254"/>
                <a:gd name="T1" fmla="*/ 0 h 70"/>
                <a:gd name="T2" fmla="*/ 242 w 254"/>
                <a:gd name="T3" fmla="*/ 0 h 70"/>
                <a:gd name="T4" fmla="*/ 229 w 254"/>
                <a:gd name="T5" fmla="*/ 4 h 70"/>
                <a:gd name="T6" fmla="*/ 212 w 254"/>
                <a:gd name="T7" fmla="*/ 8 h 70"/>
                <a:gd name="T8" fmla="*/ 197 w 254"/>
                <a:gd name="T9" fmla="*/ 12 h 70"/>
                <a:gd name="T10" fmla="*/ 181 w 254"/>
                <a:gd name="T11" fmla="*/ 15 h 70"/>
                <a:gd name="T12" fmla="*/ 166 w 254"/>
                <a:gd name="T13" fmla="*/ 19 h 70"/>
                <a:gd name="T14" fmla="*/ 152 w 254"/>
                <a:gd name="T15" fmla="*/ 21 h 70"/>
                <a:gd name="T16" fmla="*/ 138 w 254"/>
                <a:gd name="T17" fmla="*/ 24 h 70"/>
                <a:gd name="T18" fmla="*/ 123 w 254"/>
                <a:gd name="T19" fmla="*/ 25 h 70"/>
                <a:gd name="T20" fmla="*/ 106 w 254"/>
                <a:gd name="T21" fmla="*/ 28 h 70"/>
                <a:gd name="T22" fmla="*/ 91 w 254"/>
                <a:gd name="T23" fmla="*/ 29 h 70"/>
                <a:gd name="T24" fmla="*/ 75 w 254"/>
                <a:gd name="T25" fmla="*/ 31 h 70"/>
                <a:gd name="T26" fmla="*/ 60 w 254"/>
                <a:gd name="T27" fmla="*/ 32 h 70"/>
                <a:gd name="T28" fmla="*/ 45 w 254"/>
                <a:gd name="T29" fmla="*/ 33 h 70"/>
                <a:gd name="T30" fmla="*/ 30 w 254"/>
                <a:gd name="T31" fmla="*/ 33 h 70"/>
                <a:gd name="T32" fmla="*/ 15 w 254"/>
                <a:gd name="T33" fmla="*/ 33 h 70"/>
                <a:gd name="T34" fmla="*/ 0 w 254"/>
                <a:gd name="T35" fmla="*/ 33 h 70"/>
                <a:gd name="T36" fmla="*/ 0 w 254"/>
                <a:gd name="T37" fmla="*/ 70 h 70"/>
                <a:gd name="T38" fmla="*/ 15 w 254"/>
                <a:gd name="T39" fmla="*/ 70 h 70"/>
                <a:gd name="T40" fmla="*/ 30 w 254"/>
                <a:gd name="T41" fmla="*/ 70 h 70"/>
                <a:gd name="T42" fmla="*/ 48 w 254"/>
                <a:gd name="T43" fmla="*/ 68 h 70"/>
                <a:gd name="T44" fmla="*/ 63 w 254"/>
                <a:gd name="T45" fmla="*/ 66 h 70"/>
                <a:gd name="T46" fmla="*/ 78 w 254"/>
                <a:gd name="T47" fmla="*/ 65 h 70"/>
                <a:gd name="T48" fmla="*/ 94 w 254"/>
                <a:gd name="T49" fmla="*/ 64 h 70"/>
                <a:gd name="T50" fmla="*/ 109 w 254"/>
                <a:gd name="T51" fmla="*/ 62 h 70"/>
                <a:gd name="T52" fmla="*/ 126 w 254"/>
                <a:gd name="T53" fmla="*/ 60 h 70"/>
                <a:gd name="T54" fmla="*/ 141 w 254"/>
                <a:gd name="T55" fmla="*/ 58 h 70"/>
                <a:gd name="T56" fmla="*/ 158 w 254"/>
                <a:gd name="T57" fmla="*/ 56 h 70"/>
                <a:gd name="T58" fmla="*/ 175 w 254"/>
                <a:gd name="T59" fmla="*/ 53 h 70"/>
                <a:gd name="T60" fmla="*/ 190 w 254"/>
                <a:gd name="T61" fmla="*/ 49 h 70"/>
                <a:gd name="T62" fmla="*/ 206 w 254"/>
                <a:gd name="T63" fmla="*/ 46 h 70"/>
                <a:gd name="T64" fmla="*/ 221 w 254"/>
                <a:gd name="T65" fmla="*/ 43 h 70"/>
                <a:gd name="T66" fmla="*/ 238 w 254"/>
                <a:gd name="T67" fmla="*/ 39 h 70"/>
                <a:gd name="T68" fmla="*/ 254 w 254"/>
                <a:gd name="T69" fmla="*/ 35 h 70"/>
                <a:gd name="T70" fmla="*/ 254 w 254"/>
                <a:gd name="T71" fmla="*/ 35 h 70"/>
                <a:gd name="T72" fmla="*/ 242 w 254"/>
                <a:gd name="T7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70">
                  <a:moveTo>
                    <a:pt x="242" y="0"/>
                  </a:moveTo>
                  <a:lnTo>
                    <a:pt x="242" y="0"/>
                  </a:lnTo>
                  <a:lnTo>
                    <a:pt x="229" y="4"/>
                  </a:lnTo>
                  <a:lnTo>
                    <a:pt x="212" y="8"/>
                  </a:lnTo>
                  <a:lnTo>
                    <a:pt x="197" y="12"/>
                  </a:lnTo>
                  <a:lnTo>
                    <a:pt x="181" y="15"/>
                  </a:lnTo>
                  <a:lnTo>
                    <a:pt x="166" y="19"/>
                  </a:lnTo>
                  <a:lnTo>
                    <a:pt x="152" y="21"/>
                  </a:lnTo>
                  <a:lnTo>
                    <a:pt x="138" y="24"/>
                  </a:lnTo>
                  <a:lnTo>
                    <a:pt x="123" y="25"/>
                  </a:lnTo>
                  <a:lnTo>
                    <a:pt x="106" y="28"/>
                  </a:lnTo>
                  <a:lnTo>
                    <a:pt x="91" y="29"/>
                  </a:lnTo>
                  <a:lnTo>
                    <a:pt x="75" y="31"/>
                  </a:lnTo>
                  <a:lnTo>
                    <a:pt x="60" y="32"/>
                  </a:lnTo>
                  <a:lnTo>
                    <a:pt x="45" y="33"/>
                  </a:lnTo>
                  <a:lnTo>
                    <a:pt x="30" y="33"/>
                  </a:lnTo>
                  <a:lnTo>
                    <a:pt x="15" y="33"/>
                  </a:lnTo>
                  <a:lnTo>
                    <a:pt x="0" y="33"/>
                  </a:lnTo>
                  <a:lnTo>
                    <a:pt x="0" y="70"/>
                  </a:lnTo>
                  <a:lnTo>
                    <a:pt x="15" y="70"/>
                  </a:lnTo>
                  <a:lnTo>
                    <a:pt x="30" y="70"/>
                  </a:lnTo>
                  <a:lnTo>
                    <a:pt x="48" y="68"/>
                  </a:lnTo>
                  <a:lnTo>
                    <a:pt x="63" y="66"/>
                  </a:lnTo>
                  <a:lnTo>
                    <a:pt x="78" y="65"/>
                  </a:lnTo>
                  <a:lnTo>
                    <a:pt x="94" y="64"/>
                  </a:lnTo>
                  <a:lnTo>
                    <a:pt x="109" y="62"/>
                  </a:lnTo>
                  <a:lnTo>
                    <a:pt x="126" y="60"/>
                  </a:lnTo>
                  <a:lnTo>
                    <a:pt x="141" y="58"/>
                  </a:lnTo>
                  <a:lnTo>
                    <a:pt x="158" y="56"/>
                  </a:lnTo>
                  <a:lnTo>
                    <a:pt x="175" y="53"/>
                  </a:lnTo>
                  <a:lnTo>
                    <a:pt x="190" y="49"/>
                  </a:lnTo>
                  <a:lnTo>
                    <a:pt x="206" y="46"/>
                  </a:lnTo>
                  <a:lnTo>
                    <a:pt x="221" y="43"/>
                  </a:lnTo>
                  <a:lnTo>
                    <a:pt x="238" y="39"/>
                  </a:lnTo>
                  <a:lnTo>
                    <a:pt x="254" y="3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182" y="3179"/>
              <a:ext cx="140" cy="81"/>
            </a:xfrm>
            <a:custGeom>
              <a:avLst/>
              <a:gdLst>
                <a:gd name="T0" fmla="*/ 279 w 279"/>
                <a:gd name="T1" fmla="*/ 20 h 164"/>
                <a:gd name="T2" fmla="*/ 248 w 279"/>
                <a:gd name="T3" fmla="*/ 3 h 164"/>
                <a:gd name="T4" fmla="*/ 231 w 279"/>
                <a:gd name="T5" fmla="*/ 13 h 164"/>
                <a:gd name="T6" fmla="*/ 216 w 279"/>
                <a:gd name="T7" fmla="*/ 23 h 164"/>
                <a:gd name="T8" fmla="*/ 201 w 279"/>
                <a:gd name="T9" fmla="*/ 33 h 164"/>
                <a:gd name="T10" fmla="*/ 184 w 279"/>
                <a:gd name="T11" fmla="*/ 42 h 164"/>
                <a:gd name="T12" fmla="*/ 170 w 279"/>
                <a:gd name="T13" fmla="*/ 53 h 164"/>
                <a:gd name="T14" fmla="*/ 154 w 279"/>
                <a:gd name="T15" fmla="*/ 61 h 164"/>
                <a:gd name="T16" fmla="*/ 139 w 279"/>
                <a:gd name="T17" fmla="*/ 70 h 164"/>
                <a:gd name="T18" fmla="*/ 122 w 279"/>
                <a:gd name="T19" fmla="*/ 78 h 164"/>
                <a:gd name="T20" fmla="*/ 107 w 279"/>
                <a:gd name="T21" fmla="*/ 86 h 164"/>
                <a:gd name="T22" fmla="*/ 93 w 279"/>
                <a:gd name="T23" fmla="*/ 94 h 164"/>
                <a:gd name="T24" fmla="*/ 76 w 279"/>
                <a:gd name="T25" fmla="*/ 100 h 164"/>
                <a:gd name="T26" fmla="*/ 61 w 279"/>
                <a:gd name="T27" fmla="*/ 108 h 164"/>
                <a:gd name="T28" fmla="*/ 46 w 279"/>
                <a:gd name="T29" fmla="*/ 114 h 164"/>
                <a:gd name="T30" fmla="*/ 30 w 279"/>
                <a:gd name="T31" fmla="*/ 120 h 164"/>
                <a:gd name="T32" fmla="*/ 16 w 279"/>
                <a:gd name="T33" fmla="*/ 124 h 164"/>
                <a:gd name="T34" fmla="*/ 0 w 279"/>
                <a:gd name="T35" fmla="*/ 129 h 164"/>
                <a:gd name="T36" fmla="*/ 12 w 279"/>
                <a:gd name="T37" fmla="*/ 164 h 164"/>
                <a:gd name="T38" fmla="*/ 28 w 279"/>
                <a:gd name="T39" fmla="*/ 158 h 164"/>
                <a:gd name="T40" fmla="*/ 45 w 279"/>
                <a:gd name="T41" fmla="*/ 152 h 164"/>
                <a:gd name="T42" fmla="*/ 61 w 279"/>
                <a:gd name="T43" fmla="*/ 145 h 164"/>
                <a:gd name="T44" fmla="*/ 79 w 279"/>
                <a:gd name="T45" fmla="*/ 140 h 164"/>
                <a:gd name="T46" fmla="*/ 94 w 279"/>
                <a:gd name="T47" fmla="*/ 132 h 164"/>
                <a:gd name="T48" fmla="*/ 110 w 279"/>
                <a:gd name="T49" fmla="*/ 125 h 164"/>
                <a:gd name="T50" fmla="*/ 125 w 279"/>
                <a:gd name="T51" fmla="*/ 117 h 164"/>
                <a:gd name="T52" fmla="*/ 143 w 279"/>
                <a:gd name="T53" fmla="*/ 110 h 164"/>
                <a:gd name="T54" fmla="*/ 160 w 279"/>
                <a:gd name="T55" fmla="*/ 99 h 164"/>
                <a:gd name="T56" fmla="*/ 175 w 279"/>
                <a:gd name="T57" fmla="*/ 90 h 164"/>
                <a:gd name="T58" fmla="*/ 191 w 279"/>
                <a:gd name="T59" fmla="*/ 82 h 164"/>
                <a:gd name="T60" fmla="*/ 207 w 279"/>
                <a:gd name="T61" fmla="*/ 71 h 164"/>
                <a:gd name="T62" fmla="*/ 222 w 279"/>
                <a:gd name="T63" fmla="*/ 62 h 164"/>
                <a:gd name="T64" fmla="*/ 240 w 279"/>
                <a:gd name="T65" fmla="*/ 52 h 164"/>
                <a:gd name="T66" fmla="*/ 255 w 279"/>
                <a:gd name="T67" fmla="*/ 42 h 164"/>
                <a:gd name="T68" fmla="*/ 272 w 279"/>
                <a:gd name="T69" fmla="*/ 32 h 164"/>
                <a:gd name="T70" fmla="*/ 240 w 279"/>
                <a:gd name="T71" fmla="*/ 15 h 164"/>
                <a:gd name="T72" fmla="*/ 272 w 279"/>
                <a:gd name="T73" fmla="*/ 32 h 164"/>
                <a:gd name="T74" fmla="*/ 278 w 279"/>
                <a:gd name="T75" fmla="*/ 27 h 164"/>
                <a:gd name="T76" fmla="*/ 279 w 279"/>
                <a:gd name="T77" fmla="*/ 20 h 164"/>
                <a:gd name="T78" fmla="*/ 279 w 279"/>
                <a:gd name="T79" fmla="*/ 13 h 164"/>
                <a:gd name="T80" fmla="*/ 276 w 279"/>
                <a:gd name="T81" fmla="*/ 7 h 164"/>
                <a:gd name="T82" fmla="*/ 270 w 279"/>
                <a:gd name="T83" fmla="*/ 3 h 164"/>
                <a:gd name="T84" fmla="*/ 263 w 279"/>
                <a:gd name="T85" fmla="*/ 0 h 164"/>
                <a:gd name="T86" fmla="*/ 255 w 279"/>
                <a:gd name="T87" fmla="*/ 0 h 164"/>
                <a:gd name="T88" fmla="*/ 248 w 279"/>
                <a:gd name="T89" fmla="*/ 3 h 164"/>
                <a:gd name="T90" fmla="*/ 279 w 279"/>
                <a:gd name="T91" fmla="*/ 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9" h="164">
                  <a:moveTo>
                    <a:pt x="279" y="20"/>
                  </a:moveTo>
                  <a:lnTo>
                    <a:pt x="248" y="3"/>
                  </a:lnTo>
                  <a:lnTo>
                    <a:pt x="231" y="13"/>
                  </a:lnTo>
                  <a:lnTo>
                    <a:pt x="216" y="23"/>
                  </a:lnTo>
                  <a:lnTo>
                    <a:pt x="201" y="33"/>
                  </a:lnTo>
                  <a:lnTo>
                    <a:pt x="184" y="42"/>
                  </a:lnTo>
                  <a:lnTo>
                    <a:pt x="170" y="53"/>
                  </a:lnTo>
                  <a:lnTo>
                    <a:pt x="154" y="61"/>
                  </a:lnTo>
                  <a:lnTo>
                    <a:pt x="139" y="70"/>
                  </a:lnTo>
                  <a:lnTo>
                    <a:pt x="122" y="78"/>
                  </a:lnTo>
                  <a:lnTo>
                    <a:pt x="107" y="86"/>
                  </a:lnTo>
                  <a:lnTo>
                    <a:pt x="93" y="94"/>
                  </a:lnTo>
                  <a:lnTo>
                    <a:pt x="76" y="100"/>
                  </a:lnTo>
                  <a:lnTo>
                    <a:pt x="61" y="108"/>
                  </a:lnTo>
                  <a:lnTo>
                    <a:pt x="46" y="114"/>
                  </a:lnTo>
                  <a:lnTo>
                    <a:pt x="30" y="120"/>
                  </a:lnTo>
                  <a:lnTo>
                    <a:pt x="16" y="124"/>
                  </a:lnTo>
                  <a:lnTo>
                    <a:pt x="0" y="129"/>
                  </a:lnTo>
                  <a:lnTo>
                    <a:pt x="12" y="164"/>
                  </a:lnTo>
                  <a:lnTo>
                    <a:pt x="28" y="158"/>
                  </a:lnTo>
                  <a:lnTo>
                    <a:pt x="45" y="152"/>
                  </a:lnTo>
                  <a:lnTo>
                    <a:pt x="61" y="145"/>
                  </a:lnTo>
                  <a:lnTo>
                    <a:pt x="79" y="140"/>
                  </a:lnTo>
                  <a:lnTo>
                    <a:pt x="94" y="132"/>
                  </a:lnTo>
                  <a:lnTo>
                    <a:pt x="110" y="125"/>
                  </a:lnTo>
                  <a:lnTo>
                    <a:pt x="125" y="117"/>
                  </a:lnTo>
                  <a:lnTo>
                    <a:pt x="143" y="110"/>
                  </a:lnTo>
                  <a:lnTo>
                    <a:pt x="160" y="99"/>
                  </a:lnTo>
                  <a:lnTo>
                    <a:pt x="175" y="90"/>
                  </a:lnTo>
                  <a:lnTo>
                    <a:pt x="191" y="82"/>
                  </a:lnTo>
                  <a:lnTo>
                    <a:pt x="207" y="71"/>
                  </a:lnTo>
                  <a:lnTo>
                    <a:pt x="222" y="62"/>
                  </a:lnTo>
                  <a:lnTo>
                    <a:pt x="240" y="52"/>
                  </a:lnTo>
                  <a:lnTo>
                    <a:pt x="255" y="42"/>
                  </a:lnTo>
                  <a:lnTo>
                    <a:pt x="272" y="32"/>
                  </a:lnTo>
                  <a:lnTo>
                    <a:pt x="240" y="15"/>
                  </a:lnTo>
                  <a:lnTo>
                    <a:pt x="272" y="32"/>
                  </a:lnTo>
                  <a:lnTo>
                    <a:pt x="278" y="27"/>
                  </a:lnTo>
                  <a:lnTo>
                    <a:pt x="279" y="20"/>
                  </a:lnTo>
                  <a:lnTo>
                    <a:pt x="279" y="13"/>
                  </a:lnTo>
                  <a:lnTo>
                    <a:pt x="276" y="7"/>
                  </a:lnTo>
                  <a:lnTo>
                    <a:pt x="270" y="3"/>
                  </a:lnTo>
                  <a:lnTo>
                    <a:pt x="263" y="0"/>
                  </a:lnTo>
                  <a:lnTo>
                    <a:pt x="255" y="0"/>
                  </a:lnTo>
                  <a:lnTo>
                    <a:pt x="248" y="3"/>
                  </a:lnTo>
                  <a:lnTo>
                    <a:pt x="27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227" y="3186"/>
              <a:ext cx="95" cy="383"/>
            </a:xfrm>
            <a:custGeom>
              <a:avLst/>
              <a:gdLst>
                <a:gd name="T0" fmla="*/ 19 w 189"/>
                <a:gd name="T1" fmla="*/ 766 h 766"/>
                <a:gd name="T2" fmla="*/ 38 w 189"/>
                <a:gd name="T3" fmla="*/ 750 h 766"/>
                <a:gd name="T4" fmla="*/ 55 w 189"/>
                <a:gd name="T5" fmla="*/ 660 h 766"/>
                <a:gd name="T6" fmla="*/ 71 w 189"/>
                <a:gd name="T7" fmla="*/ 570 h 766"/>
                <a:gd name="T8" fmla="*/ 89 w 189"/>
                <a:gd name="T9" fmla="*/ 479 h 766"/>
                <a:gd name="T10" fmla="*/ 107 w 189"/>
                <a:gd name="T11" fmla="*/ 386 h 766"/>
                <a:gd name="T12" fmla="*/ 126 w 189"/>
                <a:gd name="T13" fmla="*/ 292 h 766"/>
                <a:gd name="T14" fmla="*/ 147 w 189"/>
                <a:gd name="T15" fmla="*/ 197 h 766"/>
                <a:gd name="T16" fmla="*/ 168 w 189"/>
                <a:gd name="T17" fmla="*/ 101 h 766"/>
                <a:gd name="T18" fmla="*/ 189 w 189"/>
                <a:gd name="T19" fmla="*/ 5 h 766"/>
                <a:gd name="T20" fmla="*/ 150 w 189"/>
                <a:gd name="T21" fmla="*/ 0 h 766"/>
                <a:gd name="T22" fmla="*/ 129 w 189"/>
                <a:gd name="T23" fmla="*/ 96 h 766"/>
                <a:gd name="T24" fmla="*/ 108 w 189"/>
                <a:gd name="T25" fmla="*/ 192 h 766"/>
                <a:gd name="T26" fmla="*/ 88 w 189"/>
                <a:gd name="T27" fmla="*/ 287 h 766"/>
                <a:gd name="T28" fmla="*/ 68 w 189"/>
                <a:gd name="T29" fmla="*/ 381 h 766"/>
                <a:gd name="T30" fmla="*/ 50 w 189"/>
                <a:gd name="T31" fmla="*/ 474 h 766"/>
                <a:gd name="T32" fmla="*/ 32 w 189"/>
                <a:gd name="T33" fmla="*/ 565 h 766"/>
                <a:gd name="T34" fmla="*/ 16 w 189"/>
                <a:gd name="T35" fmla="*/ 655 h 766"/>
                <a:gd name="T36" fmla="*/ 0 w 189"/>
                <a:gd name="T37" fmla="*/ 744 h 766"/>
                <a:gd name="T38" fmla="*/ 19 w 189"/>
                <a:gd name="T39" fmla="*/ 729 h 766"/>
                <a:gd name="T40" fmla="*/ 0 w 189"/>
                <a:gd name="T41" fmla="*/ 744 h 766"/>
                <a:gd name="T42" fmla="*/ 4 w 189"/>
                <a:gd name="T43" fmla="*/ 758 h 766"/>
                <a:gd name="T44" fmla="*/ 17 w 189"/>
                <a:gd name="T45" fmla="*/ 764 h 766"/>
                <a:gd name="T46" fmla="*/ 31 w 189"/>
                <a:gd name="T47" fmla="*/ 762 h 766"/>
                <a:gd name="T48" fmla="*/ 38 w 189"/>
                <a:gd name="T49" fmla="*/ 750 h 766"/>
                <a:gd name="T50" fmla="*/ 19 w 189"/>
                <a:gd name="T51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766">
                  <a:moveTo>
                    <a:pt x="19" y="766"/>
                  </a:moveTo>
                  <a:lnTo>
                    <a:pt x="38" y="750"/>
                  </a:lnTo>
                  <a:lnTo>
                    <a:pt x="55" y="660"/>
                  </a:lnTo>
                  <a:lnTo>
                    <a:pt x="71" y="570"/>
                  </a:lnTo>
                  <a:lnTo>
                    <a:pt x="89" y="479"/>
                  </a:lnTo>
                  <a:lnTo>
                    <a:pt x="107" y="386"/>
                  </a:lnTo>
                  <a:lnTo>
                    <a:pt x="126" y="292"/>
                  </a:lnTo>
                  <a:lnTo>
                    <a:pt x="147" y="197"/>
                  </a:lnTo>
                  <a:lnTo>
                    <a:pt x="168" y="101"/>
                  </a:lnTo>
                  <a:lnTo>
                    <a:pt x="189" y="5"/>
                  </a:lnTo>
                  <a:lnTo>
                    <a:pt x="150" y="0"/>
                  </a:lnTo>
                  <a:lnTo>
                    <a:pt x="129" y="96"/>
                  </a:lnTo>
                  <a:lnTo>
                    <a:pt x="108" y="192"/>
                  </a:lnTo>
                  <a:lnTo>
                    <a:pt x="88" y="287"/>
                  </a:lnTo>
                  <a:lnTo>
                    <a:pt x="68" y="381"/>
                  </a:lnTo>
                  <a:lnTo>
                    <a:pt x="50" y="474"/>
                  </a:lnTo>
                  <a:lnTo>
                    <a:pt x="32" y="565"/>
                  </a:lnTo>
                  <a:lnTo>
                    <a:pt x="16" y="655"/>
                  </a:lnTo>
                  <a:lnTo>
                    <a:pt x="0" y="744"/>
                  </a:lnTo>
                  <a:lnTo>
                    <a:pt x="19" y="729"/>
                  </a:lnTo>
                  <a:lnTo>
                    <a:pt x="0" y="744"/>
                  </a:lnTo>
                  <a:lnTo>
                    <a:pt x="4" y="758"/>
                  </a:lnTo>
                  <a:lnTo>
                    <a:pt x="17" y="764"/>
                  </a:lnTo>
                  <a:lnTo>
                    <a:pt x="31" y="762"/>
                  </a:lnTo>
                  <a:lnTo>
                    <a:pt x="38" y="750"/>
                  </a:lnTo>
                  <a:lnTo>
                    <a:pt x="19" y="7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877" y="3550"/>
              <a:ext cx="359" cy="21"/>
            </a:xfrm>
            <a:custGeom>
              <a:avLst/>
              <a:gdLst>
                <a:gd name="T0" fmla="*/ 38 w 719"/>
                <a:gd name="T1" fmla="*/ 22 h 40"/>
                <a:gd name="T2" fmla="*/ 19 w 719"/>
                <a:gd name="T3" fmla="*/ 40 h 40"/>
                <a:gd name="T4" fmla="*/ 719 w 719"/>
                <a:gd name="T5" fmla="*/ 37 h 40"/>
                <a:gd name="T6" fmla="*/ 719 w 719"/>
                <a:gd name="T7" fmla="*/ 0 h 40"/>
                <a:gd name="T8" fmla="*/ 19 w 719"/>
                <a:gd name="T9" fmla="*/ 4 h 40"/>
                <a:gd name="T10" fmla="*/ 0 w 719"/>
                <a:gd name="T11" fmla="*/ 22 h 40"/>
                <a:gd name="T12" fmla="*/ 19 w 719"/>
                <a:gd name="T13" fmla="*/ 4 h 40"/>
                <a:gd name="T14" fmla="*/ 4 w 719"/>
                <a:gd name="T15" fmla="*/ 9 h 40"/>
                <a:gd name="T16" fmla="*/ 0 w 719"/>
                <a:gd name="T17" fmla="*/ 22 h 40"/>
                <a:gd name="T18" fmla="*/ 4 w 719"/>
                <a:gd name="T19" fmla="*/ 35 h 40"/>
                <a:gd name="T20" fmla="*/ 19 w 719"/>
                <a:gd name="T21" fmla="*/ 40 h 40"/>
                <a:gd name="T22" fmla="*/ 38 w 719"/>
                <a:gd name="T23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9" h="40">
                  <a:moveTo>
                    <a:pt x="38" y="22"/>
                  </a:moveTo>
                  <a:lnTo>
                    <a:pt x="19" y="40"/>
                  </a:lnTo>
                  <a:lnTo>
                    <a:pt x="719" y="37"/>
                  </a:lnTo>
                  <a:lnTo>
                    <a:pt x="719" y="0"/>
                  </a:lnTo>
                  <a:lnTo>
                    <a:pt x="19" y="4"/>
                  </a:lnTo>
                  <a:lnTo>
                    <a:pt x="0" y="22"/>
                  </a:lnTo>
                  <a:lnTo>
                    <a:pt x="19" y="4"/>
                  </a:lnTo>
                  <a:lnTo>
                    <a:pt x="4" y="9"/>
                  </a:lnTo>
                  <a:lnTo>
                    <a:pt x="0" y="22"/>
                  </a:lnTo>
                  <a:lnTo>
                    <a:pt x="4" y="35"/>
                  </a:lnTo>
                  <a:lnTo>
                    <a:pt x="19" y="40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877" y="3562"/>
              <a:ext cx="29" cy="83"/>
            </a:xfrm>
            <a:custGeom>
              <a:avLst/>
              <a:gdLst>
                <a:gd name="T0" fmla="*/ 58 w 58"/>
                <a:gd name="T1" fmla="*/ 163 h 166"/>
                <a:gd name="T2" fmla="*/ 58 w 58"/>
                <a:gd name="T3" fmla="*/ 163 h 166"/>
                <a:gd name="T4" fmla="*/ 52 w 58"/>
                <a:gd name="T5" fmla="*/ 124 h 166"/>
                <a:gd name="T6" fmla="*/ 46 w 58"/>
                <a:gd name="T7" fmla="*/ 83 h 166"/>
                <a:gd name="T8" fmla="*/ 41 w 58"/>
                <a:gd name="T9" fmla="*/ 41 h 166"/>
                <a:gd name="T10" fmla="*/ 38 w 58"/>
                <a:gd name="T11" fmla="*/ 0 h 166"/>
                <a:gd name="T12" fmla="*/ 0 w 58"/>
                <a:gd name="T13" fmla="*/ 0 h 166"/>
                <a:gd name="T14" fmla="*/ 3 w 58"/>
                <a:gd name="T15" fmla="*/ 44 h 166"/>
                <a:gd name="T16" fmla="*/ 7 w 58"/>
                <a:gd name="T17" fmla="*/ 86 h 166"/>
                <a:gd name="T18" fmla="*/ 13 w 58"/>
                <a:gd name="T19" fmla="*/ 127 h 166"/>
                <a:gd name="T20" fmla="*/ 19 w 58"/>
                <a:gd name="T21" fmla="*/ 166 h 166"/>
                <a:gd name="T22" fmla="*/ 19 w 58"/>
                <a:gd name="T23" fmla="*/ 166 h 166"/>
                <a:gd name="T24" fmla="*/ 58 w 58"/>
                <a:gd name="T25" fmla="*/ 1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66">
                  <a:moveTo>
                    <a:pt x="58" y="163"/>
                  </a:moveTo>
                  <a:lnTo>
                    <a:pt x="58" y="163"/>
                  </a:lnTo>
                  <a:lnTo>
                    <a:pt x="52" y="124"/>
                  </a:lnTo>
                  <a:lnTo>
                    <a:pt x="46" y="83"/>
                  </a:lnTo>
                  <a:lnTo>
                    <a:pt x="41" y="41"/>
                  </a:lnTo>
                  <a:lnTo>
                    <a:pt x="38" y="0"/>
                  </a:lnTo>
                  <a:lnTo>
                    <a:pt x="0" y="0"/>
                  </a:lnTo>
                  <a:lnTo>
                    <a:pt x="3" y="44"/>
                  </a:lnTo>
                  <a:lnTo>
                    <a:pt x="7" y="86"/>
                  </a:lnTo>
                  <a:lnTo>
                    <a:pt x="13" y="127"/>
                  </a:lnTo>
                  <a:lnTo>
                    <a:pt x="19" y="166"/>
                  </a:lnTo>
                  <a:lnTo>
                    <a:pt x="58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887" y="3643"/>
              <a:ext cx="42" cy="209"/>
            </a:xfrm>
            <a:custGeom>
              <a:avLst/>
              <a:gdLst>
                <a:gd name="T0" fmla="*/ 85 w 85"/>
                <a:gd name="T1" fmla="*/ 416 h 418"/>
                <a:gd name="T2" fmla="*/ 79 w 85"/>
                <a:gd name="T3" fmla="*/ 364 h 418"/>
                <a:gd name="T4" fmla="*/ 73 w 85"/>
                <a:gd name="T5" fmla="*/ 313 h 418"/>
                <a:gd name="T6" fmla="*/ 69 w 85"/>
                <a:gd name="T7" fmla="*/ 260 h 418"/>
                <a:gd name="T8" fmla="*/ 63 w 85"/>
                <a:gd name="T9" fmla="*/ 207 h 418"/>
                <a:gd name="T10" fmla="*/ 57 w 85"/>
                <a:gd name="T11" fmla="*/ 156 h 418"/>
                <a:gd name="T12" fmla="*/ 51 w 85"/>
                <a:gd name="T13" fmla="*/ 103 h 418"/>
                <a:gd name="T14" fmla="*/ 45 w 85"/>
                <a:gd name="T15" fmla="*/ 52 h 418"/>
                <a:gd name="T16" fmla="*/ 39 w 85"/>
                <a:gd name="T17" fmla="*/ 0 h 418"/>
                <a:gd name="T18" fmla="*/ 0 w 85"/>
                <a:gd name="T19" fmla="*/ 3 h 418"/>
                <a:gd name="T20" fmla="*/ 6 w 85"/>
                <a:gd name="T21" fmla="*/ 54 h 418"/>
                <a:gd name="T22" fmla="*/ 12 w 85"/>
                <a:gd name="T23" fmla="*/ 106 h 418"/>
                <a:gd name="T24" fmla="*/ 18 w 85"/>
                <a:gd name="T25" fmla="*/ 159 h 418"/>
                <a:gd name="T26" fmla="*/ 24 w 85"/>
                <a:gd name="T27" fmla="*/ 210 h 418"/>
                <a:gd name="T28" fmla="*/ 30 w 85"/>
                <a:gd name="T29" fmla="*/ 263 h 418"/>
                <a:gd name="T30" fmla="*/ 34 w 85"/>
                <a:gd name="T31" fmla="*/ 315 h 418"/>
                <a:gd name="T32" fmla="*/ 40 w 85"/>
                <a:gd name="T33" fmla="*/ 367 h 418"/>
                <a:gd name="T34" fmla="*/ 46 w 85"/>
                <a:gd name="T35" fmla="*/ 418 h 418"/>
                <a:gd name="T36" fmla="*/ 85 w 85"/>
                <a:gd name="T37" fmla="*/ 41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418">
                  <a:moveTo>
                    <a:pt x="85" y="416"/>
                  </a:moveTo>
                  <a:lnTo>
                    <a:pt x="79" y="364"/>
                  </a:lnTo>
                  <a:lnTo>
                    <a:pt x="73" y="313"/>
                  </a:lnTo>
                  <a:lnTo>
                    <a:pt x="69" y="260"/>
                  </a:lnTo>
                  <a:lnTo>
                    <a:pt x="63" y="207"/>
                  </a:lnTo>
                  <a:lnTo>
                    <a:pt x="57" y="156"/>
                  </a:lnTo>
                  <a:lnTo>
                    <a:pt x="51" y="103"/>
                  </a:lnTo>
                  <a:lnTo>
                    <a:pt x="45" y="52"/>
                  </a:lnTo>
                  <a:lnTo>
                    <a:pt x="39" y="0"/>
                  </a:lnTo>
                  <a:lnTo>
                    <a:pt x="0" y="3"/>
                  </a:lnTo>
                  <a:lnTo>
                    <a:pt x="6" y="54"/>
                  </a:lnTo>
                  <a:lnTo>
                    <a:pt x="12" y="106"/>
                  </a:lnTo>
                  <a:lnTo>
                    <a:pt x="18" y="159"/>
                  </a:lnTo>
                  <a:lnTo>
                    <a:pt x="24" y="210"/>
                  </a:lnTo>
                  <a:lnTo>
                    <a:pt x="30" y="263"/>
                  </a:lnTo>
                  <a:lnTo>
                    <a:pt x="34" y="315"/>
                  </a:lnTo>
                  <a:lnTo>
                    <a:pt x="40" y="367"/>
                  </a:lnTo>
                  <a:lnTo>
                    <a:pt x="46" y="418"/>
                  </a:lnTo>
                  <a:lnTo>
                    <a:pt x="85" y="4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6216" y="3559"/>
              <a:ext cx="32" cy="81"/>
            </a:xfrm>
            <a:custGeom>
              <a:avLst/>
              <a:gdLst>
                <a:gd name="T0" fmla="*/ 38 w 62"/>
                <a:gd name="T1" fmla="*/ 162 h 162"/>
                <a:gd name="T2" fmla="*/ 38 w 62"/>
                <a:gd name="T3" fmla="*/ 162 h 162"/>
                <a:gd name="T4" fmla="*/ 43 w 62"/>
                <a:gd name="T5" fmla="*/ 122 h 162"/>
                <a:gd name="T6" fmla="*/ 50 w 62"/>
                <a:gd name="T7" fmla="*/ 84 h 162"/>
                <a:gd name="T8" fmla="*/ 56 w 62"/>
                <a:gd name="T9" fmla="*/ 42 h 162"/>
                <a:gd name="T10" fmla="*/ 62 w 62"/>
                <a:gd name="T11" fmla="*/ 2 h 162"/>
                <a:gd name="T12" fmla="*/ 24 w 62"/>
                <a:gd name="T13" fmla="*/ 0 h 162"/>
                <a:gd name="T14" fmla="*/ 18 w 62"/>
                <a:gd name="T15" fmla="*/ 39 h 162"/>
                <a:gd name="T16" fmla="*/ 12 w 62"/>
                <a:gd name="T17" fmla="*/ 79 h 162"/>
                <a:gd name="T18" fmla="*/ 4 w 62"/>
                <a:gd name="T19" fmla="*/ 120 h 162"/>
                <a:gd name="T20" fmla="*/ 0 w 62"/>
                <a:gd name="T21" fmla="*/ 159 h 162"/>
                <a:gd name="T22" fmla="*/ 0 w 62"/>
                <a:gd name="T23" fmla="*/ 159 h 162"/>
                <a:gd name="T24" fmla="*/ 38 w 62"/>
                <a:gd name="T2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62">
                  <a:moveTo>
                    <a:pt x="38" y="162"/>
                  </a:moveTo>
                  <a:lnTo>
                    <a:pt x="38" y="162"/>
                  </a:lnTo>
                  <a:lnTo>
                    <a:pt x="43" y="122"/>
                  </a:lnTo>
                  <a:lnTo>
                    <a:pt x="50" y="84"/>
                  </a:lnTo>
                  <a:lnTo>
                    <a:pt x="56" y="42"/>
                  </a:lnTo>
                  <a:lnTo>
                    <a:pt x="62" y="2"/>
                  </a:lnTo>
                  <a:lnTo>
                    <a:pt x="24" y="0"/>
                  </a:lnTo>
                  <a:lnTo>
                    <a:pt x="18" y="39"/>
                  </a:lnTo>
                  <a:lnTo>
                    <a:pt x="12" y="79"/>
                  </a:lnTo>
                  <a:lnTo>
                    <a:pt x="4" y="120"/>
                  </a:lnTo>
                  <a:lnTo>
                    <a:pt x="0" y="159"/>
                  </a:lnTo>
                  <a:lnTo>
                    <a:pt x="3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6189" y="3639"/>
              <a:ext cx="47" cy="232"/>
            </a:xfrm>
            <a:custGeom>
              <a:avLst/>
              <a:gdLst>
                <a:gd name="T0" fmla="*/ 39 w 92"/>
                <a:gd name="T1" fmla="*/ 466 h 466"/>
                <a:gd name="T2" fmla="*/ 45 w 92"/>
                <a:gd name="T3" fmla="*/ 408 h 466"/>
                <a:gd name="T4" fmla="*/ 51 w 92"/>
                <a:gd name="T5" fmla="*/ 351 h 466"/>
                <a:gd name="T6" fmla="*/ 57 w 92"/>
                <a:gd name="T7" fmla="*/ 293 h 466"/>
                <a:gd name="T8" fmla="*/ 64 w 92"/>
                <a:gd name="T9" fmla="*/ 235 h 466"/>
                <a:gd name="T10" fmla="*/ 70 w 92"/>
                <a:gd name="T11" fmla="*/ 177 h 466"/>
                <a:gd name="T12" fmla="*/ 78 w 92"/>
                <a:gd name="T13" fmla="*/ 119 h 466"/>
                <a:gd name="T14" fmla="*/ 85 w 92"/>
                <a:gd name="T15" fmla="*/ 61 h 466"/>
                <a:gd name="T16" fmla="*/ 92 w 92"/>
                <a:gd name="T17" fmla="*/ 3 h 466"/>
                <a:gd name="T18" fmla="*/ 54 w 92"/>
                <a:gd name="T19" fmla="*/ 0 h 466"/>
                <a:gd name="T20" fmla="*/ 46 w 92"/>
                <a:gd name="T21" fmla="*/ 58 h 466"/>
                <a:gd name="T22" fmla="*/ 39 w 92"/>
                <a:gd name="T23" fmla="*/ 116 h 466"/>
                <a:gd name="T24" fmla="*/ 31 w 92"/>
                <a:gd name="T25" fmla="*/ 174 h 466"/>
                <a:gd name="T26" fmla="*/ 25 w 92"/>
                <a:gd name="T27" fmla="*/ 232 h 466"/>
                <a:gd name="T28" fmla="*/ 18 w 92"/>
                <a:gd name="T29" fmla="*/ 290 h 466"/>
                <a:gd name="T30" fmla="*/ 12 w 92"/>
                <a:gd name="T31" fmla="*/ 348 h 466"/>
                <a:gd name="T32" fmla="*/ 6 w 92"/>
                <a:gd name="T33" fmla="*/ 405 h 466"/>
                <a:gd name="T34" fmla="*/ 0 w 92"/>
                <a:gd name="T35" fmla="*/ 463 h 466"/>
                <a:gd name="T36" fmla="*/ 39 w 92"/>
                <a:gd name="T3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466">
                  <a:moveTo>
                    <a:pt x="39" y="466"/>
                  </a:moveTo>
                  <a:lnTo>
                    <a:pt x="45" y="408"/>
                  </a:lnTo>
                  <a:lnTo>
                    <a:pt x="51" y="351"/>
                  </a:lnTo>
                  <a:lnTo>
                    <a:pt x="57" y="293"/>
                  </a:lnTo>
                  <a:lnTo>
                    <a:pt x="64" y="235"/>
                  </a:lnTo>
                  <a:lnTo>
                    <a:pt x="70" y="177"/>
                  </a:lnTo>
                  <a:lnTo>
                    <a:pt x="78" y="119"/>
                  </a:lnTo>
                  <a:lnTo>
                    <a:pt x="85" y="61"/>
                  </a:lnTo>
                  <a:lnTo>
                    <a:pt x="92" y="3"/>
                  </a:lnTo>
                  <a:lnTo>
                    <a:pt x="54" y="0"/>
                  </a:lnTo>
                  <a:lnTo>
                    <a:pt x="46" y="58"/>
                  </a:lnTo>
                  <a:lnTo>
                    <a:pt x="39" y="116"/>
                  </a:lnTo>
                  <a:lnTo>
                    <a:pt x="31" y="174"/>
                  </a:lnTo>
                  <a:lnTo>
                    <a:pt x="25" y="232"/>
                  </a:lnTo>
                  <a:lnTo>
                    <a:pt x="18" y="290"/>
                  </a:lnTo>
                  <a:lnTo>
                    <a:pt x="12" y="348"/>
                  </a:lnTo>
                  <a:lnTo>
                    <a:pt x="6" y="405"/>
                  </a:lnTo>
                  <a:lnTo>
                    <a:pt x="0" y="463"/>
                  </a:lnTo>
                  <a:lnTo>
                    <a:pt x="39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901" y="3687"/>
              <a:ext cx="314" cy="19"/>
            </a:xfrm>
            <a:custGeom>
              <a:avLst/>
              <a:gdLst>
                <a:gd name="T0" fmla="*/ 627 w 627"/>
                <a:gd name="T1" fmla="*/ 18 h 37"/>
                <a:gd name="T2" fmla="*/ 627 w 627"/>
                <a:gd name="T3" fmla="*/ 0 h 37"/>
                <a:gd name="T4" fmla="*/ 0 w 627"/>
                <a:gd name="T5" fmla="*/ 0 h 37"/>
                <a:gd name="T6" fmla="*/ 0 w 627"/>
                <a:gd name="T7" fmla="*/ 37 h 37"/>
                <a:gd name="T8" fmla="*/ 627 w 627"/>
                <a:gd name="T9" fmla="*/ 37 h 37"/>
                <a:gd name="T10" fmla="*/ 627 w 627"/>
                <a:gd name="T1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37">
                  <a:moveTo>
                    <a:pt x="627" y="18"/>
                  </a:moveTo>
                  <a:lnTo>
                    <a:pt x="627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627" y="37"/>
                  </a:lnTo>
                  <a:lnTo>
                    <a:pt x="62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956" y="2494"/>
              <a:ext cx="266" cy="659"/>
            </a:xfrm>
            <a:custGeom>
              <a:avLst/>
              <a:gdLst>
                <a:gd name="T0" fmla="*/ 1 w 531"/>
                <a:gd name="T1" fmla="*/ 921 h 1318"/>
                <a:gd name="T2" fmla="*/ 1 w 531"/>
                <a:gd name="T3" fmla="*/ 854 h 1318"/>
                <a:gd name="T4" fmla="*/ 10 w 531"/>
                <a:gd name="T5" fmla="*/ 771 h 1318"/>
                <a:gd name="T6" fmla="*/ 28 w 531"/>
                <a:gd name="T7" fmla="*/ 676 h 1318"/>
                <a:gd name="T8" fmla="*/ 49 w 531"/>
                <a:gd name="T9" fmla="*/ 599 h 1318"/>
                <a:gd name="T10" fmla="*/ 66 w 531"/>
                <a:gd name="T11" fmla="*/ 549 h 1318"/>
                <a:gd name="T12" fmla="*/ 82 w 531"/>
                <a:gd name="T13" fmla="*/ 502 h 1318"/>
                <a:gd name="T14" fmla="*/ 100 w 531"/>
                <a:gd name="T15" fmla="*/ 454 h 1318"/>
                <a:gd name="T16" fmla="*/ 118 w 531"/>
                <a:gd name="T17" fmla="*/ 410 h 1318"/>
                <a:gd name="T18" fmla="*/ 139 w 531"/>
                <a:gd name="T19" fmla="*/ 365 h 1318"/>
                <a:gd name="T20" fmla="*/ 160 w 531"/>
                <a:gd name="T21" fmla="*/ 324 h 1318"/>
                <a:gd name="T22" fmla="*/ 180 w 531"/>
                <a:gd name="T23" fmla="*/ 287 h 1318"/>
                <a:gd name="T24" fmla="*/ 206 w 531"/>
                <a:gd name="T25" fmla="*/ 251 h 1318"/>
                <a:gd name="T26" fmla="*/ 231 w 531"/>
                <a:gd name="T27" fmla="*/ 216 h 1318"/>
                <a:gd name="T28" fmla="*/ 255 w 531"/>
                <a:gd name="T29" fmla="*/ 183 h 1318"/>
                <a:gd name="T30" fmla="*/ 276 w 531"/>
                <a:gd name="T31" fmla="*/ 151 h 1318"/>
                <a:gd name="T32" fmla="*/ 295 w 531"/>
                <a:gd name="T33" fmla="*/ 122 h 1318"/>
                <a:gd name="T34" fmla="*/ 312 w 531"/>
                <a:gd name="T35" fmla="*/ 89 h 1318"/>
                <a:gd name="T36" fmla="*/ 327 w 531"/>
                <a:gd name="T37" fmla="*/ 56 h 1318"/>
                <a:gd name="T38" fmla="*/ 340 w 531"/>
                <a:gd name="T39" fmla="*/ 19 h 1318"/>
                <a:gd name="T40" fmla="*/ 355 w 531"/>
                <a:gd name="T41" fmla="*/ 14 h 1318"/>
                <a:gd name="T42" fmla="*/ 376 w 531"/>
                <a:gd name="T43" fmla="*/ 47 h 1318"/>
                <a:gd name="T44" fmla="*/ 400 w 531"/>
                <a:gd name="T45" fmla="*/ 91 h 1318"/>
                <a:gd name="T46" fmla="*/ 425 w 531"/>
                <a:gd name="T47" fmla="*/ 141 h 1318"/>
                <a:gd name="T48" fmla="*/ 452 w 531"/>
                <a:gd name="T49" fmla="*/ 200 h 1318"/>
                <a:gd name="T50" fmla="*/ 476 w 531"/>
                <a:gd name="T51" fmla="*/ 261 h 1318"/>
                <a:gd name="T52" fmla="*/ 497 w 531"/>
                <a:gd name="T53" fmla="*/ 320 h 1318"/>
                <a:gd name="T54" fmla="*/ 512 w 531"/>
                <a:gd name="T55" fmla="*/ 378 h 1318"/>
                <a:gd name="T56" fmla="*/ 527 w 531"/>
                <a:gd name="T57" fmla="*/ 461 h 1318"/>
                <a:gd name="T58" fmla="*/ 531 w 531"/>
                <a:gd name="T59" fmla="*/ 557 h 1318"/>
                <a:gd name="T60" fmla="*/ 521 w 531"/>
                <a:gd name="T61" fmla="*/ 624 h 1318"/>
                <a:gd name="T62" fmla="*/ 509 w 531"/>
                <a:gd name="T63" fmla="*/ 673 h 1318"/>
                <a:gd name="T64" fmla="*/ 494 w 531"/>
                <a:gd name="T65" fmla="*/ 718 h 1318"/>
                <a:gd name="T66" fmla="*/ 476 w 531"/>
                <a:gd name="T67" fmla="*/ 758 h 1318"/>
                <a:gd name="T68" fmla="*/ 461 w 531"/>
                <a:gd name="T69" fmla="*/ 785 h 1318"/>
                <a:gd name="T70" fmla="*/ 449 w 531"/>
                <a:gd name="T71" fmla="*/ 808 h 1318"/>
                <a:gd name="T72" fmla="*/ 437 w 531"/>
                <a:gd name="T73" fmla="*/ 833 h 1318"/>
                <a:gd name="T74" fmla="*/ 424 w 531"/>
                <a:gd name="T75" fmla="*/ 860 h 1318"/>
                <a:gd name="T76" fmla="*/ 410 w 531"/>
                <a:gd name="T77" fmla="*/ 892 h 1318"/>
                <a:gd name="T78" fmla="*/ 394 w 531"/>
                <a:gd name="T79" fmla="*/ 926 h 1318"/>
                <a:gd name="T80" fmla="*/ 377 w 531"/>
                <a:gd name="T81" fmla="*/ 965 h 1318"/>
                <a:gd name="T82" fmla="*/ 357 w 531"/>
                <a:gd name="T83" fmla="*/ 1005 h 1318"/>
                <a:gd name="T84" fmla="*/ 328 w 531"/>
                <a:gd name="T85" fmla="*/ 1066 h 1318"/>
                <a:gd name="T86" fmla="*/ 294 w 531"/>
                <a:gd name="T87" fmla="*/ 1144 h 1318"/>
                <a:gd name="T88" fmla="*/ 268 w 531"/>
                <a:gd name="T89" fmla="*/ 1218 h 1318"/>
                <a:gd name="T90" fmla="*/ 252 w 531"/>
                <a:gd name="T91" fmla="*/ 1285 h 1318"/>
                <a:gd name="T92" fmla="*/ 236 w 531"/>
                <a:gd name="T93" fmla="*/ 1313 h 1318"/>
                <a:gd name="T94" fmla="*/ 212 w 531"/>
                <a:gd name="T95" fmla="*/ 1299 h 1318"/>
                <a:gd name="T96" fmla="*/ 188 w 531"/>
                <a:gd name="T97" fmla="*/ 1284 h 1318"/>
                <a:gd name="T98" fmla="*/ 167 w 531"/>
                <a:gd name="T99" fmla="*/ 1265 h 1318"/>
                <a:gd name="T100" fmla="*/ 148 w 531"/>
                <a:gd name="T101" fmla="*/ 1247 h 1318"/>
                <a:gd name="T102" fmla="*/ 128 w 531"/>
                <a:gd name="T103" fmla="*/ 1226 h 1318"/>
                <a:gd name="T104" fmla="*/ 112 w 531"/>
                <a:gd name="T105" fmla="*/ 1204 h 1318"/>
                <a:gd name="T106" fmla="*/ 94 w 531"/>
                <a:gd name="T107" fmla="*/ 1182 h 1318"/>
                <a:gd name="T108" fmla="*/ 71 w 531"/>
                <a:gd name="T109" fmla="*/ 1148 h 1318"/>
                <a:gd name="T110" fmla="*/ 45 w 531"/>
                <a:gd name="T111" fmla="*/ 1099 h 1318"/>
                <a:gd name="T112" fmla="*/ 24 w 531"/>
                <a:gd name="T113" fmla="*/ 1044 h 1318"/>
                <a:gd name="T114" fmla="*/ 9 w 531"/>
                <a:gd name="T115" fmla="*/ 982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1" h="1318">
                  <a:moveTo>
                    <a:pt x="3" y="949"/>
                  </a:moveTo>
                  <a:lnTo>
                    <a:pt x="1" y="921"/>
                  </a:lnTo>
                  <a:lnTo>
                    <a:pt x="0" y="889"/>
                  </a:lnTo>
                  <a:lnTo>
                    <a:pt x="1" y="854"/>
                  </a:lnTo>
                  <a:lnTo>
                    <a:pt x="4" y="814"/>
                  </a:lnTo>
                  <a:lnTo>
                    <a:pt x="10" y="771"/>
                  </a:lnTo>
                  <a:lnTo>
                    <a:pt x="18" y="725"/>
                  </a:lnTo>
                  <a:lnTo>
                    <a:pt x="28" y="676"/>
                  </a:lnTo>
                  <a:lnTo>
                    <a:pt x="42" y="623"/>
                  </a:lnTo>
                  <a:lnTo>
                    <a:pt x="49" y="599"/>
                  </a:lnTo>
                  <a:lnTo>
                    <a:pt x="57" y="574"/>
                  </a:lnTo>
                  <a:lnTo>
                    <a:pt x="66" y="549"/>
                  </a:lnTo>
                  <a:lnTo>
                    <a:pt x="73" y="526"/>
                  </a:lnTo>
                  <a:lnTo>
                    <a:pt x="82" y="502"/>
                  </a:lnTo>
                  <a:lnTo>
                    <a:pt x="91" y="478"/>
                  </a:lnTo>
                  <a:lnTo>
                    <a:pt x="100" y="454"/>
                  </a:lnTo>
                  <a:lnTo>
                    <a:pt x="109" y="432"/>
                  </a:lnTo>
                  <a:lnTo>
                    <a:pt x="118" y="410"/>
                  </a:lnTo>
                  <a:lnTo>
                    <a:pt x="128" y="387"/>
                  </a:lnTo>
                  <a:lnTo>
                    <a:pt x="139" y="365"/>
                  </a:lnTo>
                  <a:lnTo>
                    <a:pt x="149" y="345"/>
                  </a:lnTo>
                  <a:lnTo>
                    <a:pt x="160" y="324"/>
                  </a:lnTo>
                  <a:lnTo>
                    <a:pt x="170" y="305"/>
                  </a:lnTo>
                  <a:lnTo>
                    <a:pt x="180" y="287"/>
                  </a:lnTo>
                  <a:lnTo>
                    <a:pt x="192" y="270"/>
                  </a:lnTo>
                  <a:lnTo>
                    <a:pt x="206" y="251"/>
                  </a:lnTo>
                  <a:lnTo>
                    <a:pt x="218" y="234"/>
                  </a:lnTo>
                  <a:lnTo>
                    <a:pt x="231" y="216"/>
                  </a:lnTo>
                  <a:lnTo>
                    <a:pt x="243" y="199"/>
                  </a:lnTo>
                  <a:lnTo>
                    <a:pt x="255" y="183"/>
                  </a:lnTo>
                  <a:lnTo>
                    <a:pt x="265" y="166"/>
                  </a:lnTo>
                  <a:lnTo>
                    <a:pt x="276" y="151"/>
                  </a:lnTo>
                  <a:lnTo>
                    <a:pt x="286" y="137"/>
                  </a:lnTo>
                  <a:lnTo>
                    <a:pt x="295" y="122"/>
                  </a:lnTo>
                  <a:lnTo>
                    <a:pt x="304" y="106"/>
                  </a:lnTo>
                  <a:lnTo>
                    <a:pt x="312" y="89"/>
                  </a:lnTo>
                  <a:lnTo>
                    <a:pt x="319" y="73"/>
                  </a:lnTo>
                  <a:lnTo>
                    <a:pt x="327" y="56"/>
                  </a:lnTo>
                  <a:lnTo>
                    <a:pt x="334" y="38"/>
                  </a:lnTo>
                  <a:lnTo>
                    <a:pt x="340" y="19"/>
                  </a:lnTo>
                  <a:lnTo>
                    <a:pt x="346" y="0"/>
                  </a:lnTo>
                  <a:lnTo>
                    <a:pt x="355" y="14"/>
                  </a:lnTo>
                  <a:lnTo>
                    <a:pt x="365" y="30"/>
                  </a:lnTo>
                  <a:lnTo>
                    <a:pt x="376" y="47"/>
                  </a:lnTo>
                  <a:lnTo>
                    <a:pt x="388" y="68"/>
                  </a:lnTo>
                  <a:lnTo>
                    <a:pt x="400" y="91"/>
                  </a:lnTo>
                  <a:lnTo>
                    <a:pt x="412" y="114"/>
                  </a:lnTo>
                  <a:lnTo>
                    <a:pt x="425" y="141"/>
                  </a:lnTo>
                  <a:lnTo>
                    <a:pt x="439" y="170"/>
                  </a:lnTo>
                  <a:lnTo>
                    <a:pt x="452" y="200"/>
                  </a:lnTo>
                  <a:lnTo>
                    <a:pt x="465" y="230"/>
                  </a:lnTo>
                  <a:lnTo>
                    <a:pt x="476" y="261"/>
                  </a:lnTo>
                  <a:lnTo>
                    <a:pt x="488" y="290"/>
                  </a:lnTo>
                  <a:lnTo>
                    <a:pt x="497" y="320"/>
                  </a:lnTo>
                  <a:lnTo>
                    <a:pt x="504" y="349"/>
                  </a:lnTo>
                  <a:lnTo>
                    <a:pt x="512" y="378"/>
                  </a:lnTo>
                  <a:lnTo>
                    <a:pt x="518" y="406"/>
                  </a:lnTo>
                  <a:lnTo>
                    <a:pt x="527" y="461"/>
                  </a:lnTo>
                  <a:lnTo>
                    <a:pt x="531" y="511"/>
                  </a:lnTo>
                  <a:lnTo>
                    <a:pt x="531" y="557"/>
                  </a:lnTo>
                  <a:lnTo>
                    <a:pt x="525" y="599"/>
                  </a:lnTo>
                  <a:lnTo>
                    <a:pt x="521" y="624"/>
                  </a:lnTo>
                  <a:lnTo>
                    <a:pt x="515" y="649"/>
                  </a:lnTo>
                  <a:lnTo>
                    <a:pt x="509" y="673"/>
                  </a:lnTo>
                  <a:lnTo>
                    <a:pt x="501" y="697"/>
                  </a:lnTo>
                  <a:lnTo>
                    <a:pt x="494" y="718"/>
                  </a:lnTo>
                  <a:lnTo>
                    <a:pt x="485" y="739"/>
                  </a:lnTo>
                  <a:lnTo>
                    <a:pt x="476" y="758"/>
                  </a:lnTo>
                  <a:lnTo>
                    <a:pt x="467" y="775"/>
                  </a:lnTo>
                  <a:lnTo>
                    <a:pt x="461" y="785"/>
                  </a:lnTo>
                  <a:lnTo>
                    <a:pt x="455" y="796"/>
                  </a:lnTo>
                  <a:lnTo>
                    <a:pt x="449" y="808"/>
                  </a:lnTo>
                  <a:lnTo>
                    <a:pt x="443" y="820"/>
                  </a:lnTo>
                  <a:lnTo>
                    <a:pt x="437" y="833"/>
                  </a:lnTo>
                  <a:lnTo>
                    <a:pt x="431" y="846"/>
                  </a:lnTo>
                  <a:lnTo>
                    <a:pt x="424" y="860"/>
                  </a:lnTo>
                  <a:lnTo>
                    <a:pt x="418" y="876"/>
                  </a:lnTo>
                  <a:lnTo>
                    <a:pt x="410" y="892"/>
                  </a:lnTo>
                  <a:lnTo>
                    <a:pt x="403" y="908"/>
                  </a:lnTo>
                  <a:lnTo>
                    <a:pt x="394" y="926"/>
                  </a:lnTo>
                  <a:lnTo>
                    <a:pt x="386" y="945"/>
                  </a:lnTo>
                  <a:lnTo>
                    <a:pt x="377" y="965"/>
                  </a:lnTo>
                  <a:lnTo>
                    <a:pt x="367" y="984"/>
                  </a:lnTo>
                  <a:lnTo>
                    <a:pt x="357" y="1005"/>
                  </a:lnTo>
                  <a:lnTo>
                    <a:pt x="346" y="1026"/>
                  </a:lnTo>
                  <a:lnTo>
                    <a:pt x="328" y="1066"/>
                  </a:lnTo>
                  <a:lnTo>
                    <a:pt x="310" y="1106"/>
                  </a:lnTo>
                  <a:lnTo>
                    <a:pt x="294" y="1144"/>
                  </a:lnTo>
                  <a:lnTo>
                    <a:pt x="280" y="1181"/>
                  </a:lnTo>
                  <a:lnTo>
                    <a:pt x="268" y="1218"/>
                  </a:lnTo>
                  <a:lnTo>
                    <a:pt x="260" y="1252"/>
                  </a:lnTo>
                  <a:lnTo>
                    <a:pt x="252" y="1285"/>
                  </a:lnTo>
                  <a:lnTo>
                    <a:pt x="249" y="1318"/>
                  </a:lnTo>
                  <a:lnTo>
                    <a:pt x="236" y="1313"/>
                  </a:lnTo>
                  <a:lnTo>
                    <a:pt x="224" y="1306"/>
                  </a:lnTo>
                  <a:lnTo>
                    <a:pt x="212" y="1299"/>
                  </a:lnTo>
                  <a:lnTo>
                    <a:pt x="200" y="1291"/>
                  </a:lnTo>
                  <a:lnTo>
                    <a:pt x="188" y="1284"/>
                  </a:lnTo>
                  <a:lnTo>
                    <a:pt x="177" y="1274"/>
                  </a:lnTo>
                  <a:lnTo>
                    <a:pt x="167" y="1265"/>
                  </a:lnTo>
                  <a:lnTo>
                    <a:pt x="157" y="1256"/>
                  </a:lnTo>
                  <a:lnTo>
                    <a:pt x="148" y="1247"/>
                  </a:lnTo>
                  <a:lnTo>
                    <a:pt x="137" y="1236"/>
                  </a:lnTo>
                  <a:lnTo>
                    <a:pt x="128" y="1226"/>
                  </a:lnTo>
                  <a:lnTo>
                    <a:pt x="119" y="1215"/>
                  </a:lnTo>
                  <a:lnTo>
                    <a:pt x="112" y="1204"/>
                  </a:lnTo>
                  <a:lnTo>
                    <a:pt x="103" y="1193"/>
                  </a:lnTo>
                  <a:lnTo>
                    <a:pt x="94" y="1182"/>
                  </a:lnTo>
                  <a:lnTo>
                    <a:pt x="86" y="1170"/>
                  </a:lnTo>
                  <a:lnTo>
                    <a:pt x="71" y="1148"/>
                  </a:lnTo>
                  <a:lnTo>
                    <a:pt x="58" y="1124"/>
                  </a:lnTo>
                  <a:lnTo>
                    <a:pt x="45" y="1099"/>
                  </a:lnTo>
                  <a:lnTo>
                    <a:pt x="34" y="1071"/>
                  </a:lnTo>
                  <a:lnTo>
                    <a:pt x="24" y="1044"/>
                  </a:lnTo>
                  <a:lnTo>
                    <a:pt x="16" y="1013"/>
                  </a:lnTo>
                  <a:lnTo>
                    <a:pt x="9" y="982"/>
                  </a:lnTo>
                  <a:lnTo>
                    <a:pt x="3" y="94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6165" y="2730"/>
              <a:ext cx="320" cy="441"/>
            </a:xfrm>
            <a:custGeom>
              <a:avLst/>
              <a:gdLst>
                <a:gd name="T0" fmla="*/ 553 w 640"/>
                <a:gd name="T1" fmla="*/ 585 h 881"/>
                <a:gd name="T2" fmla="*/ 531 w 640"/>
                <a:gd name="T3" fmla="*/ 599 h 881"/>
                <a:gd name="T4" fmla="*/ 500 w 640"/>
                <a:gd name="T5" fmla="*/ 615 h 881"/>
                <a:gd name="T6" fmla="*/ 462 w 640"/>
                <a:gd name="T7" fmla="*/ 632 h 881"/>
                <a:gd name="T8" fmla="*/ 423 w 640"/>
                <a:gd name="T9" fmla="*/ 651 h 881"/>
                <a:gd name="T10" fmla="*/ 385 w 640"/>
                <a:gd name="T11" fmla="*/ 669 h 881"/>
                <a:gd name="T12" fmla="*/ 347 w 640"/>
                <a:gd name="T13" fmla="*/ 689 h 881"/>
                <a:gd name="T14" fmla="*/ 312 w 640"/>
                <a:gd name="T15" fmla="*/ 706 h 881"/>
                <a:gd name="T16" fmla="*/ 280 w 640"/>
                <a:gd name="T17" fmla="*/ 719 h 881"/>
                <a:gd name="T18" fmla="*/ 249 w 640"/>
                <a:gd name="T19" fmla="*/ 732 h 881"/>
                <a:gd name="T20" fmla="*/ 210 w 640"/>
                <a:gd name="T21" fmla="*/ 750 h 881"/>
                <a:gd name="T22" fmla="*/ 164 w 640"/>
                <a:gd name="T23" fmla="*/ 773 h 881"/>
                <a:gd name="T24" fmla="*/ 116 w 640"/>
                <a:gd name="T25" fmla="*/ 800 h 881"/>
                <a:gd name="T26" fmla="*/ 74 w 640"/>
                <a:gd name="T27" fmla="*/ 825 h 881"/>
                <a:gd name="T28" fmla="*/ 40 w 640"/>
                <a:gd name="T29" fmla="*/ 847 h 881"/>
                <a:gd name="T30" fmla="*/ 13 w 640"/>
                <a:gd name="T31" fmla="*/ 870 h 881"/>
                <a:gd name="T32" fmla="*/ 0 w 640"/>
                <a:gd name="T33" fmla="*/ 877 h 881"/>
                <a:gd name="T34" fmla="*/ 4 w 640"/>
                <a:gd name="T35" fmla="*/ 863 h 881"/>
                <a:gd name="T36" fmla="*/ 4 w 640"/>
                <a:gd name="T37" fmla="*/ 856 h 881"/>
                <a:gd name="T38" fmla="*/ 0 w 640"/>
                <a:gd name="T39" fmla="*/ 855 h 881"/>
                <a:gd name="T40" fmla="*/ 1 w 640"/>
                <a:gd name="T41" fmla="*/ 844 h 881"/>
                <a:gd name="T42" fmla="*/ 6 w 640"/>
                <a:gd name="T43" fmla="*/ 827 h 881"/>
                <a:gd name="T44" fmla="*/ 16 w 640"/>
                <a:gd name="T45" fmla="*/ 798 h 881"/>
                <a:gd name="T46" fmla="*/ 38 w 640"/>
                <a:gd name="T47" fmla="*/ 747 h 881"/>
                <a:gd name="T48" fmla="*/ 73 w 640"/>
                <a:gd name="T49" fmla="*/ 689 h 881"/>
                <a:gd name="T50" fmla="*/ 118 w 640"/>
                <a:gd name="T51" fmla="*/ 626 h 881"/>
                <a:gd name="T52" fmla="*/ 171 w 640"/>
                <a:gd name="T53" fmla="*/ 564 h 881"/>
                <a:gd name="T54" fmla="*/ 218 w 640"/>
                <a:gd name="T55" fmla="*/ 515 h 881"/>
                <a:gd name="T56" fmla="*/ 258 w 640"/>
                <a:gd name="T57" fmla="*/ 477 h 881"/>
                <a:gd name="T58" fmla="*/ 286 w 640"/>
                <a:gd name="T59" fmla="*/ 450 h 881"/>
                <a:gd name="T60" fmla="*/ 316 w 640"/>
                <a:gd name="T61" fmla="*/ 427 h 881"/>
                <a:gd name="T62" fmla="*/ 352 w 640"/>
                <a:gd name="T63" fmla="*/ 394 h 881"/>
                <a:gd name="T64" fmla="*/ 383 w 640"/>
                <a:gd name="T65" fmla="*/ 363 h 881"/>
                <a:gd name="T66" fmla="*/ 413 w 640"/>
                <a:gd name="T67" fmla="*/ 334 h 881"/>
                <a:gd name="T68" fmla="*/ 440 w 640"/>
                <a:gd name="T69" fmla="*/ 307 h 881"/>
                <a:gd name="T70" fmla="*/ 462 w 640"/>
                <a:gd name="T71" fmla="*/ 279 h 881"/>
                <a:gd name="T72" fmla="*/ 483 w 640"/>
                <a:gd name="T73" fmla="*/ 251 h 881"/>
                <a:gd name="T74" fmla="*/ 500 w 640"/>
                <a:gd name="T75" fmla="*/ 224 h 881"/>
                <a:gd name="T76" fmla="*/ 513 w 640"/>
                <a:gd name="T77" fmla="*/ 193 h 881"/>
                <a:gd name="T78" fmla="*/ 528 w 640"/>
                <a:gd name="T79" fmla="*/ 151 h 881"/>
                <a:gd name="T80" fmla="*/ 543 w 640"/>
                <a:gd name="T81" fmla="*/ 114 h 881"/>
                <a:gd name="T82" fmla="*/ 556 w 640"/>
                <a:gd name="T83" fmla="*/ 84 h 881"/>
                <a:gd name="T84" fmla="*/ 571 w 640"/>
                <a:gd name="T85" fmla="*/ 51 h 881"/>
                <a:gd name="T86" fmla="*/ 588 w 640"/>
                <a:gd name="T87" fmla="*/ 17 h 881"/>
                <a:gd name="T88" fmla="*/ 609 w 640"/>
                <a:gd name="T89" fmla="*/ 19 h 881"/>
                <a:gd name="T90" fmla="*/ 619 w 640"/>
                <a:gd name="T91" fmla="*/ 71 h 881"/>
                <a:gd name="T92" fmla="*/ 625 w 640"/>
                <a:gd name="T93" fmla="*/ 131 h 881"/>
                <a:gd name="T94" fmla="*/ 631 w 640"/>
                <a:gd name="T95" fmla="*/ 200 h 881"/>
                <a:gd name="T96" fmla="*/ 638 w 640"/>
                <a:gd name="T97" fmla="*/ 272 h 881"/>
                <a:gd name="T98" fmla="*/ 640 w 640"/>
                <a:gd name="T99" fmla="*/ 344 h 881"/>
                <a:gd name="T100" fmla="*/ 637 w 640"/>
                <a:gd name="T101" fmla="*/ 406 h 881"/>
                <a:gd name="T102" fmla="*/ 628 w 640"/>
                <a:gd name="T103" fmla="*/ 462 h 881"/>
                <a:gd name="T104" fmla="*/ 616 w 640"/>
                <a:gd name="T105" fmla="*/ 499 h 881"/>
                <a:gd name="T106" fmla="*/ 603 w 640"/>
                <a:gd name="T107" fmla="*/ 524 h 881"/>
                <a:gd name="T108" fmla="*/ 588 w 640"/>
                <a:gd name="T109" fmla="*/ 547 h 881"/>
                <a:gd name="T110" fmla="*/ 570 w 640"/>
                <a:gd name="T111" fmla="*/ 568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0" h="881">
                  <a:moveTo>
                    <a:pt x="561" y="578"/>
                  </a:moveTo>
                  <a:lnTo>
                    <a:pt x="553" y="585"/>
                  </a:lnTo>
                  <a:lnTo>
                    <a:pt x="543" y="593"/>
                  </a:lnTo>
                  <a:lnTo>
                    <a:pt x="531" y="599"/>
                  </a:lnTo>
                  <a:lnTo>
                    <a:pt x="516" y="607"/>
                  </a:lnTo>
                  <a:lnTo>
                    <a:pt x="500" y="615"/>
                  </a:lnTo>
                  <a:lnTo>
                    <a:pt x="482" y="623"/>
                  </a:lnTo>
                  <a:lnTo>
                    <a:pt x="462" y="632"/>
                  </a:lnTo>
                  <a:lnTo>
                    <a:pt x="441" y="641"/>
                  </a:lnTo>
                  <a:lnTo>
                    <a:pt x="423" y="651"/>
                  </a:lnTo>
                  <a:lnTo>
                    <a:pt x="404" y="660"/>
                  </a:lnTo>
                  <a:lnTo>
                    <a:pt x="385" y="669"/>
                  </a:lnTo>
                  <a:lnTo>
                    <a:pt x="365" y="680"/>
                  </a:lnTo>
                  <a:lnTo>
                    <a:pt x="347" y="689"/>
                  </a:lnTo>
                  <a:lnTo>
                    <a:pt x="328" y="698"/>
                  </a:lnTo>
                  <a:lnTo>
                    <a:pt x="312" y="706"/>
                  </a:lnTo>
                  <a:lnTo>
                    <a:pt x="294" y="714"/>
                  </a:lnTo>
                  <a:lnTo>
                    <a:pt x="280" y="719"/>
                  </a:lnTo>
                  <a:lnTo>
                    <a:pt x="265" y="726"/>
                  </a:lnTo>
                  <a:lnTo>
                    <a:pt x="249" y="732"/>
                  </a:lnTo>
                  <a:lnTo>
                    <a:pt x="230" y="740"/>
                  </a:lnTo>
                  <a:lnTo>
                    <a:pt x="210" y="750"/>
                  </a:lnTo>
                  <a:lnTo>
                    <a:pt x="188" y="761"/>
                  </a:lnTo>
                  <a:lnTo>
                    <a:pt x="164" y="773"/>
                  </a:lnTo>
                  <a:lnTo>
                    <a:pt x="140" y="786"/>
                  </a:lnTo>
                  <a:lnTo>
                    <a:pt x="116" y="800"/>
                  </a:lnTo>
                  <a:lnTo>
                    <a:pt x="95" y="812"/>
                  </a:lnTo>
                  <a:lnTo>
                    <a:pt x="74" y="825"/>
                  </a:lnTo>
                  <a:lnTo>
                    <a:pt x="56" y="835"/>
                  </a:lnTo>
                  <a:lnTo>
                    <a:pt x="40" y="847"/>
                  </a:lnTo>
                  <a:lnTo>
                    <a:pt x="27" y="859"/>
                  </a:lnTo>
                  <a:lnTo>
                    <a:pt x="13" y="870"/>
                  </a:lnTo>
                  <a:lnTo>
                    <a:pt x="3" y="881"/>
                  </a:lnTo>
                  <a:lnTo>
                    <a:pt x="0" y="877"/>
                  </a:lnTo>
                  <a:lnTo>
                    <a:pt x="1" y="870"/>
                  </a:lnTo>
                  <a:lnTo>
                    <a:pt x="4" y="863"/>
                  </a:lnTo>
                  <a:lnTo>
                    <a:pt x="6" y="859"/>
                  </a:lnTo>
                  <a:lnTo>
                    <a:pt x="4" y="856"/>
                  </a:lnTo>
                  <a:lnTo>
                    <a:pt x="3" y="855"/>
                  </a:lnTo>
                  <a:lnTo>
                    <a:pt x="0" y="855"/>
                  </a:lnTo>
                  <a:lnTo>
                    <a:pt x="0" y="851"/>
                  </a:lnTo>
                  <a:lnTo>
                    <a:pt x="1" y="844"/>
                  </a:lnTo>
                  <a:lnTo>
                    <a:pt x="3" y="837"/>
                  </a:lnTo>
                  <a:lnTo>
                    <a:pt x="6" y="827"/>
                  </a:lnTo>
                  <a:lnTo>
                    <a:pt x="9" y="819"/>
                  </a:lnTo>
                  <a:lnTo>
                    <a:pt x="16" y="798"/>
                  </a:lnTo>
                  <a:lnTo>
                    <a:pt x="27" y="773"/>
                  </a:lnTo>
                  <a:lnTo>
                    <a:pt x="38" y="747"/>
                  </a:lnTo>
                  <a:lnTo>
                    <a:pt x="55" y="719"/>
                  </a:lnTo>
                  <a:lnTo>
                    <a:pt x="73" y="689"/>
                  </a:lnTo>
                  <a:lnTo>
                    <a:pt x="94" y="657"/>
                  </a:lnTo>
                  <a:lnTo>
                    <a:pt x="118" y="626"/>
                  </a:lnTo>
                  <a:lnTo>
                    <a:pt x="146" y="591"/>
                  </a:lnTo>
                  <a:lnTo>
                    <a:pt x="171" y="564"/>
                  </a:lnTo>
                  <a:lnTo>
                    <a:pt x="195" y="539"/>
                  </a:lnTo>
                  <a:lnTo>
                    <a:pt x="218" y="515"/>
                  </a:lnTo>
                  <a:lnTo>
                    <a:pt x="238" y="495"/>
                  </a:lnTo>
                  <a:lnTo>
                    <a:pt x="258" y="477"/>
                  </a:lnTo>
                  <a:lnTo>
                    <a:pt x="274" y="462"/>
                  </a:lnTo>
                  <a:lnTo>
                    <a:pt x="286" y="450"/>
                  </a:lnTo>
                  <a:lnTo>
                    <a:pt x="297" y="442"/>
                  </a:lnTo>
                  <a:lnTo>
                    <a:pt x="316" y="427"/>
                  </a:lnTo>
                  <a:lnTo>
                    <a:pt x="334" y="409"/>
                  </a:lnTo>
                  <a:lnTo>
                    <a:pt x="352" y="394"/>
                  </a:lnTo>
                  <a:lnTo>
                    <a:pt x="368" y="379"/>
                  </a:lnTo>
                  <a:lnTo>
                    <a:pt x="383" y="363"/>
                  </a:lnTo>
                  <a:lnTo>
                    <a:pt x="398" y="349"/>
                  </a:lnTo>
                  <a:lnTo>
                    <a:pt x="413" y="334"/>
                  </a:lnTo>
                  <a:lnTo>
                    <a:pt x="426" y="320"/>
                  </a:lnTo>
                  <a:lnTo>
                    <a:pt x="440" y="307"/>
                  </a:lnTo>
                  <a:lnTo>
                    <a:pt x="452" y="293"/>
                  </a:lnTo>
                  <a:lnTo>
                    <a:pt x="462" y="279"/>
                  </a:lnTo>
                  <a:lnTo>
                    <a:pt x="473" y="266"/>
                  </a:lnTo>
                  <a:lnTo>
                    <a:pt x="483" y="251"/>
                  </a:lnTo>
                  <a:lnTo>
                    <a:pt x="491" y="238"/>
                  </a:lnTo>
                  <a:lnTo>
                    <a:pt x="500" y="224"/>
                  </a:lnTo>
                  <a:lnTo>
                    <a:pt x="506" y="209"/>
                  </a:lnTo>
                  <a:lnTo>
                    <a:pt x="513" y="193"/>
                  </a:lnTo>
                  <a:lnTo>
                    <a:pt x="520" y="174"/>
                  </a:lnTo>
                  <a:lnTo>
                    <a:pt x="528" y="151"/>
                  </a:lnTo>
                  <a:lnTo>
                    <a:pt x="537" y="127"/>
                  </a:lnTo>
                  <a:lnTo>
                    <a:pt x="543" y="114"/>
                  </a:lnTo>
                  <a:lnTo>
                    <a:pt x="549" y="100"/>
                  </a:lnTo>
                  <a:lnTo>
                    <a:pt x="556" y="84"/>
                  </a:lnTo>
                  <a:lnTo>
                    <a:pt x="564" y="68"/>
                  </a:lnTo>
                  <a:lnTo>
                    <a:pt x="571" y="51"/>
                  </a:lnTo>
                  <a:lnTo>
                    <a:pt x="579" y="35"/>
                  </a:lnTo>
                  <a:lnTo>
                    <a:pt x="588" y="17"/>
                  </a:lnTo>
                  <a:lnTo>
                    <a:pt x="598" y="0"/>
                  </a:lnTo>
                  <a:lnTo>
                    <a:pt x="609" y="19"/>
                  </a:lnTo>
                  <a:lnTo>
                    <a:pt x="615" y="43"/>
                  </a:lnTo>
                  <a:lnTo>
                    <a:pt x="619" y="71"/>
                  </a:lnTo>
                  <a:lnTo>
                    <a:pt x="622" y="98"/>
                  </a:lnTo>
                  <a:lnTo>
                    <a:pt x="625" y="131"/>
                  </a:lnTo>
                  <a:lnTo>
                    <a:pt x="628" y="164"/>
                  </a:lnTo>
                  <a:lnTo>
                    <a:pt x="631" y="200"/>
                  </a:lnTo>
                  <a:lnTo>
                    <a:pt x="635" y="234"/>
                  </a:lnTo>
                  <a:lnTo>
                    <a:pt x="638" y="272"/>
                  </a:lnTo>
                  <a:lnTo>
                    <a:pt x="640" y="308"/>
                  </a:lnTo>
                  <a:lnTo>
                    <a:pt x="640" y="344"/>
                  </a:lnTo>
                  <a:lnTo>
                    <a:pt x="638" y="375"/>
                  </a:lnTo>
                  <a:lnTo>
                    <a:pt x="637" y="406"/>
                  </a:lnTo>
                  <a:lnTo>
                    <a:pt x="634" y="435"/>
                  </a:lnTo>
                  <a:lnTo>
                    <a:pt x="628" y="462"/>
                  </a:lnTo>
                  <a:lnTo>
                    <a:pt x="620" y="486"/>
                  </a:lnTo>
                  <a:lnTo>
                    <a:pt x="616" y="499"/>
                  </a:lnTo>
                  <a:lnTo>
                    <a:pt x="610" y="512"/>
                  </a:lnTo>
                  <a:lnTo>
                    <a:pt x="603" y="524"/>
                  </a:lnTo>
                  <a:lnTo>
                    <a:pt x="595" y="535"/>
                  </a:lnTo>
                  <a:lnTo>
                    <a:pt x="588" y="547"/>
                  </a:lnTo>
                  <a:lnTo>
                    <a:pt x="579" y="557"/>
                  </a:lnTo>
                  <a:lnTo>
                    <a:pt x="570" y="568"/>
                  </a:lnTo>
                  <a:lnTo>
                    <a:pt x="561" y="5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582" y="2672"/>
              <a:ext cx="398" cy="495"/>
            </a:xfrm>
            <a:custGeom>
              <a:avLst/>
              <a:gdLst>
                <a:gd name="T0" fmla="*/ 139 w 796"/>
                <a:gd name="T1" fmla="*/ 622 h 991"/>
                <a:gd name="T2" fmla="*/ 121 w 796"/>
                <a:gd name="T3" fmla="*/ 595 h 991"/>
                <a:gd name="T4" fmla="*/ 103 w 796"/>
                <a:gd name="T5" fmla="*/ 566 h 991"/>
                <a:gd name="T6" fmla="*/ 85 w 796"/>
                <a:gd name="T7" fmla="*/ 535 h 991"/>
                <a:gd name="T8" fmla="*/ 69 w 796"/>
                <a:gd name="T9" fmla="*/ 502 h 991"/>
                <a:gd name="T10" fmla="*/ 54 w 796"/>
                <a:gd name="T11" fmla="*/ 466 h 991"/>
                <a:gd name="T12" fmla="*/ 39 w 796"/>
                <a:gd name="T13" fmla="*/ 429 h 991"/>
                <a:gd name="T14" fmla="*/ 27 w 796"/>
                <a:gd name="T15" fmla="*/ 392 h 991"/>
                <a:gd name="T16" fmla="*/ 11 w 796"/>
                <a:gd name="T17" fmla="*/ 330 h 991"/>
                <a:gd name="T18" fmla="*/ 0 w 796"/>
                <a:gd name="T19" fmla="*/ 241 h 991"/>
                <a:gd name="T20" fmla="*/ 6 w 796"/>
                <a:gd name="T21" fmla="*/ 171 h 991"/>
                <a:gd name="T22" fmla="*/ 20 w 796"/>
                <a:gd name="T23" fmla="*/ 123 h 991"/>
                <a:gd name="T24" fmla="*/ 45 w 796"/>
                <a:gd name="T25" fmla="*/ 75 h 991"/>
                <a:gd name="T26" fmla="*/ 79 w 796"/>
                <a:gd name="T27" fmla="*/ 25 h 991"/>
                <a:gd name="T28" fmla="*/ 112 w 796"/>
                <a:gd name="T29" fmla="*/ 21 h 991"/>
                <a:gd name="T30" fmla="*/ 141 w 796"/>
                <a:gd name="T31" fmla="*/ 62 h 991"/>
                <a:gd name="T32" fmla="*/ 173 w 796"/>
                <a:gd name="T33" fmla="*/ 101 h 991"/>
                <a:gd name="T34" fmla="*/ 208 w 796"/>
                <a:gd name="T35" fmla="*/ 141 h 991"/>
                <a:gd name="T36" fmla="*/ 242 w 796"/>
                <a:gd name="T37" fmla="*/ 179 h 991"/>
                <a:gd name="T38" fmla="*/ 275 w 796"/>
                <a:gd name="T39" fmla="*/ 217 h 991"/>
                <a:gd name="T40" fmla="*/ 308 w 796"/>
                <a:gd name="T41" fmla="*/ 258 h 991"/>
                <a:gd name="T42" fmla="*/ 337 w 796"/>
                <a:gd name="T43" fmla="*/ 297 h 991"/>
                <a:gd name="T44" fmla="*/ 361 w 796"/>
                <a:gd name="T45" fmla="*/ 332 h 991"/>
                <a:gd name="T46" fmla="*/ 381 w 796"/>
                <a:gd name="T47" fmla="*/ 361 h 991"/>
                <a:gd name="T48" fmla="*/ 402 w 796"/>
                <a:gd name="T49" fmla="*/ 391 h 991"/>
                <a:gd name="T50" fmla="*/ 424 w 796"/>
                <a:gd name="T51" fmla="*/ 421 h 991"/>
                <a:gd name="T52" fmla="*/ 445 w 796"/>
                <a:gd name="T53" fmla="*/ 453 h 991"/>
                <a:gd name="T54" fmla="*/ 466 w 796"/>
                <a:gd name="T55" fmla="*/ 487 h 991"/>
                <a:gd name="T56" fmla="*/ 487 w 796"/>
                <a:gd name="T57" fmla="*/ 523 h 991"/>
                <a:gd name="T58" fmla="*/ 508 w 796"/>
                <a:gd name="T59" fmla="*/ 561 h 991"/>
                <a:gd name="T60" fmla="*/ 529 w 796"/>
                <a:gd name="T61" fmla="*/ 606 h 991"/>
                <a:gd name="T62" fmla="*/ 554 w 796"/>
                <a:gd name="T63" fmla="*/ 657 h 991"/>
                <a:gd name="T64" fmla="*/ 584 w 796"/>
                <a:gd name="T65" fmla="*/ 710 h 991"/>
                <a:gd name="T66" fmla="*/ 615 w 796"/>
                <a:gd name="T67" fmla="*/ 764 h 991"/>
                <a:gd name="T68" fmla="*/ 648 w 796"/>
                <a:gd name="T69" fmla="*/ 815 h 991"/>
                <a:gd name="T70" fmla="*/ 685 w 796"/>
                <a:gd name="T71" fmla="*/ 867 h 991"/>
                <a:gd name="T72" fmla="*/ 725 w 796"/>
                <a:gd name="T73" fmla="*/ 916 h 991"/>
                <a:gd name="T74" fmla="*/ 772 w 796"/>
                <a:gd name="T75" fmla="*/ 959 h 991"/>
                <a:gd name="T76" fmla="*/ 773 w 796"/>
                <a:gd name="T77" fmla="*/ 984 h 991"/>
                <a:gd name="T78" fmla="*/ 730 w 796"/>
                <a:gd name="T79" fmla="*/ 989 h 991"/>
                <a:gd name="T80" fmla="*/ 690 w 796"/>
                <a:gd name="T81" fmla="*/ 991 h 991"/>
                <a:gd name="T82" fmla="*/ 651 w 796"/>
                <a:gd name="T83" fmla="*/ 988 h 991"/>
                <a:gd name="T84" fmla="*/ 615 w 796"/>
                <a:gd name="T85" fmla="*/ 982 h 991"/>
                <a:gd name="T86" fmla="*/ 582 w 796"/>
                <a:gd name="T87" fmla="*/ 971 h 991"/>
                <a:gd name="T88" fmla="*/ 549 w 796"/>
                <a:gd name="T89" fmla="*/ 957 h 991"/>
                <a:gd name="T90" fmla="*/ 521 w 796"/>
                <a:gd name="T91" fmla="*/ 939 h 991"/>
                <a:gd name="T92" fmla="*/ 493 w 796"/>
                <a:gd name="T93" fmla="*/ 922 h 991"/>
                <a:gd name="T94" fmla="*/ 466 w 796"/>
                <a:gd name="T95" fmla="*/ 904 h 991"/>
                <a:gd name="T96" fmla="*/ 439 w 796"/>
                <a:gd name="T97" fmla="*/ 885 h 991"/>
                <a:gd name="T98" fmla="*/ 412 w 796"/>
                <a:gd name="T99" fmla="*/ 867 h 991"/>
                <a:gd name="T100" fmla="*/ 388 w 796"/>
                <a:gd name="T101" fmla="*/ 847 h 991"/>
                <a:gd name="T102" fmla="*/ 364 w 796"/>
                <a:gd name="T103" fmla="*/ 826 h 991"/>
                <a:gd name="T104" fmla="*/ 340 w 796"/>
                <a:gd name="T105" fmla="*/ 806 h 991"/>
                <a:gd name="T106" fmla="*/ 320 w 796"/>
                <a:gd name="T107" fmla="*/ 786 h 991"/>
                <a:gd name="T108" fmla="*/ 284 w 796"/>
                <a:gd name="T109" fmla="*/ 756 h 991"/>
                <a:gd name="T110" fmla="*/ 238 w 796"/>
                <a:gd name="T111" fmla="*/ 718 h 991"/>
                <a:gd name="T112" fmla="*/ 196 w 796"/>
                <a:gd name="T113" fmla="*/ 684 h 991"/>
                <a:gd name="T114" fmla="*/ 163 w 796"/>
                <a:gd name="T115" fmla="*/ 651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6" h="991">
                  <a:moveTo>
                    <a:pt x="149" y="634"/>
                  </a:moveTo>
                  <a:lnTo>
                    <a:pt x="139" y="622"/>
                  </a:lnTo>
                  <a:lnTo>
                    <a:pt x="130" y="609"/>
                  </a:lnTo>
                  <a:lnTo>
                    <a:pt x="121" y="595"/>
                  </a:lnTo>
                  <a:lnTo>
                    <a:pt x="112" y="581"/>
                  </a:lnTo>
                  <a:lnTo>
                    <a:pt x="103" y="566"/>
                  </a:lnTo>
                  <a:lnTo>
                    <a:pt x="94" y="551"/>
                  </a:lnTo>
                  <a:lnTo>
                    <a:pt x="85" y="535"/>
                  </a:lnTo>
                  <a:lnTo>
                    <a:pt x="76" y="519"/>
                  </a:lnTo>
                  <a:lnTo>
                    <a:pt x="69" y="502"/>
                  </a:lnTo>
                  <a:lnTo>
                    <a:pt x="61" y="485"/>
                  </a:lnTo>
                  <a:lnTo>
                    <a:pt x="54" y="466"/>
                  </a:lnTo>
                  <a:lnTo>
                    <a:pt x="47" y="448"/>
                  </a:lnTo>
                  <a:lnTo>
                    <a:pt x="39" y="429"/>
                  </a:lnTo>
                  <a:lnTo>
                    <a:pt x="33" y="411"/>
                  </a:lnTo>
                  <a:lnTo>
                    <a:pt x="27" y="392"/>
                  </a:lnTo>
                  <a:lnTo>
                    <a:pt x="21" y="374"/>
                  </a:lnTo>
                  <a:lnTo>
                    <a:pt x="11" y="330"/>
                  </a:lnTo>
                  <a:lnTo>
                    <a:pt x="3" y="286"/>
                  </a:lnTo>
                  <a:lnTo>
                    <a:pt x="0" y="241"/>
                  </a:lnTo>
                  <a:lnTo>
                    <a:pt x="2" y="193"/>
                  </a:lnTo>
                  <a:lnTo>
                    <a:pt x="6" y="171"/>
                  </a:lnTo>
                  <a:lnTo>
                    <a:pt x="12" y="147"/>
                  </a:lnTo>
                  <a:lnTo>
                    <a:pt x="20" y="123"/>
                  </a:lnTo>
                  <a:lnTo>
                    <a:pt x="32" y="98"/>
                  </a:lnTo>
                  <a:lnTo>
                    <a:pt x="45" y="75"/>
                  </a:lnTo>
                  <a:lnTo>
                    <a:pt x="61" y="50"/>
                  </a:lnTo>
                  <a:lnTo>
                    <a:pt x="79" y="25"/>
                  </a:lnTo>
                  <a:lnTo>
                    <a:pt x="102" y="0"/>
                  </a:lnTo>
                  <a:lnTo>
                    <a:pt x="112" y="21"/>
                  </a:lnTo>
                  <a:lnTo>
                    <a:pt x="126" y="42"/>
                  </a:lnTo>
                  <a:lnTo>
                    <a:pt x="141" y="62"/>
                  </a:lnTo>
                  <a:lnTo>
                    <a:pt x="157" y="81"/>
                  </a:lnTo>
                  <a:lnTo>
                    <a:pt x="173" y="101"/>
                  </a:lnTo>
                  <a:lnTo>
                    <a:pt x="190" y="121"/>
                  </a:lnTo>
                  <a:lnTo>
                    <a:pt x="208" y="141"/>
                  </a:lnTo>
                  <a:lnTo>
                    <a:pt x="226" y="160"/>
                  </a:lnTo>
                  <a:lnTo>
                    <a:pt x="242" y="179"/>
                  </a:lnTo>
                  <a:lnTo>
                    <a:pt x="258" y="199"/>
                  </a:lnTo>
                  <a:lnTo>
                    <a:pt x="275" y="217"/>
                  </a:lnTo>
                  <a:lnTo>
                    <a:pt x="291" y="237"/>
                  </a:lnTo>
                  <a:lnTo>
                    <a:pt x="308" y="258"/>
                  </a:lnTo>
                  <a:lnTo>
                    <a:pt x="323" y="278"/>
                  </a:lnTo>
                  <a:lnTo>
                    <a:pt x="337" y="297"/>
                  </a:lnTo>
                  <a:lnTo>
                    <a:pt x="351" y="317"/>
                  </a:lnTo>
                  <a:lnTo>
                    <a:pt x="361" y="332"/>
                  </a:lnTo>
                  <a:lnTo>
                    <a:pt x="372" y="346"/>
                  </a:lnTo>
                  <a:lnTo>
                    <a:pt x="381" y="361"/>
                  </a:lnTo>
                  <a:lnTo>
                    <a:pt x="391" y="375"/>
                  </a:lnTo>
                  <a:lnTo>
                    <a:pt x="402" y="391"/>
                  </a:lnTo>
                  <a:lnTo>
                    <a:pt x="412" y="406"/>
                  </a:lnTo>
                  <a:lnTo>
                    <a:pt x="424" y="421"/>
                  </a:lnTo>
                  <a:lnTo>
                    <a:pt x="434" y="437"/>
                  </a:lnTo>
                  <a:lnTo>
                    <a:pt x="445" y="453"/>
                  </a:lnTo>
                  <a:lnTo>
                    <a:pt x="455" y="470"/>
                  </a:lnTo>
                  <a:lnTo>
                    <a:pt x="466" y="487"/>
                  </a:lnTo>
                  <a:lnTo>
                    <a:pt x="476" y="504"/>
                  </a:lnTo>
                  <a:lnTo>
                    <a:pt x="487" y="523"/>
                  </a:lnTo>
                  <a:lnTo>
                    <a:pt x="497" y="541"/>
                  </a:lnTo>
                  <a:lnTo>
                    <a:pt x="508" y="561"/>
                  </a:lnTo>
                  <a:lnTo>
                    <a:pt x="517" y="581"/>
                  </a:lnTo>
                  <a:lnTo>
                    <a:pt x="529" y="606"/>
                  </a:lnTo>
                  <a:lnTo>
                    <a:pt x="540" y="631"/>
                  </a:lnTo>
                  <a:lnTo>
                    <a:pt x="554" y="657"/>
                  </a:lnTo>
                  <a:lnTo>
                    <a:pt x="569" y="684"/>
                  </a:lnTo>
                  <a:lnTo>
                    <a:pt x="584" y="710"/>
                  </a:lnTo>
                  <a:lnTo>
                    <a:pt x="599" y="736"/>
                  </a:lnTo>
                  <a:lnTo>
                    <a:pt x="615" y="764"/>
                  </a:lnTo>
                  <a:lnTo>
                    <a:pt x="631" y="790"/>
                  </a:lnTo>
                  <a:lnTo>
                    <a:pt x="648" y="815"/>
                  </a:lnTo>
                  <a:lnTo>
                    <a:pt x="667" y="842"/>
                  </a:lnTo>
                  <a:lnTo>
                    <a:pt x="685" y="867"/>
                  </a:lnTo>
                  <a:lnTo>
                    <a:pt x="705" y="891"/>
                  </a:lnTo>
                  <a:lnTo>
                    <a:pt x="725" y="916"/>
                  </a:lnTo>
                  <a:lnTo>
                    <a:pt x="748" y="938"/>
                  </a:lnTo>
                  <a:lnTo>
                    <a:pt x="772" y="959"/>
                  </a:lnTo>
                  <a:lnTo>
                    <a:pt x="796" y="980"/>
                  </a:lnTo>
                  <a:lnTo>
                    <a:pt x="773" y="984"/>
                  </a:lnTo>
                  <a:lnTo>
                    <a:pt x="751" y="987"/>
                  </a:lnTo>
                  <a:lnTo>
                    <a:pt x="730" y="989"/>
                  </a:lnTo>
                  <a:lnTo>
                    <a:pt x="709" y="991"/>
                  </a:lnTo>
                  <a:lnTo>
                    <a:pt x="690" y="991"/>
                  </a:lnTo>
                  <a:lnTo>
                    <a:pt x="669" y="989"/>
                  </a:lnTo>
                  <a:lnTo>
                    <a:pt x="651" y="988"/>
                  </a:lnTo>
                  <a:lnTo>
                    <a:pt x="633" y="986"/>
                  </a:lnTo>
                  <a:lnTo>
                    <a:pt x="615" y="982"/>
                  </a:lnTo>
                  <a:lnTo>
                    <a:pt x="599" y="976"/>
                  </a:lnTo>
                  <a:lnTo>
                    <a:pt x="582" y="971"/>
                  </a:lnTo>
                  <a:lnTo>
                    <a:pt x="566" y="964"/>
                  </a:lnTo>
                  <a:lnTo>
                    <a:pt x="549" y="957"/>
                  </a:lnTo>
                  <a:lnTo>
                    <a:pt x="534" y="949"/>
                  </a:lnTo>
                  <a:lnTo>
                    <a:pt x="521" y="939"/>
                  </a:lnTo>
                  <a:lnTo>
                    <a:pt x="506" y="930"/>
                  </a:lnTo>
                  <a:lnTo>
                    <a:pt x="493" y="922"/>
                  </a:lnTo>
                  <a:lnTo>
                    <a:pt x="479" y="913"/>
                  </a:lnTo>
                  <a:lnTo>
                    <a:pt x="466" y="904"/>
                  </a:lnTo>
                  <a:lnTo>
                    <a:pt x="452" y="895"/>
                  </a:lnTo>
                  <a:lnTo>
                    <a:pt x="439" y="885"/>
                  </a:lnTo>
                  <a:lnTo>
                    <a:pt x="426" y="876"/>
                  </a:lnTo>
                  <a:lnTo>
                    <a:pt x="412" y="867"/>
                  </a:lnTo>
                  <a:lnTo>
                    <a:pt x="400" y="858"/>
                  </a:lnTo>
                  <a:lnTo>
                    <a:pt x="388" y="847"/>
                  </a:lnTo>
                  <a:lnTo>
                    <a:pt x="376" y="837"/>
                  </a:lnTo>
                  <a:lnTo>
                    <a:pt x="364" y="826"/>
                  </a:lnTo>
                  <a:lnTo>
                    <a:pt x="352" y="815"/>
                  </a:lnTo>
                  <a:lnTo>
                    <a:pt x="340" y="806"/>
                  </a:lnTo>
                  <a:lnTo>
                    <a:pt x="330" y="796"/>
                  </a:lnTo>
                  <a:lnTo>
                    <a:pt x="320" y="786"/>
                  </a:lnTo>
                  <a:lnTo>
                    <a:pt x="309" y="777"/>
                  </a:lnTo>
                  <a:lnTo>
                    <a:pt x="284" y="756"/>
                  </a:lnTo>
                  <a:lnTo>
                    <a:pt x="260" y="736"/>
                  </a:lnTo>
                  <a:lnTo>
                    <a:pt x="238" y="718"/>
                  </a:lnTo>
                  <a:lnTo>
                    <a:pt x="217" y="701"/>
                  </a:lnTo>
                  <a:lnTo>
                    <a:pt x="196" y="684"/>
                  </a:lnTo>
                  <a:lnTo>
                    <a:pt x="178" y="667"/>
                  </a:lnTo>
                  <a:lnTo>
                    <a:pt x="163" y="651"/>
                  </a:lnTo>
                  <a:lnTo>
                    <a:pt x="149" y="63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263 h 3612"/>
                <a:gd name="T6" fmla="*/ 0 w 2561"/>
                <a:gd name="T7" fmla="*/ 1131 h 3612"/>
                <a:gd name="T8" fmla="*/ 0 w 2561"/>
                <a:gd name="T9" fmla="*/ 1001 h 3612"/>
                <a:gd name="T10" fmla="*/ 0 w 2561"/>
                <a:gd name="T11" fmla="*/ 805 h 3612"/>
                <a:gd name="T12" fmla="*/ 1099 w 2561"/>
                <a:gd name="T13" fmla="*/ 970 h 3612"/>
                <a:gd name="T14" fmla="*/ 917 w 2561"/>
                <a:gd name="T15" fmla="*/ 0 h 3612"/>
                <a:gd name="T16" fmla="*/ 982 w 2561"/>
                <a:gd name="T17" fmla="*/ 0 h 3612"/>
                <a:gd name="T18" fmla="*/ 1042 w 2561"/>
                <a:gd name="T19" fmla="*/ 0 h 3612"/>
                <a:gd name="T20" fmla="*/ 1093 w 2561"/>
                <a:gd name="T21" fmla="*/ 0 h 3612"/>
                <a:gd name="T22" fmla="*/ 1138 w 2561"/>
                <a:gd name="T23" fmla="*/ 0 h 3612"/>
                <a:gd name="T24" fmla="*/ 1179 w 2561"/>
                <a:gd name="T25" fmla="*/ 0 h 3612"/>
                <a:gd name="T26" fmla="*/ 1217 w 2561"/>
                <a:gd name="T27" fmla="*/ 0 h 3612"/>
                <a:gd name="T28" fmla="*/ 1251 w 2561"/>
                <a:gd name="T29" fmla="*/ 0 h 3612"/>
                <a:gd name="T30" fmla="*/ 1285 w 2561"/>
                <a:gd name="T31" fmla="*/ 0 h 3612"/>
                <a:gd name="T32" fmla="*/ 1320 w 2561"/>
                <a:gd name="T33" fmla="*/ 0 h 3612"/>
                <a:gd name="T34" fmla="*/ 1354 w 2561"/>
                <a:gd name="T35" fmla="*/ 0 h 3612"/>
                <a:gd name="T36" fmla="*/ 1391 w 2561"/>
                <a:gd name="T37" fmla="*/ 0 h 3612"/>
                <a:gd name="T38" fmla="*/ 1432 w 2561"/>
                <a:gd name="T39" fmla="*/ 0 h 3612"/>
                <a:gd name="T40" fmla="*/ 1476 w 2561"/>
                <a:gd name="T41" fmla="*/ 0 h 3612"/>
                <a:gd name="T42" fmla="*/ 1527 w 2561"/>
                <a:gd name="T43" fmla="*/ 0 h 3612"/>
                <a:gd name="T44" fmla="*/ 1584 w 2561"/>
                <a:gd name="T45" fmla="*/ 0 h 3612"/>
                <a:gd name="T46" fmla="*/ 1649 w 2561"/>
                <a:gd name="T47" fmla="*/ 0 h 3612"/>
                <a:gd name="T48" fmla="*/ 1461 w 2561"/>
                <a:gd name="T49" fmla="*/ 970 h 3612"/>
                <a:gd name="T50" fmla="*/ 2561 w 2561"/>
                <a:gd name="T51" fmla="*/ 801 h 3612"/>
                <a:gd name="T52" fmla="*/ 2561 w 2561"/>
                <a:gd name="T53" fmla="*/ 999 h 3612"/>
                <a:gd name="T54" fmla="*/ 2561 w 2561"/>
                <a:gd name="T55" fmla="*/ 1130 h 3612"/>
                <a:gd name="T56" fmla="*/ 2561 w 2561"/>
                <a:gd name="T57" fmla="*/ 1260 h 3612"/>
                <a:gd name="T58" fmla="*/ 2561 w 2561"/>
                <a:gd name="T59" fmla="*/ 1457 h 3612"/>
                <a:gd name="T60" fmla="*/ 1502 w 2561"/>
                <a:gd name="T61" fmla="*/ 1290 h 3612"/>
                <a:gd name="T62" fmla="*/ 1499 w 2561"/>
                <a:gd name="T63" fmla="*/ 3612 h 3612"/>
                <a:gd name="T64" fmla="*/ 1434 w 2561"/>
                <a:gd name="T65" fmla="*/ 3612 h 3612"/>
                <a:gd name="T66" fmla="*/ 1385 w 2561"/>
                <a:gd name="T67" fmla="*/ 3612 h 3612"/>
                <a:gd name="T68" fmla="*/ 1348 w 2561"/>
                <a:gd name="T69" fmla="*/ 3612 h 3612"/>
                <a:gd name="T70" fmla="*/ 1321 w 2561"/>
                <a:gd name="T71" fmla="*/ 3612 h 3612"/>
                <a:gd name="T72" fmla="*/ 1302 w 2561"/>
                <a:gd name="T73" fmla="*/ 3612 h 3612"/>
                <a:gd name="T74" fmla="*/ 1288 w 2561"/>
                <a:gd name="T75" fmla="*/ 3612 h 3612"/>
                <a:gd name="T76" fmla="*/ 1281 w 2561"/>
                <a:gd name="T77" fmla="*/ 3612 h 3612"/>
                <a:gd name="T78" fmla="*/ 1275 w 2561"/>
                <a:gd name="T79" fmla="*/ 3612 h 3612"/>
                <a:gd name="T80" fmla="*/ 1267 w 2561"/>
                <a:gd name="T81" fmla="*/ 3612 h 3612"/>
                <a:gd name="T82" fmla="*/ 1260 w 2561"/>
                <a:gd name="T83" fmla="*/ 3612 h 3612"/>
                <a:gd name="T84" fmla="*/ 1246 w 2561"/>
                <a:gd name="T85" fmla="*/ 3612 h 3612"/>
                <a:gd name="T86" fmla="*/ 1229 w 2561"/>
                <a:gd name="T87" fmla="*/ 3612 h 3612"/>
                <a:gd name="T88" fmla="*/ 1202 w 2561"/>
                <a:gd name="T89" fmla="*/ 3612 h 3612"/>
                <a:gd name="T90" fmla="*/ 1166 w 2561"/>
                <a:gd name="T91" fmla="*/ 3612 h 3612"/>
                <a:gd name="T92" fmla="*/ 1117 w 2561"/>
                <a:gd name="T93" fmla="*/ 3612 h 3612"/>
                <a:gd name="T94" fmla="*/ 1054 w 2561"/>
                <a:gd name="T95" fmla="*/ 3612 h 3612"/>
                <a:gd name="T96" fmla="*/ 1058 w 2561"/>
                <a:gd name="T97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462 h 3612"/>
                <a:gd name="T6" fmla="*/ 0 w 2561"/>
                <a:gd name="T7" fmla="*/ 1263 h 3612"/>
                <a:gd name="T8" fmla="*/ 0 w 2561"/>
                <a:gd name="T9" fmla="*/ 1131 h 3612"/>
                <a:gd name="T10" fmla="*/ 0 w 2561"/>
                <a:gd name="T11" fmla="*/ 1001 h 3612"/>
                <a:gd name="T12" fmla="*/ 0 w 2561"/>
                <a:gd name="T13" fmla="*/ 805 h 3612"/>
                <a:gd name="T14" fmla="*/ 1099 w 2561"/>
                <a:gd name="T15" fmla="*/ 970 h 3612"/>
                <a:gd name="T16" fmla="*/ 917 w 2561"/>
                <a:gd name="T17" fmla="*/ 0 h 3612"/>
                <a:gd name="T18" fmla="*/ 917 w 2561"/>
                <a:gd name="T19" fmla="*/ 0 h 3612"/>
                <a:gd name="T20" fmla="*/ 982 w 2561"/>
                <a:gd name="T21" fmla="*/ 0 h 3612"/>
                <a:gd name="T22" fmla="*/ 1042 w 2561"/>
                <a:gd name="T23" fmla="*/ 0 h 3612"/>
                <a:gd name="T24" fmla="*/ 1093 w 2561"/>
                <a:gd name="T25" fmla="*/ 0 h 3612"/>
                <a:gd name="T26" fmla="*/ 1138 w 2561"/>
                <a:gd name="T27" fmla="*/ 0 h 3612"/>
                <a:gd name="T28" fmla="*/ 1179 w 2561"/>
                <a:gd name="T29" fmla="*/ 0 h 3612"/>
                <a:gd name="T30" fmla="*/ 1217 w 2561"/>
                <a:gd name="T31" fmla="*/ 0 h 3612"/>
                <a:gd name="T32" fmla="*/ 1251 w 2561"/>
                <a:gd name="T33" fmla="*/ 0 h 3612"/>
                <a:gd name="T34" fmla="*/ 1285 w 2561"/>
                <a:gd name="T35" fmla="*/ 0 h 3612"/>
                <a:gd name="T36" fmla="*/ 1320 w 2561"/>
                <a:gd name="T37" fmla="*/ 0 h 3612"/>
                <a:gd name="T38" fmla="*/ 1354 w 2561"/>
                <a:gd name="T39" fmla="*/ 0 h 3612"/>
                <a:gd name="T40" fmla="*/ 1391 w 2561"/>
                <a:gd name="T41" fmla="*/ 0 h 3612"/>
                <a:gd name="T42" fmla="*/ 1432 w 2561"/>
                <a:gd name="T43" fmla="*/ 0 h 3612"/>
                <a:gd name="T44" fmla="*/ 1476 w 2561"/>
                <a:gd name="T45" fmla="*/ 0 h 3612"/>
                <a:gd name="T46" fmla="*/ 1527 w 2561"/>
                <a:gd name="T47" fmla="*/ 0 h 3612"/>
                <a:gd name="T48" fmla="*/ 1584 w 2561"/>
                <a:gd name="T49" fmla="*/ 0 h 3612"/>
                <a:gd name="T50" fmla="*/ 1649 w 2561"/>
                <a:gd name="T51" fmla="*/ 0 h 3612"/>
                <a:gd name="T52" fmla="*/ 1461 w 2561"/>
                <a:gd name="T53" fmla="*/ 970 h 3612"/>
                <a:gd name="T54" fmla="*/ 2561 w 2561"/>
                <a:gd name="T55" fmla="*/ 801 h 3612"/>
                <a:gd name="T56" fmla="*/ 2561 w 2561"/>
                <a:gd name="T57" fmla="*/ 801 h 3612"/>
                <a:gd name="T58" fmla="*/ 2561 w 2561"/>
                <a:gd name="T59" fmla="*/ 999 h 3612"/>
                <a:gd name="T60" fmla="*/ 2561 w 2561"/>
                <a:gd name="T61" fmla="*/ 1130 h 3612"/>
                <a:gd name="T62" fmla="*/ 2561 w 2561"/>
                <a:gd name="T63" fmla="*/ 1260 h 3612"/>
                <a:gd name="T64" fmla="*/ 2561 w 2561"/>
                <a:gd name="T65" fmla="*/ 1457 h 3612"/>
                <a:gd name="T66" fmla="*/ 1502 w 2561"/>
                <a:gd name="T67" fmla="*/ 1290 h 3612"/>
                <a:gd name="T68" fmla="*/ 1499 w 2561"/>
                <a:gd name="T69" fmla="*/ 3612 h 3612"/>
                <a:gd name="T70" fmla="*/ 1499 w 2561"/>
                <a:gd name="T71" fmla="*/ 3612 h 3612"/>
                <a:gd name="T72" fmla="*/ 1434 w 2561"/>
                <a:gd name="T73" fmla="*/ 3612 h 3612"/>
                <a:gd name="T74" fmla="*/ 1385 w 2561"/>
                <a:gd name="T75" fmla="*/ 3612 h 3612"/>
                <a:gd name="T76" fmla="*/ 1348 w 2561"/>
                <a:gd name="T77" fmla="*/ 3612 h 3612"/>
                <a:gd name="T78" fmla="*/ 1321 w 2561"/>
                <a:gd name="T79" fmla="*/ 3612 h 3612"/>
                <a:gd name="T80" fmla="*/ 1302 w 2561"/>
                <a:gd name="T81" fmla="*/ 3612 h 3612"/>
                <a:gd name="T82" fmla="*/ 1288 w 2561"/>
                <a:gd name="T83" fmla="*/ 3612 h 3612"/>
                <a:gd name="T84" fmla="*/ 1281 w 2561"/>
                <a:gd name="T85" fmla="*/ 3612 h 3612"/>
                <a:gd name="T86" fmla="*/ 1275 w 2561"/>
                <a:gd name="T87" fmla="*/ 3612 h 3612"/>
                <a:gd name="T88" fmla="*/ 1267 w 2561"/>
                <a:gd name="T89" fmla="*/ 3612 h 3612"/>
                <a:gd name="T90" fmla="*/ 1260 w 2561"/>
                <a:gd name="T91" fmla="*/ 3612 h 3612"/>
                <a:gd name="T92" fmla="*/ 1246 w 2561"/>
                <a:gd name="T93" fmla="*/ 3612 h 3612"/>
                <a:gd name="T94" fmla="*/ 1229 w 2561"/>
                <a:gd name="T95" fmla="*/ 3612 h 3612"/>
                <a:gd name="T96" fmla="*/ 1202 w 2561"/>
                <a:gd name="T97" fmla="*/ 3612 h 3612"/>
                <a:gd name="T98" fmla="*/ 1166 w 2561"/>
                <a:gd name="T99" fmla="*/ 3612 h 3612"/>
                <a:gd name="T100" fmla="*/ 1117 w 2561"/>
                <a:gd name="T101" fmla="*/ 3612 h 3612"/>
                <a:gd name="T102" fmla="*/ 1054 w 2561"/>
                <a:gd name="T103" fmla="*/ 3612 h 3612"/>
                <a:gd name="T104" fmla="*/ 1058 w 2561"/>
                <a:gd name="T105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3" name="Text Box 78"/>
            <p:cNvSpPr txBox="1">
              <a:spLocks noChangeArrowheads="1"/>
            </p:cNvSpPr>
            <p:nvPr/>
          </p:nvSpPr>
          <p:spPr bwMode="auto">
            <a:xfrm>
              <a:off x="3420" y="5220"/>
              <a:ext cx="2340" cy="144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solidFill>
                    <a:srgbClr val="FFFFFF"/>
                  </a:solidFill>
                  <a:effectLst/>
                  <a:latin typeface="Monotype Corsiva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4" name="Text Box 79"/>
            <p:cNvSpPr txBox="1">
              <a:spLocks noChangeArrowheads="1"/>
            </p:cNvSpPr>
            <p:nvPr/>
          </p:nvSpPr>
          <p:spPr bwMode="auto">
            <a:xfrm>
              <a:off x="2880" y="2160"/>
              <a:ext cx="2880" cy="1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38409" y="260648"/>
            <a:ext cx="84380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How Can you help? - Homework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93725" y="884091"/>
            <a:ext cx="8921991" cy="52168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With the New curriculum there is now a much greater emphasis on children undertaking homework. </a:t>
            </a:r>
          </a:p>
          <a:p>
            <a:endParaRPr lang="en-GB" sz="900" dirty="0"/>
          </a:p>
          <a:p>
            <a:r>
              <a:rPr lang="en-GB" b="1" dirty="0"/>
              <a:t>What are the benefits?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/>
              <a:t>To encourage both independent learning and discussion / research with members of the family in order to engage both the child and others in the home. 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/>
              <a:t>It consolidates and reinforces skills in maths reasoning, writing and reading. </a:t>
            </a:r>
          </a:p>
          <a:p>
            <a:endParaRPr lang="en-GB" sz="900" b="1" dirty="0"/>
          </a:p>
          <a:p>
            <a:r>
              <a:rPr lang="en-GB" b="1" dirty="0"/>
              <a:t>Homework should be an enjoyable learning activity! </a:t>
            </a:r>
          </a:p>
          <a:p>
            <a:endParaRPr lang="en-GB" sz="900" b="1" dirty="0"/>
          </a:p>
          <a:p>
            <a:endParaRPr lang="en-GB" sz="900" dirty="0"/>
          </a:p>
          <a:p>
            <a:r>
              <a:rPr lang="en-GB" b="1" dirty="0"/>
              <a:t>Give them time to practice</a:t>
            </a:r>
            <a:r>
              <a:rPr lang="en-GB" dirty="0"/>
              <a:t>. It is no longer about just moving children on as quickly a possible to the highest level. It is now about breadth, depth and understanding too. </a:t>
            </a:r>
          </a:p>
          <a:p>
            <a:endParaRPr lang="en-GB" sz="900" dirty="0"/>
          </a:p>
          <a:p>
            <a:r>
              <a:rPr lang="en-GB" dirty="0"/>
              <a:t>Following our recent parent/staff homework survey we have reviewed our expectations…</a:t>
            </a:r>
          </a:p>
          <a:p>
            <a:endParaRPr lang="en-GB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19586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557" y="5650194"/>
            <a:ext cx="9178557" cy="995809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99702" y="5783004"/>
            <a:ext cx="79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 Mary’s Farnham Royal Church of England Primary School</a:t>
            </a:r>
          </a:p>
          <a:p>
            <a:pPr algn="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‘is a GOOD school’ – Ofsted November 2015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38409" y="5800179"/>
            <a:ext cx="761293" cy="690711"/>
            <a:chOff x="1789" y="1427"/>
            <a:chExt cx="5454" cy="6133"/>
          </a:xfrm>
        </p:grpSpPr>
        <p:sp>
          <p:nvSpPr>
            <p:cNvPr id="7" name="AutoShape 2"/>
            <p:cNvSpPr>
              <a:spLocks noChangeAspect="1" noChangeArrowheads="1" noTextEdit="1"/>
            </p:cNvSpPr>
            <p:nvPr/>
          </p:nvSpPr>
          <p:spPr bwMode="auto">
            <a:xfrm>
              <a:off x="1789" y="1427"/>
              <a:ext cx="5454" cy="6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03" y="1440"/>
              <a:ext cx="5358" cy="6081"/>
            </a:xfrm>
            <a:custGeom>
              <a:avLst/>
              <a:gdLst>
                <a:gd name="T0" fmla="*/ 5124 w 10716"/>
                <a:gd name="T1" fmla="*/ 12036 h 12162"/>
                <a:gd name="T2" fmla="*/ 4581 w 10716"/>
                <a:gd name="T3" fmla="*/ 11800 h 12162"/>
                <a:gd name="T4" fmla="*/ 4063 w 10716"/>
                <a:gd name="T5" fmla="*/ 11514 h 12162"/>
                <a:gd name="T6" fmla="*/ 3572 w 10716"/>
                <a:gd name="T7" fmla="*/ 11182 h 12162"/>
                <a:gd name="T8" fmla="*/ 3111 w 10716"/>
                <a:gd name="T9" fmla="*/ 10807 h 12162"/>
                <a:gd name="T10" fmla="*/ 2682 w 10716"/>
                <a:gd name="T11" fmla="*/ 10396 h 12162"/>
                <a:gd name="T12" fmla="*/ 2288 w 10716"/>
                <a:gd name="T13" fmla="*/ 9954 h 12162"/>
                <a:gd name="T14" fmla="*/ 1929 w 10716"/>
                <a:gd name="T15" fmla="*/ 9484 h 12162"/>
                <a:gd name="T16" fmla="*/ 1610 w 10716"/>
                <a:gd name="T17" fmla="*/ 8992 h 12162"/>
                <a:gd name="T18" fmla="*/ 1333 w 10716"/>
                <a:gd name="T19" fmla="*/ 8482 h 12162"/>
                <a:gd name="T20" fmla="*/ 1098 w 10716"/>
                <a:gd name="T21" fmla="*/ 7959 h 12162"/>
                <a:gd name="T22" fmla="*/ 892 w 10716"/>
                <a:gd name="T23" fmla="*/ 7422 h 12162"/>
                <a:gd name="T24" fmla="*/ 710 w 10716"/>
                <a:gd name="T25" fmla="*/ 6863 h 12162"/>
                <a:gd name="T26" fmla="*/ 552 w 10716"/>
                <a:gd name="T27" fmla="*/ 6287 h 12162"/>
                <a:gd name="T28" fmla="*/ 416 w 10716"/>
                <a:gd name="T29" fmla="*/ 5700 h 12162"/>
                <a:gd name="T30" fmla="*/ 301 w 10716"/>
                <a:gd name="T31" fmla="*/ 5104 h 12162"/>
                <a:gd name="T32" fmla="*/ 207 w 10716"/>
                <a:gd name="T33" fmla="*/ 4503 h 12162"/>
                <a:gd name="T34" fmla="*/ 133 w 10716"/>
                <a:gd name="T35" fmla="*/ 3903 h 12162"/>
                <a:gd name="T36" fmla="*/ 75 w 10716"/>
                <a:gd name="T37" fmla="*/ 3308 h 12162"/>
                <a:gd name="T38" fmla="*/ 34 w 10716"/>
                <a:gd name="T39" fmla="*/ 2723 h 12162"/>
                <a:gd name="T40" fmla="*/ 9 w 10716"/>
                <a:gd name="T41" fmla="*/ 2152 h 12162"/>
                <a:gd name="T42" fmla="*/ 103 w 10716"/>
                <a:gd name="T43" fmla="*/ 1770 h 12162"/>
                <a:gd name="T44" fmla="*/ 409 w 10716"/>
                <a:gd name="T45" fmla="*/ 1739 h 12162"/>
                <a:gd name="T46" fmla="*/ 706 w 10716"/>
                <a:gd name="T47" fmla="*/ 1707 h 12162"/>
                <a:gd name="T48" fmla="*/ 995 w 10716"/>
                <a:gd name="T49" fmla="*/ 1671 h 12162"/>
                <a:gd name="T50" fmla="*/ 1274 w 10716"/>
                <a:gd name="T51" fmla="*/ 1633 h 12162"/>
                <a:gd name="T52" fmla="*/ 1544 w 10716"/>
                <a:gd name="T53" fmla="*/ 1591 h 12162"/>
                <a:gd name="T54" fmla="*/ 1803 w 10716"/>
                <a:gd name="T55" fmla="*/ 1542 h 12162"/>
                <a:gd name="T56" fmla="*/ 2049 w 10716"/>
                <a:gd name="T57" fmla="*/ 1487 h 12162"/>
                <a:gd name="T58" fmla="*/ 2282 w 10716"/>
                <a:gd name="T59" fmla="*/ 1424 h 12162"/>
                <a:gd name="T60" fmla="*/ 2501 w 10716"/>
                <a:gd name="T61" fmla="*/ 1351 h 12162"/>
                <a:gd name="T62" fmla="*/ 2705 w 10716"/>
                <a:gd name="T63" fmla="*/ 1269 h 12162"/>
                <a:gd name="T64" fmla="*/ 7930 w 10716"/>
                <a:gd name="T65" fmla="*/ 1176 h 12162"/>
                <a:gd name="T66" fmla="*/ 8130 w 10716"/>
                <a:gd name="T67" fmla="*/ 1257 h 12162"/>
                <a:gd name="T68" fmla="*/ 8345 w 10716"/>
                <a:gd name="T69" fmla="*/ 1329 h 12162"/>
                <a:gd name="T70" fmla="*/ 8574 w 10716"/>
                <a:gd name="T71" fmla="*/ 1389 h 12162"/>
                <a:gd name="T72" fmla="*/ 8818 w 10716"/>
                <a:gd name="T73" fmla="*/ 1441 h 12162"/>
                <a:gd name="T74" fmla="*/ 9073 w 10716"/>
                <a:gd name="T75" fmla="*/ 1486 h 12162"/>
                <a:gd name="T76" fmla="*/ 9341 w 10716"/>
                <a:gd name="T77" fmla="*/ 1524 h 12162"/>
                <a:gd name="T78" fmla="*/ 9619 w 10716"/>
                <a:gd name="T79" fmla="*/ 1557 h 12162"/>
                <a:gd name="T80" fmla="*/ 9907 w 10716"/>
                <a:gd name="T81" fmla="*/ 1584 h 12162"/>
                <a:gd name="T82" fmla="*/ 10204 w 10716"/>
                <a:gd name="T83" fmla="*/ 1609 h 12162"/>
                <a:gd name="T84" fmla="*/ 10507 w 10716"/>
                <a:gd name="T85" fmla="*/ 1633 h 12162"/>
                <a:gd name="T86" fmla="*/ 10716 w 10716"/>
                <a:gd name="T87" fmla="*/ 2021 h 12162"/>
                <a:gd name="T88" fmla="*/ 10682 w 10716"/>
                <a:gd name="T89" fmla="*/ 3179 h 12162"/>
                <a:gd name="T90" fmla="*/ 10583 w 10716"/>
                <a:gd name="T91" fmla="*/ 4379 h 12162"/>
                <a:gd name="T92" fmla="*/ 10410 w 10716"/>
                <a:gd name="T93" fmla="*/ 5584 h 12162"/>
                <a:gd name="T94" fmla="*/ 10152 w 10716"/>
                <a:gd name="T95" fmla="*/ 6758 h 12162"/>
                <a:gd name="T96" fmla="*/ 9800 w 10716"/>
                <a:gd name="T97" fmla="*/ 7867 h 12162"/>
                <a:gd name="T98" fmla="*/ 9580 w 10716"/>
                <a:gd name="T99" fmla="*/ 8394 h 12162"/>
                <a:gd name="T100" fmla="*/ 9316 w 10716"/>
                <a:gd name="T101" fmla="*/ 8909 h 12162"/>
                <a:gd name="T102" fmla="*/ 9009 w 10716"/>
                <a:gd name="T103" fmla="*/ 9406 h 12162"/>
                <a:gd name="T104" fmla="*/ 8661 w 10716"/>
                <a:gd name="T105" fmla="*/ 9882 h 12162"/>
                <a:gd name="T106" fmla="*/ 8276 w 10716"/>
                <a:gd name="T107" fmla="*/ 10331 h 12162"/>
                <a:gd name="T108" fmla="*/ 7855 w 10716"/>
                <a:gd name="T109" fmla="*/ 10749 h 12162"/>
                <a:gd name="T110" fmla="*/ 7402 w 10716"/>
                <a:gd name="T111" fmla="*/ 11133 h 12162"/>
                <a:gd name="T112" fmla="*/ 6918 w 10716"/>
                <a:gd name="T113" fmla="*/ 11475 h 12162"/>
                <a:gd name="T114" fmla="*/ 6406 w 10716"/>
                <a:gd name="T115" fmla="*/ 11775 h 12162"/>
                <a:gd name="T116" fmla="*/ 5871 w 10716"/>
                <a:gd name="T117" fmla="*/ 12025 h 1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16" h="12162">
                  <a:moveTo>
                    <a:pt x="5499" y="12162"/>
                  </a:moveTo>
                  <a:lnTo>
                    <a:pt x="5311" y="12102"/>
                  </a:lnTo>
                  <a:lnTo>
                    <a:pt x="5124" y="12036"/>
                  </a:lnTo>
                  <a:lnTo>
                    <a:pt x="4941" y="11963"/>
                  </a:lnTo>
                  <a:lnTo>
                    <a:pt x="4760" y="11884"/>
                  </a:lnTo>
                  <a:lnTo>
                    <a:pt x="4581" y="11800"/>
                  </a:lnTo>
                  <a:lnTo>
                    <a:pt x="4405" y="11710"/>
                  </a:lnTo>
                  <a:lnTo>
                    <a:pt x="4234" y="11614"/>
                  </a:lnTo>
                  <a:lnTo>
                    <a:pt x="4063" y="11514"/>
                  </a:lnTo>
                  <a:lnTo>
                    <a:pt x="3896" y="11408"/>
                  </a:lnTo>
                  <a:lnTo>
                    <a:pt x="3732" y="11296"/>
                  </a:lnTo>
                  <a:lnTo>
                    <a:pt x="3572" y="11182"/>
                  </a:lnTo>
                  <a:lnTo>
                    <a:pt x="3416" y="11060"/>
                  </a:lnTo>
                  <a:lnTo>
                    <a:pt x="3262" y="10936"/>
                  </a:lnTo>
                  <a:lnTo>
                    <a:pt x="3111" y="10807"/>
                  </a:lnTo>
                  <a:lnTo>
                    <a:pt x="2965" y="10674"/>
                  </a:lnTo>
                  <a:lnTo>
                    <a:pt x="2822" y="10537"/>
                  </a:lnTo>
                  <a:lnTo>
                    <a:pt x="2682" y="10396"/>
                  </a:lnTo>
                  <a:lnTo>
                    <a:pt x="2546" y="10252"/>
                  </a:lnTo>
                  <a:lnTo>
                    <a:pt x="2414" y="10105"/>
                  </a:lnTo>
                  <a:lnTo>
                    <a:pt x="2288" y="9954"/>
                  </a:lnTo>
                  <a:lnTo>
                    <a:pt x="2164" y="9800"/>
                  </a:lnTo>
                  <a:lnTo>
                    <a:pt x="2044" y="9643"/>
                  </a:lnTo>
                  <a:lnTo>
                    <a:pt x="1929" y="9484"/>
                  </a:lnTo>
                  <a:lnTo>
                    <a:pt x="1818" y="9322"/>
                  </a:lnTo>
                  <a:lnTo>
                    <a:pt x="1712" y="9158"/>
                  </a:lnTo>
                  <a:lnTo>
                    <a:pt x="1610" y="8992"/>
                  </a:lnTo>
                  <a:lnTo>
                    <a:pt x="1513" y="8823"/>
                  </a:lnTo>
                  <a:lnTo>
                    <a:pt x="1421" y="8653"/>
                  </a:lnTo>
                  <a:lnTo>
                    <a:pt x="1333" y="8482"/>
                  </a:lnTo>
                  <a:lnTo>
                    <a:pt x="1249" y="8308"/>
                  </a:lnTo>
                  <a:lnTo>
                    <a:pt x="1171" y="8134"/>
                  </a:lnTo>
                  <a:lnTo>
                    <a:pt x="1098" y="7959"/>
                  </a:lnTo>
                  <a:lnTo>
                    <a:pt x="1027" y="7782"/>
                  </a:lnTo>
                  <a:lnTo>
                    <a:pt x="958" y="7603"/>
                  </a:lnTo>
                  <a:lnTo>
                    <a:pt x="892" y="7422"/>
                  </a:lnTo>
                  <a:lnTo>
                    <a:pt x="828" y="7238"/>
                  </a:lnTo>
                  <a:lnTo>
                    <a:pt x="767" y="7052"/>
                  </a:lnTo>
                  <a:lnTo>
                    <a:pt x="710" y="6863"/>
                  </a:lnTo>
                  <a:lnTo>
                    <a:pt x="655" y="6674"/>
                  </a:lnTo>
                  <a:lnTo>
                    <a:pt x="601" y="6481"/>
                  </a:lnTo>
                  <a:lnTo>
                    <a:pt x="552" y="6287"/>
                  </a:lnTo>
                  <a:lnTo>
                    <a:pt x="504" y="6092"/>
                  </a:lnTo>
                  <a:lnTo>
                    <a:pt x="458" y="5897"/>
                  </a:lnTo>
                  <a:lnTo>
                    <a:pt x="416" y="5700"/>
                  </a:lnTo>
                  <a:lnTo>
                    <a:pt x="376" y="5502"/>
                  </a:lnTo>
                  <a:lnTo>
                    <a:pt x="337" y="5303"/>
                  </a:lnTo>
                  <a:lnTo>
                    <a:pt x="301" y="5104"/>
                  </a:lnTo>
                  <a:lnTo>
                    <a:pt x="269" y="4903"/>
                  </a:lnTo>
                  <a:lnTo>
                    <a:pt x="237" y="4703"/>
                  </a:lnTo>
                  <a:lnTo>
                    <a:pt x="207" y="4503"/>
                  </a:lnTo>
                  <a:lnTo>
                    <a:pt x="181" y="4302"/>
                  </a:lnTo>
                  <a:lnTo>
                    <a:pt x="155" y="4103"/>
                  </a:lnTo>
                  <a:lnTo>
                    <a:pt x="133" y="3903"/>
                  </a:lnTo>
                  <a:lnTo>
                    <a:pt x="112" y="3704"/>
                  </a:lnTo>
                  <a:lnTo>
                    <a:pt x="93" y="3506"/>
                  </a:lnTo>
                  <a:lnTo>
                    <a:pt x="75" y="3308"/>
                  </a:lnTo>
                  <a:lnTo>
                    <a:pt x="60" y="3112"/>
                  </a:lnTo>
                  <a:lnTo>
                    <a:pt x="46" y="2917"/>
                  </a:lnTo>
                  <a:lnTo>
                    <a:pt x="34" y="2723"/>
                  </a:lnTo>
                  <a:lnTo>
                    <a:pt x="24" y="2531"/>
                  </a:lnTo>
                  <a:lnTo>
                    <a:pt x="16" y="2341"/>
                  </a:lnTo>
                  <a:lnTo>
                    <a:pt x="9" y="2152"/>
                  </a:lnTo>
                  <a:lnTo>
                    <a:pt x="3" y="1965"/>
                  </a:lnTo>
                  <a:lnTo>
                    <a:pt x="0" y="1781"/>
                  </a:lnTo>
                  <a:lnTo>
                    <a:pt x="103" y="1770"/>
                  </a:lnTo>
                  <a:lnTo>
                    <a:pt x="206" y="1760"/>
                  </a:lnTo>
                  <a:lnTo>
                    <a:pt x="307" y="1749"/>
                  </a:lnTo>
                  <a:lnTo>
                    <a:pt x="409" y="1739"/>
                  </a:lnTo>
                  <a:lnTo>
                    <a:pt x="509" y="1728"/>
                  </a:lnTo>
                  <a:lnTo>
                    <a:pt x="607" y="1718"/>
                  </a:lnTo>
                  <a:lnTo>
                    <a:pt x="706" y="1707"/>
                  </a:lnTo>
                  <a:lnTo>
                    <a:pt x="803" y="1695"/>
                  </a:lnTo>
                  <a:lnTo>
                    <a:pt x="900" y="1683"/>
                  </a:lnTo>
                  <a:lnTo>
                    <a:pt x="995" y="1671"/>
                  </a:lnTo>
                  <a:lnTo>
                    <a:pt x="1089" y="1660"/>
                  </a:lnTo>
                  <a:lnTo>
                    <a:pt x="1183" y="1646"/>
                  </a:lnTo>
                  <a:lnTo>
                    <a:pt x="1274" y="1633"/>
                  </a:lnTo>
                  <a:lnTo>
                    <a:pt x="1365" y="1620"/>
                  </a:lnTo>
                  <a:lnTo>
                    <a:pt x="1456" y="1605"/>
                  </a:lnTo>
                  <a:lnTo>
                    <a:pt x="1544" y="1591"/>
                  </a:lnTo>
                  <a:lnTo>
                    <a:pt x="1631" y="1575"/>
                  </a:lnTo>
                  <a:lnTo>
                    <a:pt x="1718" y="1559"/>
                  </a:lnTo>
                  <a:lnTo>
                    <a:pt x="1803" y="1542"/>
                  </a:lnTo>
                  <a:lnTo>
                    <a:pt x="1886" y="1525"/>
                  </a:lnTo>
                  <a:lnTo>
                    <a:pt x="1968" y="1507"/>
                  </a:lnTo>
                  <a:lnTo>
                    <a:pt x="2049" y="1487"/>
                  </a:lnTo>
                  <a:lnTo>
                    <a:pt x="2128" y="1467"/>
                  </a:lnTo>
                  <a:lnTo>
                    <a:pt x="2206" y="1446"/>
                  </a:lnTo>
                  <a:lnTo>
                    <a:pt x="2282" y="1424"/>
                  </a:lnTo>
                  <a:lnTo>
                    <a:pt x="2356" y="1401"/>
                  </a:lnTo>
                  <a:lnTo>
                    <a:pt x="2429" y="1377"/>
                  </a:lnTo>
                  <a:lnTo>
                    <a:pt x="2501" y="1351"/>
                  </a:lnTo>
                  <a:lnTo>
                    <a:pt x="2570" y="1325"/>
                  </a:lnTo>
                  <a:lnTo>
                    <a:pt x="2638" y="1298"/>
                  </a:lnTo>
                  <a:lnTo>
                    <a:pt x="2705" y="1269"/>
                  </a:lnTo>
                  <a:lnTo>
                    <a:pt x="2770" y="1239"/>
                  </a:lnTo>
                  <a:lnTo>
                    <a:pt x="5335" y="0"/>
                  </a:lnTo>
                  <a:lnTo>
                    <a:pt x="7930" y="1176"/>
                  </a:lnTo>
                  <a:lnTo>
                    <a:pt x="7994" y="1205"/>
                  </a:lnTo>
                  <a:lnTo>
                    <a:pt x="8061" y="1231"/>
                  </a:lnTo>
                  <a:lnTo>
                    <a:pt x="8130" y="1257"/>
                  </a:lnTo>
                  <a:lnTo>
                    <a:pt x="8200" y="1283"/>
                  </a:lnTo>
                  <a:lnTo>
                    <a:pt x="8272" y="1306"/>
                  </a:lnTo>
                  <a:lnTo>
                    <a:pt x="8345" y="1329"/>
                  </a:lnTo>
                  <a:lnTo>
                    <a:pt x="8419" y="1350"/>
                  </a:lnTo>
                  <a:lnTo>
                    <a:pt x="8497" y="1370"/>
                  </a:lnTo>
                  <a:lnTo>
                    <a:pt x="8574" y="1389"/>
                  </a:lnTo>
                  <a:lnTo>
                    <a:pt x="8654" y="1408"/>
                  </a:lnTo>
                  <a:lnTo>
                    <a:pt x="8736" y="1425"/>
                  </a:lnTo>
                  <a:lnTo>
                    <a:pt x="8818" y="1441"/>
                  </a:lnTo>
                  <a:lnTo>
                    <a:pt x="8901" y="1457"/>
                  </a:lnTo>
                  <a:lnTo>
                    <a:pt x="8986" y="1471"/>
                  </a:lnTo>
                  <a:lnTo>
                    <a:pt x="9073" y="1486"/>
                  </a:lnTo>
                  <a:lnTo>
                    <a:pt x="9161" y="1499"/>
                  </a:lnTo>
                  <a:lnTo>
                    <a:pt x="9250" y="1512"/>
                  </a:lnTo>
                  <a:lnTo>
                    <a:pt x="9341" y="1524"/>
                  </a:lnTo>
                  <a:lnTo>
                    <a:pt x="9433" y="1534"/>
                  </a:lnTo>
                  <a:lnTo>
                    <a:pt x="9525" y="1546"/>
                  </a:lnTo>
                  <a:lnTo>
                    <a:pt x="9619" y="1557"/>
                  </a:lnTo>
                  <a:lnTo>
                    <a:pt x="9715" y="1566"/>
                  </a:lnTo>
                  <a:lnTo>
                    <a:pt x="9810" y="1575"/>
                  </a:lnTo>
                  <a:lnTo>
                    <a:pt x="9907" y="1584"/>
                  </a:lnTo>
                  <a:lnTo>
                    <a:pt x="10004" y="1594"/>
                  </a:lnTo>
                  <a:lnTo>
                    <a:pt x="10104" y="1602"/>
                  </a:lnTo>
                  <a:lnTo>
                    <a:pt x="10204" y="1609"/>
                  </a:lnTo>
                  <a:lnTo>
                    <a:pt x="10304" y="1617"/>
                  </a:lnTo>
                  <a:lnTo>
                    <a:pt x="10405" y="1625"/>
                  </a:lnTo>
                  <a:lnTo>
                    <a:pt x="10507" y="1633"/>
                  </a:lnTo>
                  <a:lnTo>
                    <a:pt x="10610" y="1641"/>
                  </a:lnTo>
                  <a:lnTo>
                    <a:pt x="10714" y="1649"/>
                  </a:lnTo>
                  <a:lnTo>
                    <a:pt x="10716" y="2021"/>
                  </a:lnTo>
                  <a:lnTo>
                    <a:pt x="10711" y="2400"/>
                  </a:lnTo>
                  <a:lnTo>
                    <a:pt x="10699" y="2786"/>
                  </a:lnTo>
                  <a:lnTo>
                    <a:pt x="10682" y="3179"/>
                  </a:lnTo>
                  <a:lnTo>
                    <a:pt x="10656" y="3577"/>
                  </a:lnTo>
                  <a:lnTo>
                    <a:pt x="10623" y="3977"/>
                  </a:lnTo>
                  <a:lnTo>
                    <a:pt x="10583" y="4379"/>
                  </a:lnTo>
                  <a:lnTo>
                    <a:pt x="10535" y="4782"/>
                  </a:lnTo>
                  <a:lnTo>
                    <a:pt x="10477" y="5184"/>
                  </a:lnTo>
                  <a:lnTo>
                    <a:pt x="10410" y="5584"/>
                  </a:lnTo>
                  <a:lnTo>
                    <a:pt x="10334" y="5980"/>
                  </a:lnTo>
                  <a:lnTo>
                    <a:pt x="10249" y="6372"/>
                  </a:lnTo>
                  <a:lnTo>
                    <a:pt x="10152" y="6758"/>
                  </a:lnTo>
                  <a:lnTo>
                    <a:pt x="10046" y="7136"/>
                  </a:lnTo>
                  <a:lnTo>
                    <a:pt x="9928" y="7507"/>
                  </a:lnTo>
                  <a:lnTo>
                    <a:pt x="9800" y="7867"/>
                  </a:lnTo>
                  <a:lnTo>
                    <a:pt x="9731" y="8043"/>
                  </a:lnTo>
                  <a:lnTo>
                    <a:pt x="9658" y="8220"/>
                  </a:lnTo>
                  <a:lnTo>
                    <a:pt x="9580" y="8394"/>
                  </a:lnTo>
                  <a:lnTo>
                    <a:pt x="9497" y="8568"/>
                  </a:lnTo>
                  <a:lnTo>
                    <a:pt x="9409" y="8739"/>
                  </a:lnTo>
                  <a:lnTo>
                    <a:pt x="9316" y="8909"/>
                  </a:lnTo>
                  <a:lnTo>
                    <a:pt x="9218" y="9077"/>
                  </a:lnTo>
                  <a:lnTo>
                    <a:pt x="9116" y="9243"/>
                  </a:lnTo>
                  <a:lnTo>
                    <a:pt x="9009" y="9406"/>
                  </a:lnTo>
                  <a:lnTo>
                    <a:pt x="8897" y="9568"/>
                  </a:lnTo>
                  <a:lnTo>
                    <a:pt x="8782" y="9726"/>
                  </a:lnTo>
                  <a:lnTo>
                    <a:pt x="8661" y="9882"/>
                  </a:lnTo>
                  <a:lnTo>
                    <a:pt x="8537" y="10035"/>
                  </a:lnTo>
                  <a:lnTo>
                    <a:pt x="8409" y="10185"/>
                  </a:lnTo>
                  <a:lnTo>
                    <a:pt x="8276" y="10331"/>
                  </a:lnTo>
                  <a:lnTo>
                    <a:pt x="8140" y="10475"/>
                  </a:lnTo>
                  <a:lnTo>
                    <a:pt x="8000" y="10613"/>
                  </a:lnTo>
                  <a:lnTo>
                    <a:pt x="7855" y="10749"/>
                  </a:lnTo>
                  <a:lnTo>
                    <a:pt x="7707" y="10881"/>
                  </a:lnTo>
                  <a:lnTo>
                    <a:pt x="7557" y="11009"/>
                  </a:lnTo>
                  <a:lnTo>
                    <a:pt x="7402" y="11133"/>
                  </a:lnTo>
                  <a:lnTo>
                    <a:pt x="7243" y="11251"/>
                  </a:lnTo>
                  <a:lnTo>
                    <a:pt x="7082" y="11366"/>
                  </a:lnTo>
                  <a:lnTo>
                    <a:pt x="6918" y="11475"/>
                  </a:lnTo>
                  <a:lnTo>
                    <a:pt x="6751" y="11581"/>
                  </a:lnTo>
                  <a:lnTo>
                    <a:pt x="6581" y="11680"/>
                  </a:lnTo>
                  <a:lnTo>
                    <a:pt x="6406" y="11775"/>
                  </a:lnTo>
                  <a:lnTo>
                    <a:pt x="6230" y="11864"/>
                  </a:lnTo>
                  <a:lnTo>
                    <a:pt x="6051" y="11947"/>
                  </a:lnTo>
                  <a:lnTo>
                    <a:pt x="5871" y="12025"/>
                  </a:lnTo>
                  <a:lnTo>
                    <a:pt x="5685" y="12096"/>
                  </a:lnTo>
                  <a:lnTo>
                    <a:pt x="5499" y="12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9" y="5415"/>
              <a:ext cx="2218" cy="2118"/>
            </a:xfrm>
            <a:custGeom>
              <a:avLst/>
              <a:gdLst>
                <a:gd name="T0" fmla="*/ 0 w 4437"/>
                <a:gd name="T1" fmla="*/ 16 h 4235"/>
                <a:gd name="T2" fmla="*/ 153 w 4437"/>
                <a:gd name="T3" fmla="*/ 366 h 4235"/>
                <a:gd name="T4" fmla="*/ 324 w 4437"/>
                <a:gd name="T5" fmla="*/ 713 h 4235"/>
                <a:gd name="T6" fmla="*/ 514 w 4437"/>
                <a:gd name="T7" fmla="*/ 1052 h 4235"/>
                <a:gd name="T8" fmla="*/ 723 w 4437"/>
                <a:gd name="T9" fmla="*/ 1383 h 4235"/>
                <a:gd name="T10" fmla="*/ 950 w 4437"/>
                <a:gd name="T11" fmla="*/ 1705 h 4235"/>
                <a:gd name="T12" fmla="*/ 1194 w 4437"/>
                <a:gd name="T13" fmla="*/ 2018 h 4235"/>
                <a:gd name="T14" fmla="*/ 1452 w 4437"/>
                <a:gd name="T15" fmla="*/ 2317 h 4235"/>
                <a:gd name="T16" fmla="*/ 1730 w 4437"/>
                <a:gd name="T17" fmla="*/ 2603 h 4235"/>
                <a:gd name="T18" fmla="*/ 2021 w 4437"/>
                <a:gd name="T19" fmla="*/ 2873 h 4235"/>
                <a:gd name="T20" fmla="*/ 2327 w 4437"/>
                <a:gd name="T21" fmla="*/ 3128 h 4235"/>
                <a:gd name="T22" fmla="*/ 2643 w 4437"/>
                <a:gd name="T23" fmla="*/ 3365 h 4235"/>
                <a:gd name="T24" fmla="*/ 2976 w 4437"/>
                <a:gd name="T25" fmla="*/ 3582 h 4235"/>
                <a:gd name="T26" fmla="*/ 3319 w 4437"/>
                <a:gd name="T27" fmla="*/ 3780 h 4235"/>
                <a:gd name="T28" fmla="*/ 3677 w 4437"/>
                <a:gd name="T29" fmla="*/ 3956 h 4235"/>
                <a:gd name="T30" fmla="*/ 4043 w 4437"/>
                <a:gd name="T31" fmla="*/ 4107 h 4235"/>
                <a:gd name="T32" fmla="*/ 4419 w 4437"/>
                <a:gd name="T33" fmla="*/ 4235 h 4235"/>
                <a:gd name="T34" fmla="*/ 4249 w 4437"/>
                <a:gd name="T35" fmla="*/ 4127 h 4235"/>
                <a:gd name="T36" fmla="*/ 3882 w 4437"/>
                <a:gd name="T37" fmla="*/ 3990 h 4235"/>
                <a:gd name="T38" fmla="*/ 3524 w 4437"/>
                <a:gd name="T39" fmla="*/ 3828 h 4235"/>
                <a:gd name="T40" fmla="*/ 3177 w 4437"/>
                <a:gd name="T41" fmla="*/ 3642 h 4235"/>
                <a:gd name="T42" fmla="*/ 2842 w 4437"/>
                <a:gd name="T43" fmla="*/ 3437 h 4235"/>
                <a:gd name="T44" fmla="*/ 2519 w 4437"/>
                <a:gd name="T45" fmla="*/ 3212 h 4235"/>
                <a:gd name="T46" fmla="*/ 2210 w 4437"/>
                <a:gd name="T47" fmla="*/ 2967 h 4235"/>
                <a:gd name="T48" fmla="*/ 1915 w 4437"/>
                <a:gd name="T49" fmla="*/ 2706 h 4235"/>
                <a:gd name="T50" fmla="*/ 1631 w 4437"/>
                <a:gd name="T51" fmla="*/ 2429 h 4235"/>
                <a:gd name="T52" fmla="*/ 1366 w 4437"/>
                <a:gd name="T53" fmla="*/ 2139 h 4235"/>
                <a:gd name="T54" fmla="*/ 1115 w 4437"/>
                <a:gd name="T55" fmla="*/ 1835 h 4235"/>
                <a:gd name="T56" fmla="*/ 882 w 4437"/>
                <a:gd name="T57" fmla="*/ 1520 h 4235"/>
                <a:gd name="T58" fmla="*/ 664 w 4437"/>
                <a:gd name="T59" fmla="*/ 1195 h 4235"/>
                <a:gd name="T60" fmla="*/ 468 w 4437"/>
                <a:gd name="T61" fmla="*/ 862 h 4235"/>
                <a:gd name="T62" fmla="*/ 287 w 4437"/>
                <a:gd name="T63" fmla="*/ 522 h 4235"/>
                <a:gd name="T64" fmla="*/ 127 w 4437"/>
                <a:gd name="T65" fmla="*/ 175 h 4235"/>
                <a:gd name="T66" fmla="*/ 54 w 4437"/>
                <a:gd name="T67" fmla="*/ 0 h 4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37" h="4235">
                  <a:moveTo>
                    <a:pt x="0" y="16"/>
                  </a:moveTo>
                  <a:lnTo>
                    <a:pt x="0" y="16"/>
                  </a:lnTo>
                  <a:lnTo>
                    <a:pt x="74" y="191"/>
                  </a:lnTo>
                  <a:lnTo>
                    <a:pt x="153" y="366"/>
                  </a:lnTo>
                  <a:lnTo>
                    <a:pt x="236" y="540"/>
                  </a:lnTo>
                  <a:lnTo>
                    <a:pt x="324" y="713"/>
                  </a:lnTo>
                  <a:lnTo>
                    <a:pt x="417" y="883"/>
                  </a:lnTo>
                  <a:lnTo>
                    <a:pt x="514" y="1052"/>
                  </a:lnTo>
                  <a:lnTo>
                    <a:pt x="617" y="1219"/>
                  </a:lnTo>
                  <a:lnTo>
                    <a:pt x="723" y="1383"/>
                  </a:lnTo>
                  <a:lnTo>
                    <a:pt x="835" y="1546"/>
                  </a:lnTo>
                  <a:lnTo>
                    <a:pt x="950" y="1705"/>
                  </a:lnTo>
                  <a:lnTo>
                    <a:pt x="1070" y="1864"/>
                  </a:lnTo>
                  <a:lnTo>
                    <a:pt x="1194" y="2018"/>
                  </a:lnTo>
                  <a:lnTo>
                    <a:pt x="1321" y="2168"/>
                  </a:lnTo>
                  <a:lnTo>
                    <a:pt x="1452" y="2317"/>
                  </a:lnTo>
                  <a:lnTo>
                    <a:pt x="1590" y="2461"/>
                  </a:lnTo>
                  <a:lnTo>
                    <a:pt x="1730" y="2603"/>
                  </a:lnTo>
                  <a:lnTo>
                    <a:pt x="1873" y="2740"/>
                  </a:lnTo>
                  <a:lnTo>
                    <a:pt x="2021" y="2873"/>
                  </a:lnTo>
                  <a:lnTo>
                    <a:pt x="2172" y="3004"/>
                  </a:lnTo>
                  <a:lnTo>
                    <a:pt x="2327" y="3128"/>
                  </a:lnTo>
                  <a:lnTo>
                    <a:pt x="2484" y="3249"/>
                  </a:lnTo>
                  <a:lnTo>
                    <a:pt x="2643" y="3365"/>
                  </a:lnTo>
                  <a:lnTo>
                    <a:pt x="2809" y="3477"/>
                  </a:lnTo>
                  <a:lnTo>
                    <a:pt x="2976" y="3582"/>
                  </a:lnTo>
                  <a:lnTo>
                    <a:pt x="3148" y="3684"/>
                  </a:lnTo>
                  <a:lnTo>
                    <a:pt x="3319" y="3780"/>
                  </a:lnTo>
                  <a:lnTo>
                    <a:pt x="3497" y="3870"/>
                  </a:lnTo>
                  <a:lnTo>
                    <a:pt x="3677" y="3956"/>
                  </a:lnTo>
                  <a:lnTo>
                    <a:pt x="3858" y="4035"/>
                  </a:lnTo>
                  <a:lnTo>
                    <a:pt x="4043" y="4107"/>
                  </a:lnTo>
                  <a:lnTo>
                    <a:pt x="4231" y="4174"/>
                  </a:lnTo>
                  <a:lnTo>
                    <a:pt x="4419" y="4235"/>
                  </a:lnTo>
                  <a:lnTo>
                    <a:pt x="4437" y="4188"/>
                  </a:lnTo>
                  <a:lnTo>
                    <a:pt x="4249" y="4127"/>
                  </a:lnTo>
                  <a:lnTo>
                    <a:pt x="4064" y="4062"/>
                  </a:lnTo>
                  <a:lnTo>
                    <a:pt x="3882" y="3990"/>
                  </a:lnTo>
                  <a:lnTo>
                    <a:pt x="3701" y="3911"/>
                  </a:lnTo>
                  <a:lnTo>
                    <a:pt x="3524" y="3828"/>
                  </a:lnTo>
                  <a:lnTo>
                    <a:pt x="3349" y="3738"/>
                  </a:lnTo>
                  <a:lnTo>
                    <a:pt x="3177" y="3642"/>
                  </a:lnTo>
                  <a:lnTo>
                    <a:pt x="3009" y="3543"/>
                  </a:lnTo>
                  <a:lnTo>
                    <a:pt x="2842" y="3437"/>
                  </a:lnTo>
                  <a:lnTo>
                    <a:pt x="2679" y="3325"/>
                  </a:lnTo>
                  <a:lnTo>
                    <a:pt x="2519" y="3212"/>
                  </a:lnTo>
                  <a:lnTo>
                    <a:pt x="2363" y="3091"/>
                  </a:lnTo>
                  <a:lnTo>
                    <a:pt x="2210" y="2967"/>
                  </a:lnTo>
                  <a:lnTo>
                    <a:pt x="2060" y="2839"/>
                  </a:lnTo>
                  <a:lnTo>
                    <a:pt x="1915" y="2706"/>
                  </a:lnTo>
                  <a:lnTo>
                    <a:pt x="1772" y="2569"/>
                  </a:lnTo>
                  <a:lnTo>
                    <a:pt x="1631" y="2429"/>
                  </a:lnTo>
                  <a:lnTo>
                    <a:pt x="1497" y="2285"/>
                  </a:lnTo>
                  <a:lnTo>
                    <a:pt x="1366" y="2139"/>
                  </a:lnTo>
                  <a:lnTo>
                    <a:pt x="1239" y="1989"/>
                  </a:lnTo>
                  <a:lnTo>
                    <a:pt x="1115" y="1835"/>
                  </a:lnTo>
                  <a:lnTo>
                    <a:pt x="997" y="1679"/>
                  </a:lnTo>
                  <a:lnTo>
                    <a:pt x="882" y="1520"/>
                  </a:lnTo>
                  <a:lnTo>
                    <a:pt x="770" y="1359"/>
                  </a:lnTo>
                  <a:lnTo>
                    <a:pt x="664" y="1195"/>
                  </a:lnTo>
                  <a:lnTo>
                    <a:pt x="565" y="1031"/>
                  </a:lnTo>
                  <a:lnTo>
                    <a:pt x="468" y="862"/>
                  </a:lnTo>
                  <a:lnTo>
                    <a:pt x="375" y="692"/>
                  </a:lnTo>
                  <a:lnTo>
                    <a:pt x="287" y="522"/>
                  </a:lnTo>
                  <a:lnTo>
                    <a:pt x="203" y="348"/>
                  </a:lnTo>
                  <a:lnTo>
                    <a:pt x="127" y="175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89" y="2318"/>
              <a:ext cx="577" cy="3105"/>
            </a:xfrm>
            <a:custGeom>
              <a:avLst/>
              <a:gdLst>
                <a:gd name="T0" fmla="*/ 0 w 1153"/>
                <a:gd name="T1" fmla="*/ 25 h 6211"/>
                <a:gd name="T2" fmla="*/ 9 w 1153"/>
                <a:gd name="T3" fmla="*/ 396 h 6211"/>
                <a:gd name="T4" fmla="*/ 24 w 1153"/>
                <a:gd name="T5" fmla="*/ 775 h 6211"/>
                <a:gd name="T6" fmla="*/ 46 w 1153"/>
                <a:gd name="T7" fmla="*/ 1162 h 6211"/>
                <a:gd name="T8" fmla="*/ 74 w 1153"/>
                <a:gd name="T9" fmla="*/ 1554 h 6211"/>
                <a:gd name="T10" fmla="*/ 112 w 1153"/>
                <a:gd name="T11" fmla="*/ 1949 h 6211"/>
                <a:gd name="T12" fmla="*/ 155 w 1153"/>
                <a:gd name="T13" fmla="*/ 2349 h 6211"/>
                <a:gd name="T14" fmla="*/ 207 w 1153"/>
                <a:gd name="T15" fmla="*/ 2749 h 6211"/>
                <a:gd name="T16" fmla="*/ 268 w 1153"/>
                <a:gd name="T17" fmla="*/ 3150 h 6211"/>
                <a:gd name="T18" fmla="*/ 337 w 1153"/>
                <a:gd name="T19" fmla="*/ 3551 h 6211"/>
                <a:gd name="T20" fmla="*/ 416 w 1153"/>
                <a:gd name="T21" fmla="*/ 3947 h 6211"/>
                <a:gd name="T22" fmla="*/ 504 w 1153"/>
                <a:gd name="T23" fmla="*/ 4342 h 6211"/>
                <a:gd name="T24" fmla="*/ 603 w 1153"/>
                <a:gd name="T25" fmla="*/ 4730 h 6211"/>
                <a:gd name="T26" fmla="*/ 711 w 1153"/>
                <a:gd name="T27" fmla="*/ 5113 h 6211"/>
                <a:gd name="T28" fmla="*/ 829 w 1153"/>
                <a:gd name="T29" fmla="*/ 5488 h 6211"/>
                <a:gd name="T30" fmla="*/ 959 w 1153"/>
                <a:gd name="T31" fmla="*/ 5855 h 6211"/>
                <a:gd name="T32" fmla="*/ 1099 w 1153"/>
                <a:gd name="T33" fmla="*/ 6211 h 6211"/>
                <a:gd name="T34" fmla="*/ 1082 w 1153"/>
                <a:gd name="T35" fmla="*/ 6018 h 6211"/>
                <a:gd name="T36" fmla="*/ 947 w 1153"/>
                <a:gd name="T37" fmla="*/ 5660 h 6211"/>
                <a:gd name="T38" fmla="*/ 822 w 1153"/>
                <a:gd name="T39" fmla="*/ 5289 h 6211"/>
                <a:gd name="T40" fmla="*/ 710 w 1153"/>
                <a:gd name="T41" fmla="*/ 4912 h 6211"/>
                <a:gd name="T42" fmla="*/ 608 w 1153"/>
                <a:gd name="T43" fmla="*/ 4526 h 6211"/>
                <a:gd name="T44" fmla="*/ 514 w 1153"/>
                <a:gd name="T45" fmla="*/ 4137 h 6211"/>
                <a:gd name="T46" fmla="*/ 432 w 1153"/>
                <a:gd name="T47" fmla="*/ 3742 h 6211"/>
                <a:gd name="T48" fmla="*/ 358 w 1153"/>
                <a:gd name="T49" fmla="*/ 3345 h 6211"/>
                <a:gd name="T50" fmla="*/ 294 w 1153"/>
                <a:gd name="T51" fmla="*/ 2944 h 6211"/>
                <a:gd name="T52" fmla="*/ 237 w 1153"/>
                <a:gd name="T53" fmla="*/ 2544 h 6211"/>
                <a:gd name="T54" fmla="*/ 189 w 1153"/>
                <a:gd name="T55" fmla="*/ 2146 h 6211"/>
                <a:gd name="T56" fmla="*/ 149 w 1153"/>
                <a:gd name="T57" fmla="*/ 1749 h 6211"/>
                <a:gd name="T58" fmla="*/ 116 w 1153"/>
                <a:gd name="T59" fmla="*/ 1355 h 6211"/>
                <a:gd name="T60" fmla="*/ 91 w 1153"/>
                <a:gd name="T61" fmla="*/ 967 h 6211"/>
                <a:gd name="T62" fmla="*/ 73 w 1153"/>
                <a:gd name="T63" fmla="*/ 585 h 6211"/>
                <a:gd name="T64" fmla="*/ 59 w 1153"/>
                <a:gd name="T65" fmla="*/ 209 h 6211"/>
                <a:gd name="T66" fmla="*/ 31 w 1153"/>
                <a:gd name="T67" fmla="*/ 50 h 6211"/>
                <a:gd name="T68" fmla="*/ 53 w 1153"/>
                <a:gd name="T69" fmla="*/ 14 h 6211"/>
                <a:gd name="T70" fmla="*/ 38 w 1153"/>
                <a:gd name="T71" fmla="*/ 1 h 6211"/>
                <a:gd name="T72" fmla="*/ 18 w 1153"/>
                <a:gd name="T73" fmla="*/ 1 h 6211"/>
                <a:gd name="T74" fmla="*/ 3 w 1153"/>
                <a:gd name="T75" fmla="*/ 14 h 6211"/>
                <a:gd name="T76" fmla="*/ 25 w 1153"/>
                <a:gd name="T77" fmla="*/ 0 h 6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3" h="6211">
                  <a:moveTo>
                    <a:pt x="25" y="0"/>
                  </a:moveTo>
                  <a:lnTo>
                    <a:pt x="0" y="25"/>
                  </a:lnTo>
                  <a:lnTo>
                    <a:pt x="3" y="209"/>
                  </a:lnTo>
                  <a:lnTo>
                    <a:pt x="9" y="396"/>
                  </a:lnTo>
                  <a:lnTo>
                    <a:pt x="16" y="585"/>
                  </a:lnTo>
                  <a:lnTo>
                    <a:pt x="24" y="775"/>
                  </a:lnTo>
                  <a:lnTo>
                    <a:pt x="34" y="967"/>
                  </a:lnTo>
                  <a:lnTo>
                    <a:pt x="46" y="1162"/>
                  </a:lnTo>
                  <a:lnTo>
                    <a:pt x="59" y="1357"/>
                  </a:lnTo>
                  <a:lnTo>
                    <a:pt x="74" y="1554"/>
                  </a:lnTo>
                  <a:lnTo>
                    <a:pt x="92" y="1751"/>
                  </a:lnTo>
                  <a:lnTo>
                    <a:pt x="112" y="1949"/>
                  </a:lnTo>
                  <a:lnTo>
                    <a:pt x="132" y="2148"/>
                  </a:lnTo>
                  <a:lnTo>
                    <a:pt x="155" y="2349"/>
                  </a:lnTo>
                  <a:lnTo>
                    <a:pt x="180" y="2549"/>
                  </a:lnTo>
                  <a:lnTo>
                    <a:pt x="207" y="2749"/>
                  </a:lnTo>
                  <a:lnTo>
                    <a:pt x="237" y="2950"/>
                  </a:lnTo>
                  <a:lnTo>
                    <a:pt x="268" y="3150"/>
                  </a:lnTo>
                  <a:lnTo>
                    <a:pt x="301" y="3350"/>
                  </a:lnTo>
                  <a:lnTo>
                    <a:pt x="337" y="3551"/>
                  </a:lnTo>
                  <a:lnTo>
                    <a:pt x="376" y="3750"/>
                  </a:lnTo>
                  <a:lnTo>
                    <a:pt x="416" y="3947"/>
                  </a:lnTo>
                  <a:lnTo>
                    <a:pt x="458" y="4145"/>
                  </a:lnTo>
                  <a:lnTo>
                    <a:pt x="504" y="4342"/>
                  </a:lnTo>
                  <a:lnTo>
                    <a:pt x="552" y="4537"/>
                  </a:lnTo>
                  <a:lnTo>
                    <a:pt x="603" y="4730"/>
                  </a:lnTo>
                  <a:lnTo>
                    <a:pt x="656" y="4923"/>
                  </a:lnTo>
                  <a:lnTo>
                    <a:pt x="711" y="5113"/>
                  </a:lnTo>
                  <a:lnTo>
                    <a:pt x="768" y="5302"/>
                  </a:lnTo>
                  <a:lnTo>
                    <a:pt x="829" y="5488"/>
                  </a:lnTo>
                  <a:lnTo>
                    <a:pt x="894" y="5673"/>
                  </a:lnTo>
                  <a:lnTo>
                    <a:pt x="959" y="5855"/>
                  </a:lnTo>
                  <a:lnTo>
                    <a:pt x="1028" y="6034"/>
                  </a:lnTo>
                  <a:lnTo>
                    <a:pt x="1099" y="6211"/>
                  </a:lnTo>
                  <a:lnTo>
                    <a:pt x="1153" y="6195"/>
                  </a:lnTo>
                  <a:lnTo>
                    <a:pt x="1082" y="6018"/>
                  </a:lnTo>
                  <a:lnTo>
                    <a:pt x="1013" y="5839"/>
                  </a:lnTo>
                  <a:lnTo>
                    <a:pt x="947" y="5660"/>
                  </a:lnTo>
                  <a:lnTo>
                    <a:pt x="883" y="5475"/>
                  </a:lnTo>
                  <a:lnTo>
                    <a:pt x="822" y="5289"/>
                  </a:lnTo>
                  <a:lnTo>
                    <a:pt x="765" y="5102"/>
                  </a:lnTo>
                  <a:lnTo>
                    <a:pt x="710" y="4912"/>
                  </a:lnTo>
                  <a:lnTo>
                    <a:pt x="656" y="4720"/>
                  </a:lnTo>
                  <a:lnTo>
                    <a:pt x="608" y="4526"/>
                  </a:lnTo>
                  <a:lnTo>
                    <a:pt x="561" y="4331"/>
                  </a:lnTo>
                  <a:lnTo>
                    <a:pt x="514" y="4137"/>
                  </a:lnTo>
                  <a:lnTo>
                    <a:pt x="473" y="3940"/>
                  </a:lnTo>
                  <a:lnTo>
                    <a:pt x="432" y="3742"/>
                  </a:lnTo>
                  <a:lnTo>
                    <a:pt x="394" y="3543"/>
                  </a:lnTo>
                  <a:lnTo>
                    <a:pt x="358" y="3345"/>
                  </a:lnTo>
                  <a:lnTo>
                    <a:pt x="325" y="3145"/>
                  </a:lnTo>
                  <a:lnTo>
                    <a:pt x="294" y="2944"/>
                  </a:lnTo>
                  <a:lnTo>
                    <a:pt x="264" y="2744"/>
                  </a:lnTo>
                  <a:lnTo>
                    <a:pt x="237" y="2544"/>
                  </a:lnTo>
                  <a:lnTo>
                    <a:pt x="212" y="2346"/>
                  </a:lnTo>
                  <a:lnTo>
                    <a:pt x="189" y="2146"/>
                  </a:lnTo>
                  <a:lnTo>
                    <a:pt x="168" y="1947"/>
                  </a:lnTo>
                  <a:lnTo>
                    <a:pt x="149" y="1749"/>
                  </a:lnTo>
                  <a:lnTo>
                    <a:pt x="131" y="1551"/>
                  </a:lnTo>
                  <a:lnTo>
                    <a:pt x="116" y="1355"/>
                  </a:lnTo>
                  <a:lnTo>
                    <a:pt x="103" y="1160"/>
                  </a:lnTo>
                  <a:lnTo>
                    <a:pt x="91" y="967"/>
                  </a:lnTo>
                  <a:lnTo>
                    <a:pt x="80" y="775"/>
                  </a:lnTo>
                  <a:lnTo>
                    <a:pt x="73" y="585"/>
                  </a:lnTo>
                  <a:lnTo>
                    <a:pt x="65" y="396"/>
                  </a:lnTo>
                  <a:lnTo>
                    <a:pt x="59" y="209"/>
                  </a:lnTo>
                  <a:lnTo>
                    <a:pt x="56" y="25"/>
                  </a:lnTo>
                  <a:lnTo>
                    <a:pt x="31" y="50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8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802" y="2048"/>
              <a:ext cx="1393" cy="295"/>
            </a:xfrm>
            <a:custGeom>
              <a:avLst/>
              <a:gdLst>
                <a:gd name="T0" fmla="*/ 2759 w 2786"/>
                <a:gd name="T1" fmla="*/ 0 h 589"/>
                <a:gd name="T2" fmla="*/ 2629 w 2786"/>
                <a:gd name="T3" fmla="*/ 59 h 589"/>
                <a:gd name="T4" fmla="*/ 2494 w 2786"/>
                <a:gd name="T5" fmla="*/ 112 h 589"/>
                <a:gd name="T6" fmla="*/ 2350 w 2786"/>
                <a:gd name="T7" fmla="*/ 160 h 589"/>
                <a:gd name="T8" fmla="*/ 2201 w 2786"/>
                <a:gd name="T9" fmla="*/ 205 h 589"/>
                <a:gd name="T10" fmla="*/ 2044 w 2786"/>
                <a:gd name="T11" fmla="*/ 246 h 589"/>
                <a:gd name="T12" fmla="*/ 1883 w 2786"/>
                <a:gd name="T13" fmla="*/ 284 h 589"/>
                <a:gd name="T14" fmla="*/ 1715 w 2786"/>
                <a:gd name="T15" fmla="*/ 317 h 589"/>
                <a:gd name="T16" fmla="*/ 1543 w 2786"/>
                <a:gd name="T17" fmla="*/ 349 h 589"/>
                <a:gd name="T18" fmla="*/ 1364 w 2786"/>
                <a:gd name="T19" fmla="*/ 378 h 589"/>
                <a:gd name="T20" fmla="*/ 1182 w 2786"/>
                <a:gd name="T21" fmla="*/ 404 h 589"/>
                <a:gd name="T22" fmla="*/ 995 w 2786"/>
                <a:gd name="T23" fmla="*/ 429 h 589"/>
                <a:gd name="T24" fmla="*/ 803 w 2786"/>
                <a:gd name="T25" fmla="*/ 453 h 589"/>
                <a:gd name="T26" fmla="*/ 607 w 2786"/>
                <a:gd name="T27" fmla="*/ 475 h 589"/>
                <a:gd name="T28" fmla="*/ 409 w 2786"/>
                <a:gd name="T29" fmla="*/ 497 h 589"/>
                <a:gd name="T30" fmla="*/ 206 w 2786"/>
                <a:gd name="T31" fmla="*/ 518 h 589"/>
                <a:gd name="T32" fmla="*/ 0 w 2786"/>
                <a:gd name="T33" fmla="*/ 539 h 589"/>
                <a:gd name="T34" fmla="*/ 109 w 2786"/>
                <a:gd name="T35" fmla="*/ 578 h 589"/>
                <a:gd name="T36" fmla="*/ 313 w 2786"/>
                <a:gd name="T37" fmla="*/ 557 h 589"/>
                <a:gd name="T38" fmla="*/ 515 w 2786"/>
                <a:gd name="T39" fmla="*/ 536 h 589"/>
                <a:gd name="T40" fmla="*/ 712 w 2786"/>
                <a:gd name="T41" fmla="*/ 515 h 589"/>
                <a:gd name="T42" fmla="*/ 906 w 2786"/>
                <a:gd name="T43" fmla="*/ 491 h 589"/>
                <a:gd name="T44" fmla="*/ 1095 w 2786"/>
                <a:gd name="T45" fmla="*/ 468 h 589"/>
                <a:gd name="T46" fmla="*/ 1282 w 2786"/>
                <a:gd name="T47" fmla="*/ 441 h 589"/>
                <a:gd name="T48" fmla="*/ 1464 w 2786"/>
                <a:gd name="T49" fmla="*/ 414 h 589"/>
                <a:gd name="T50" fmla="*/ 1639 w 2786"/>
                <a:gd name="T51" fmla="*/ 383 h 589"/>
                <a:gd name="T52" fmla="*/ 1812 w 2786"/>
                <a:gd name="T53" fmla="*/ 349 h 589"/>
                <a:gd name="T54" fmla="*/ 1977 w 2786"/>
                <a:gd name="T55" fmla="*/ 313 h 589"/>
                <a:gd name="T56" fmla="*/ 2138 w 2786"/>
                <a:gd name="T57" fmla="*/ 274 h 589"/>
                <a:gd name="T58" fmla="*/ 2294 w 2786"/>
                <a:gd name="T59" fmla="*/ 230 h 589"/>
                <a:gd name="T60" fmla="*/ 2443 w 2786"/>
                <a:gd name="T61" fmla="*/ 184 h 589"/>
                <a:gd name="T62" fmla="*/ 2583 w 2786"/>
                <a:gd name="T63" fmla="*/ 130 h 589"/>
                <a:gd name="T64" fmla="*/ 2720 w 2786"/>
                <a:gd name="T65" fmla="*/ 75 h 589"/>
                <a:gd name="T66" fmla="*/ 2786 w 2786"/>
                <a:gd name="T67" fmla="*/ 4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6" h="589">
                  <a:moveTo>
                    <a:pt x="2759" y="0"/>
                  </a:moveTo>
                  <a:lnTo>
                    <a:pt x="2759" y="0"/>
                  </a:lnTo>
                  <a:lnTo>
                    <a:pt x="2697" y="30"/>
                  </a:lnTo>
                  <a:lnTo>
                    <a:pt x="2629" y="59"/>
                  </a:lnTo>
                  <a:lnTo>
                    <a:pt x="2562" y="85"/>
                  </a:lnTo>
                  <a:lnTo>
                    <a:pt x="2494" y="112"/>
                  </a:lnTo>
                  <a:lnTo>
                    <a:pt x="2422" y="137"/>
                  </a:lnTo>
                  <a:lnTo>
                    <a:pt x="2350" y="160"/>
                  </a:lnTo>
                  <a:lnTo>
                    <a:pt x="2276" y="183"/>
                  </a:lnTo>
                  <a:lnTo>
                    <a:pt x="2201" y="205"/>
                  </a:lnTo>
                  <a:lnTo>
                    <a:pt x="2123" y="226"/>
                  </a:lnTo>
                  <a:lnTo>
                    <a:pt x="2044" y="246"/>
                  </a:lnTo>
                  <a:lnTo>
                    <a:pt x="1965" y="266"/>
                  </a:lnTo>
                  <a:lnTo>
                    <a:pt x="1883" y="284"/>
                  </a:lnTo>
                  <a:lnTo>
                    <a:pt x="1800" y="301"/>
                  </a:lnTo>
                  <a:lnTo>
                    <a:pt x="1715" y="317"/>
                  </a:lnTo>
                  <a:lnTo>
                    <a:pt x="1630" y="333"/>
                  </a:lnTo>
                  <a:lnTo>
                    <a:pt x="1543" y="349"/>
                  </a:lnTo>
                  <a:lnTo>
                    <a:pt x="1455" y="363"/>
                  </a:lnTo>
                  <a:lnTo>
                    <a:pt x="1364" y="378"/>
                  </a:lnTo>
                  <a:lnTo>
                    <a:pt x="1273" y="391"/>
                  </a:lnTo>
                  <a:lnTo>
                    <a:pt x="1182" y="404"/>
                  </a:lnTo>
                  <a:lnTo>
                    <a:pt x="1089" y="417"/>
                  </a:lnTo>
                  <a:lnTo>
                    <a:pt x="995" y="429"/>
                  </a:lnTo>
                  <a:lnTo>
                    <a:pt x="900" y="441"/>
                  </a:lnTo>
                  <a:lnTo>
                    <a:pt x="803" y="453"/>
                  </a:lnTo>
                  <a:lnTo>
                    <a:pt x="706" y="465"/>
                  </a:lnTo>
                  <a:lnTo>
                    <a:pt x="607" y="475"/>
                  </a:lnTo>
                  <a:lnTo>
                    <a:pt x="509" y="486"/>
                  </a:lnTo>
                  <a:lnTo>
                    <a:pt x="409" y="497"/>
                  </a:lnTo>
                  <a:lnTo>
                    <a:pt x="307" y="507"/>
                  </a:lnTo>
                  <a:lnTo>
                    <a:pt x="206" y="518"/>
                  </a:lnTo>
                  <a:lnTo>
                    <a:pt x="103" y="528"/>
                  </a:lnTo>
                  <a:lnTo>
                    <a:pt x="0" y="539"/>
                  </a:lnTo>
                  <a:lnTo>
                    <a:pt x="6" y="589"/>
                  </a:lnTo>
                  <a:lnTo>
                    <a:pt x="109" y="578"/>
                  </a:lnTo>
                  <a:lnTo>
                    <a:pt x="212" y="568"/>
                  </a:lnTo>
                  <a:lnTo>
                    <a:pt x="313" y="557"/>
                  </a:lnTo>
                  <a:lnTo>
                    <a:pt x="415" y="547"/>
                  </a:lnTo>
                  <a:lnTo>
                    <a:pt x="515" y="536"/>
                  </a:lnTo>
                  <a:lnTo>
                    <a:pt x="613" y="526"/>
                  </a:lnTo>
                  <a:lnTo>
                    <a:pt x="712" y="515"/>
                  </a:lnTo>
                  <a:lnTo>
                    <a:pt x="809" y="503"/>
                  </a:lnTo>
                  <a:lnTo>
                    <a:pt x="906" y="491"/>
                  </a:lnTo>
                  <a:lnTo>
                    <a:pt x="1001" y="479"/>
                  </a:lnTo>
                  <a:lnTo>
                    <a:pt x="1095" y="468"/>
                  </a:lnTo>
                  <a:lnTo>
                    <a:pt x="1191" y="454"/>
                  </a:lnTo>
                  <a:lnTo>
                    <a:pt x="1282" y="441"/>
                  </a:lnTo>
                  <a:lnTo>
                    <a:pt x="1373" y="428"/>
                  </a:lnTo>
                  <a:lnTo>
                    <a:pt x="1464" y="414"/>
                  </a:lnTo>
                  <a:lnTo>
                    <a:pt x="1552" y="399"/>
                  </a:lnTo>
                  <a:lnTo>
                    <a:pt x="1639" y="383"/>
                  </a:lnTo>
                  <a:lnTo>
                    <a:pt x="1727" y="367"/>
                  </a:lnTo>
                  <a:lnTo>
                    <a:pt x="1812" y="349"/>
                  </a:lnTo>
                  <a:lnTo>
                    <a:pt x="1895" y="332"/>
                  </a:lnTo>
                  <a:lnTo>
                    <a:pt x="1977" y="313"/>
                  </a:lnTo>
                  <a:lnTo>
                    <a:pt x="2059" y="294"/>
                  </a:lnTo>
                  <a:lnTo>
                    <a:pt x="2138" y="274"/>
                  </a:lnTo>
                  <a:lnTo>
                    <a:pt x="2216" y="253"/>
                  </a:lnTo>
                  <a:lnTo>
                    <a:pt x="2294" y="230"/>
                  </a:lnTo>
                  <a:lnTo>
                    <a:pt x="2368" y="208"/>
                  </a:lnTo>
                  <a:lnTo>
                    <a:pt x="2443" y="184"/>
                  </a:lnTo>
                  <a:lnTo>
                    <a:pt x="2514" y="156"/>
                  </a:lnTo>
                  <a:lnTo>
                    <a:pt x="2583" y="130"/>
                  </a:lnTo>
                  <a:lnTo>
                    <a:pt x="2653" y="104"/>
                  </a:lnTo>
                  <a:lnTo>
                    <a:pt x="2720" y="75"/>
                  </a:lnTo>
                  <a:lnTo>
                    <a:pt x="2786" y="44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181" y="1427"/>
              <a:ext cx="1304" cy="644"/>
            </a:xfrm>
            <a:custGeom>
              <a:avLst/>
              <a:gdLst>
                <a:gd name="T0" fmla="*/ 2591 w 2607"/>
                <a:gd name="T1" fmla="*/ 3 h 1286"/>
                <a:gd name="T2" fmla="*/ 2565 w 2607"/>
                <a:gd name="T3" fmla="*/ 3 h 1286"/>
                <a:gd name="T4" fmla="*/ 0 w 2607"/>
                <a:gd name="T5" fmla="*/ 1242 h 1286"/>
                <a:gd name="T6" fmla="*/ 27 w 2607"/>
                <a:gd name="T7" fmla="*/ 1286 h 1286"/>
                <a:gd name="T8" fmla="*/ 2592 w 2607"/>
                <a:gd name="T9" fmla="*/ 47 h 1286"/>
                <a:gd name="T10" fmla="*/ 2567 w 2607"/>
                <a:gd name="T11" fmla="*/ 47 h 1286"/>
                <a:gd name="T12" fmla="*/ 2592 w 2607"/>
                <a:gd name="T13" fmla="*/ 47 h 1286"/>
                <a:gd name="T14" fmla="*/ 2601 w 2607"/>
                <a:gd name="T15" fmla="*/ 41 h 1286"/>
                <a:gd name="T16" fmla="*/ 2607 w 2607"/>
                <a:gd name="T17" fmla="*/ 32 h 1286"/>
                <a:gd name="T18" fmla="*/ 2607 w 2607"/>
                <a:gd name="T19" fmla="*/ 22 h 1286"/>
                <a:gd name="T20" fmla="*/ 2604 w 2607"/>
                <a:gd name="T21" fmla="*/ 13 h 1286"/>
                <a:gd name="T22" fmla="*/ 2597 w 2607"/>
                <a:gd name="T23" fmla="*/ 5 h 1286"/>
                <a:gd name="T24" fmla="*/ 2588 w 2607"/>
                <a:gd name="T25" fmla="*/ 1 h 1286"/>
                <a:gd name="T26" fmla="*/ 2577 w 2607"/>
                <a:gd name="T27" fmla="*/ 0 h 1286"/>
                <a:gd name="T28" fmla="*/ 2565 w 2607"/>
                <a:gd name="T29" fmla="*/ 3 h 1286"/>
                <a:gd name="T30" fmla="*/ 2591 w 2607"/>
                <a:gd name="T31" fmla="*/ 3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7" h="1286">
                  <a:moveTo>
                    <a:pt x="2591" y="3"/>
                  </a:moveTo>
                  <a:lnTo>
                    <a:pt x="2565" y="3"/>
                  </a:lnTo>
                  <a:lnTo>
                    <a:pt x="0" y="1242"/>
                  </a:lnTo>
                  <a:lnTo>
                    <a:pt x="27" y="1286"/>
                  </a:lnTo>
                  <a:lnTo>
                    <a:pt x="2592" y="47"/>
                  </a:lnTo>
                  <a:lnTo>
                    <a:pt x="2567" y="47"/>
                  </a:lnTo>
                  <a:lnTo>
                    <a:pt x="2592" y="47"/>
                  </a:lnTo>
                  <a:lnTo>
                    <a:pt x="2601" y="41"/>
                  </a:lnTo>
                  <a:lnTo>
                    <a:pt x="2607" y="32"/>
                  </a:lnTo>
                  <a:lnTo>
                    <a:pt x="2607" y="22"/>
                  </a:lnTo>
                  <a:lnTo>
                    <a:pt x="2604" y="13"/>
                  </a:lnTo>
                  <a:lnTo>
                    <a:pt x="2597" y="5"/>
                  </a:lnTo>
                  <a:lnTo>
                    <a:pt x="2588" y="1"/>
                  </a:lnTo>
                  <a:lnTo>
                    <a:pt x="2577" y="0"/>
                  </a:lnTo>
                  <a:lnTo>
                    <a:pt x="2565" y="3"/>
                  </a:lnTo>
                  <a:lnTo>
                    <a:pt x="259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64" y="1429"/>
              <a:ext cx="1310" cy="610"/>
            </a:xfrm>
            <a:custGeom>
              <a:avLst/>
              <a:gdLst>
                <a:gd name="T0" fmla="*/ 2619 w 2619"/>
                <a:gd name="T1" fmla="*/ 1175 h 1220"/>
                <a:gd name="T2" fmla="*/ 2619 w 2619"/>
                <a:gd name="T3" fmla="*/ 1175 h 1220"/>
                <a:gd name="T4" fmla="*/ 24 w 2619"/>
                <a:gd name="T5" fmla="*/ 0 h 1220"/>
                <a:gd name="T6" fmla="*/ 0 w 2619"/>
                <a:gd name="T7" fmla="*/ 44 h 1220"/>
                <a:gd name="T8" fmla="*/ 2595 w 2619"/>
                <a:gd name="T9" fmla="*/ 1220 h 1220"/>
                <a:gd name="T10" fmla="*/ 2595 w 2619"/>
                <a:gd name="T11" fmla="*/ 1220 h 1220"/>
                <a:gd name="T12" fmla="*/ 2619 w 2619"/>
                <a:gd name="T13" fmla="*/ 1175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9" h="1220">
                  <a:moveTo>
                    <a:pt x="2619" y="1175"/>
                  </a:moveTo>
                  <a:lnTo>
                    <a:pt x="2619" y="1175"/>
                  </a:lnTo>
                  <a:lnTo>
                    <a:pt x="24" y="0"/>
                  </a:lnTo>
                  <a:lnTo>
                    <a:pt x="0" y="44"/>
                  </a:lnTo>
                  <a:lnTo>
                    <a:pt x="2595" y="1220"/>
                  </a:lnTo>
                  <a:lnTo>
                    <a:pt x="2619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762" y="2017"/>
              <a:ext cx="1412" cy="260"/>
            </a:xfrm>
            <a:custGeom>
              <a:avLst/>
              <a:gdLst>
                <a:gd name="T0" fmla="*/ 2798 w 2825"/>
                <a:gd name="T1" fmla="*/ 471 h 521"/>
                <a:gd name="T2" fmla="*/ 2590 w 2825"/>
                <a:gd name="T3" fmla="*/ 455 h 521"/>
                <a:gd name="T4" fmla="*/ 2387 w 2825"/>
                <a:gd name="T5" fmla="*/ 439 h 521"/>
                <a:gd name="T6" fmla="*/ 2188 w 2825"/>
                <a:gd name="T7" fmla="*/ 423 h 521"/>
                <a:gd name="T8" fmla="*/ 1992 w 2825"/>
                <a:gd name="T9" fmla="*/ 406 h 521"/>
                <a:gd name="T10" fmla="*/ 1800 w 2825"/>
                <a:gd name="T11" fmla="*/ 388 h 521"/>
                <a:gd name="T12" fmla="*/ 1610 w 2825"/>
                <a:gd name="T13" fmla="*/ 368 h 521"/>
                <a:gd name="T14" fmla="*/ 1426 w 2825"/>
                <a:gd name="T15" fmla="*/ 346 h 521"/>
                <a:gd name="T16" fmla="*/ 1247 w 2825"/>
                <a:gd name="T17" fmla="*/ 321 h 521"/>
                <a:gd name="T18" fmla="*/ 1073 w 2825"/>
                <a:gd name="T19" fmla="*/ 293 h 521"/>
                <a:gd name="T20" fmla="*/ 906 w 2825"/>
                <a:gd name="T21" fmla="*/ 263 h 521"/>
                <a:gd name="T22" fmla="*/ 742 w 2825"/>
                <a:gd name="T23" fmla="*/ 231 h 521"/>
                <a:gd name="T24" fmla="*/ 586 w 2825"/>
                <a:gd name="T25" fmla="*/ 193 h 521"/>
                <a:gd name="T26" fmla="*/ 436 w 2825"/>
                <a:gd name="T27" fmla="*/ 152 h 521"/>
                <a:gd name="T28" fmla="*/ 292 w 2825"/>
                <a:gd name="T29" fmla="*/ 106 h 521"/>
                <a:gd name="T30" fmla="*/ 154 w 2825"/>
                <a:gd name="T31" fmla="*/ 56 h 521"/>
                <a:gd name="T32" fmla="*/ 24 w 2825"/>
                <a:gd name="T33" fmla="*/ 0 h 521"/>
                <a:gd name="T34" fmla="*/ 64 w 2825"/>
                <a:gd name="T35" fmla="*/ 74 h 521"/>
                <a:gd name="T36" fmla="*/ 201 w 2825"/>
                <a:gd name="T37" fmla="*/ 127 h 521"/>
                <a:gd name="T38" fmla="*/ 345 w 2825"/>
                <a:gd name="T39" fmla="*/ 177 h 521"/>
                <a:gd name="T40" fmla="*/ 494 w 2825"/>
                <a:gd name="T41" fmla="*/ 220 h 521"/>
                <a:gd name="T42" fmla="*/ 649 w 2825"/>
                <a:gd name="T43" fmla="*/ 260 h 521"/>
                <a:gd name="T44" fmla="*/ 812 w 2825"/>
                <a:gd name="T45" fmla="*/ 296 h 521"/>
                <a:gd name="T46" fmla="*/ 979 w 2825"/>
                <a:gd name="T47" fmla="*/ 329 h 521"/>
                <a:gd name="T48" fmla="*/ 1150 w 2825"/>
                <a:gd name="T49" fmla="*/ 358 h 521"/>
                <a:gd name="T50" fmla="*/ 1329 w 2825"/>
                <a:gd name="T51" fmla="*/ 384 h 521"/>
                <a:gd name="T52" fmla="*/ 1512 w 2825"/>
                <a:gd name="T53" fmla="*/ 406 h 521"/>
                <a:gd name="T54" fmla="*/ 1698 w 2825"/>
                <a:gd name="T55" fmla="*/ 429 h 521"/>
                <a:gd name="T56" fmla="*/ 1889 w 2825"/>
                <a:gd name="T57" fmla="*/ 447 h 521"/>
                <a:gd name="T58" fmla="*/ 2085 w 2825"/>
                <a:gd name="T59" fmla="*/ 466 h 521"/>
                <a:gd name="T60" fmla="*/ 2285 w 2825"/>
                <a:gd name="T61" fmla="*/ 481 h 521"/>
                <a:gd name="T62" fmla="*/ 2486 w 2825"/>
                <a:gd name="T63" fmla="*/ 497 h 521"/>
                <a:gd name="T64" fmla="*/ 2690 w 2825"/>
                <a:gd name="T65" fmla="*/ 513 h 521"/>
                <a:gd name="T66" fmla="*/ 2768 w 2825"/>
                <a:gd name="T67" fmla="*/ 496 h 521"/>
                <a:gd name="T68" fmla="*/ 2816 w 2825"/>
                <a:gd name="T69" fmla="*/ 514 h 521"/>
                <a:gd name="T70" fmla="*/ 2819 w 2825"/>
                <a:gd name="T71" fmla="*/ 479 h 521"/>
                <a:gd name="T72" fmla="*/ 2825 w 2825"/>
                <a:gd name="T73" fmla="*/ 49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25" h="521">
                  <a:moveTo>
                    <a:pt x="2825" y="496"/>
                  </a:moveTo>
                  <a:lnTo>
                    <a:pt x="2798" y="471"/>
                  </a:lnTo>
                  <a:lnTo>
                    <a:pt x="2693" y="463"/>
                  </a:lnTo>
                  <a:lnTo>
                    <a:pt x="2590" y="455"/>
                  </a:lnTo>
                  <a:lnTo>
                    <a:pt x="2489" y="447"/>
                  </a:lnTo>
                  <a:lnTo>
                    <a:pt x="2387" y="439"/>
                  </a:lnTo>
                  <a:lnTo>
                    <a:pt x="2288" y="431"/>
                  </a:lnTo>
                  <a:lnTo>
                    <a:pt x="2188" y="423"/>
                  </a:lnTo>
                  <a:lnTo>
                    <a:pt x="2088" y="416"/>
                  </a:lnTo>
                  <a:lnTo>
                    <a:pt x="1992" y="406"/>
                  </a:lnTo>
                  <a:lnTo>
                    <a:pt x="1895" y="397"/>
                  </a:lnTo>
                  <a:lnTo>
                    <a:pt x="1800" y="388"/>
                  </a:lnTo>
                  <a:lnTo>
                    <a:pt x="1704" y="379"/>
                  </a:lnTo>
                  <a:lnTo>
                    <a:pt x="1610" y="368"/>
                  </a:lnTo>
                  <a:lnTo>
                    <a:pt x="1518" y="356"/>
                  </a:lnTo>
                  <a:lnTo>
                    <a:pt x="1426" y="346"/>
                  </a:lnTo>
                  <a:lnTo>
                    <a:pt x="1335" y="334"/>
                  </a:lnTo>
                  <a:lnTo>
                    <a:pt x="1247" y="321"/>
                  </a:lnTo>
                  <a:lnTo>
                    <a:pt x="1159" y="307"/>
                  </a:lnTo>
                  <a:lnTo>
                    <a:pt x="1073" y="293"/>
                  </a:lnTo>
                  <a:lnTo>
                    <a:pt x="988" y="278"/>
                  </a:lnTo>
                  <a:lnTo>
                    <a:pt x="906" y="263"/>
                  </a:lnTo>
                  <a:lnTo>
                    <a:pt x="824" y="248"/>
                  </a:lnTo>
                  <a:lnTo>
                    <a:pt x="742" y="231"/>
                  </a:lnTo>
                  <a:lnTo>
                    <a:pt x="664" y="213"/>
                  </a:lnTo>
                  <a:lnTo>
                    <a:pt x="586" y="193"/>
                  </a:lnTo>
                  <a:lnTo>
                    <a:pt x="509" y="173"/>
                  </a:lnTo>
                  <a:lnTo>
                    <a:pt x="436" y="152"/>
                  </a:lnTo>
                  <a:lnTo>
                    <a:pt x="362" y="130"/>
                  </a:lnTo>
                  <a:lnTo>
                    <a:pt x="292" y="106"/>
                  </a:lnTo>
                  <a:lnTo>
                    <a:pt x="222" y="82"/>
                  </a:lnTo>
                  <a:lnTo>
                    <a:pt x="154" y="56"/>
                  </a:lnTo>
                  <a:lnTo>
                    <a:pt x="88" y="29"/>
                  </a:lnTo>
                  <a:lnTo>
                    <a:pt x="24" y="0"/>
                  </a:lnTo>
                  <a:lnTo>
                    <a:pt x="0" y="45"/>
                  </a:lnTo>
                  <a:lnTo>
                    <a:pt x="64" y="74"/>
                  </a:lnTo>
                  <a:lnTo>
                    <a:pt x="133" y="101"/>
                  </a:lnTo>
                  <a:lnTo>
                    <a:pt x="201" y="127"/>
                  </a:lnTo>
                  <a:lnTo>
                    <a:pt x="271" y="153"/>
                  </a:lnTo>
                  <a:lnTo>
                    <a:pt x="345" y="177"/>
                  </a:lnTo>
                  <a:lnTo>
                    <a:pt x="418" y="199"/>
                  </a:lnTo>
                  <a:lnTo>
                    <a:pt x="494" y="220"/>
                  </a:lnTo>
                  <a:lnTo>
                    <a:pt x="571" y="240"/>
                  </a:lnTo>
                  <a:lnTo>
                    <a:pt x="649" y="260"/>
                  </a:lnTo>
                  <a:lnTo>
                    <a:pt x="730" y="278"/>
                  </a:lnTo>
                  <a:lnTo>
                    <a:pt x="812" y="296"/>
                  </a:lnTo>
                  <a:lnTo>
                    <a:pt x="894" y="313"/>
                  </a:lnTo>
                  <a:lnTo>
                    <a:pt x="979" y="329"/>
                  </a:lnTo>
                  <a:lnTo>
                    <a:pt x="1064" y="343"/>
                  </a:lnTo>
                  <a:lnTo>
                    <a:pt x="1150" y="358"/>
                  </a:lnTo>
                  <a:lnTo>
                    <a:pt x="1238" y="371"/>
                  </a:lnTo>
                  <a:lnTo>
                    <a:pt x="1329" y="384"/>
                  </a:lnTo>
                  <a:lnTo>
                    <a:pt x="1421" y="396"/>
                  </a:lnTo>
                  <a:lnTo>
                    <a:pt x="1512" y="406"/>
                  </a:lnTo>
                  <a:lnTo>
                    <a:pt x="1604" y="418"/>
                  </a:lnTo>
                  <a:lnTo>
                    <a:pt x="1698" y="429"/>
                  </a:lnTo>
                  <a:lnTo>
                    <a:pt x="1794" y="438"/>
                  </a:lnTo>
                  <a:lnTo>
                    <a:pt x="1889" y="447"/>
                  </a:lnTo>
                  <a:lnTo>
                    <a:pt x="1986" y="456"/>
                  </a:lnTo>
                  <a:lnTo>
                    <a:pt x="2085" y="466"/>
                  </a:lnTo>
                  <a:lnTo>
                    <a:pt x="2185" y="474"/>
                  </a:lnTo>
                  <a:lnTo>
                    <a:pt x="2285" y="481"/>
                  </a:lnTo>
                  <a:lnTo>
                    <a:pt x="2384" y="489"/>
                  </a:lnTo>
                  <a:lnTo>
                    <a:pt x="2486" y="497"/>
                  </a:lnTo>
                  <a:lnTo>
                    <a:pt x="2587" y="505"/>
                  </a:lnTo>
                  <a:lnTo>
                    <a:pt x="2690" y="513"/>
                  </a:lnTo>
                  <a:lnTo>
                    <a:pt x="2795" y="521"/>
                  </a:lnTo>
                  <a:lnTo>
                    <a:pt x="2768" y="496"/>
                  </a:lnTo>
                  <a:lnTo>
                    <a:pt x="2795" y="521"/>
                  </a:lnTo>
                  <a:lnTo>
                    <a:pt x="2816" y="514"/>
                  </a:lnTo>
                  <a:lnTo>
                    <a:pt x="2825" y="497"/>
                  </a:lnTo>
                  <a:lnTo>
                    <a:pt x="2819" y="479"/>
                  </a:lnTo>
                  <a:lnTo>
                    <a:pt x="2798" y="471"/>
                  </a:lnTo>
                  <a:lnTo>
                    <a:pt x="2825" y="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689" y="2264"/>
              <a:ext cx="486" cy="3113"/>
            </a:xfrm>
            <a:custGeom>
              <a:avLst/>
              <a:gdLst>
                <a:gd name="T0" fmla="*/ 53 w 971"/>
                <a:gd name="T1" fmla="*/ 6225 h 6225"/>
                <a:gd name="T2" fmla="*/ 53 w 971"/>
                <a:gd name="T3" fmla="*/ 6225 h 6225"/>
                <a:gd name="T4" fmla="*/ 182 w 971"/>
                <a:gd name="T5" fmla="*/ 5864 h 6225"/>
                <a:gd name="T6" fmla="*/ 300 w 971"/>
                <a:gd name="T7" fmla="*/ 5493 h 6225"/>
                <a:gd name="T8" fmla="*/ 406 w 971"/>
                <a:gd name="T9" fmla="*/ 5114 h 6225"/>
                <a:gd name="T10" fmla="*/ 504 w 971"/>
                <a:gd name="T11" fmla="*/ 4727 h 6225"/>
                <a:gd name="T12" fmla="*/ 589 w 971"/>
                <a:gd name="T13" fmla="*/ 4335 h 6225"/>
                <a:gd name="T14" fmla="*/ 665 w 971"/>
                <a:gd name="T15" fmla="*/ 3938 h 6225"/>
                <a:gd name="T16" fmla="*/ 732 w 971"/>
                <a:gd name="T17" fmla="*/ 3538 h 6225"/>
                <a:gd name="T18" fmla="*/ 791 w 971"/>
                <a:gd name="T19" fmla="*/ 3136 h 6225"/>
                <a:gd name="T20" fmla="*/ 838 w 971"/>
                <a:gd name="T21" fmla="*/ 2731 h 6225"/>
                <a:gd name="T22" fmla="*/ 879 w 971"/>
                <a:gd name="T23" fmla="*/ 2329 h 6225"/>
                <a:gd name="T24" fmla="*/ 912 w 971"/>
                <a:gd name="T25" fmla="*/ 1930 h 6225"/>
                <a:gd name="T26" fmla="*/ 937 w 971"/>
                <a:gd name="T27" fmla="*/ 1530 h 6225"/>
                <a:gd name="T28" fmla="*/ 955 w 971"/>
                <a:gd name="T29" fmla="*/ 1137 h 6225"/>
                <a:gd name="T30" fmla="*/ 967 w 971"/>
                <a:gd name="T31" fmla="*/ 751 h 6225"/>
                <a:gd name="T32" fmla="*/ 971 w 971"/>
                <a:gd name="T33" fmla="*/ 372 h 6225"/>
                <a:gd name="T34" fmla="*/ 970 w 971"/>
                <a:gd name="T35" fmla="*/ 0 h 6225"/>
                <a:gd name="T36" fmla="*/ 913 w 971"/>
                <a:gd name="T37" fmla="*/ 0 h 6225"/>
                <a:gd name="T38" fmla="*/ 914 w 971"/>
                <a:gd name="T39" fmla="*/ 372 h 6225"/>
                <a:gd name="T40" fmla="*/ 910 w 971"/>
                <a:gd name="T41" fmla="*/ 751 h 6225"/>
                <a:gd name="T42" fmla="*/ 898 w 971"/>
                <a:gd name="T43" fmla="*/ 1137 h 6225"/>
                <a:gd name="T44" fmla="*/ 880 w 971"/>
                <a:gd name="T45" fmla="*/ 1530 h 6225"/>
                <a:gd name="T46" fmla="*/ 855 w 971"/>
                <a:gd name="T47" fmla="*/ 1927 h 6225"/>
                <a:gd name="T48" fmla="*/ 822 w 971"/>
                <a:gd name="T49" fmla="*/ 2326 h 6225"/>
                <a:gd name="T50" fmla="*/ 782 w 971"/>
                <a:gd name="T51" fmla="*/ 2728 h 6225"/>
                <a:gd name="T52" fmla="*/ 734 w 971"/>
                <a:gd name="T53" fmla="*/ 3130 h 6225"/>
                <a:gd name="T54" fmla="*/ 676 w 971"/>
                <a:gd name="T55" fmla="*/ 3533 h 6225"/>
                <a:gd name="T56" fmla="*/ 609 w 971"/>
                <a:gd name="T57" fmla="*/ 3931 h 6225"/>
                <a:gd name="T58" fmla="*/ 532 w 971"/>
                <a:gd name="T59" fmla="*/ 4327 h 6225"/>
                <a:gd name="T60" fmla="*/ 447 w 971"/>
                <a:gd name="T61" fmla="*/ 4719 h 6225"/>
                <a:gd name="T62" fmla="*/ 352 w 971"/>
                <a:gd name="T63" fmla="*/ 5104 h 6225"/>
                <a:gd name="T64" fmla="*/ 246 w 971"/>
                <a:gd name="T65" fmla="*/ 5482 h 6225"/>
                <a:gd name="T66" fmla="*/ 128 w 971"/>
                <a:gd name="T67" fmla="*/ 5851 h 6225"/>
                <a:gd name="T68" fmla="*/ 0 w 971"/>
                <a:gd name="T69" fmla="*/ 6210 h 6225"/>
                <a:gd name="T70" fmla="*/ 0 w 971"/>
                <a:gd name="T71" fmla="*/ 6210 h 6225"/>
                <a:gd name="T72" fmla="*/ 53 w 971"/>
                <a:gd name="T73" fmla="*/ 6225 h 6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1" h="6225">
                  <a:moveTo>
                    <a:pt x="53" y="6225"/>
                  </a:moveTo>
                  <a:lnTo>
                    <a:pt x="53" y="6225"/>
                  </a:lnTo>
                  <a:lnTo>
                    <a:pt x="182" y="5864"/>
                  </a:lnTo>
                  <a:lnTo>
                    <a:pt x="300" y="5493"/>
                  </a:lnTo>
                  <a:lnTo>
                    <a:pt x="406" y="5114"/>
                  </a:lnTo>
                  <a:lnTo>
                    <a:pt x="504" y="4727"/>
                  </a:lnTo>
                  <a:lnTo>
                    <a:pt x="589" y="4335"/>
                  </a:lnTo>
                  <a:lnTo>
                    <a:pt x="665" y="3938"/>
                  </a:lnTo>
                  <a:lnTo>
                    <a:pt x="732" y="3538"/>
                  </a:lnTo>
                  <a:lnTo>
                    <a:pt x="791" y="3136"/>
                  </a:lnTo>
                  <a:lnTo>
                    <a:pt x="838" y="2731"/>
                  </a:lnTo>
                  <a:lnTo>
                    <a:pt x="879" y="2329"/>
                  </a:lnTo>
                  <a:lnTo>
                    <a:pt x="912" y="1930"/>
                  </a:lnTo>
                  <a:lnTo>
                    <a:pt x="937" y="1530"/>
                  </a:lnTo>
                  <a:lnTo>
                    <a:pt x="955" y="1137"/>
                  </a:lnTo>
                  <a:lnTo>
                    <a:pt x="967" y="751"/>
                  </a:lnTo>
                  <a:lnTo>
                    <a:pt x="971" y="372"/>
                  </a:lnTo>
                  <a:lnTo>
                    <a:pt x="970" y="0"/>
                  </a:lnTo>
                  <a:lnTo>
                    <a:pt x="913" y="0"/>
                  </a:lnTo>
                  <a:lnTo>
                    <a:pt x="914" y="372"/>
                  </a:lnTo>
                  <a:lnTo>
                    <a:pt x="910" y="751"/>
                  </a:lnTo>
                  <a:lnTo>
                    <a:pt x="898" y="1137"/>
                  </a:lnTo>
                  <a:lnTo>
                    <a:pt x="880" y="1530"/>
                  </a:lnTo>
                  <a:lnTo>
                    <a:pt x="855" y="1927"/>
                  </a:lnTo>
                  <a:lnTo>
                    <a:pt x="822" y="2326"/>
                  </a:lnTo>
                  <a:lnTo>
                    <a:pt x="782" y="2728"/>
                  </a:lnTo>
                  <a:lnTo>
                    <a:pt x="734" y="3130"/>
                  </a:lnTo>
                  <a:lnTo>
                    <a:pt x="676" y="3533"/>
                  </a:lnTo>
                  <a:lnTo>
                    <a:pt x="609" y="3931"/>
                  </a:lnTo>
                  <a:lnTo>
                    <a:pt x="532" y="4327"/>
                  </a:lnTo>
                  <a:lnTo>
                    <a:pt x="447" y="4719"/>
                  </a:lnTo>
                  <a:lnTo>
                    <a:pt x="352" y="5104"/>
                  </a:lnTo>
                  <a:lnTo>
                    <a:pt x="246" y="5482"/>
                  </a:lnTo>
                  <a:lnTo>
                    <a:pt x="128" y="5851"/>
                  </a:lnTo>
                  <a:lnTo>
                    <a:pt x="0" y="6210"/>
                  </a:lnTo>
                  <a:lnTo>
                    <a:pt x="53" y="6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538" y="5369"/>
              <a:ext cx="2178" cy="2165"/>
            </a:xfrm>
            <a:custGeom>
              <a:avLst/>
              <a:gdLst>
                <a:gd name="T0" fmla="*/ 37 w 4355"/>
                <a:gd name="T1" fmla="*/ 4327 h 4328"/>
                <a:gd name="T2" fmla="*/ 411 w 4355"/>
                <a:gd name="T3" fmla="*/ 4189 h 4328"/>
                <a:gd name="T4" fmla="*/ 773 w 4355"/>
                <a:gd name="T5" fmla="*/ 4028 h 4328"/>
                <a:gd name="T6" fmla="*/ 1125 w 4355"/>
                <a:gd name="T7" fmla="*/ 3842 h 4328"/>
                <a:gd name="T8" fmla="*/ 1463 w 4355"/>
                <a:gd name="T9" fmla="*/ 3636 h 4328"/>
                <a:gd name="T10" fmla="*/ 1790 w 4355"/>
                <a:gd name="T11" fmla="*/ 3412 h 4328"/>
                <a:gd name="T12" fmla="*/ 2105 w 4355"/>
                <a:gd name="T13" fmla="*/ 3168 h 4328"/>
                <a:gd name="T14" fmla="*/ 2405 w 4355"/>
                <a:gd name="T15" fmla="*/ 2907 h 4328"/>
                <a:gd name="T16" fmla="*/ 2690 w 4355"/>
                <a:gd name="T17" fmla="*/ 2632 h 4328"/>
                <a:gd name="T18" fmla="*/ 2960 w 4355"/>
                <a:gd name="T19" fmla="*/ 2341 h 4328"/>
                <a:gd name="T20" fmla="*/ 3212 w 4355"/>
                <a:gd name="T21" fmla="*/ 2037 h 4328"/>
                <a:gd name="T22" fmla="*/ 3450 w 4355"/>
                <a:gd name="T23" fmla="*/ 1722 h 4328"/>
                <a:gd name="T24" fmla="*/ 3669 w 4355"/>
                <a:gd name="T25" fmla="*/ 1395 h 4328"/>
                <a:gd name="T26" fmla="*/ 3870 w 4355"/>
                <a:gd name="T27" fmla="*/ 1061 h 4328"/>
                <a:gd name="T28" fmla="*/ 4051 w 4355"/>
                <a:gd name="T29" fmla="*/ 718 h 4328"/>
                <a:gd name="T30" fmla="*/ 4214 w 4355"/>
                <a:gd name="T31" fmla="*/ 369 h 4328"/>
                <a:gd name="T32" fmla="*/ 4355 w 4355"/>
                <a:gd name="T33" fmla="*/ 15 h 4328"/>
                <a:gd name="T34" fmla="*/ 4233 w 4355"/>
                <a:gd name="T35" fmla="*/ 176 h 4328"/>
                <a:gd name="T36" fmla="*/ 4084 w 4355"/>
                <a:gd name="T37" fmla="*/ 526 h 4328"/>
                <a:gd name="T38" fmla="*/ 3912 w 4355"/>
                <a:gd name="T39" fmla="*/ 870 h 4328"/>
                <a:gd name="T40" fmla="*/ 3721 w 4355"/>
                <a:gd name="T41" fmla="*/ 1206 h 4328"/>
                <a:gd name="T42" fmla="*/ 3514 w 4355"/>
                <a:gd name="T43" fmla="*/ 1535 h 4328"/>
                <a:gd name="T44" fmla="*/ 3287 w 4355"/>
                <a:gd name="T45" fmla="*/ 1854 h 4328"/>
                <a:gd name="T46" fmla="*/ 3044 w 4355"/>
                <a:gd name="T47" fmla="*/ 2161 h 4328"/>
                <a:gd name="T48" fmla="*/ 2783 w 4355"/>
                <a:gd name="T49" fmla="*/ 2457 h 4328"/>
                <a:gd name="T50" fmla="*/ 2508 w 4355"/>
                <a:gd name="T51" fmla="*/ 2737 h 4328"/>
                <a:gd name="T52" fmla="*/ 2217 w 4355"/>
                <a:gd name="T53" fmla="*/ 3005 h 4328"/>
                <a:gd name="T54" fmla="*/ 1913 w 4355"/>
                <a:gd name="T55" fmla="*/ 3255 h 4328"/>
                <a:gd name="T56" fmla="*/ 1595 w 4355"/>
                <a:gd name="T57" fmla="*/ 3487 h 4328"/>
                <a:gd name="T58" fmla="*/ 1265 w 4355"/>
                <a:gd name="T59" fmla="*/ 3701 h 4328"/>
                <a:gd name="T60" fmla="*/ 922 w 4355"/>
                <a:gd name="T61" fmla="*/ 3895 h 4328"/>
                <a:gd name="T62" fmla="*/ 568 w 4355"/>
                <a:gd name="T63" fmla="*/ 4066 h 4328"/>
                <a:gd name="T64" fmla="*/ 204 w 4355"/>
                <a:gd name="T65" fmla="*/ 4215 h 4328"/>
                <a:gd name="T66" fmla="*/ 37 w 4355"/>
                <a:gd name="T67" fmla="*/ 4280 h 4328"/>
                <a:gd name="T68" fmla="*/ 9 w 4355"/>
                <a:gd name="T69" fmla="*/ 4285 h 4328"/>
                <a:gd name="T70" fmla="*/ 0 w 4355"/>
                <a:gd name="T71" fmla="*/ 4302 h 4328"/>
                <a:gd name="T72" fmla="*/ 6 w 4355"/>
                <a:gd name="T73" fmla="*/ 4319 h 4328"/>
                <a:gd name="T74" fmla="*/ 25 w 4355"/>
                <a:gd name="T75" fmla="*/ 4328 h 4328"/>
                <a:gd name="T76" fmla="*/ 19 w 4355"/>
                <a:gd name="T77" fmla="*/ 4327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55" h="4328">
                  <a:moveTo>
                    <a:pt x="19" y="4327"/>
                  </a:moveTo>
                  <a:lnTo>
                    <a:pt x="37" y="4327"/>
                  </a:lnTo>
                  <a:lnTo>
                    <a:pt x="225" y="4260"/>
                  </a:lnTo>
                  <a:lnTo>
                    <a:pt x="411" y="4189"/>
                  </a:lnTo>
                  <a:lnTo>
                    <a:pt x="592" y="4111"/>
                  </a:lnTo>
                  <a:lnTo>
                    <a:pt x="773" y="4028"/>
                  </a:lnTo>
                  <a:lnTo>
                    <a:pt x="949" y="3937"/>
                  </a:lnTo>
                  <a:lnTo>
                    <a:pt x="1125" y="3842"/>
                  </a:lnTo>
                  <a:lnTo>
                    <a:pt x="1295" y="3743"/>
                  </a:lnTo>
                  <a:lnTo>
                    <a:pt x="1463" y="3636"/>
                  </a:lnTo>
                  <a:lnTo>
                    <a:pt x="1628" y="3527"/>
                  </a:lnTo>
                  <a:lnTo>
                    <a:pt x="1790" y="3412"/>
                  </a:lnTo>
                  <a:lnTo>
                    <a:pt x="1948" y="3292"/>
                  </a:lnTo>
                  <a:lnTo>
                    <a:pt x="2105" y="3168"/>
                  </a:lnTo>
                  <a:lnTo>
                    <a:pt x="2256" y="3039"/>
                  </a:lnTo>
                  <a:lnTo>
                    <a:pt x="2405" y="2907"/>
                  </a:lnTo>
                  <a:lnTo>
                    <a:pt x="2550" y="2772"/>
                  </a:lnTo>
                  <a:lnTo>
                    <a:pt x="2690" y="2632"/>
                  </a:lnTo>
                  <a:lnTo>
                    <a:pt x="2827" y="2488"/>
                  </a:lnTo>
                  <a:lnTo>
                    <a:pt x="2960" y="2341"/>
                  </a:lnTo>
                  <a:lnTo>
                    <a:pt x="3089" y="2190"/>
                  </a:lnTo>
                  <a:lnTo>
                    <a:pt x="3212" y="2037"/>
                  </a:lnTo>
                  <a:lnTo>
                    <a:pt x="3335" y="1881"/>
                  </a:lnTo>
                  <a:lnTo>
                    <a:pt x="3450" y="1722"/>
                  </a:lnTo>
                  <a:lnTo>
                    <a:pt x="3562" y="1559"/>
                  </a:lnTo>
                  <a:lnTo>
                    <a:pt x="3669" y="1395"/>
                  </a:lnTo>
                  <a:lnTo>
                    <a:pt x="3772" y="1229"/>
                  </a:lnTo>
                  <a:lnTo>
                    <a:pt x="3870" y="1061"/>
                  </a:lnTo>
                  <a:lnTo>
                    <a:pt x="3963" y="891"/>
                  </a:lnTo>
                  <a:lnTo>
                    <a:pt x="4051" y="718"/>
                  </a:lnTo>
                  <a:lnTo>
                    <a:pt x="4135" y="544"/>
                  </a:lnTo>
                  <a:lnTo>
                    <a:pt x="4214" y="369"/>
                  </a:lnTo>
                  <a:lnTo>
                    <a:pt x="4287" y="192"/>
                  </a:lnTo>
                  <a:lnTo>
                    <a:pt x="4355" y="15"/>
                  </a:lnTo>
                  <a:lnTo>
                    <a:pt x="4302" y="0"/>
                  </a:lnTo>
                  <a:lnTo>
                    <a:pt x="4233" y="176"/>
                  </a:lnTo>
                  <a:lnTo>
                    <a:pt x="4160" y="353"/>
                  </a:lnTo>
                  <a:lnTo>
                    <a:pt x="4084" y="526"/>
                  </a:lnTo>
                  <a:lnTo>
                    <a:pt x="4000" y="700"/>
                  </a:lnTo>
                  <a:lnTo>
                    <a:pt x="3912" y="870"/>
                  </a:lnTo>
                  <a:lnTo>
                    <a:pt x="3820" y="1040"/>
                  </a:lnTo>
                  <a:lnTo>
                    <a:pt x="3721" y="1206"/>
                  </a:lnTo>
                  <a:lnTo>
                    <a:pt x="3621" y="1372"/>
                  </a:lnTo>
                  <a:lnTo>
                    <a:pt x="3514" y="1535"/>
                  </a:lnTo>
                  <a:lnTo>
                    <a:pt x="3402" y="1696"/>
                  </a:lnTo>
                  <a:lnTo>
                    <a:pt x="3287" y="1854"/>
                  </a:lnTo>
                  <a:lnTo>
                    <a:pt x="3168" y="2008"/>
                  </a:lnTo>
                  <a:lnTo>
                    <a:pt x="3044" y="2161"/>
                  </a:lnTo>
                  <a:lnTo>
                    <a:pt x="2915" y="2312"/>
                  </a:lnTo>
                  <a:lnTo>
                    <a:pt x="2783" y="2457"/>
                  </a:lnTo>
                  <a:lnTo>
                    <a:pt x="2648" y="2600"/>
                  </a:lnTo>
                  <a:lnTo>
                    <a:pt x="2508" y="2737"/>
                  </a:lnTo>
                  <a:lnTo>
                    <a:pt x="2363" y="2873"/>
                  </a:lnTo>
                  <a:lnTo>
                    <a:pt x="2217" y="3005"/>
                  </a:lnTo>
                  <a:lnTo>
                    <a:pt x="2066" y="3131"/>
                  </a:lnTo>
                  <a:lnTo>
                    <a:pt x="1913" y="3255"/>
                  </a:lnTo>
                  <a:lnTo>
                    <a:pt x="1754" y="3373"/>
                  </a:lnTo>
                  <a:lnTo>
                    <a:pt x="1595" y="3487"/>
                  </a:lnTo>
                  <a:lnTo>
                    <a:pt x="1431" y="3597"/>
                  </a:lnTo>
                  <a:lnTo>
                    <a:pt x="1265" y="3701"/>
                  </a:lnTo>
                  <a:lnTo>
                    <a:pt x="1095" y="3800"/>
                  </a:lnTo>
                  <a:lnTo>
                    <a:pt x="922" y="3895"/>
                  </a:lnTo>
                  <a:lnTo>
                    <a:pt x="746" y="3983"/>
                  </a:lnTo>
                  <a:lnTo>
                    <a:pt x="568" y="4066"/>
                  </a:lnTo>
                  <a:lnTo>
                    <a:pt x="388" y="4144"/>
                  </a:lnTo>
                  <a:lnTo>
                    <a:pt x="204" y="4215"/>
                  </a:lnTo>
                  <a:lnTo>
                    <a:pt x="19" y="4280"/>
                  </a:lnTo>
                  <a:lnTo>
                    <a:pt x="37" y="4280"/>
                  </a:lnTo>
                  <a:lnTo>
                    <a:pt x="19" y="4280"/>
                  </a:lnTo>
                  <a:lnTo>
                    <a:pt x="9" y="4285"/>
                  </a:lnTo>
                  <a:lnTo>
                    <a:pt x="1" y="4293"/>
                  </a:lnTo>
                  <a:lnTo>
                    <a:pt x="0" y="4302"/>
                  </a:lnTo>
                  <a:lnTo>
                    <a:pt x="1" y="4311"/>
                  </a:lnTo>
                  <a:lnTo>
                    <a:pt x="6" y="4319"/>
                  </a:lnTo>
                  <a:lnTo>
                    <a:pt x="15" y="4326"/>
                  </a:lnTo>
                  <a:lnTo>
                    <a:pt x="25" y="4328"/>
                  </a:lnTo>
                  <a:lnTo>
                    <a:pt x="37" y="4327"/>
                  </a:lnTo>
                  <a:lnTo>
                    <a:pt x="19" y="4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595" y="2223"/>
              <a:ext cx="369" cy="215"/>
            </a:xfrm>
            <a:custGeom>
              <a:avLst/>
              <a:gdLst>
                <a:gd name="T0" fmla="*/ 49 w 737"/>
                <a:gd name="T1" fmla="*/ 0 h 430"/>
                <a:gd name="T2" fmla="*/ 735 w 737"/>
                <a:gd name="T3" fmla="*/ 61 h 430"/>
                <a:gd name="T4" fmla="*/ 737 w 737"/>
                <a:gd name="T5" fmla="*/ 430 h 430"/>
                <a:gd name="T6" fmla="*/ 0 w 737"/>
                <a:gd name="T7" fmla="*/ 365 h 430"/>
                <a:gd name="T8" fmla="*/ 49 w 737"/>
                <a:gd name="T9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430">
                  <a:moveTo>
                    <a:pt x="49" y="0"/>
                  </a:moveTo>
                  <a:lnTo>
                    <a:pt x="735" y="61"/>
                  </a:lnTo>
                  <a:lnTo>
                    <a:pt x="737" y="430"/>
                  </a:lnTo>
                  <a:lnTo>
                    <a:pt x="0" y="36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845" y="3803"/>
              <a:ext cx="222" cy="336"/>
            </a:xfrm>
            <a:custGeom>
              <a:avLst/>
              <a:gdLst>
                <a:gd name="T0" fmla="*/ 350 w 443"/>
                <a:gd name="T1" fmla="*/ 673 h 673"/>
                <a:gd name="T2" fmla="*/ 443 w 443"/>
                <a:gd name="T3" fmla="*/ 47 h 673"/>
                <a:gd name="T4" fmla="*/ 98 w 443"/>
                <a:gd name="T5" fmla="*/ 0 h 673"/>
                <a:gd name="T6" fmla="*/ 0 w 443"/>
                <a:gd name="T7" fmla="*/ 621 h 673"/>
                <a:gd name="T8" fmla="*/ 350 w 443"/>
                <a:gd name="T9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673">
                  <a:moveTo>
                    <a:pt x="350" y="673"/>
                  </a:moveTo>
                  <a:lnTo>
                    <a:pt x="443" y="47"/>
                  </a:lnTo>
                  <a:lnTo>
                    <a:pt x="98" y="0"/>
                  </a:lnTo>
                  <a:lnTo>
                    <a:pt x="0" y="621"/>
                  </a:lnTo>
                  <a:lnTo>
                    <a:pt x="350" y="67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928" y="3126"/>
              <a:ext cx="205" cy="356"/>
            </a:xfrm>
            <a:custGeom>
              <a:avLst/>
              <a:gdLst>
                <a:gd name="T0" fmla="*/ 358 w 409"/>
                <a:gd name="T1" fmla="*/ 713 h 713"/>
                <a:gd name="T2" fmla="*/ 409 w 409"/>
                <a:gd name="T3" fmla="*/ 23 h 713"/>
                <a:gd name="T4" fmla="*/ 44 w 409"/>
                <a:gd name="T5" fmla="*/ 0 h 713"/>
                <a:gd name="T6" fmla="*/ 0 w 409"/>
                <a:gd name="T7" fmla="*/ 680 h 713"/>
                <a:gd name="T8" fmla="*/ 358 w 409"/>
                <a:gd name="T9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713">
                  <a:moveTo>
                    <a:pt x="358" y="713"/>
                  </a:moveTo>
                  <a:lnTo>
                    <a:pt x="409" y="23"/>
                  </a:lnTo>
                  <a:lnTo>
                    <a:pt x="44" y="0"/>
                  </a:lnTo>
                  <a:lnTo>
                    <a:pt x="0" y="680"/>
                  </a:lnTo>
                  <a:lnTo>
                    <a:pt x="358" y="71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480" y="5116"/>
              <a:ext cx="293" cy="382"/>
            </a:xfrm>
            <a:custGeom>
              <a:avLst/>
              <a:gdLst>
                <a:gd name="T0" fmla="*/ 338 w 587"/>
                <a:gd name="T1" fmla="*/ 765 h 765"/>
                <a:gd name="T2" fmla="*/ 587 w 587"/>
                <a:gd name="T3" fmla="*/ 101 h 765"/>
                <a:gd name="T4" fmla="*/ 241 w 587"/>
                <a:gd name="T5" fmla="*/ 0 h 765"/>
                <a:gd name="T6" fmla="*/ 0 w 587"/>
                <a:gd name="T7" fmla="*/ 654 h 765"/>
                <a:gd name="T8" fmla="*/ 338 w 587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765">
                  <a:moveTo>
                    <a:pt x="338" y="765"/>
                  </a:moveTo>
                  <a:lnTo>
                    <a:pt x="587" y="101"/>
                  </a:lnTo>
                  <a:lnTo>
                    <a:pt x="241" y="0"/>
                  </a:lnTo>
                  <a:lnTo>
                    <a:pt x="0" y="654"/>
                  </a:lnTo>
                  <a:lnTo>
                    <a:pt x="338" y="7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157" y="5767"/>
              <a:ext cx="332" cy="383"/>
            </a:xfrm>
            <a:custGeom>
              <a:avLst/>
              <a:gdLst>
                <a:gd name="T0" fmla="*/ 281 w 664"/>
                <a:gd name="T1" fmla="*/ 768 h 768"/>
                <a:gd name="T2" fmla="*/ 664 w 664"/>
                <a:gd name="T3" fmla="*/ 134 h 768"/>
                <a:gd name="T4" fmla="*/ 354 w 664"/>
                <a:gd name="T5" fmla="*/ 0 h 768"/>
                <a:gd name="T6" fmla="*/ 0 w 664"/>
                <a:gd name="T7" fmla="*/ 612 h 768"/>
                <a:gd name="T8" fmla="*/ 281 w 664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768">
                  <a:moveTo>
                    <a:pt x="281" y="768"/>
                  </a:moveTo>
                  <a:lnTo>
                    <a:pt x="664" y="134"/>
                  </a:lnTo>
                  <a:lnTo>
                    <a:pt x="354" y="0"/>
                  </a:lnTo>
                  <a:lnTo>
                    <a:pt x="0" y="612"/>
                  </a:lnTo>
                  <a:lnTo>
                    <a:pt x="281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124" y="6843"/>
              <a:ext cx="413" cy="345"/>
            </a:xfrm>
            <a:custGeom>
              <a:avLst/>
              <a:gdLst>
                <a:gd name="T0" fmla="*/ 201 w 825"/>
                <a:gd name="T1" fmla="*/ 691 h 691"/>
                <a:gd name="T2" fmla="*/ 825 w 825"/>
                <a:gd name="T3" fmla="*/ 265 h 691"/>
                <a:gd name="T4" fmla="*/ 624 w 825"/>
                <a:gd name="T5" fmla="*/ 0 h 691"/>
                <a:gd name="T6" fmla="*/ 0 w 825"/>
                <a:gd name="T7" fmla="*/ 432 h 691"/>
                <a:gd name="T8" fmla="*/ 201 w 825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5" h="691">
                  <a:moveTo>
                    <a:pt x="201" y="691"/>
                  </a:moveTo>
                  <a:lnTo>
                    <a:pt x="825" y="265"/>
                  </a:lnTo>
                  <a:lnTo>
                    <a:pt x="624" y="0"/>
                  </a:lnTo>
                  <a:lnTo>
                    <a:pt x="0" y="432"/>
                  </a:lnTo>
                  <a:lnTo>
                    <a:pt x="201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703" y="6361"/>
              <a:ext cx="359" cy="359"/>
            </a:xfrm>
            <a:custGeom>
              <a:avLst/>
              <a:gdLst>
                <a:gd name="T0" fmla="*/ 228 w 718"/>
                <a:gd name="T1" fmla="*/ 717 h 717"/>
                <a:gd name="T2" fmla="*/ 718 w 718"/>
                <a:gd name="T3" fmla="*/ 176 h 717"/>
                <a:gd name="T4" fmla="*/ 488 w 718"/>
                <a:gd name="T5" fmla="*/ 0 h 717"/>
                <a:gd name="T6" fmla="*/ 0 w 718"/>
                <a:gd name="T7" fmla="*/ 522 h 717"/>
                <a:gd name="T8" fmla="*/ 228 w 718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717">
                  <a:moveTo>
                    <a:pt x="228" y="717"/>
                  </a:moveTo>
                  <a:lnTo>
                    <a:pt x="718" y="176"/>
                  </a:lnTo>
                  <a:lnTo>
                    <a:pt x="488" y="0"/>
                  </a:lnTo>
                  <a:lnTo>
                    <a:pt x="0" y="522"/>
                  </a:lnTo>
                  <a:lnTo>
                    <a:pt x="228" y="71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694" y="4454"/>
              <a:ext cx="260" cy="397"/>
            </a:xfrm>
            <a:custGeom>
              <a:avLst/>
              <a:gdLst>
                <a:gd name="T0" fmla="*/ 343 w 520"/>
                <a:gd name="T1" fmla="*/ 795 h 795"/>
                <a:gd name="T2" fmla="*/ 520 w 520"/>
                <a:gd name="T3" fmla="*/ 58 h 795"/>
                <a:gd name="T4" fmla="*/ 174 w 520"/>
                <a:gd name="T5" fmla="*/ 0 h 795"/>
                <a:gd name="T6" fmla="*/ 0 w 520"/>
                <a:gd name="T7" fmla="*/ 729 h 795"/>
                <a:gd name="T8" fmla="*/ 343 w 520"/>
                <a:gd name="T9" fmla="*/ 7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795">
                  <a:moveTo>
                    <a:pt x="343" y="795"/>
                  </a:moveTo>
                  <a:lnTo>
                    <a:pt x="520" y="58"/>
                  </a:lnTo>
                  <a:lnTo>
                    <a:pt x="174" y="0"/>
                  </a:lnTo>
                  <a:lnTo>
                    <a:pt x="0" y="729"/>
                  </a:lnTo>
                  <a:lnTo>
                    <a:pt x="343" y="79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966" y="2442"/>
              <a:ext cx="194" cy="340"/>
            </a:xfrm>
            <a:custGeom>
              <a:avLst/>
              <a:gdLst>
                <a:gd name="T0" fmla="*/ 369 w 388"/>
                <a:gd name="T1" fmla="*/ 681 h 681"/>
                <a:gd name="T2" fmla="*/ 388 w 388"/>
                <a:gd name="T3" fmla="*/ 0 h 681"/>
                <a:gd name="T4" fmla="*/ 8 w 388"/>
                <a:gd name="T5" fmla="*/ 0 h 681"/>
                <a:gd name="T6" fmla="*/ 0 w 388"/>
                <a:gd name="T7" fmla="*/ 681 h 681"/>
                <a:gd name="T8" fmla="*/ 369 w 388"/>
                <a:gd name="T9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681">
                  <a:moveTo>
                    <a:pt x="369" y="681"/>
                  </a:moveTo>
                  <a:lnTo>
                    <a:pt x="388" y="0"/>
                  </a:lnTo>
                  <a:lnTo>
                    <a:pt x="8" y="0"/>
                  </a:lnTo>
                  <a:lnTo>
                    <a:pt x="0" y="681"/>
                  </a:lnTo>
                  <a:lnTo>
                    <a:pt x="369" y="68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826" y="2082"/>
              <a:ext cx="425" cy="267"/>
            </a:xfrm>
            <a:custGeom>
              <a:avLst/>
              <a:gdLst>
                <a:gd name="T0" fmla="*/ 388 w 849"/>
                <a:gd name="T1" fmla="*/ 452 h 535"/>
                <a:gd name="T2" fmla="*/ 358 w 849"/>
                <a:gd name="T3" fmla="*/ 444 h 535"/>
                <a:gd name="T4" fmla="*/ 331 w 849"/>
                <a:gd name="T5" fmla="*/ 437 h 535"/>
                <a:gd name="T6" fmla="*/ 305 w 849"/>
                <a:gd name="T7" fmla="*/ 431 h 535"/>
                <a:gd name="T8" fmla="*/ 279 w 849"/>
                <a:gd name="T9" fmla="*/ 423 h 535"/>
                <a:gd name="T10" fmla="*/ 255 w 849"/>
                <a:gd name="T11" fmla="*/ 416 h 535"/>
                <a:gd name="T12" fmla="*/ 232 w 849"/>
                <a:gd name="T13" fmla="*/ 411 h 535"/>
                <a:gd name="T14" fmla="*/ 209 w 849"/>
                <a:gd name="T15" fmla="*/ 405 h 535"/>
                <a:gd name="T16" fmla="*/ 185 w 849"/>
                <a:gd name="T17" fmla="*/ 398 h 535"/>
                <a:gd name="T18" fmla="*/ 163 w 849"/>
                <a:gd name="T19" fmla="*/ 393 h 535"/>
                <a:gd name="T20" fmla="*/ 140 w 849"/>
                <a:gd name="T21" fmla="*/ 386 h 535"/>
                <a:gd name="T22" fmla="*/ 120 w 849"/>
                <a:gd name="T23" fmla="*/ 379 h 535"/>
                <a:gd name="T24" fmla="*/ 96 w 849"/>
                <a:gd name="T25" fmla="*/ 374 h 535"/>
                <a:gd name="T26" fmla="*/ 73 w 849"/>
                <a:gd name="T27" fmla="*/ 368 h 535"/>
                <a:gd name="T28" fmla="*/ 49 w 849"/>
                <a:gd name="T29" fmla="*/ 362 h 535"/>
                <a:gd name="T30" fmla="*/ 26 w 849"/>
                <a:gd name="T31" fmla="*/ 356 h 535"/>
                <a:gd name="T32" fmla="*/ 0 w 849"/>
                <a:gd name="T33" fmla="*/ 349 h 535"/>
                <a:gd name="T34" fmla="*/ 138 w 849"/>
                <a:gd name="T35" fmla="*/ 0 h 535"/>
                <a:gd name="T36" fmla="*/ 461 w 849"/>
                <a:gd name="T37" fmla="*/ 91 h 535"/>
                <a:gd name="T38" fmla="*/ 849 w 849"/>
                <a:gd name="T39" fmla="*/ 176 h 535"/>
                <a:gd name="T40" fmla="*/ 766 w 849"/>
                <a:gd name="T41" fmla="*/ 535 h 535"/>
                <a:gd name="T42" fmla="*/ 742 w 849"/>
                <a:gd name="T43" fmla="*/ 530 h 535"/>
                <a:gd name="T44" fmla="*/ 718 w 849"/>
                <a:gd name="T45" fmla="*/ 524 h 535"/>
                <a:gd name="T46" fmla="*/ 694 w 849"/>
                <a:gd name="T47" fmla="*/ 519 h 535"/>
                <a:gd name="T48" fmla="*/ 672 w 849"/>
                <a:gd name="T49" fmla="*/ 515 h 535"/>
                <a:gd name="T50" fmla="*/ 649 w 849"/>
                <a:gd name="T51" fmla="*/ 510 h 535"/>
                <a:gd name="T52" fmla="*/ 627 w 849"/>
                <a:gd name="T53" fmla="*/ 506 h 535"/>
                <a:gd name="T54" fmla="*/ 605 w 849"/>
                <a:gd name="T55" fmla="*/ 501 h 535"/>
                <a:gd name="T56" fmla="*/ 582 w 849"/>
                <a:gd name="T57" fmla="*/ 495 h 535"/>
                <a:gd name="T58" fmla="*/ 558 w 849"/>
                <a:gd name="T59" fmla="*/ 491 h 535"/>
                <a:gd name="T60" fmla="*/ 536 w 849"/>
                <a:gd name="T61" fmla="*/ 486 h 535"/>
                <a:gd name="T62" fmla="*/ 512 w 849"/>
                <a:gd name="T63" fmla="*/ 481 h 535"/>
                <a:gd name="T64" fmla="*/ 488 w 849"/>
                <a:gd name="T65" fmla="*/ 476 h 535"/>
                <a:gd name="T66" fmla="*/ 464 w 849"/>
                <a:gd name="T67" fmla="*/ 470 h 535"/>
                <a:gd name="T68" fmla="*/ 440 w 849"/>
                <a:gd name="T69" fmla="*/ 465 h 535"/>
                <a:gd name="T70" fmla="*/ 415 w 849"/>
                <a:gd name="T71" fmla="*/ 459 h 535"/>
                <a:gd name="T72" fmla="*/ 388 w 849"/>
                <a:gd name="T73" fmla="*/ 452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9" h="535">
                  <a:moveTo>
                    <a:pt x="388" y="452"/>
                  </a:moveTo>
                  <a:lnTo>
                    <a:pt x="358" y="444"/>
                  </a:lnTo>
                  <a:lnTo>
                    <a:pt x="331" y="437"/>
                  </a:lnTo>
                  <a:lnTo>
                    <a:pt x="305" y="431"/>
                  </a:lnTo>
                  <a:lnTo>
                    <a:pt x="279" y="423"/>
                  </a:lnTo>
                  <a:lnTo>
                    <a:pt x="255" y="416"/>
                  </a:lnTo>
                  <a:lnTo>
                    <a:pt x="232" y="411"/>
                  </a:lnTo>
                  <a:lnTo>
                    <a:pt x="209" y="405"/>
                  </a:lnTo>
                  <a:lnTo>
                    <a:pt x="185" y="398"/>
                  </a:lnTo>
                  <a:lnTo>
                    <a:pt x="163" y="393"/>
                  </a:lnTo>
                  <a:lnTo>
                    <a:pt x="140" y="386"/>
                  </a:lnTo>
                  <a:lnTo>
                    <a:pt x="120" y="379"/>
                  </a:lnTo>
                  <a:lnTo>
                    <a:pt x="96" y="374"/>
                  </a:lnTo>
                  <a:lnTo>
                    <a:pt x="73" y="368"/>
                  </a:lnTo>
                  <a:lnTo>
                    <a:pt x="49" y="362"/>
                  </a:lnTo>
                  <a:lnTo>
                    <a:pt x="26" y="356"/>
                  </a:lnTo>
                  <a:lnTo>
                    <a:pt x="0" y="349"/>
                  </a:lnTo>
                  <a:lnTo>
                    <a:pt x="138" y="0"/>
                  </a:lnTo>
                  <a:lnTo>
                    <a:pt x="461" y="91"/>
                  </a:lnTo>
                  <a:lnTo>
                    <a:pt x="849" y="176"/>
                  </a:lnTo>
                  <a:lnTo>
                    <a:pt x="766" y="535"/>
                  </a:lnTo>
                  <a:lnTo>
                    <a:pt x="742" y="530"/>
                  </a:lnTo>
                  <a:lnTo>
                    <a:pt x="718" y="524"/>
                  </a:lnTo>
                  <a:lnTo>
                    <a:pt x="694" y="519"/>
                  </a:lnTo>
                  <a:lnTo>
                    <a:pt x="672" y="515"/>
                  </a:lnTo>
                  <a:lnTo>
                    <a:pt x="649" y="510"/>
                  </a:lnTo>
                  <a:lnTo>
                    <a:pt x="627" y="506"/>
                  </a:lnTo>
                  <a:lnTo>
                    <a:pt x="605" y="501"/>
                  </a:lnTo>
                  <a:lnTo>
                    <a:pt x="582" y="495"/>
                  </a:lnTo>
                  <a:lnTo>
                    <a:pt x="558" y="491"/>
                  </a:lnTo>
                  <a:lnTo>
                    <a:pt x="536" y="486"/>
                  </a:lnTo>
                  <a:lnTo>
                    <a:pt x="512" y="481"/>
                  </a:lnTo>
                  <a:lnTo>
                    <a:pt x="488" y="476"/>
                  </a:lnTo>
                  <a:lnTo>
                    <a:pt x="464" y="470"/>
                  </a:lnTo>
                  <a:lnTo>
                    <a:pt x="440" y="465"/>
                  </a:lnTo>
                  <a:lnTo>
                    <a:pt x="415" y="459"/>
                  </a:lnTo>
                  <a:lnTo>
                    <a:pt x="388" y="45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099" y="1770"/>
              <a:ext cx="446" cy="339"/>
            </a:xfrm>
            <a:custGeom>
              <a:avLst/>
              <a:gdLst>
                <a:gd name="T0" fmla="*/ 163 w 893"/>
                <a:gd name="T1" fmla="*/ 0 h 679"/>
                <a:gd name="T2" fmla="*/ 893 w 893"/>
                <a:gd name="T3" fmla="*/ 327 h 679"/>
                <a:gd name="T4" fmla="*/ 733 w 893"/>
                <a:gd name="T5" fmla="*/ 679 h 679"/>
                <a:gd name="T6" fmla="*/ 0 w 893"/>
                <a:gd name="T7" fmla="*/ 344 h 679"/>
                <a:gd name="T8" fmla="*/ 163 w 893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3" h="679">
                  <a:moveTo>
                    <a:pt x="163" y="0"/>
                  </a:moveTo>
                  <a:lnTo>
                    <a:pt x="893" y="327"/>
                  </a:lnTo>
                  <a:lnTo>
                    <a:pt x="733" y="679"/>
                  </a:lnTo>
                  <a:lnTo>
                    <a:pt x="0" y="34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470" y="1453"/>
              <a:ext cx="353" cy="324"/>
            </a:xfrm>
            <a:custGeom>
              <a:avLst/>
              <a:gdLst>
                <a:gd name="T0" fmla="*/ 706 w 706"/>
                <a:gd name="T1" fmla="*/ 308 h 649"/>
                <a:gd name="T2" fmla="*/ 0 w 706"/>
                <a:gd name="T3" fmla="*/ 0 h 649"/>
                <a:gd name="T4" fmla="*/ 0 w 706"/>
                <a:gd name="T5" fmla="*/ 392 h 649"/>
                <a:gd name="T6" fmla="*/ 542 w 706"/>
                <a:gd name="T7" fmla="*/ 649 h 649"/>
                <a:gd name="T8" fmla="*/ 706 w 706"/>
                <a:gd name="T9" fmla="*/ 30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649">
                  <a:moveTo>
                    <a:pt x="706" y="308"/>
                  </a:moveTo>
                  <a:lnTo>
                    <a:pt x="0" y="0"/>
                  </a:lnTo>
                  <a:lnTo>
                    <a:pt x="0" y="392"/>
                  </a:lnTo>
                  <a:lnTo>
                    <a:pt x="542" y="649"/>
                  </a:lnTo>
                  <a:lnTo>
                    <a:pt x="706" y="30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304" y="5359"/>
              <a:ext cx="217" cy="416"/>
            </a:xfrm>
            <a:custGeom>
              <a:avLst/>
              <a:gdLst>
                <a:gd name="T0" fmla="*/ 379 w 433"/>
                <a:gd name="T1" fmla="*/ 0 h 832"/>
                <a:gd name="T2" fmla="*/ 379 w 433"/>
                <a:gd name="T3" fmla="*/ 0 h 832"/>
                <a:gd name="T4" fmla="*/ 358 w 433"/>
                <a:gd name="T5" fmla="*/ 53 h 832"/>
                <a:gd name="T6" fmla="*/ 337 w 433"/>
                <a:gd name="T7" fmla="*/ 104 h 832"/>
                <a:gd name="T8" fmla="*/ 315 w 433"/>
                <a:gd name="T9" fmla="*/ 157 h 832"/>
                <a:gd name="T10" fmla="*/ 292 w 433"/>
                <a:gd name="T11" fmla="*/ 208 h 832"/>
                <a:gd name="T12" fmla="*/ 270 w 433"/>
                <a:gd name="T13" fmla="*/ 258 h 832"/>
                <a:gd name="T14" fmla="*/ 247 w 433"/>
                <a:gd name="T15" fmla="*/ 310 h 832"/>
                <a:gd name="T16" fmla="*/ 224 w 433"/>
                <a:gd name="T17" fmla="*/ 361 h 832"/>
                <a:gd name="T18" fmla="*/ 200 w 433"/>
                <a:gd name="T19" fmla="*/ 412 h 832"/>
                <a:gd name="T20" fmla="*/ 176 w 433"/>
                <a:gd name="T21" fmla="*/ 462 h 832"/>
                <a:gd name="T22" fmla="*/ 150 w 433"/>
                <a:gd name="T23" fmla="*/ 514 h 832"/>
                <a:gd name="T24" fmla="*/ 127 w 433"/>
                <a:gd name="T25" fmla="*/ 564 h 832"/>
                <a:gd name="T26" fmla="*/ 101 w 433"/>
                <a:gd name="T27" fmla="*/ 614 h 832"/>
                <a:gd name="T28" fmla="*/ 76 w 433"/>
                <a:gd name="T29" fmla="*/ 664 h 832"/>
                <a:gd name="T30" fmla="*/ 50 w 433"/>
                <a:gd name="T31" fmla="*/ 713 h 832"/>
                <a:gd name="T32" fmla="*/ 25 w 433"/>
                <a:gd name="T33" fmla="*/ 763 h 832"/>
                <a:gd name="T34" fmla="*/ 0 w 433"/>
                <a:gd name="T35" fmla="*/ 810 h 832"/>
                <a:gd name="T36" fmla="*/ 50 w 433"/>
                <a:gd name="T37" fmla="*/ 832 h 832"/>
                <a:gd name="T38" fmla="*/ 76 w 433"/>
                <a:gd name="T39" fmla="*/ 781 h 832"/>
                <a:gd name="T40" fmla="*/ 101 w 433"/>
                <a:gd name="T41" fmla="*/ 731 h 832"/>
                <a:gd name="T42" fmla="*/ 127 w 433"/>
                <a:gd name="T43" fmla="*/ 683 h 832"/>
                <a:gd name="T44" fmla="*/ 152 w 433"/>
                <a:gd name="T45" fmla="*/ 633 h 832"/>
                <a:gd name="T46" fmla="*/ 177 w 433"/>
                <a:gd name="T47" fmla="*/ 582 h 832"/>
                <a:gd name="T48" fmla="*/ 201 w 433"/>
                <a:gd name="T49" fmla="*/ 532 h 832"/>
                <a:gd name="T50" fmla="*/ 227 w 433"/>
                <a:gd name="T51" fmla="*/ 481 h 832"/>
                <a:gd name="T52" fmla="*/ 250 w 433"/>
                <a:gd name="T53" fmla="*/ 431 h 832"/>
                <a:gd name="T54" fmla="*/ 274 w 433"/>
                <a:gd name="T55" fmla="*/ 379 h 832"/>
                <a:gd name="T56" fmla="*/ 298 w 433"/>
                <a:gd name="T57" fmla="*/ 328 h 832"/>
                <a:gd name="T58" fmla="*/ 324 w 433"/>
                <a:gd name="T59" fmla="*/ 277 h 832"/>
                <a:gd name="T60" fmla="*/ 346 w 433"/>
                <a:gd name="T61" fmla="*/ 224 h 832"/>
                <a:gd name="T62" fmla="*/ 368 w 433"/>
                <a:gd name="T63" fmla="*/ 172 h 832"/>
                <a:gd name="T64" fmla="*/ 391 w 433"/>
                <a:gd name="T65" fmla="*/ 120 h 832"/>
                <a:gd name="T66" fmla="*/ 412 w 433"/>
                <a:gd name="T67" fmla="*/ 68 h 832"/>
                <a:gd name="T68" fmla="*/ 433 w 433"/>
                <a:gd name="T69" fmla="*/ 16 h 832"/>
                <a:gd name="T70" fmla="*/ 433 w 433"/>
                <a:gd name="T71" fmla="*/ 16 h 832"/>
                <a:gd name="T72" fmla="*/ 379 w 433"/>
                <a:gd name="T73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3" h="832">
                  <a:moveTo>
                    <a:pt x="379" y="0"/>
                  </a:moveTo>
                  <a:lnTo>
                    <a:pt x="379" y="0"/>
                  </a:lnTo>
                  <a:lnTo>
                    <a:pt x="358" y="53"/>
                  </a:lnTo>
                  <a:lnTo>
                    <a:pt x="337" y="104"/>
                  </a:lnTo>
                  <a:lnTo>
                    <a:pt x="315" y="157"/>
                  </a:lnTo>
                  <a:lnTo>
                    <a:pt x="292" y="208"/>
                  </a:lnTo>
                  <a:lnTo>
                    <a:pt x="270" y="258"/>
                  </a:lnTo>
                  <a:lnTo>
                    <a:pt x="247" y="310"/>
                  </a:lnTo>
                  <a:lnTo>
                    <a:pt x="224" y="361"/>
                  </a:lnTo>
                  <a:lnTo>
                    <a:pt x="200" y="412"/>
                  </a:lnTo>
                  <a:lnTo>
                    <a:pt x="176" y="462"/>
                  </a:lnTo>
                  <a:lnTo>
                    <a:pt x="150" y="514"/>
                  </a:lnTo>
                  <a:lnTo>
                    <a:pt x="127" y="564"/>
                  </a:lnTo>
                  <a:lnTo>
                    <a:pt x="101" y="614"/>
                  </a:lnTo>
                  <a:lnTo>
                    <a:pt x="76" y="664"/>
                  </a:lnTo>
                  <a:lnTo>
                    <a:pt x="50" y="713"/>
                  </a:lnTo>
                  <a:lnTo>
                    <a:pt x="25" y="763"/>
                  </a:lnTo>
                  <a:lnTo>
                    <a:pt x="0" y="810"/>
                  </a:lnTo>
                  <a:lnTo>
                    <a:pt x="50" y="832"/>
                  </a:lnTo>
                  <a:lnTo>
                    <a:pt x="76" y="781"/>
                  </a:lnTo>
                  <a:lnTo>
                    <a:pt x="101" y="731"/>
                  </a:lnTo>
                  <a:lnTo>
                    <a:pt x="127" y="683"/>
                  </a:lnTo>
                  <a:lnTo>
                    <a:pt x="152" y="633"/>
                  </a:lnTo>
                  <a:lnTo>
                    <a:pt x="177" y="582"/>
                  </a:lnTo>
                  <a:lnTo>
                    <a:pt x="201" y="532"/>
                  </a:lnTo>
                  <a:lnTo>
                    <a:pt x="227" y="481"/>
                  </a:lnTo>
                  <a:lnTo>
                    <a:pt x="250" y="431"/>
                  </a:lnTo>
                  <a:lnTo>
                    <a:pt x="274" y="379"/>
                  </a:lnTo>
                  <a:lnTo>
                    <a:pt x="298" y="328"/>
                  </a:lnTo>
                  <a:lnTo>
                    <a:pt x="324" y="277"/>
                  </a:lnTo>
                  <a:lnTo>
                    <a:pt x="346" y="224"/>
                  </a:lnTo>
                  <a:lnTo>
                    <a:pt x="368" y="172"/>
                  </a:lnTo>
                  <a:lnTo>
                    <a:pt x="391" y="120"/>
                  </a:lnTo>
                  <a:lnTo>
                    <a:pt x="412" y="68"/>
                  </a:lnTo>
                  <a:lnTo>
                    <a:pt x="433" y="16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494" y="2429"/>
              <a:ext cx="487" cy="2938"/>
            </a:xfrm>
            <a:custGeom>
              <a:avLst/>
              <a:gdLst>
                <a:gd name="T0" fmla="*/ 943 w 974"/>
                <a:gd name="T1" fmla="*/ 50 h 5878"/>
                <a:gd name="T2" fmla="*/ 916 w 974"/>
                <a:gd name="T3" fmla="*/ 25 h 5878"/>
                <a:gd name="T4" fmla="*/ 918 w 974"/>
                <a:gd name="T5" fmla="*/ 378 h 5878"/>
                <a:gd name="T6" fmla="*/ 912 w 974"/>
                <a:gd name="T7" fmla="*/ 737 h 5878"/>
                <a:gd name="T8" fmla="*/ 900 w 974"/>
                <a:gd name="T9" fmla="*/ 1102 h 5878"/>
                <a:gd name="T10" fmla="*/ 880 w 974"/>
                <a:gd name="T11" fmla="*/ 1470 h 5878"/>
                <a:gd name="T12" fmla="*/ 853 w 974"/>
                <a:gd name="T13" fmla="*/ 1842 h 5878"/>
                <a:gd name="T14" fmla="*/ 819 w 974"/>
                <a:gd name="T15" fmla="*/ 2216 h 5878"/>
                <a:gd name="T16" fmla="*/ 777 w 974"/>
                <a:gd name="T17" fmla="*/ 2590 h 5878"/>
                <a:gd name="T18" fmla="*/ 728 w 974"/>
                <a:gd name="T19" fmla="*/ 2967 h 5878"/>
                <a:gd name="T20" fmla="*/ 668 w 974"/>
                <a:gd name="T21" fmla="*/ 3343 h 5878"/>
                <a:gd name="T22" fmla="*/ 601 w 974"/>
                <a:gd name="T23" fmla="*/ 3715 h 5878"/>
                <a:gd name="T24" fmla="*/ 525 w 974"/>
                <a:gd name="T25" fmla="*/ 4086 h 5878"/>
                <a:gd name="T26" fmla="*/ 440 w 974"/>
                <a:gd name="T27" fmla="*/ 4453 h 5878"/>
                <a:gd name="T28" fmla="*/ 346 w 974"/>
                <a:gd name="T29" fmla="*/ 4815 h 5878"/>
                <a:gd name="T30" fmla="*/ 242 w 974"/>
                <a:gd name="T31" fmla="*/ 5171 h 5878"/>
                <a:gd name="T32" fmla="*/ 125 w 974"/>
                <a:gd name="T33" fmla="*/ 5520 h 5878"/>
                <a:gd name="T34" fmla="*/ 0 w 974"/>
                <a:gd name="T35" fmla="*/ 5862 h 5878"/>
                <a:gd name="T36" fmla="*/ 54 w 974"/>
                <a:gd name="T37" fmla="*/ 5878 h 5878"/>
                <a:gd name="T38" fmla="*/ 179 w 974"/>
                <a:gd name="T39" fmla="*/ 5534 h 5878"/>
                <a:gd name="T40" fmla="*/ 295 w 974"/>
                <a:gd name="T41" fmla="*/ 5184 h 5878"/>
                <a:gd name="T42" fmla="*/ 400 w 974"/>
                <a:gd name="T43" fmla="*/ 4826 h 5878"/>
                <a:gd name="T44" fmla="*/ 497 w 974"/>
                <a:gd name="T45" fmla="*/ 4463 h 5878"/>
                <a:gd name="T46" fmla="*/ 582 w 974"/>
                <a:gd name="T47" fmla="*/ 4094 h 5878"/>
                <a:gd name="T48" fmla="*/ 658 w 974"/>
                <a:gd name="T49" fmla="*/ 3723 h 5878"/>
                <a:gd name="T50" fmla="*/ 725 w 974"/>
                <a:gd name="T51" fmla="*/ 3348 h 5878"/>
                <a:gd name="T52" fmla="*/ 785 w 974"/>
                <a:gd name="T53" fmla="*/ 2973 h 5878"/>
                <a:gd name="T54" fmla="*/ 834 w 974"/>
                <a:gd name="T55" fmla="*/ 2596 h 5878"/>
                <a:gd name="T56" fmla="*/ 876 w 974"/>
                <a:gd name="T57" fmla="*/ 2219 h 5878"/>
                <a:gd name="T58" fmla="*/ 910 w 974"/>
                <a:gd name="T59" fmla="*/ 1844 h 5878"/>
                <a:gd name="T60" fmla="*/ 937 w 974"/>
                <a:gd name="T61" fmla="*/ 1473 h 5878"/>
                <a:gd name="T62" fmla="*/ 956 w 974"/>
                <a:gd name="T63" fmla="*/ 1102 h 5878"/>
                <a:gd name="T64" fmla="*/ 968 w 974"/>
                <a:gd name="T65" fmla="*/ 737 h 5878"/>
                <a:gd name="T66" fmla="*/ 974 w 974"/>
                <a:gd name="T67" fmla="*/ 378 h 5878"/>
                <a:gd name="T68" fmla="*/ 973 w 974"/>
                <a:gd name="T69" fmla="*/ 25 h 5878"/>
                <a:gd name="T70" fmla="*/ 946 w 974"/>
                <a:gd name="T71" fmla="*/ 0 h 5878"/>
                <a:gd name="T72" fmla="*/ 973 w 974"/>
                <a:gd name="T73" fmla="*/ 25 h 5878"/>
                <a:gd name="T74" fmla="*/ 970 w 974"/>
                <a:gd name="T75" fmla="*/ 15 h 5878"/>
                <a:gd name="T76" fmla="*/ 964 w 974"/>
                <a:gd name="T77" fmla="*/ 7 h 5878"/>
                <a:gd name="T78" fmla="*/ 955 w 974"/>
                <a:gd name="T79" fmla="*/ 1 h 5878"/>
                <a:gd name="T80" fmla="*/ 944 w 974"/>
                <a:gd name="T81" fmla="*/ 0 h 5878"/>
                <a:gd name="T82" fmla="*/ 934 w 974"/>
                <a:gd name="T83" fmla="*/ 1 h 5878"/>
                <a:gd name="T84" fmla="*/ 925 w 974"/>
                <a:gd name="T85" fmla="*/ 7 h 5878"/>
                <a:gd name="T86" fmla="*/ 919 w 974"/>
                <a:gd name="T87" fmla="*/ 15 h 5878"/>
                <a:gd name="T88" fmla="*/ 916 w 974"/>
                <a:gd name="T89" fmla="*/ 25 h 5878"/>
                <a:gd name="T90" fmla="*/ 943 w 974"/>
                <a:gd name="T91" fmla="*/ 50 h 5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4" h="5878">
                  <a:moveTo>
                    <a:pt x="943" y="50"/>
                  </a:moveTo>
                  <a:lnTo>
                    <a:pt x="916" y="25"/>
                  </a:lnTo>
                  <a:lnTo>
                    <a:pt x="918" y="378"/>
                  </a:lnTo>
                  <a:lnTo>
                    <a:pt x="912" y="737"/>
                  </a:lnTo>
                  <a:lnTo>
                    <a:pt x="900" y="1102"/>
                  </a:lnTo>
                  <a:lnTo>
                    <a:pt x="880" y="1470"/>
                  </a:lnTo>
                  <a:lnTo>
                    <a:pt x="853" y="1842"/>
                  </a:lnTo>
                  <a:lnTo>
                    <a:pt x="819" y="2216"/>
                  </a:lnTo>
                  <a:lnTo>
                    <a:pt x="777" y="2590"/>
                  </a:lnTo>
                  <a:lnTo>
                    <a:pt x="728" y="2967"/>
                  </a:lnTo>
                  <a:lnTo>
                    <a:pt x="668" y="3343"/>
                  </a:lnTo>
                  <a:lnTo>
                    <a:pt x="601" y="3715"/>
                  </a:lnTo>
                  <a:lnTo>
                    <a:pt x="525" y="4086"/>
                  </a:lnTo>
                  <a:lnTo>
                    <a:pt x="440" y="4453"/>
                  </a:lnTo>
                  <a:lnTo>
                    <a:pt x="346" y="4815"/>
                  </a:lnTo>
                  <a:lnTo>
                    <a:pt x="242" y="5171"/>
                  </a:lnTo>
                  <a:lnTo>
                    <a:pt x="125" y="5520"/>
                  </a:lnTo>
                  <a:lnTo>
                    <a:pt x="0" y="5862"/>
                  </a:lnTo>
                  <a:lnTo>
                    <a:pt x="54" y="5878"/>
                  </a:lnTo>
                  <a:lnTo>
                    <a:pt x="179" y="5534"/>
                  </a:lnTo>
                  <a:lnTo>
                    <a:pt x="295" y="5184"/>
                  </a:lnTo>
                  <a:lnTo>
                    <a:pt x="400" y="4826"/>
                  </a:lnTo>
                  <a:lnTo>
                    <a:pt x="497" y="4463"/>
                  </a:lnTo>
                  <a:lnTo>
                    <a:pt x="582" y="4094"/>
                  </a:lnTo>
                  <a:lnTo>
                    <a:pt x="658" y="3723"/>
                  </a:lnTo>
                  <a:lnTo>
                    <a:pt x="725" y="3348"/>
                  </a:lnTo>
                  <a:lnTo>
                    <a:pt x="785" y="2973"/>
                  </a:lnTo>
                  <a:lnTo>
                    <a:pt x="834" y="2596"/>
                  </a:lnTo>
                  <a:lnTo>
                    <a:pt x="876" y="2219"/>
                  </a:lnTo>
                  <a:lnTo>
                    <a:pt x="910" y="1844"/>
                  </a:lnTo>
                  <a:lnTo>
                    <a:pt x="937" y="1473"/>
                  </a:lnTo>
                  <a:lnTo>
                    <a:pt x="956" y="1102"/>
                  </a:lnTo>
                  <a:lnTo>
                    <a:pt x="968" y="737"/>
                  </a:lnTo>
                  <a:lnTo>
                    <a:pt x="974" y="378"/>
                  </a:lnTo>
                  <a:lnTo>
                    <a:pt x="973" y="25"/>
                  </a:lnTo>
                  <a:lnTo>
                    <a:pt x="946" y="0"/>
                  </a:lnTo>
                  <a:lnTo>
                    <a:pt x="973" y="25"/>
                  </a:lnTo>
                  <a:lnTo>
                    <a:pt x="970" y="15"/>
                  </a:lnTo>
                  <a:lnTo>
                    <a:pt x="964" y="7"/>
                  </a:lnTo>
                  <a:lnTo>
                    <a:pt x="955" y="1"/>
                  </a:lnTo>
                  <a:lnTo>
                    <a:pt x="944" y="0"/>
                  </a:lnTo>
                  <a:lnTo>
                    <a:pt x="934" y="1"/>
                  </a:lnTo>
                  <a:lnTo>
                    <a:pt x="925" y="7"/>
                  </a:lnTo>
                  <a:lnTo>
                    <a:pt x="919" y="15"/>
                  </a:lnTo>
                  <a:lnTo>
                    <a:pt x="916" y="25"/>
                  </a:lnTo>
                  <a:lnTo>
                    <a:pt x="94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83" y="2155"/>
              <a:ext cx="1384" cy="299"/>
            </a:xfrm>
            <a:custGeom>
              <a:avLst/>
              <a:gdLst>
                <a:gd name="T0" fmla="*/ 0 w 2768"/>
                <a:gd name="T1" fmla="*/ 45 h 597"/>
                <a:gd name="T2" fmla="*/ 153 w 2768"/>
                <a:gd name="T3" fmla="*/ 108 h 597"/>
                <a:gd name="T4" fmla="*/ 307 w 2768"/>
                <a:gd name="T5" fmla="*/ 168 h 597"/>
                <a:gd name="T6" fmla="*/ 464 w 2768"/>
                <a:gd name="T7" fmla="*/ 222 h 597"/>
                <a:gd name="T8" fmla="*/ 622 w 2768"/>
                <a:gd name="T9" fmla="*/ 270 h 597"/>
                <a:gd name="T10" fmla="*/ 783 w 2768"/>
                <a:gd name="T11" fmla="*/ 314 h 597"/>
                <a:gd name="T12" fmla="*/ 946 w 2768"/>
                <a:gd name="T13" fmla="*/ 355 h 597"/>
                <a:gd name="T14" fmla="*/ 1111 w 2768"/>
                <a:gd name="T15" fmla="*/ 392 h 597"/>
                <a:gd name="T16" fmla="*/ 1280 w 2768"/>
                <a:gd name="T17" fmla="*/ 425 h 597"/>
                <a:gd name="T18" fmla="*/ 1450 w 2768"/>
                <a:gd name="T19" fmla="*/ 455 h 597"/>
                <a:gd name="T20" fmla="*/ 1625 w 2768"/>
                <a:gd name="T21" fmla="*/ 481 h 597"/>
                <a:gd name="T22" fmla="*/ 1805 w 2768"/>
                <a:gd name="T23" fmla="*/ 506 h 597"/>
                <a:gd name="T24" fmla="*/ 1987 w 2768"/>
                <a:gd name="T25" fmla="*/ 527 h 597"/>
                <a:gd name="T26" fmla="*/ 2174 w 2768"/>
                <a:gd name="T27" fmla="*/ 547 h 597"/>
                <a:gd name="T28" fmla="*/ 2366 w 2768"/>
                <a:gd name="T29" fmla="*/ 566 h 597"/>
                <a:gd name="T30" fmla="*/ 2563 w 2768"/>
                <a:gd name="T31" fmla="*/ 581 h 597"/>
                <a:gd name="T32" fmla="*/ 2765 w 2768"/>
                <a:gd name="T33" fmla="*/ 597 h 597"/>
                <a:gd name="T34" fmla="*/ 2666 w 2768"/>
                <a:gd name="T35" fmla="*/ 539 h 597"/>
                <a:gd name="T36" fmla="*/ 2468 w 2768"/>
                <a:gd name="T37" fmla="*/ 523 h 597"/>
                <a:gd name="T38" fmla="*/ 2275 w 2768"/>
                <a:gd name="T39" fmla="*/ 506 h 597"/>
                <a:gd name="T40" fmla="*/ 2086 w 2768"/>
                <a:gd name="T41" fmla="*/ 488 h 597"/>
                <a:gd name="T42" fmla="*/ 1901 w 2768"/>
                <a:gd name="T43" fmla="*/ 467 h 597"/>
                <a:gd name="T44" fmla="*/ 1723 w 2768"/>
                <a:gd name="T45" fmla="*/ 444 h 597"/>
                <a:gd name="T46" fmla="*/ 1547 w 2768"/>
                <a:gd name="T47" fmla="*/ 418 h 597"/>
                <a:gd name="T48" fmla="*/ 1374 w 2768"/>
                <a:gd name="T49" fmla="*/ 390 h 597"/>
                <a:gd name="T50" fmla="*/ 1205 w 2768"/>
                <a:gd name="T51" fmla="*/ 359 h 597"/>
                <a:gd name="T52" fmla="*/ 1040 w 2768"/>
                <a:gd name="T53" fmla="*/ 326 h 597"/>
                <a:gd name="T54" fmla="*/ 879 w 2768"/>
                <a:gd name="T55" fmla="*/ 288 h 597"/>
                <a:gd name="T56" fmla="*/ 718 w 2768"/>
                <a:gd name="T57" fmla="*/ 245 h 597"/>
                <a:gd name="T58" fmla="*/ 561 w 2768"/>
                <a:gd name="T59" fmla="*/ 199 h 597"/>
                <a:gd name="T60" fmla="*/ 406 w 2768"/>
                <a:gd name="T61" fmla="*/ 148 h 597"/>
                <a:gd name="T62" fmla="*/ 252 w 2768"/>
                <a:gd name="T63" fmla="*/ 94 h 597"/>
                <a:gd name="T64" fmla="*/ 100 w 2768"/>
                <a:gd name="T65" fmla="*/ 33 h 597"/>
                <a:gd name="T66" fmla="*/ 24 w 2768"/>
                <a:gd name="T67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8" h="597">
                  <a:moveTo>
                    <a:pt x="0" y="45"/>
                  </a:moveTo>
                  <a:lnTo>
                    <a:pt x="0" y="45"/>
                  </a:lnTo>
                  <a:lnTo>
                    <a:pt x="76" y="78"/>
                  </a:lnTo>
                  <a:lnTo>
                    <a:pt x="153" y="108"/>
                  </a:lnTo>
                  <a:lnTo>
                    <a:pt x="231" y="139"/>
                  </a:lnTo>
                  <a:lnTo>
                    <a:pt x="307" y="168"/>
                  </a:lnTo>
                  <a:lnTo>
                    <a:pt x="385" y="195"/>
                  </a:lnTo>
                  <a:lnTo>
                    <a:pt x="464" y="222"/>
                  </a:lnTo>
                  <a:lnTo>
                    <a:pt x="543" y="247"/>
                  </a:lnTo>
                  <a:lnTo>
                    <a:pt x="622" y="270"/>
                  </a:lnTo>
                  <a:lnTo>
                    <a:pt x="703" y="293"/>
                  </a:lnTo>
                  <a:lnTo>
                    <a:pt x="783" y="314"/>
                  </a:lnTo>
                  <a:lnTo>
                    <a:pt x="864" y="335"/>
                  </a:lnTo>
                  <a:lnTo>
                    <a:pt x="946" y="355"/>
                  </a:lnTo>
                  <a:lnTo>
                    <a:pt x="1028" y="373"/>
                  </a:lnTo>
                  <a:lnTo>
                    <a:pt x="1111" y="392"/>
                  </a:lnTo>
                  <a:lnTo>
                    <a:pt x="1194" y="409"/>
                  </a:lnTo>
                  <a:lnTo>
                    <a:pt x="1280" y="425"/>
                  </a:lnTo>
                  <a:lnTo>
                    <a:pt x="1365" y="440"/>
                  </a:lnTo>
                  <a:lnTo>
                    <a:pt x="1450" y="455"/>
                  </a:lnTo>
                  <a:lnTo>
                    <a:pt x="1538" y="468"/>
                  </a:lnTo>
                  <a:lnTo>
                    <a:pt x="1625" y="481"/>
                  </a:lnTo>
                  <a:lnTo>
                    <a:pt x="1714" y="494"/>
                  </a:lnTo>
                  <a:lnTo>
                    <a:pt x="1805" y="506"/>
                  </a:lnTo>
                  <a:lnTo>
                    <a:pt x="1895" y="517"/>
                  </a:lnTo>
                  <a:lnTo>
                    <a:pt x="1987" y="527"/>
                  </a:lnTo>
                  <a:lnTo>
                    <a:pt x="2080" y="538"/>
                  </a:lnTo>
                  <a:lnTo>
                    <a:pt x="2174" y="547"/>
                  </a:lnTo>
                  <a:lnTo>
                    <a:pt x="2269" y="556"/>
                  </a:lnTo>
                  <a:lnTo>
                    <a:pt x="2366" y="566"/>
                  </a:lnTo>
                  <a:lnTo>
                    <a:pt x="2465" y="574"/>
                  </a:lnTo>
                  <a:lnTo>
                    <a:pt x="2563" y="581"/>
                  </a:lnTo>
                  <a:lnTo>
                    <a:pt x="2663" y="589"/>
                  </a:lnTo>
                  <a:lnTo>
                    <a:pt x="2765" y="597"/>
                  </a:lnTo>
                  <a:lnTo>
                    <a:pt x="2768" y="547"/>
                  </a:lnTo>
                  <a:lnTo>
                    <a:pt x="2666" y="539"/>
                  </a:lnTo>
                  <a:lnTo>
                    <a:pt x="2566" y="531"/>
                  </a:lnTo>
                  <a:lnTo>
                    <a:pt x="2468" y="523"/>
                  </a:lnTo>
                  <a:lnTo>
                    <a:pt x="2369" y="516"/>
                  </a:lnTo>
                  <a:lnTo>
                    <a:pt x="2275" y="506"/>
                  </a:lnTo>
                  <a:lnTo>
                    <a:pt x="2180" y="497"/>
                  </a:lnTo>
                  <a:lnTo>
                    <a:pt x="2086" y="488"/>
                  </a:lnTo>
                  <a:lnTo>
                    <a:pt x="1993" y="477"/>
                  </a:lnTo>
                  <a:lnTo>
                    <a:pt x="1901" y="467"/>
                  </a:lnTo>
                  <a:lnTo>
                    <a:pt x="1811" y="456"/>
                  </a:lnTo>
                  <a:lnTo>
                    <a:pt x="1723" y="444"/>
                  </a:lnTo>
                  <a:lnTo>
                    <a:pt x="1634" y="431"/>
                  </a:lnTo>
                  <a:lnTo>
                    <a:pt x="1547" y="418"/>
                  </a:lnTo>
                  <a:lnTo>
                    <a:pt x="1459" y="405"/>
                  </a:lnTo>
                  <a:lnTo>
                    <a:pt x="1374" y="390"/>
                  </a:lnTo>
                  <a:lnTo>
                    <a:pt x="1289" y="374"/>
                  </a:lnTo>
                  <a:lnTo>
                    <a:pt x="1205" y="359"/>
                  </a:lnTo>
                  <a:lnTo>
                    <a:pt x="1123" y="344"/>
                  </a:lnTo>
                  <a:lnTo>
                    <a:pt x="1040" y="326"/>
                  </a:lnTo>
                  <a:lnTo>
                    <a:pt x="958" y="307"/>
                  </a:lnTo>
                  <a:lnTo>
                    <a:pt x="879" y="288"/>
                  </a:lnTo>
                  <a:lnTo>
                    <a:pt x="798" y="266"/>
                  </a:lnTo>
                  <a:lnTo>
                    <a:pt x="718" y="245"/>
                  </a:lnTo>
                  <a:lnTo>
                    <a:pt x="640" y="223"/>
                  </a:lnTo>
                  <a:lnTo>
                    <a:pt x="561" y="199"/>
                  </a:lnTo>
                  <a:lnTo>
                    <a:pt x="482" y="174"/>
                  </a:lnTo>
                  <a:lnTo>
                    <a:pt x="406" y="148"/>
                  </a:lnTo>
                  <a:lnTo>
                    <a:pt x="328" y="120"/>
                  </a:lnTo>
                  <a:lnTo>
                    <a:pt x="252" y="94"/>
                  </a:lnTo>
                  <a:lnTo>
                    <a:pt x="174" y="63"/>
                  </a:lnTo>
                  <a:lnTo>
                    <a:pt x="100" y="3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461" y="1646"/>
              <a:ext cx="1134" cy="531"/>
            </a:xfrm>
            <a:custGeom>
              <a:avLst/>
              <a:gdLst>
                <a:gd name="T0" fmla="*/ 12 w 2267"/>
                <a:gd name="T1" fmla="*/ 23 h 1064"/>
                <a:gd name="T2" fmla="*/ 0 w 2267"/>
                <a:gd name="T3" fmla="*/ 45 h 1064"/>
                <a:gd name="T4" fmla="*/ 2243 w 2267"/>
                <a:gd name="T5" fmla="*/ 1064 h 1064"/>
                <a:gd name="T6" fmla="*/ 2267 w 2267"/>
                <a:gd name="T7" fmla="*/ 1019 h 1064"/>
                <a:gd name="T8" fmla="*/ 24 w 2267"/>
                <a:gd name="T9" fmla="*/ 0 h 1064"/>
                <a:gd name="T10" fmla="*/ 12 w 2267"/>
                <a:gd name="T11" fmla="*/ 23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7" h="1064">
                  <a:moveTo>
                    <a:pt x="12" y="23"/>
                  </a:moveTo>
                  <a:lnTo>
                    <a:pt x="0" y="45"/>
                  </a:lnTo>
                  <a:lnTo>
                    <a:pt x="2243" y="1064"/>
                  </a:lnTo>
                  <a:lnTo>
                    <a:pt x="2267" y="1019"/>
                  </a:lnTo>
                  <a:lnTo>
                    <a:pt x="24" y="0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363" y="1647"/>
              <a:ext cx="1122" cy="559"/>
            </a:xfrm>
            <a:custGeom>
              <a:avLst/>
              <a:gdLst>
                <a:gd name="T0" fmla="*/ 27 w 2243"/>
                <a:gd name="T1" fmla="*/ 1118 h 1118"/>
                <a:gd name="T2" fmla="*/ 27 w 2243"/>
                <a:gd name="T3" fmla="*/ 1118 h 1118"/>
                <a:gd name="T4" fmla="*/ 2243 w 2243"/>
                <a:gd name="T5" fmla="*/ 45 h 1118"/>
                <a:gd name="T6" fmla="*/ 2216 w 2243"/>
                <a:gd name="T7" fmla="*/ 0 h 1118"/>
                <a:gd name="T8" fmla="*/ 0 w 2243"/>
                <a:gd name="T9" fmla="*/ 1073 h 1118"/>
                <a:gd name="T10" fmla="*/ 0 w 2243"/>
                <a:gd name="T11" fmla="*/ 1073 h 1118"/>
                <a:gd name="T12" fmla="*/ 27 w 2243"/>
                <a:gd name="T13" fmla="*/ 11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3" h="1118">
                  <a:moveTo>
                    <a:pt x="27" y="1118"/>
                  </a:moveTo>
                  <a:lnTo>
                    <a:pt x="27" y="1118"/>
                  </a:lnTo>
                  <a:lnTo>
                    <a:pt x="2243" y="45"/>
                  </a:lnTo>
                  <a:lnTo>
                    <a:pt x="2216" y="0"/>
                  </a:lnTo>
                  <a:lnTo>
                    <a:pt x="0" y="1073"/>
                  </a:lnTo>
                  <a:lnTo>
                    <a:pt x="27" y="1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002" y="2183"/>
              <a:ext cx="1375" cy="322"/>
            </a:xfrm>
            <a:custGeom>
              <a:avLst/>
              <a:gdLst>
                <a:gd name="T0" fmla="*/ 108 w 2749"/>
                <a:gd name="T1" fmla="*/ 634 h 643"/>
                <a:gd name="T2" fmla="*/ 305 w 2749"/>
                <a:gd name="T3" fmla="*/ 614 h 643"/>
                <a:gd name="T4" fmla="*/ 499 w 2749"/>
                <a:gd name="T5" fmla="*/ 594 h 643"/>
                <a:gd name="T6" fmla="*/ 687 w 2749"/>
                <a:gd name="T7" fmla="*/ 572 h 643"/>
                <a:gd name="T8" fmla="*/ 870 w 2749"/>
                <a:gd name="T9" fmla="*/ 549 h 643"/>
                <a:gd name="T10" fmla="*/ 1051 w 2749"/>
                <a:gd name="T11" fmla="*/ 524 h 643"/>
                <a:gd name="T12" fmla="*/ 1227 w 2749"/>
                <a:gd name="T13" fmla="*/ 498 h 643"/>
                <a:gd name="T14" fmla="*/ 1399 w 2749"/>
                <a:gd name="T15" fmla="*/ 468 h 643"/>
                <a:gd name="T16" fmla="*/ 1569 w 2749"/>
                <a:gd name="T17" fmla="*/ 433 h 643"/>
                <a:gd name="T18" fmla="*/ 1733 w 2749"/>
                <a:gd name="T19" fmla="*/ 397 h 643"/>
                <a:gd name="T20" fmla="*/ 1897 w 2749"/>
                <a:gd name="T21" fmla="*/ 356 h 643"/>
                <a:gd name="T22" fmla="*/ 2057 w 2749"/>
                <a:gd name="T23" fmla="*/ 311 h 643"/>
                <a:gd name="T24" fmla="*/ 2213 w 2749"/>
                <a:gd name="T25" fmla="*/ 262 h 643"/>
                <a:gd name="T26" fmla="*/ 2370 w 2749"/>
                <a:gd name="T27" fmla="*/ 205 h 643"/>
                <a:gd name="T28" fmla="*/ 2522 w 2749"/>
                <a:gd name="T29" fmla="*/ 146 h 643"/>
                <a:gd name="T30" fmla="*/ 2673 w 2749"/>
                <a:gd name="T31" fmla="*/ 80 h 643"/>
                <a:gd name="T32" fmla="*/ 2722 w 2749"/>
                <a:gd name="T33" fmla="*/ 0 h 643"/>
                <a:gd name="T34" fmla="*/ 2575 w 2749"/>
                <a:gd name="T35" fmla="*/ 68 h 643"/>
                <a:gd name="T36" fmla="*/ 2425 w 2749"/>
                <a:gd name="T37" fmla="*/ 132 h 643"/>
                <a:gd name="T38" fmla="*/ 2272 w 2749"/>
                <a:gd name="T39" fmla="*/ 188 h 643"/>
                <a:gd name="T40" fmla="*/ 2118 w 2749"/>
                <a:gd name="T41" fmla="*/ 240 h 643"/>
                <a:gd name="T42" fmla="*/ 1961 w 2749"/>
                <a:gd name="T43" fmla="*/ 287 h 643"/>
                <a:gd name="T44" fmla="*/ 1802 w 2749"/>
                <a:gd name="T45" fmla="*/ 329 h 643"/>
                <a:gd name="T46" fmla="*/ 1639 w 2749"/>
                <a:gd name="T47" fmla="*/ 368 h 643"/>
                <a:gd name="T48" fmla="*/ 1473 w 2749"/>
                <a:gd name="T49" fmla="*/ 403 h 643"/>
                <a:gd name="T50" fmla="*/ 1305 w 2749"/>
                <a:gd name="T51" fmla="*/ 432 h 643"/>
                <a:gd name="T52" fmla="*/ 1130 w 2749"/>
                <a:gd name="T53" fmla="*/ 461 h 643"/>
                <a:gd name="T54" fmla="*/ 952 w 2749"/>
                <a:gd name="T55" fmla="*/ 488 h 643"/>
                <a:gd name="T56" fmla="*/ 773 w 2749"/>
                <a:gd name="T57" fmla="*/ 511 h 643"/>
                <a:gd name="T58" fmla="*/ 587 w 2749"/>
                <a:gd name="T59" fmla="*/ 534 h 643"/>
                <a:gd name="T60" fmla="*/ 396 w 2749"/>
                <a:gd name="T61" fmla="*/ 553 h 643"/>
                <a:gd name="T62" fmla="*/ 200 w 2749"/>
                <a:gd name="T63" fmla="*/ 573 h 643"/>
                <a:gd name="T64" fmla="*/ 0 w 2749"/>
                <a:gd name="T65" fmla="*/ 59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49" h="643">
                  <a:moveTo>
                    <a:pt x="6" y="643"/>
                  </a:moveTo>
                  <a:lnTo>
                    <a:pt x="108" y="634"/>
                  </a:lnTo>
                  <a:lnTo>
                    <a:pt x="206" y="623"/>
                  </a:lnTo>
                  <a:lnTo>
                    <a:pt x="305" y="614"/>
                  </a:lnTo>
                  <a:lnTo>
                    <a:pt x="402" y="604"/>
                  </a:lnTo>
                  <a:lnTo>
                    <a:pt x="499" y="594"/>
                  </a:lnTo>
                  <a:lnTo>
                    <a:pt x="593" y="584"/>
                  </a:lnTo>
                  <a:lnTo>
                    <a:pt x="687" y="572"/>
                  </a:lnTo>
                  <a:lnTo>
                    <a:pt x="779" y="561"/>
                  </a:lnTo>
                  <a:lnTo>
                    <a:pt x="870" y="549"/>
                  </a:lnTo>
                  <a:lnTo>
                    <a:pt x="961" y="538"/>
                  </a:lnTo>
                  <a:lnTo>
                    <a:pt x="1051" y="524"/>
                  </a:lnTo>
                  <a:lnTo>
                    <a:pt x="1139" y="511"/>
                  </a:lnTo>
                  <a:lnTo>
                    <a:pt x="1227" y="498"/>
                  </a:lnTo>
                  <a:lnTo>
                    <a:pt x="1314" y="482"/>
                  </a:lnTo>
                  <a:lnTo>
                    <a:pt x="1399" y="468"/>
                  </a:lnTo>
                  <a:lnTo>
                    <a:pt x="1485" y="451"/>
                  </a:lnTo>
                  <a:lnTo>
                    <a:pt x="1569" y="433"/>
                  </a:lnTo>
                  <a:lnTo>
                    <a:pt x="1651" y="415"/>
                  </a:lnTo>
                  <a:lnTo>
                    <a:pt x="1733" y="397"/>
                  </a:lnTo>
                  <a:lnTo>
                    <a:pt x="1817" y="377"/>
                  </a:lnTo>
                  <a:lnTo>
                    <a:pt x="1897" y="356"/>
                  </a:lnTo>
                  <a:lnTo>
                    <a:pt x="1976" y="335"/>
                  </a:lnTo>
                  <a:lnTo>
                    <a:pt x="2057" y="311"/>
                  </a:lnTo>
                  <a:lnTo>
                    <a:pt x="2136" y="287"/>
                  </a:lnTo>
                  <a:lnTo>
                    <a:pt x="2213" y="262"/>
                  </a:lnTo>
                  <a:lnTo>
                    <a:pt x="2293" y="236"/>
                  </a:lnTo>
                  <a:lnTo>
                    <a:pt x="2370" y="205"/>
                  </a:lnTo>
                  <a:lnTo>
                    <a:pt x="2446" y="176"/>
                  </a:lnTo>
                  <a:lnTo>
                    <a:pt x="2522" y="146"/>
                  </a:lnTo>
                  <a:lnTo>
                    <a:pt x="2598" y="113"/>
                  </a:lnTo>
                  <a:lnTo>
                    <a:pt x="2673" y="80"/>
                  </a:lnTo>
                  <a:lnTo>
                    <a:pt x="2749" y="45"/>
                  </a:lnTo>
                  <a:lnTo>
                    <a:pt x="2722" y="0"/>
                  </a:lnTo>
                  <a:lnTo>
                    <a:pt x="2649" y="35"/>
                  </a:lnTo>
                  <a:lnTo>
                    <a:pt x="2575" y="68"/>
                  </a:lnTo>
                  <a:lnTo>
                    <a:pt x="2498" y="101"/>
                  </a:lnTo>
                  <a:lnTo>
                    <a:pt x="2425" y="132"/>
                  </a:lnTo>
                  <a:lnTo>
                    <a:pt x="2349" y="161"/>
                  </a:lnTo>
                  <a:lnTo>
                    <a:pt x="2272" y="188"/>
                  </a:lnTo>
                  <a:lnTo>
                    <a:pt x="2196" y="215"/>
                  </a:lnTo>
                  <a:lnTo>
                    <a:pt x="2118" y="240"/>
                  </a:lnTo>
                  <a:lnTo>
                    <a:pt x="2039" y="263"/>
                  </a:lnTo>
                  <a:lnTo>
                    <a:pt x="1961" y="287"/>
                  </a:lnTo>
                  <a:lnTo>
                    <a:pt x="1882" y="308"/>
                  </a:lnTo>
                  <a:lnTo>
                    <a:pt x="1802" y="329"/>
                  </a:lnTo>
                  <a:lnTo>
                    <a:pt x="1721" y="349"/>
                  </a:lnTo>
                  <a:lnTo>
                    <a:pt x="1639" y="368"/>
                  </a:lnTo>
                  <a:lnTo>
                    <a:pt x="1557" y="386"/>
                  </a:lnTo>
                  <a:lnTo>
                    <a:pt x="1473" y="403"/>
                  </a:lnTo>
                  <a:lnTo>
                    <a:pt x="1390" y="418"/>
                  </a:lnTo>
                  <a:lnTo>
                    <a:pt x="1305" y="432"/>
                  </a:lnTo>
                  <a:lnTo>
                    <a:pt x="1218" y="448"/>
                  </a:lnTo>
                  <a:lnTo>
                    <a:pt x="1130" y="461"/>
                  </a:lnTo>
                  <a:lnTo>
                    <a:pt x="1042" y="474"/>
                  </a:lnTo>
                  <a:lnTo>
                    <a:pt x="952" y="488"/>
                  </a:lnTo>
                  <a:lnTo>
                    <a:pt x="864" y="499"/>
                  </a:lnTo>
                  <a:lnTo>
                    <a:pt x="773" y="511"/>
                  </a:lnTo>
                  <a:lnTo>
                    <a:pt x="681" y="522"/>
                  </a:lnTo>
                  <a:lnTo>
                    <a:pt x="587" y="534"/>
                  </a:lnTo>
                  <a:lnTo>
                    <a:pt x="493" y="544"/>
                  </a:lnTo>
                  <a:lnTo>
                    <a:pt x="396" y="553"/>
                  </a:lnTo>
                  <a:lnTo>
                    <a:pt x="299" y="564"/>
                  </a:lnTo>
                  <a:lnTo>
                    <a:pt x="200" y="573"/>
                  </a:lnTo>
                  <a:lnTo>
                    <a:pt x="102" y="584"/>
                  </a:lnTo>
                  <a:lnTo>
                    <a:pt x="0" y="593"/>
                  </a:lnTo>
                  <a:lnTo>
                    <a:pt x="6" y="6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98" y="2274"/>
              <a:ext cx="372" cy="223"/>
            </a:xfrm>
            <a:custGeom>
              <a:avLst/>
              <a:gdLst>
                <a:gd name="T0" fmla="*/ 685 w 745"/>
                <a:gd name="T1" fmla="*/ 0 h 445"/>
                <a:gd name="T2" fmla="*/ 0 w 745"/>
                <a:gd name="T3" fmla="*/ 76 h 445"/>
                <a:gd name="T4" fmla="*/ 12 w 745"/>
                <a:gd name="T5" fmla="*/ 445 h 445"/>
                <a:gd name="T6" fmla="*/ 745 w 745"/>
                <a:gd name="T7" fmla="*/ 364 h 445"/>
                <a:gd name="T8" fmla="*/ 685 w 745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445">
                  <a:moveTo>
                    <a:pt x="685" y="0"/>
                  </a:moveTo>
                  <a:lnTo>
                    <a:pt x="0" y="76"/>
                  </a:lnTo>
                  <a:lnTo>
                    <a:pt x="12" y="445"/>
                  </a:lnTo>
                  <a:lnTo>
                    <a:pt x="745" y="36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941" y="3860"/>
              <a:ext cx="230" cy="339"/>
            </a:xfrm>
            <a:custGeom>
              <a:avLst/>
              <a:gdLst>
                <a:gd name="T0" fmla="*/ 110 w 460"/>
                <a:gd name="T1" fmla="*/ 678 h 678"/>
                <a:gd name="T2" fmla="*/ 0 w 460"/>
                <a:gd name="T3" fmla="*/ 55 h 678"/>
                <a:gd name="T4" fmla="*/ 343 w 460"/>
                <a:gd name="T5" fmla="*/ 0 h 678"/>
                <a:gd name="T6" fmla="*/ 460 w 460"/>
                <a:gd name="T7" fmla="*/ 618 h 678"/>
                <a:gd name="T8" fmla="*/ 110 w 460"/>
                <a:gd name="T9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678">
                  <a:moveTo>
                    <a:pt x="110" y="678"/>
                  </a:moveTo>
                  <a:lnTo>
                    <a:pt x="0" y="55"/>
                  </a:lnTo>
                  <a:lnTo>
                    <a:pt x="343" y="0"/>
                  </a:lnTo>
                  <a:lnTo>
                    <a:pt x="460" y="618"/>
                  </a:lnTo>
                  <a:lnTo>
                    <a:pt x="110" y="6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853" y="3185"/>
              <a:ext cx="216" cy="361"/>
            </a:xfrm>
            <a:custGeom>
              <a:avLst/>
              <a:gdLst>
                <a:gd name="T0" fmla="*/ 76 w 431"/>
                <a:gd name="T1" fmla="*/ 721 h 721"/>
                <a:gd name="T2" fmla="*/ 0 w 431"/>
                <a:gd name="T3" fmla="*/ 33 h 721"/>
                <a:gd name="T4" fmla="*/ 369 w 431"/>
                <a:gd name="T5" fmla="*/ 0 h 721"/>
                <a:gd name="T6" fmla="*/ 431 w 431"/>
                <a:gd name="T7" fmla="*/ 678 h 721"/>
                <a:gd name="T8" fmla="*/ 76 w 431"/>
                <a:gd name="T9" fmla="*/ 72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721">
                  <a:moveTo>
                    <a:pt x="76" y="721"/>
                  </a:moveTo>
                  <a:lnTo>
                    <a:pt x="0" y="33"/>
                  </a:lnTo>
                  <a:lnTo>
                    <a:pt x="369" y="0"/>
                  </a:lnTo>
                  <a:lnTo>
                    <a:pt x="431" y="678"/>
                  </a:lnTo>
                  <a:lnTo>
                    <a:pt x="76" y="72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273" y="5165"/>
              <a:ext cx="301" cy="384"/>
            </a:xfrm>
            <a:custGeom>
              <a:avLst/>
              <a:gdLst>
                <a:gd name="T0" fmla="*/ 267 w 601"/>
                <a:gd name="T1" fmla="*/ 768 h 768"/>
                <a:gd name="T2" fmla="*/ 0 w 601"/>
                <a:gd name="T3" fmla="*/ 109 h 768"/>
                <a:gd name="T4" fmla="*/ 342 w 601"/>
                <a:gd name="T5" fmla="*/ 0 h 768"/>
                <a:gd name="T6" fmla="*/ 601 w 601"/>
                <a:gd name="T7" fmla="*/ 647 h 768"/>
                <a:gd name="T8" fmla="*/ 267 w 601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1" h="768">
                  <a:moveTo>
                    <a:pt x="267" y="768"/>
                  </a:moveTo>
                  <a:lnTo>
                    <a:pt x="0" y="109"/>
                  </a:lnTo>
                  <a:lnTo>
                    <a:pt x="342" y="0"/>
                  </a:lnTo>
                  <a:lnTo>
                    <a:pt x="601" y="647"/>
                  </a:lnTo>
                  <a:lnTo>
                    <a:pt x="267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68" y="5809"/>
              <a:ext cx="347" cy="390"/>
            </a:xfrm>
            <a:custGeom>
              <a:avLst/>
              <a:gdLst>
                <a:gd name="T0" fmla="*/ 386 w 693"/>
                <a:gd name="T1" fmla="*/ 780 h 780"/>
                <a:gd name="T2" fmla="*/ 0 w 693"/>
                <a:gd name="T3" fmla="*/ 157 h 780"/>
                <a:gd name="T4" fmla="*/ 322 w 693"/>
                <a:gd name="T5" fmla="*/ 0 h 780"/>
                <a:gd name="T6" fmla="*/ 693 w 693"/>
                <a:gd name="T7" fmla="*/ 602 h 780"/>
                <a:gd name="T8" fmla="*/ 386 w 693"/>
                <a:gd name="T9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80">
                  <a:moveTo>
                    <a:pt x="386" y="780"/>
                  </a:moveTo>
                  <a:lnTo>
                    <a:pt x="0" y="157"/>
                  </a:lnTo>
                  <a:lnTo>
                    <a:pt x="322" y="0"/>
                  </a:lnTo>
                  <a:lnTo>
                    <a:pt x="693" y="602"/>
                  </a:lnTo>
                  <a:lnTo>
                    <a:pt x="386" y="78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544" y="6888"/>
              <a:ext cx="416" cy="333"/>
            </a:xfrm>
            <a:custGeom>
              <a:avLst/>
              <a:gdLst>
                <a:gd name="T0" fmla="*/ 643 w 831"/>
                <a:gd name="T1" fmla="*/ 665 h 665"/>
                <a:gd name="T2" fmla="*/ 0 w 831"/>
                <a:gd name="T3" fmla="*/ 265 h 665"/>
                <a:gd name="T4" fmla="*/ 200 w 831"/>
                <a:gd name="T5" fmla="*/ 0 h 665"/>
                <a:gd name="T6" fmla="*/ 831 w 831"/>
                <a:gd name="T7" fmla="*/ 395 h 665"/>
                <a:gd name="T8" fmla="*/ 643 w 831"/>
                <a:gd name="T9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1" h="665">
                  <a:moveTo>
                    <a:pt x="643" y="665"/>
                  </a:moveTo>
                  <a:lnTo>
                    <a:pt x="0" y="265"/>
                  </a:lnTo>
                  <a:lnTo>
                    <a:pt x="200" y="0"/>
                  </a:lnTo>
                  <a:lnTo>
                    <a:pt x="831" y="395"/>
                  </a:lnTo>
                  <a:lnTo>
                    <a:pt x="643" y="6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03" y="6394"/>
              <a:ext cx="367" cy="360"/>
            </a:xfrm>
            <a:custGeom>
              <a:avLst/>
              <a:gdLst>
                <a:gd name="T0" fmla="*/ 531 w 734"/>
                <a:gd name="T1" fmla="*/ 720 h 720"/>
                <a:gd name="T2" fmla="*/ 0 w 734"/>
                <a:gd name="T3" fmla="*/ 187 h 720"/>
                <a:gd name="T4" fmla="*/ 252 w 734"/>
                <a:gd name="T5" fmla="*/ 0 h 720"/>
                <a:gd name="T6" fmla="*/ 734 w 734"/>
                <a:gd name="T7" fmla="*/ 521 h 720"/>
                <a:gd name="T8" fmla="*/ 531 w 734"/>
                <a:gd name="T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720">
                  <a:moveTo>
                    <a:pt x="531" y="720"/>
                  </a:moveTo>
                  <a:lnTo>
                    <a:pt x="0" y="187"/>
                  </a:lnTo>
                  <a:lnTo>
                    <a:pt x="252" y="0"/>
                  </a:lnTo>
                  <a:lnTo>
                    <a:pt x="734" y="521"/>
                  </a:lnTo>
                  <a:lnTo>
                    <a:pt x="531" y="72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069" y="4507"/>
              <a:ext cx="273" cy="400"/>
            </a:xfrm>
            <a:custGeom>
              <a:avLst/>
              <a:gdLst>
                <a:gd name="T0" fmla="*/ 204 w 544"/>
                <a:gd name="T1" fmla="*/ 799 h 799"/>
                <a:gd name="T2" fmla="*/ 0 w 544"/>
                <a:gd name="T3" fmla="*/ 66 h 799"/>
                <a:gd name="T4" fmla="*/ 349 w 544"/>
                <a:gd name="T5" fmla="*/ 0 h 799"/>
                <a:gd name="T6" fmla="*/ 544 w 544"/>
                <a:gd name="T7" fmla="*/ 725 h 799"/>
                <a:gd name="T8" fmla="*/ 204 w 544"/>
                <a:gd name="T9" fmla="*/ 79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799">
                  <a:moveTo>
                    <a:pt x="204" y="799"/>
                  </a:moveTo>
                  <a:lnTo>
                    <a:pt x="0" y="66"/>
                  </a:lnTo>
                  <a:lnTo>
                    <a:pt x="349" y="0"/>
                  </a:lnTo>
                  <a:lnTo>
                    <a:pt x="544" y="725"/>
                  </a:lnTo>
                  <a:lnTo>
                    <a:pt x="204" y="79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806" y="2501"/>
              <a:ext cx="206" cy="345"/>
            </a:xfrm>
            <a:custGeom>
              <a:avLst/>
              <a:gdLst>
                <a:gd name="T0" fmla="*/ 40 w 412"/>
                <a:gd name="T1" fmla="*/ 691 h 691"/>
                <a:gd name="T2" fmla="*/ 0 w 412"/>
                <a:gd name="T3" fmla="*/ 9 h 691"/>
                <a:gd name="T4" fmla="*/ 385 w 412"/>
                <a:gd name="T5" fmla="*/ 0 h 691"/>
                <a:gd name="T6" fmla="*/ 412 w 412"/>
                <a:gd name="T7" fmla="*/ 682 h 691"/>
                <a:gd name="T8" fmla="*/ 40 w 412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691">
                  <a:moveTo>
                    <a:pt x="40" y="691"/>
                  </a:moveTo>
                  <a:lnTo>
                    <a:pt x="0" y="9"/>
                  </a:lnTo>
                  <a:lnTo>
                    <a:pt x="385" y="0"/>
                  </a:lnTo>
                  <a:lnTo>
                    <a:pt x="412" y="682"/>
                  </a:lnTo>
                  <a:lnTo>
                    <a:pt x="40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707" y="2114"/>
              <a:ext cx="429" cy="276"/>
            </a:xfrm>
            <a:custGeom>
              <a:avLst/>
              <a:gdLst>
                <a:gd name="T0" fmla="*/ 471 w 858"/>
                <a:gd name="T1" fmla="*/ 459 h 551"/>
                <a:gd name="T2" fmla="*/ 500 w 858"/>
                <a:gd name="T3" fmla="*/ 451 h 551"/>
                <a:gd name="T4" fmla="*/ 528 w 858"/>
                <a:gd name="T5" fmla="*/ 443 h 551"/>
                <a:gd name="T6" fmla="*/ 553 w 858"/>
                <a:gd name="T7" fmla="*/ 435 h 551"/>
                <a:gd name="T8" fmla="*/ 579 w 858"/>
                <a:gd name="T9" fmla="*/ 427 h 551"/>
                <a:gd name="T10" fmla="*/ 604 w 858"/>
                <a:gd name="T11" fmla="*/ 421 h 551"/>
                <a:gd name="T12" fmla="*/ 628 w 858"/>
                <a:gd name="T13" fmla="*/ 414 h 551"/>
                <a:gd name="T14" fmla="*/ 650 w 858"/>
                <a:gd name="T15" fmla="*/ 408 h 551"/>
                <a:gd name="T16" fmla="*/ 673 w 858"/>
                <a:gd name="T17" fmla="*/ 401 h 551"/>
                <a:gd name="T18" fmla="*/ 695 w 858"/>
                <a:gd name="T19" fmla="*/ 395 h 551"/>
                <a:gd name="T20" fmla="*/ 717 w 858"/>
                <a:gd name="T21" fmla="*/ 388 h 551"/>
                <a:gd name="T22" fmla="*/ 740 w 858"/>
                <a:gd name="T23" fmla="*/ 381 h 551"/>
                <a:gd name="T24" fmla="*/ 762 w 858"/>
                <a:gd name="T25" fmla="*/ 375 h 551"/>
                <a:gd name="T26" fmla="*/ 785 w 858"/>
                <a:gd name="T27" fmla="*/ 368 h 551"/>
                <a:gd name="T28" fmla="*/ 808 w 858"/>
                <a:gd name="T29" fmla="*/ 362 h 551"/>
                <a:gd name="T30" fmla="*/ 832 w 858"/>
                <a:gd name="T31" fmla="*/ 355 h 551"/>
                <a:gd name="T32" fmla="*/ 858 w 858"/>
                <a:gd name="T33" fmla="*/ 348 h 551"/>
                <a:gd name="T34" fmla="*/ 708 w 858"/>
                <a:gd name="T35" fmla="*/ 0 h 551"/>
                <a:gd name="T36" fmla="*/ 386 w 858"/>
                <a:gd name="T37" fmla="*/ 101 h 551"/>
                <a:gd name="T38" fmla="*/ 0 w 858"/>
                <a:gd name="T39" fmla="*/ 196 h 551"/>
                <a:gd name="T40" fmla="*/ 100 w 858"/>
                <a:gd name="T41" fmla="*/ 551 h 551"/>
                <a:gd name="T42" fmla="*/ 123 w 858"/>
                <a:gd name="T43" fmla="*/ 546 h 551"/>
                <a:gd name="T44" fmla="*/ 146 w 858"/>
                <a:gd name="T45" fmla="*/ 540 h 551"/>
                <a:gd name="T46" fmla="*/ 168 w 858"/>
                <a:gd name="T47" fmla="*/ 534 h 551"/>
                <a:gd name="T48" fmla="*/ 192 w 858"/>
                <a:gd name="T49" fmla="*/ 529 h 551"/>
                <a:gd name="T50" fmla="*/ 213 w 858"/>
                <a:gd name="T51" fmla="*/ 524 h 551"/>
                <a:gd name="T52" fmla="*/ 235 w 858"/>
                <a:gd name="T53" fmla="*/ 518 h 551"/>
                <a:gd name="T54" fmla="*/ 258 w 858"/>
                <a:gd name="T55" fmla="*/ 514 h 551"/>
                <a:gd name="T56" fmla="*/ 280 w 858"/>
                <a:gd name="T57" fmla="*/ 509 h 551"/>
                <a:gd name="T58" fmla="*/ 303 w 858"/>
                <a:gd name="T59" fmla="*/ 504 h 551"/>
                <a:gd name="T60" fmla="*/ 325 w 858"/>
                <a:gd name="T61" fmla="*/ 497 h 551"/>
                <a:gd name="T62" fmla="*/ 349 w 858"/>
                <a:gd name="T63" fmla="*/ 492 h 551"/>
                <a:gd name="T64" fmla="*/ 371 w 858"/>
                <a:gd name="T65" fmla="*/ 487 h 551"/>
                <a:gd name="T66" fmla="*/ 395 w 858"/>
                <a:gd name="T67" fmla="*/ 480 h 551"/>
                <a:gd name="T68" fmla="*/ 420 w 858"/>
                <a:gd name="T69" fmla="*/ 474 h 551"/>
                <a:gd name="T70" fmla="*/ 446 w 858"/>
                <a:gd name="T71" fmla="*/ 467 h 551"/>
                <a:gd name="T72" fmla="*/ 471 w 858"/>
                <a:gd name="T73" fmla="*/ 459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8" h="551">
                  <a:moveTo>
                    <a:pt x="471" y="459"/>
                  </a:moveTo>
                  <a:lnTo>
                    <a:pt x="500" y="451"/>
                  </a:lnTo>
                  <a:lnTo>
                    <a:pt x="528" y="443"/>
                  </a:lnTo>
                  <a:lnTo>
                    <a:pt x="553" y="435"/>
                  </a:lnTo>
                  <a:lnTo>
                    <a:pt x="579" y="427"/>
                  </a:lnTo>
                  <a:lnTo>
                    <a:pt x="604" y="421"/>
                  </a:lnTo>
                  <a:lnTo>
                    <a:pt x="628" y="414"/>
                  </a:lnTo>
                  <a:lnTo>
                    <a:pt x="650" y="408"/>
                  </a:lnTo>
                  <a:lnTo>
                    <a:pt x="673" y="401"/>
                  </a:lnTo>
                  <a:lnTo>
                    <a:pt x="695" y="395"/>
                  </a:lnTo>
                  <a:lnTo>
                    <a:pt x="717" y="388"/>
                  </a:lnTo>
                  <a:lnTo>
                    <a:pt x="740" y="381"/>
                  </a:lnTo>
                  <a:lnTo>
                    <a:pt x="762" y="375"/>
                  </a:lnTo>
                  <a:lnTo>
                    <a:pt x="785" y="368"/>
                  </a:lnTo>
                  <a:lnTo>
                    <a:pt x="808" y="362"/>
                  </a:lnTo>
                  <a:lnTo>
                    <a:pt x="832" y="355"/>
                  </a:lnTo>
                  <a:lnTo>
                    <a:pt x="858" y="348"/>
                  </a:lnTo>
                  <a:lnTo>
                    <a:pt x="708" y="0"/>
                  </a:lnTo>
                  <a:lnTo>
                    <a:pt x="386" y="101"/>
                  </a:lnTo>
                  <a:lnTo>
                    <a:pt x="0" y="196"/>
                  </a:lnTo>
                  <a:lnTo>
                    <a:pt x="100" y="551"/>
                  </a:lnTo>
                  <a:lnTo>
                    <a:pt x="123" y="546"/>
                  </a:lnTo>
                  <a:lnTo>
                    <a:pt x="146" y="540"/>
                  </a:lnTo>
                  <a:lnTo>
                    <a:pt x="168" y="534"/>
                  </a:lnTo>
                  <a:lnTo>
                    <a:pt x="192" y="529"/>
                  </a:lnTo>
                  <a:lnTo>
                    <a:pt x="213" y="524"/>
                  </a:lnTo>
                  <a:lnTo>
                    <a:pt x="235" y="518"/>
                  </a:lnTo>
                  <a:lnTo>
                    <a:pt x="258" y="514"/>
                  </a:lnTo>
                  <a:lnTo>
                    <a:pt x="280" y="509"/>
                  </a:lnTo>
                  <a:lnTo>
                    <a:pt x="303" y="504"/>
                  </a:lnTo>
                  <a:lnTo>
                    <a:pt x="325" y="497"/>
                  </a:lnTo>
                  <a:lnTo>
                    <a:pt x="349" y="492"/>
                  </a:lnTo>
                  <a:lnTo>
                    <a:pt x="371" y="487"/>
                  </a:lnTo>
                  <a:lnTo>
                    <a:pt x="395" y="480"/>
                  </a:lnTo>
                  <a:lnTo>
                    <a:pt x="420" y="474"/>
                  </a:lnTo>
                  <a:lnTo>
                    <a:pt x="446" y="467"/>
                  </a:lnTo>
                  <a:lnTo>
                    <a:pt x="471" y="45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06" y="1786"/>
              <a:ext cx="450" cy="345"/>
            </a:xfrm>
            <a:custGeom>
              <a:avLst/>
              <a:gdLst>
                <a:gd name="T0" fmla="*/ 721 w 900"/>
                <a:gd name="T1" fmla="*/ 0 h 691"/>
                <a:gd name="T2" fmla="*/ 0 w 900"/>
                <a:gd name="T3" fmla="*/ 345 h 691"/>
                <a:gd name="T4" fmla="*/ 173 w 900"/>
                <a:gd name="T5" fmla="*/ 691 h 691"/>
                <a:gd name="T6" fmla="*/ 900 w 900"/>
                <a:gd name="T7" fmla="*/ 340 h 691"/>
                <a:gd name="T8" fmla="*/ 721 w 90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691">
                  <a:moveTo>
                    <a:pt x="721" y="0"/>
                  </a:moveTo>
                  <a:lnTo>
                    <a:pt x="0" y="345"/>
                  </a:lnTo>
                  <a:lnTo>
                    <a:pt x="173" y="691"/>
                  </a:lnTo>
                  <a:lnTo>
                    <a:pt x="900" y="34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119" y="1448"/>
              <a:ext cx="351" cy="335"/>
            </a:xfrm>
            <a:custGeom>
              <a:avLst/>
              <a:gdLst>
                <a:gd name="T0" fmla="*/ 0 w 703"/>
                <a:gd name="T1" fmla="*/ 335 h 669"/>
                <a:gd name="T2" fmla="*/ 698 w 703"/>
                <a:gd name="T3" fmla="*/ 0 h 669"/>
                <a:gd name="T4" fmla="*/ 703 w 703"/>
                <a:gd name="T5" fmla="*/ 418 h 669"/>
                <a:gd name="T6" fmla="*/ 179 w 703"/>
                <a:gd name="T7" fmla="*/ 669 h 669"/>
                <a:gd name="T8" fmla="*/ 0 w 703"/>
                <a:gd name="T9" fmla="*/ 335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3" h="669">
                  <a:moveTo>
                    <a:pt x="0" y="335"/>
                  </a:moveTo>
                  <a:lnTo>
                    <a:pt x="698" y="0"/>
                  </a:lnTo>
                  <a:lnTo>
                    <a:pt x="703" y="418"/>
                  </a:lnTo>
                  <a:lnTo>
                    <a:pt x="179" y="669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222" y="7246"/>
              <a:ext cx="327" cy="280"/>
            </a:xfrm>
            <a:custGeom>
              <a:avLst/>
              <a:gdLst>
                <a:gd name="T0" fmla="*/ 646 w 655"/>
                <a:gd name="T1" fmla="*/ 562 h 562"/>
                <a:gd name="T2" fmla="*/ 0 w 655"/>
                <a:gd name="T3" fmla="*/ 315 h 562"/>
                <a:gd name="T4" fmla="*/ 173 w 655"/>
                <a:gd name="T5" fmla="*/ 0 h 562"/>
                <a:gd name="T6" fmla="*/ 655 w 655"/>
                <a:gd name="T7" fmla="*/ 178 h 562"/>
                <a:gd name="T8" fmla="*/ 646 w 655"/>
                <a:gd name="T9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62">
                  <a:moveTo>
                    <a:pt x="646" y="562"/>
                  </a:moveTo>
                  <a:lnTo>
                    <a:pt x="0" y="315"/>
                  </a:lnTo>
                  <a:lnTo>
                    <a:pt x="173" y="0"/>
                  </a:lnTo>
                  <a:lnTo>
                    <a:pt x="655" y="178"/>
                  </a:lnTo>
                  <a:lnTo>
                    <a:pt x="646" y="56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544" y="7241"/>
              <a:ext cx="327" cy="287"/>
            </a:xfrm>
            <a:custGeom>
              <a:avLst/>
              <a:gdLst>
                <a:gd name="T0" fmla="*/ 7 w 655"/>
                <a:gd name="T1" fmla="*/ 575 h 575"/>
                <a:gd name="T2" fmla="*/ 655 w 655"/>
                <a:gd name="T3" fmla="*/ 283 h 575"/>
                <a:gd name="T4" fmla="*/ 503 w 655"/>
                <a:gd name="T5" fmla="*/ 0 h 575"/>
                <a:gd name="T6" fmla="*/ 0 w 655"/>
                <a:gd name="T7" fmla="*/ 167 h 575"/>
                <a:gd name="T8" fmla="*/ 7 w 655"/>
                <a:gd name="T9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75">
                  <a:moveTo>
                    <a:pt x="7" y="575"/>
                  </a:moveTo>
                  <a:lnTo>
                    <a:pt x="655" y="283"/>
                  </a:lnTo>
                  <a:lnTo>
                    <a:pt x="503" y="0"/>
                  </a:lnTo>
                  <a:lnTo>
                    <a:pt x="0" y="167"/>
                  </a:lnTo>
                  <a:lnTo>
                    <a:pt x="7" y="57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983" y="2520"/>
              <a:ext cx="4319" cy="4815"/>
            </a:xfrm>
            <a:custGeom>
              <a:avLst/>
              <a:gdLst>
                <a:gd name="T0" fmla="*/ 8570 w 8639"/>
                <a:gd name="T1" fmla="*/ 6659 h 9630"/>
                <a:gd name="T2" fmla="*/ 8424 w 8639"/>
                <a:gd name="T3" fmla="*/ 6921 h 9630"/>
                <a:gd name="T4" fmla="*/ 8267 w 8639"/>
                <a:gd name="T5" fmla="*/ 7176 h 9630"/>
                <a:gd name="T6" fmla="*/ 8101 w 8639"/>
                <a:gd name="T7" fmla="*/ 7419 h 9630"/>
                <a:gd name="T8" fmla="*/ 7924 w 8639"/>
                <a:gd name="T9" fmla="*/ 7654 h 9630"/>
                <a:gd name="T10" fmla="*/ 7736 w 8639"/>
                <a:gd name="T11" fmla="*/ 7879 h 9630"/>
                <a:gd name="T12" fmla="*/ 7539 w 8639"/>
                <a:gd name="T13" fmla="*/ 8096 h 9630"/>
                <a:gd name="T14" fmla="*/ 7330 w 8639"/>
                <a:gd name="T15" fmla="*/ 8300 h 9630"/>
                <a:gd name="T16" fmla="*/ 7110 w 8639"/>
                <a:gd name="T17" fmla="*/ 8496 h 9630"/>
                <a:gd name="T18" fmla="*/ 6881 w 8639"/>
                <a:gd name="T19" fmla="*/ 8681 h 9630"/>
                <a:gd name="T20" fmla="*/ 6639 w 8639"/>
                <a:gd name="T21" fmla="*/ 8856 h 9630"/>
                <a:gd name="T22" fmla="*/ 6387 w 8639"/>
                <a:gd name="T23" fmla="*/ 9021 h 9630"/>
                <a:gd name="T24" fmla="*/ 6124 w 8639"/>
                <a:gd name="T25" fmla="*/ 9174 h 9630"/>
                <a:gd name="T26" fmla="*/ 5851 w 8639"/>
                <a:gd name="T27" fmla="*/ 9317 h 9630"/>
                <a:gd name="T28" fmla="*/ 5566 w 8639"/>
                <a:gd name="T29" fmla="*/ 9451 h 9630"/>
                <a:gd name="T30" fmla="*/ 5269 w 8639"/>
                <a:gd name="T31" fmla="*/ 9573 h 9630"/>
                <a:gd name="T32" fmla="*/ 4939 w 8639"/>
                <a:gd name="T33" fmla="*/ 9577 h 9630"/>
                <a:gd name="T34" fmla="*/ 4593 w 8639"/>
                <a:gd name="T35" fmla="*/ 9456 h 9630"/>
                <a:gd name="T36" fmla="*/ 4259 w 8639"/>
                <a:gd name="T37" fmla="*/ 9312 h 9630"/>
                <a:gd name="T38" fmla="*/ 3939 w 8639"/>
                <a:gd name="T39" fmla="*/ 9147 h 9630"/>
                <a:gd name="T40" fmla="*/ 3632 w 8639"/>
                <a:gd name="T41" fmla="*/ 8964 h 9630"/>
                <a:gd name="T42" fmla="*/ 3338 w 8639"/>
                <a:gd name="T43" fmla="*/ 8764 h 9630"/>
                <a:gd name="T44" fmla="*/ 3056 w 8639"/>
                <a:gd name="T45" fmla="*/ 8545 h 9630"/>
                <a:gd name="T46" fmla="*/ 2789 w 8639"/>
                <a:gd name="T47" fmla="*/ 8309 h 9630"/>
                <a:gd name="T48" fmla="*/ 2535 w 8639"/>
                <a:gd name="T49" fmla="*/ 8059 h 9630"/>
                <a:gd name="T50" fmla="*/ 2296 w 8639"/>
                <a:gd name="T51" fmla="*/ 7794 h 9630"/>
                <a:gd name="T52" fmla="*/ 2071 w 8639"/>
                <a:gd name="T53" fmla="*/ 7517 h 9630"/>
                <a:gd name="T54" fmla="*/ 1859 w 8639"/>
                <a:gd name="T55" fmla="*/ 7227 h 9630"/>
                <a:gd name="T56" fmla="*/ 1662 w 8639"/>
                <a:gd name="T57" fmla="*/ 6925 h 9630"/>
                <a:gd name="T58" fmla="*/ 1479 w 8639"/>
                <a:gd name="T59" fmla="*/ 6614 h 9630"/>
                <a:gd name="T60" fmla="*/ 1312 w 8639"/>
                <a:gd name="T61" fmla="*/ 6294 h 9630"/>
                <a:gd name="T62" fmla="*/ 1158 w 8639"/>
                <a:gd name="T63" fmla="*/ 5965 h 9630"/>
                <a:gd name="T64" fmla="*/ 1018 w 8639"/>
                <a:gd name="T65" fmla="*/ 5629 h 9630"/>
                <a:gd name="T66" fmla="*/ 886 w 8639"/>
                <a:gd name="T67" fmla="*/ 5287 h 9630"/>
                <a:gd name="T68" fmla="*/ 764 w 8639"/>
                <a:gd name="T69" fmla="*/ 4936 h 9630"/>
                <a:gd name="T70" fmla="*/ 652 w 8639"/>
                <a:gd name="T71" fmla="*/ 4579 h 9630"/>
                <a:gd name="T72" fmla="*/ 549 w 8639"/>
                <a:gd name="T73" fmla="*/ 4218 h 9630"/>
                <a:gd name="T74" fmla="*/ 455 w 8639"/>
                <a:gd name="T75" fmla="*/ 3850 h 9630"/>
                <a:gd name="T76" fmla="*/ 371 w 8639"/>
                <a:gd name="T77" fmla="*/ 3481 h 9630"/>
                <a:gd name="T78" fmla="*/ 295 w 8639"/>
                <a:gd name="T79" fmla="*/ 3108 h 9630"/>
                <a:gd name="T80" fmla="*/ 230 w 8639"/>
                <a:gd name="T81" fmla="*/ 2735 h 9630"/>
                <a:gd name="T82" fmla="*/ 173 w 8639"/>
                <a:gd name="T83" fmla="*/ 2360 h 9630"/>
                <a:gd name="T84" fmla="*/ 124 w 8639"/>
                <a:gd name="T85" fmla="*/ 1987 h 9630"/>
                <a:gd name="T86" fmla="*/ 83 w 8639"/>
                <a:gd name="T87" fmla="*/ 1617 h 9630"/>
                <a:gd name="T88" fmla="*/ 51 w 8639"/>
                <a:gd name="T89" fmla="*/ 1249 h 9630"/>
                <a:gd name="T90" fmla="*/ 27 w 8639"/>
                <a:gd name="T91" fmla="*/ 885 h 9630"/>
                <a:gd name="T92" fmla="*/ 10 w 8639"/>
                <a:gd name="T93" fmla="*/ 526 h 9630"/>
                <a:gd name="T94" fmla="*/ 1 w 8639"/>
                <a:gd name="T95" fmla="*/ 174 h 9630"/>
                <a:gd name="T96" fmla="*/ 8639 w 8639"/>
                <a:gd name="T97" fmla="*/ 6523 h 9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39" h="9630">
                  <a:moveTo>
                    <a:pt x="8639" y="6523"/>
                  </a:moveTo>
                  <a:lnTo>
                    <a:pt x="8570" y="6659"/>
                  </a:lnTo>
                  <a:lnTo>
                    <a:pt x="8498" y="6791"/>
                  </a:lnTo>
                  <a:lnTo>
                    <a:pt x="8424" y="6921"/>
                  </a:lnTo>
                  <a:lnTo>
                    <a:pt x="8346" y="7050"/>
                  </a:lnTo>
                  <a:lnTo>
                    <a:pt x="8267" y="7176"/>
                  </a:lnTo>
                  <a:lnTo>
                    <a:pt x="8185" y="7299"/>
                  </a:lnTo>
                  <a:lnTo>
                    <a:pt x="8101" y="7419"/>
                  </a:lnTo>
                  <a:lnTo>
                    <a:pt x="8013" y="7538"/>
                  </a:lnTo>
                  <a:lnTo>
                    <a:pt x="7924" y="7654"/>
                  </a:lnTo>
                  <a:lnTo>
                    <a:pt x="7831" y="7769"/>
                  </a:lnTo>
                  <a:lnTo>
                    <a:pt x="7736" y="7879"/>
                  </a:lnTo>
                  <a:lnTo>
                    <a:pt x="7639" y="7989"/>
                  </a:lnTo>
                  <a:lnTo>
                    <a:pt x="7539" y="8096"/>
                  </a:lnTo>
                  <a:lnTo>
                    <a:pt x="7436" y="8198"/>
                  </a:lnTo>
                  <a:lnTo>
                    <a:pt x="7330" y="8300"/>
                  </a:lnTo>
                  <a:lnTo>
                    <a:pt x="7221" y="8399"/>
                  </a:lnTo>
                  <a:lnTo>
                    <a:pt x="7110" y="8496"/>
                  </a:lnTo>
                  <a:lnTo>
                    <a:pt x="6997" y="8590"/>
                  </a:lnTo>
                  <a:lnTo>
                    <a:pt x="6881" y="8681"/>
                  </a:lnTo>
                  <a:lnTo>
                    <a:pt x="6761" y="8769"/>
                  </a:lnTo>
                  <a:lnTo>
                    <a:pt x="6639" y="8856"/>
                  </a:lnTo>
                  <a:lnTo>
                    <a:pt x="6515" y="8939"/>
                  </a:lnTo>
                  <a:lnTo>
                    <a:pt x="6387" y="9021"/>
                  </a:lnTo>
                  <a:lnTo>
                    <a:pt x="6257" y="9099"/>
                  </a:lnTo>
                  <a:lnTo>
                    <a:pt x="6124" y="9174"/>
                  </a:lnTo>
                  <a:lnTo>
                    <a:pt x="5988" y="9248"/>
                  </a:lnTo>
                  <a:lnTo>
                    <a:pt x="5851" y="9317"/>
                  </a:lnTo>
                  <a:lnTo>
                    <a:pt x="5709" y="9386"/>
                  </a:lnTo>
                  <a:lnTo>
                    <a:pt x="5566" y="9451"/>
                  </a:lnTo>
                  <a:lnTo>
                    <a:pt x="5418" y="9513"/>
                  </a:lnTo>
                  <a:lnTo>
                    <a:pt x="5269" y="9573"/>
                  </a:lnTo>
                  <a:lnTo>
                    <a:pt x="5117" y="9630"/>
                  </a:lnTo>
                  <a:lnTo>
                    <a:pt x="4939" y="9577"/>
                  </a:lnTo>
                  <a:lnTo>
                    <a:pt x="4765" y="9519"/>
                  </a:lnTo>
                  <a:lnTo>
                    <a:pt x="4593" y="9456"/>
                  </a:lnTo>
                  <a:lnTo>
                    <a:pt x="4424" y="9386"/>
                  </a:lnTo>
                  <a:lnTo>
                    <a:pt x="4259" y="9312"/>
                  </a:lnTo>
                  <a:lnTo>
                    <a:pt x="4098" y="9232"/>
                  </a:lnTo>
                  <a:lnTo>
                    <a:pt x="3939" y="9147"/>
                  </a:lnTo>
                  <a:lnTo>
                    <a:pt x="3784" y="9059"/>
                  </a:lnTo>
                  <a:lnTo>
                    <a:pt x="3632" y="8964"/>
                  </a:lnTo>
                  <a:lnTo>
                    <a:pt x="3483" y="8867"/>
                  </a:lnTo>
                  <a:lnTo>
                    <a:pt x="3338" y="8764"/>
                  </a:lnTo>
                  <a:lnTo>
                    <a:pt x="3195" y="8656"/>
                  </a:lnTo>
                  <a:lnTo>
                    <a:pt x="3056" y="8545"/>
                  </a:lnTo>
                  <a:lnTo>
                    <a:pt x="2922" y="8429"/>
                  </a:lnTo>
                  <a:lnTo>
                    <a:pt x="2789" y="8309"/>
                  </a:lnTo>
                  <a:lnTo>
                    <a:pt x="2661" y="8187"/>
                  </a:lnTo>
                  <a:lnTo>
                    <a:pt x="2535" y="8059"/>
                  </a:lnTo>
                  <a:lnTo>
                    <a:pt x="2414" y="7928"/>
                  </a:lnTo>
                  <a:lnTo>
                    <a:pt x="2296" y="7794"/>
                  </a:lnTo>
                  <a:lnTo>
                    <a:pt x="2182" y="7657"/>
                  </a:lnTo>
                  <a:lnTo>
                    <a:pt x="2071" y="7517"/>
                  </a:lnTo>
                  <a:lnTo>
                    <a:pt x="1962" y="7373"/>
                  </a:lnTo>
                  <a:lnTo>
                    <a:pt x="1859" y="7227"/>
                  </a:lnTo>
                  <a:lnTo>
                    <a:pt x="1759" y="7077"/>
                  </a:lnTo>
                  <a:lnTo>
                    <a:pt x="1662" y="6925"/>
                  </a:lnTo>
                  <a:lnTo>
                    <a:pt x="1568" y="6771"/>
                  </a:lnTo>
                  <a:lnTo>
                    <a:pt x="1479" y="6614"/>
                  </a:lnTo>
                  <a:lnTo>
                    <a:pt x="1394" y="6455"/>
                  </a:lnTo>
                  <a:lnTo>
                    <a:pt x="1312" y="6294"/>
                  </a:lnTo>
                  <a:lnTo>
                    <a:pt x="1233" y="6130"/>
                  </a:lnTo>
                  <a:lnTo>
                    <a:pt x="1158" y="5965"/>
                  </a:lnTo>
                  <a:lnTo>
                    <a:pt x="1088" y="5798"/>
                  </a:lnTo>
                  <a:lnTo>
                    <a:pt x="1018" y="5629"/>
                  </a:lnTo>
                  <a:lnTo>
                    <a:pt x="950" y="5459"/>
                  </a:lnTo>
                  <a:lnTo>
                    <a:pt x="886" y="5287"/>
                  </a:lnTo>
                  <a:lnTo>
                    <a:pt x="824" y="5113"/>
                  </a:lnTo>
                  <a:lnTo>
                    <a:pt x="764" y="4936"/>
                  </a:lnTo>
                  <a:lnTo>
                    <a:pt x="706" y="4758"/>
                  </a:lnTo>
                  <a:lnTo>
                    <a:pt x="652" y="4579"/>
                  </a:lnTo>
                  <a:lnTo>
                    <a:pt x="598" y="4398"/>
                  </a:lnTo>
                  <a:lnTo>
                    <a:pt x="549" y="4218"/>
                  </a:lnTo>
                  <a:lnTo>
                    <a:pt x="501" y="4034"/>
                  </a:lnTo>
                  <a:lnTo>
                    <a:pt x="455" y="3850"/>
                  </a:lnTo>
                  <a:lnTo>
                    <a:pt x="412" y="3665"/>
                  </a:lnTo>
                  <a:lnTo>
                    <a:pt x="371" y="3481"/>
                  </a:lnTo>
                  <a:lnTo>
                    <a:pt x="333" y="3294"/>
                  </a:lnTo>
                  <a:lnTo>
                    <a:pt x="295" y="3108"/>
                  </a:lnTo>
                  <a:lnTo>
                    <a:pt x="263" y="2921"/>
                  </a:lnTo>
                  <a:lnTo>
                    <a:pt x="230" y="2735"/>
                  </a:lnTo>
                  <a:lnTo>
                    <a:pt x="200" y="2548"/>
                  </a:lnTo>
                  <a:lnTo>
                    <a:pt x="173" y="2360"/>
                  </a:lnTo>
                  <a:lnTo>
                    <a:pt x="146" y="2173"/>
                  </a:lnTo>
                  <a:lnTo>
                    <a:pt x="124" y="1987"/>
                  </a:lnTo>
                  <a:lnTo>
                    <a:pt x="103" y="1802"/>
                  </a:lnTo>
                  <a:lnTo>
                    <a:pt x="83" y="1617"/>
                  </a:lnTo>
                  <a:lnTo>
                    <a:pt x="66" y="1432"/>
                  </a:lnTo>
                  <a:lnTo>
                    <a:pt x="51" y="1249"/>
                  </a:lnTo>
                  <a:lnTo>
                    <a:pt x="37" y="1066"/>
                  </a:lnTo>
                  <a:lnTo>
                    <a:pt x="27" y="885"/>
                  </a:lnTo>
                  <a:lnTo>
                    <a:pt x="18" y="705"/>
                  </a:lnTo>
                  <a:lnTo>
                    <a:pt x="10" y="526"/>
                  </a:lnTo>
                  <a:lnTo>
                    <a:pt x="4" y="349"/>
                  </a:lnTo>
                  <a:lnTo>
                    <a:pt x="1" y="174"/>
                  </a:lnTo>
                  <a:lnTo>
                    <a:pt x="0" y="0"/>
                  </a:lnTo>
                  <a:lnTo>
                    <a:pt x="8639" y="652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548" y="5763"/>
              <a:ext cx="1787" cy="1570"/>
            </a:xfrm>
            <a:custGeom>
              <a:avLst/>
              <a:gdLst>
                <a:gd name="T0" fmla="*/ 37 w 3574"/>
                <a:gd name="T1" fmla="*/ 3138 h 3140"/>
                <a:gd name="T2" fmla="*/ 340 w 3574"/>
                <a:gd name="T3" fmla="*/ 3021 h 3140"/>
                <a:gd name="T4" fmla="*/ 633 w 3574"/>
                <a:gd name="T5" fmla="*/ 2894 h 3140"/>
                <a:gd name="T6" fmla="*/ 912 w 3574"/>
                <a:gd name="T7" fmla="*/ 2755 h 3140"/>
                <a:gd name="T8" fmla="*/ 1182 w 3574"/>
                <a:gd name="T9" fmla="*/ 2606 h 3140"/>
                <a:gd name="T10" fmla="*/ 1442 w 3574"/>
                <a:gd name="T11" fmla="*/ 2445 h 3140"/>
                <a:gd name="T12" fmla="*/ 1689 w 3574"/>
                <a:gd name="T13" fmla="*/ 2275 h 3140"/>
                <a:gd name="T14" fmla="*/ 1926 w 3574"/>
                <a:gd name="T15" fmla="*/ 2094 h 3140"/>
                <a:gd name="T16" fmla="*/ 2150 w 3574"/>
                <a:gd name="T17" fmla="*/ 1902 h 3140"/>
                <a:gd name="T18" fmla="*/ 2367 w 3574"/>
                <a:gd name="T19" fmla="*/ 1702 h 3140"/>
                <a:gd name="T20" fmla="*/ 2571 w 3574"/>
                <a:gd name="T21" fmla="*/ 1491 h 3140"/>
                <a:gd name="T22" fmla="*/ 2764 w 3574"/>
                <a:gd name="T23" fmla="*/ 1269 h 3140"/>
                <a:gd name="T24" fmla="*/ 2947 w 3574"/>
                <a:gd name="T25" fmla="*/ 1037 h 3140"/>
                <a:gd name="T26" fmla="*/ 3119 w 3574"/>
                <a:gd name="T27" fmla="*/ 797 h 3140"/>
                <a:gd name="T28" fmla="*/ 3281 w 3574"/>
                <a:gd name="T29" fmla="*/ 548 h 3140"/>
                <a:gd name="T30" fmla="*/ 3434 w 3574"/>
                <a:gd name="T31" fmla="*/ 287 h 3140"/>
                <a:gd name="T32" fmla="*/ 3574 w 3574"/>
                <a:gd name="T33" fmla="*/ 18 h 3140"/>
                <a:gd name="T34" fmla="*/ 3455 w 3574"/>
                <a:gd name="T35" fmla="*/ 134 h 3140"/>
                <a:gd name="T36" fmla="*/ 3308 w 3574"/>
                <a:gd name="T37" fmla="*/ 397 h 3140"/>
                <a:gd name="T38" fmla="*/ 3153 w 3574"/>
                <a:gd name="T39" fmla="*/ 650 h 3140"/>
                <a:gd name="T40" fmla="*/ 2987 w 3574"/>
                <a:gd name="T41" fmla="*/ 892 h 3140"/>
                <a:gd name="T42" fmla="*/ 2811 w 3574"/>
                <a:gd name="T43" fmla="*/ 1125 h 3140"/>
                <a:gd name="T44" fmla="*/ 2623 w 3574"/>
                <a:gd name="T45" fmla="*/ 1351 h 3140"/>
                <a:gd name="T46" fmla="*/ 2428 w 3574"/>
                <a:gd name="T47" fmla="*/ 1566 h 3140"/>
                <a:gd name="T48" fmla="*/ 2219 w 3574"/>
                <a:gd name="T49" fmla="*/ 1769 h 3140"/>
                <a:gd name="T50" fmla="*/ 2001 w 3574"/>
                <a:gd name="T51" fmla="*/ 1964 h 3140"/>
                <a:gd name="T52" fmla="*/ 1773 w 3574"/>
                <a:gd name="T53" fmla="*/ 2148 h 3140"/>
                <a:gd name="T54" fmla="*/ 1533 w 3574"/>
                <a:gd name="T55" fmla="*/ 2322 h 3140"/>
                <a:gd name="T56" fmla="*/ 1280 w 3574"/>
                <a:gd name="T57" fmla="*/ 2487 h 3140"/>
                <a:gd name="T58" fmla="*/ 1019 w 3574"/>
                <a:gd name="T59" fmla="*/ 2639 h 3140"/>
                <a:gd name="T60" fmla="*/ 748 w 3574"/>
                <a:gd name="T61" fmla="*/ 2782 h 3140"/>
                <a:gd name="T62" fmla="*/ 464 w 3574"/>
                <a:gd name="T63" fmla="*/ 2914 h 3140"/>
                <a:gd name="T64" fmla="*/ 169 w 3574"/>
                <a:gd name="T65" fmla="*/ 3037 h 3140"/>
                <a:gd name="T66" fmla="*/ 34 w 3574"/>
                <a:gd name="T67" fmla="*/ 3092 h 3140"/>
                <a:gd name="T68" fmla="*/ 6 w 3574"/>
                <a:gd name="T69" fmla="*/ 3099 h 3140"/>
                <a:gd name="T70" fmla="*/ 0 w 3574"/>
                <a:gd name="T71" fmla="*/ 3116 h 3140"/>
                <a:gd name="T72" fmla="*/ 7 w 3574"/>
                <a:gd name="T73" fmla="*/ 3133 h 3140"/>
                <a:gd name="T74" fmla="*/ 25 w 3574"/>
                <a:gd name="T75" fmla="*/ 3140 h 3140"/>
                <a:gd name="T76" fmla="*/ 19 w 3574"/>
                <a:gd name="T77" fmla="*/ 3140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74" h="3140">
                  <a:moveTo>
                    <a:pt x="19" y="3140"/>
                  </a:moveTo>
                  <a:lnTo>
                    <a:pt x="37" y="3138"/>
                  </a:lnTo>
                  <a:lnTo>
                    <a:pt x="190" y="3082"/>
                  </a:lnTo>
                  <a:lnTo>
                    <a:pt x="340" y="3021"/>
                  </a:lnTo>
                  <a:lnTo>
                    <a:pt x="488" y="2959"/>
                  </a:lnTo>
                  <a:lnTo>
                    <a:pt x="633" y="2894"/>
                  </a:lnTo>
                  <a:lnTo>
                    <a:pt x="774" y="2825"/>
                  </a:lnTo>
                  <a:lnTo>
                    <a:pt x="912" y="2755"/>
                  </a:lnTo>
                  <a:lnTo>
                    <a:pt x="1049" y="2681"/>
                  </a:lnTo>
                  <a:lnTo>
                    <a:pt x="1182" y="2606"/>
                  </a:lnTo>
                  <a:lnTo>
                    <a:pt x="1313" y="2527"/>
                  </a:lnTo>
                  <a:lnTo>
                    <a:pt x="1442" y="2445"/>
                  </a:lnTo>
                  <a:lnTo>
                    <a:pt x="1565" y="2362"/>
                  </a:lnTo>
                  <a:lnTo>
                    <a:pt x="1689" y="2275"/>
                  </a:lnTo>
                  <a:lnTo>
                    <a:pt x="1809" y="2185"/>
                  </a:lnTo>
                  <a:lnTo>
                    <a:pt x="1926" y="2094"/>
                  </a:lnTo>
                  <a:lnTo>
                    <a:pt x="2040" y="2001"/>
                  </a:lnTo>
                  <a:lnTo>
                    <a:pt x="2150" y="1902"/>
                  </a:lnTo>
                  <a:lnTo>
                    <a:pt x="2261" y="1803"/>
                  </a:lnTo>
                  <a:lnTo>
                    <a:pt x="2367" y="1702"/>
                  </a:lnTo>
                  <a:lnTo>
                    <a:pt x="2470" y="1597"/>
                  </a:lnTo>
                  <a:lnTo>
                    <a:pt x="2571" y="1491"/>
                  </a:lnTo>
                  <a:lnTo>
                    <a:pt x="2668" y="1380"/>
                  </a:lnTo>
                  <a:lnTo>
                    <a:pt x="2764" y="1269"/>
                  </a:lnTo>
                  <a:lnTo>
                    <a:pt x="2856" y="1154"/>
                  </a:lnTo>
                  <a:lnTo>
                    <a:pt x="2947" y="1037"/>
                  </a:lnTo>
                  <a:lnTo>
                    <a:pt x="3035" y="919"/>
                  </a:lnTo>
                  <a:lnTo>
                    <a:pt x="3119" y="797"/>
                  </a:lnTo>
                  <a:lnTo>
                    <a:pt x="3201" y="673"/>
                  </a:lnTo>
                  <a:lnTo>
                    <a:pt x="3281" y="548"/>
                  </a:lnTo>
                  <a:lnTo>
                    <a:pt x="3359" y="418"/>
                  </a:lnTo>
                  <a:lnTo>
                    <a:pt x="3434" y="287"/>
                  </a:lnTo>
                  <a:lnTo>
                    <a:pt x="3505" y="155"/>
                  </a:lnTo>
                  <a:lnTo>
                    <a:pt x="3574" y="18"/>
                  </a:lnTo>
                  <a:lnTo>
                    <a:pt x="3523" y="0"/>
                  </a:lnTo>
                  <a:lnTo>
                    <a:pt x="3455" y="134"/>
                  </a:lnTo>
                  <a:lnTo>
                    <a:pt x="3383" y="266"/>
                  </a:lnTo>
                  <a:lnTo>
                    <a:pt x="3308" y="397"/>
                  </a:lnTo>
                  <a:lnTo>
                    <a:pt x="3231" y="524"/>
                  </a:lnTo>
                  <a:lnTo>
                    <a:pt x="3153" y="650"/>
                  </a:lnTo>
                  <a:lnTo>
                    <a:pt x="3071" y="774"/>
                  </a:lnTo>
                  <a:lnTo>
                    <a:pt x="2987" y="892"/>
                  </a:lnTo>
                  <a:lnTo>
                    <a:pt x="2899" y="1011"/>
                  </a:lnTo>
                  <a:lnTo>
                    <a:pt x="2811" y="1125"/>
                  </a:lnTo>
                  <a:lnTo>
                    <a:pt x="2719" y="1240"/>
                  </a:lnTo>
                  <a:lnTo>
                    <a:pt x="2623" y="1351"/>
                  </a:lnTo>
                  <a:lnTo>
                    <a:pt x="2526" y="1459"/>
                  </a:lnTo>
                  <a:lnTo>
                    <a:pt x="2428" y="1566"/>
                  </a:lnTo>
                  <a:lnTo>
                    <a:pt x="2325" y="1667"/>
                  </a:lnTo>
                  <a:lnTo>
                    <a:pt x="2219" y="1769"/>
                  </a:lnTo>
                  <a:lnTo>
                    <a:pt x="2112" y="1868"/>
                  </a:lnTo>
                  <a:lnTo>
                    <a:pt x="2001" y="1964"/>
                  </a:lnTo>
                  <a:lnTo>
                    <a:pt x="1888" y="2057"/>
                  </a:lnTo>
                  <a:lnTo>
                    <a:pt x="1773" y="2148"/>
                  </a:lnTo>
                  <a:lnTo>
                    <a:pt x="1653" y="2235"/>
                  </a:lnTo>
                  <a:lnTo>
                    <a:pt x="1533" y="2322"/>
                  </a:lnTo>
                  <a:lnTo>
                    <a:pt x="1409" y="2405"/>
                  </a:lnTo>
                  <a:lnTo>
                    <a:pt x="1280" y="2487"/>
                  </a:lnTo>
                  <a:lnTo>
                    <a:pt x="1152" y="2564"/>
                  </a:lnTo>
                  <a:lnTo>
                    <a:pt x="1019" y="2639"/>
                  </a:lnTo>
                  <a:lnTo>
                    <a:pt x="885" y="2713"/>
                  </a:lnTo>
                  <a:lnTo>
                    <a:pt x="748" y="2782"/>
                  </a:lnTo>
                  <a:lnTo>
                    <a:pt x="606" y="2850"/>
                  </a:lnTo>
                  <a:lnTo>
                    <a:pt x="464" y="2914"/>
                  </a:lnTo>
                  <a:lnTo>
                    <a:pt x="316" y="2976"/>
                  </a:lnTo>
                  <a:lnTo>
                    <a:pt x="169" y="3037"/>
                  </a:lnTo>
                  <a:lnTo>
                    <a:pt x="16" y="3093"/>
                  </a:lnTo>
                  <a:lnTo>
                    <a:pt x="34" y="3092"/>
                  </a:lnTo>
                  <a:lnTo>
                    <a:pt x="16" y="3093"/>
                  </a:lnTo>
                  <a:lnTo>
                    <a:pt x="6" y="3099"/>
                  </a:lnTo>
                  <a:lnTo>
                    <a:pt x="1" y="3107"/>
                  </a:lnTo>
                  <a:lnTo>
                    <a:pt x="0" y="3116"/>
                  </a:lnTo>
                  <a:lnTo>
                    <a:pt x="3" y="3125"/>
                  </a:lnTo>
                  <a:lnTo>
                    <a:pt x="7" y="3133"/>
                  </a:lnTo>
                  <a:lnTo>
                    <a:pt x="15" y="3138"/>
                  </a:lnTo>
                  <a:lnTo>
                    <a:pt x="25" y="3140"/>
                  </a:lnTo>
                  <a:lnTo>
                    <a:pt x="37" y="3138"/>
                  </a:lnTo>
                  <a:lnTo>
                    <a:pt x="19" y="3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533" y="5402"/>
              <a:ext cx="2032" cy="1931"/>
            </a:xfrm>
            <a:custGeom>
              <a:avLst/>
              <a:gdLst>
                <a:gd name="T0" fmla="*/ 0 w 4063"/>
                <a:gd name="T1" fmla="*/ 16 h 3864"/>
                <a:gd name="T2" fmla="*/ 146 w 4063"/>
                <a:gd name="T3" fmla="*/ 349 h 3864"/>
                <a:gd name="T4" fmla="*/ 307 w 4063"/>
                <a:gd name="T5" fmla="*/ 675 h 3864"/>
                <a:gd name="T6" fmla="*/ 482 w 4063"/>
                <a:gd name="T7" fmla="*/ 991 h 3864"/>
                <a:gd name="T8" fmla="*/ 674 w 4063"/>
                <a:gd name="T9" fmla="*/ 1299 h 3864"/>
                <a:gd name="T10" fmla="*/ 877 w 4063"/>
                <a:gd name="T11" fmla="*/ 1596 h 3864"/>
                <a:gd name="T12" fmla="*/ 1098 w 4063"/>
                <a:gd name="T13" fmla="*/ 1881 h 3864"/>
                <a:gd name="T14" fmla="*/ 1331 w 4063"/>
                <a:gd name="T15" fmla="*/ 2154 h 3864"/>
                <a:gd name="T16" fmla="*/ 1579 w 4063"/>
                <a:gd name="T17" fmla="*/ 2412 h 3864"/>
                <a:gd name="T18" fmla="*/ 1841 w 4063"/>
                <a:gd name="T19" fmla="*/ 2656 h 3864"/>
                <a:gd name="T20" fmla="*/ 2116 w 4063"/>
                <a:gd name="T21" fmla="*/ 2884 h 3864"/>
                <a:gd name="T22" fmla="*/ 2405 w 4063"/>
                <a:gd name="T23" fmla="*/ 3096 h 3864"/>
                <a:gd name="T24" fmla="*/ 2708 w 4063"/>
                <a:gd name="T25" fmla="*/ 3290 h 3864"/>
                <a:gd name="T26" fmla="*/ 3023 w 4063"/>
                <a:gd name="T27" fmla="*/ 3463 h 3864"/>
                <a:gd name="T28" fmla="*/ 3352 w 4063"/>
                <a:gd name="T29" fmla="*/ 3618 h 3864"/>
                <a:gd name="T30" fmla="*/ 3693 w 4063"/>
                <a:gd name="T31" fmla="*/ 3753 h 3864"/>
                <a:gd name="T32" fmla="*/ 4048 w 4063"/>
                <a:gd name="T33" fmla="*/ 3864 h 3864"/>
                <a:gd name="T34" fmla="*/ 3887 w 4063"/>
                <a:gd name="T35" fmla="*/ 3763 h 3864"/>
                <a:gd name="T36" fmla="*/ 3543 w 4063"/>
                <a:gd name="T37" fmla="*/ 3643 h 3864"/>
                <a:gd name="T38" fmla="*/ 3211 w 4063"/>
                <a:gd name="T39" fmla="*/ 3500 h 3864"/>
                <a:gd name="T40" fmla="*/ 2893 w 4063"/>
                <a:gd name="T41" fmla="*/ 3336 h 3864"/>
                <a:gd name="T42" fmla="*/ 2587 w 4063"/>
                <a:gd name="T43" fmla="*/ 3154 h 3864"/>
                <a:gd name="T44" fmla="*/ 2295 w 4063"/>
                <a:gd name="T45" fmla="*/ 2954 h 3864"/>
                <a:gd name="T46" fmla="*/ 2014 w 4063"/>
                <a:gd name="T47" fmla="*/ 2737 h 3864"/>
                <a:gd name="T48" fmla="*/ 1749 w 4063"/>
                <a:gd name="T49" fmla="*/ 2502 h 3864"/>
                <a:gd name="T50" fmla="*/ 1495 w 4063"/>
                <a:gd name="T51" fmla="*/ 2253 h 3864"/>
                <a:gd name="T52" fmla="*/ 1258 w 4063"/>
                <a:gd name="T53" fmla="*/ 1989 h 3864"/>
                <a:gd name="T54" fmla="*/ 1034 w 4063"/>
                <a:gd name="T55" fmla="*/ 1714 h 3864"/>
                <a:gd name="T56" fmla="*/ 822 w 4063"/>
                <a:gd name="T57" fmla="*/ 1424 h 3864"/>
                <a:gd name="T58" fmla="*/ 627 w 4063"/>
                <a:gd name="T59" fmla="*/ 1123 h 3864"/>
                <a:gd name="T60" fmla="*/ 443 w 4063"/>
                <a:gd name="T61" fmla="*/ 813 h 3864"/>
                <a:gd name="T62" fmla="*/ 276 w 4063"/>
                <a:gd name="T63" fmla="*/ 494 h 3864"/>
                <a:gd name="T64" fmla="*/ 124 w 4063"/>
                <a:gd name="T65" fmla="*/ 168 h 3864"/>
                <a:gd name="T66" fmla="*/ 54 w 4063"/>
                <a:gd name="T67" fmla="*/ 0 h 3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63" h="3864">
                  <a:moveTo>
                    <a:pt x="0" y="16"/>
                  </a:moveTo>
                  <a:lnTo>
                    <a:pt x="0" y="16"/>
                  </a:lnTo>
                  <a:lnTo>
                    <a:pt x="70" y="183"/>
                  </a:lnTo>
                  <a:lnTo>
                    <a:pt x="146" y="349"/>
                  </a:lnTo>
                  <a:lnTo>
                    <a:pt x="225" y="513"/>
                  </a:lnTo>
                  <a:lnTo>
                    <a:pt x="307" y="675"/>
                  </a:lnTo>
                  <a:lnTo>
                    <a:pt x="392" y="835"/>
                  </a:lnTo>
                  <a:lnTo>
                    <a:pt x="482" y="991"/>
                  </a:lnTo>
                  <a:lnTo>
                    <a:pt x="576" y="1147"/>
                  </a:lnTo>
                  <a:lnTo>
                    <a:pt x="674" y="1299"/>
                  </a:lnTo>
                  <a:lnTo>
                    <a:pt x="774" y="1450"/>
                  </a:lnTo>
                  <a:lnTo>
                    <a:pt x="877" y="1596"/>
                  </a:lnTo>
                  <a:lnTo>
                    <a:pt x="986" y="1740"/>
                  </a:lnTo>
                  <a:lnTo>
                    <a:pt x="1098" y="1881"/>
                  </a:lnTo>
                  <a:lnTo>
                    <a:pt x="1213" y="2018"/>
                  </a:lnTo>
                  <a:lnTo>
                    <a:pt x="1331" y="2154"/>
                  </a:lnTo>
                  <a:lnTo>
                    <a:pt x="1453" y="2284"/>
                  </a:lnTo>
                  <a:lnTo>
                    <a:pt x="1579" y="2412"/>
                  </a:lnTo>
                  <a:lnTo>
                    <a:pt x="1707" y="2536"/>
                  </a:lnTo>
                  <a:lnTo>
                    <a:pt x="1841" y="2656"/>
                  </a:lnTo>
                  <a:lnTo>
                    <a:pt x="1976" y="2773"/>
                  </a:lnTo>
                  <a:lnTo>
                    <a:pt x="2116" y="2884"/>
                  </a:lnTo>
                  <a:lnTo>
                    <a:pt x="2259" y="2994"/>
                  </a:lnTo>
                  <a:lnTo>
                    <a:pt x="2405" y="3096"/>
                  </a:lnTo>
                  <a:lnTo>
                    <a:pt x="2555" y="3194"/>
                  </a:lnTo>
                  <a:lnTo>
                    <a:pt x="2708" y="3290"/>
                  </a:lnTo>
                  <a:lnTo>
                    <a:pt x="2864" y="3379"/>
                  </a:lnTo>
                  <a:lnTo>
                    <a:pt x="3023" y="3463"/>
                  </a:lnTo>
                  <a:lnTo>
                    <a:pt x="3184" y="3545"/>
                  </a:lnTo>
                  <a:lnTo>
                    <a:pt x="3352" y="3618"/>
                  </a:lnTo>
                  <a:lnTo>
                    <a:pt x="3522" y="3688"/>
                  </a:lnTo>
                  <a:lnTo>
                    <a:pt x="3693" y="3753"/>
                  </a:lnTo>
                  <a:lnTo>
                    <a:pt x="3869" y="3811"/>
                  </a:lnTo>
                  <a:lnTo>
                    <a:pt x="4048" y="3864"/>
                  </a:lnTo>
                  <a:lnTo>
                    <a:pt x="4063" y="3816"/>
                  </a:lnTo>
                  <a:lnTo>
                    <a:pt x="3887" y="3763"/>
                  </a:lnTo>
                  <a:lnTo>
                    <a:pt x="3714" y="3705"/>
                  </a:lnTo>
                  <a:lnTo>
                    <a:pt x="3543" y="3643"/>
                  </a:lnTo>
                  <a:lnTo>
                    <a:pt x="3375" y="3574"/>
                  </a:lnTo>
                  <a:lnTo>
                    <a:pt x="3211" y="3500"/>
                  </a:lnTo>
                  <a:lnTo>
                    <a:pt x="3050" y="3421"/>
                  </a:lnTo>
                  <a:lnTo>
                    <a:pt x="2893" y="3336"/>
                  </a:lnTo>
                  <a:lnTo>
                    <a:pt x="2738" y="3248"/>
                  </a:lnTo>
                  <a:lnTo>
                    <a:pt x="2587" y="3154"/>
                  </a:lnTo>
                  <a:lnTo>
                    <a:pt x="2438" y="3057"/>
                  </a:lnTo>
                  <a:lnTo>
                    <a:pt x="2295" y="2954"/>
                  </a:lnTo>
                  <a:lnTo>
                    <a:pt x="2152" y="2847"/>
                  </a:lnTo>
                  <a:lnTo>
                    <a:pt x="2014" y="2737"/>
                  </a:lnTo>
                  <a:lnTo>
                    <a:pt x="1880" y="2622"/>
                  </a:lnTo>
                  <a:lnTo>
                    <a:pt x="1749" y="2502"/>
                  </a:lnTo>
                  <a:lnTo>
                    <a:pt x="1620" y="2381"/>
                  </a:lnTo>
                  <a:lnTo>
                    <a:pt x="1495" y="2253"/>
                  </a:lnTo>
                  <a:lnTo>
                    <a:pt x="1376" y="2122"/>
                  </a:lnTo>
                  <a:lnTo>
                    <a:pt x="1258" y="1989"/>
                  </a:lnTo>
                  <a:lnTo>
                    <a:pt x="1143" y="1852"/>
                  </a:lnTo>
                  <a:lnTo>
                    <a:pt x="1034" y="1714"/>
                  </a:lnTo>
                  <a:lnTo>
                    <a:pt x="925" y="1570"/>
                  </a:lnTo>
                  <a:lnTo>
                    <a:pt x="822" y="1424"/>
                  </a:lnTo>
                  <a:lnTo>
                    <a:pt x="722" y="1275"/>
                  </a:lnTo>
                  <a:lnTo>
                    <a:pt x="627" y="1123"/>
                  </a:lnTo>
                  <a:lnTo>
                    <a:pt x="533" y="970"/>
                  </a:lnTo>
                  <a:lnTo>
                    <a:pt x="443" y="813"/>
                  </a:lnTo>
                  <a:lnTo>
                    <a:pt x="358" y="654"/>
                  </a:lnTo>
                  <a:lnTo>
                    <a:pt x="276" y="494"/>
                  </a:lnTo>
                  <a:lnTo>
                    <a:pt x="197" y="331"/>
                  </a:lnTo>
                  <a:lnTo>
                    <a:pt x="124" y="168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989" y="2494"/>
              <a:ext cx="571" cy="2915"/>
            </a:xfrm>
            <a:custGeom>
              <a:avLst/>
              <a:gdLst>
                <a:gd name="T0" fmla="*/ 0 w 1143"/>
                <a:gd name="T1" fmla="*/ 25 h 5831"/>
                <a:gd name="T2" fmla="*/ 4 w 1143"/>
                <a:gd name="T3" fmla="*/ 374 h 5831"/>
                <a:gd name="T4" fmla="*/ 17 w 1143"/>
                <a:gd name="T5" fmla="*/ 730 h 5831"/>
                <a:gd name="T6" fmla="*/ 37 w 1143"/>
                <a:gd name="T7" fmla="*/ 1092 h 5831"/>
                <a:gd name="T8" fmla="*/ 65 w 1143"/>
                <a:gd name="T9" fmla="*/ 1459 h 5831"/>
                <a:gd name="T10" fmla="*/ 103 w 1143"/>
                <a:gd name="T11" fmla="*/ 1828 h 5831"/>
                <a:gd name="T12" fmla="*/ 146 w 1143"/>
                <a:gd name="T13" fmla="*/ 2201 h 5831"/>
                <a:gd name="T14" fmla="*/ 200 w 1143"/>
                <a:gd name="T15" fmla="*/ 2575 h 5831"/>
                <a:gd name="T16" fmla="*/ 262 w 1143"/>
                <a:gd name="T17" fmla="*/ 2948 h 5831"/>
                <a:gd name="T18" fmla="*/ 332 w 1143"/>
                <a:gd name="T19" fmla="*/ 3323 h 5831"/>
                <a:gd name="T20" fmla="*/ 411 w 1143"/>
                <a:gd name="T21" fmla="*/ 3694 h 5831"/>
                <a:gd name="T22" fmla="*/ 502 w 1143"/>
                <a:gd name="T23" fmla="*/ 4065 h 5831"/>
                <a:gd name="T24" fmla="*/ 599 w 1143"/>
                <a:gd name="T25" fmla="*/ 4429 h 5831"/>
                <a:gd name="T26" fmla="*/ 707 w 1143"/>
                <a:gd name="T27" fmla="*/ 4790 h 5831"/>
                <a:gd name="T28" fmla="*/ 825 w 1143"/>
                <a:gd name="T29" fmla="*/ 5144 h 5831"/>
                <a:gd name="T30" fmla="*/ 952 w 1143"/>
                <a:gd name="T31" fmla="*/ 5492 h 5831"/>
                <a:gd name="T32" fmla="*/ 1089 w 1143"/>
                <a:gd name="T33" fmla="*/ 5831 h 5831"/>
                <a:gd name="T34" fmla="*/ 1072 w 1143"/>
                <a:gd name="T35" fmla="*/ 5646 h 5831"/>
                <a:gd name="T36" fmla="*/ 941 w 1143"/>
                <a:gd name="T37" fmla="*/ 5305 h 5831"/>
                <a:gd name="T38" fmla="*/ 819 w 1143"/>
                <a:gd name="T39" fmla="*/ 4954 h 5831"/>
                <a:gd name="T40" fmla="*/ 707 w 1143"/>
                <a:gd name="T41" fmla="*/ 4599 h 5831"/>
                <a:gd name="T42" fmla="*/ 604 w 1143"/>
                <a:gd name="T43" fmla="*/ 4237 h 5831"/>
                <a:gd name="T44" fmla="*/ 511 w 1143"/>
                <a:gd name="T45" fmla="*/ 3870 h 5831"/>
                <a:gd name="T46" fmla="*/ 428 w 1143"/>
                <a:gd name="T47" fmla="*/ 3502 h 5831"/>
                <a:gd name="T48" fmla="*/ 352 w 1143"/>
                <a:gd name="T49" fmla="*/ 3129 h 5831"/>
                <a:gd name="T50" fmla="*/ 286 w 1143"/>
                <a:gd name="T51" fmla="*/ 2757 h 5831"/>
                <a:gd name="T52" fmla="*/ 229 w 1143"/>
                <a:gd name="T53" fmla="*/ 2383 h 5831"/>
                <a:gd name="T54" fmla="*/ 180 w 1143"/>
                <a:gd name="T55" fmla="*/ 2011 h 5831"/>
                <a:gd name="T56" fmla="*/ 140 w 1143"/>
                <a:gd name="T57" fmla="*/ 1641 h 5831"/>
                <a:gd name="T58" fmla="*/ 107 w 1143"/>
                <a:gd name="T59" fmla="*/ 1273 h 5831"/>
                <a:gd name="T60" fmla="*/ 83 w 1143"/>
                <a:gd name="T61" fmla="*/ 910 h 5831"/>
                <a:gd name="T62" fmla="*/ 67 w 1143"/>
                <a:gd name="T63" fmla="*/ 551 h 5831"/>
                <a:gd name="T64" fmla="*/ 58 w 1143"/>
                <a:gd name="T65" fmla="*/ 199 h 5831"/>
                <a:gd name="T66" fmla="*/ 10 w 1143"/>
                <a:gd name="T67" fmla="*/ 43 h 5831"/>
                <a:gd name="T68" fmla="*/ 53 w 1143"/>
                <a:gd name="T69" fmla="*/ 14 h 5831"/>
                <a:gd name="T70" fmla="*/ 38 w 1143"/>
                <a:gd name="T71" fmla="*/ 1 h 5831"/>
                <a:gd name="T72" fmla="*/ 17 w 1143"/>
                <a:gd name="T73" fmla="*/ 1 h 5831"/>
                <a:gd name="T74" fmla="*/ 3 w 1143"/>
                <a:gd name="T75" fmla="*/ 14 h 5831"/>
                <a:gd name="T76" fmla="*/ 46 w 1143"/>
                <a:gd name="T77" fmla="*/ 6 h 5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3" h="5831">
                  <a:moveTo>
                    <a:pt x="46" y="6"/>
                  </a:moveTo>
                  <a:lnTo>
                    <a:pt x="0" y="25"/>
                  </a:lnTo>
                  <a:lnTo>
                    <a:pt x="1" y="199"/>
                  </a:lnTo>
                  <a:lnTo>
                    <a:pt x="4" y="374"/>
                  </a:lnTo>
                  <a:lnTo>
                    <a:pt x="10" y="551"/>
                  </a:lnTo>
                  <a:lnTo>
                    <a:pt x="17" y="730"/>
                  </a:lnTo>
                  <a:lnTo>
                    <a:pt x="26" y="910"/>
                  </a:lnTo>
                  <a:lnTo>
                    <a:pt x="37" y="1092"/>
                  </a:lnTo>
                  <a:lnTo>
                    <a:pt x="50" y="1276"/>
                  </a:lnTo>
                  <a:lnTo>
                    <a:pt x="65" y="1459"/>
                  </a:lnTo>
                  <a:lnTo>
                    <a:pt x="83" y="1643"/>
                  </a:lnTo>
                  <a:lnTo>
                    <a:pt x="103" y="1828"/>
                  </a:lnTo>
                  <a:lnTo>
                    <a:pt x="123" y="2014"/>
                  </a:lnTo>
                  <a:lnTo>
                    <a:pt x="146" y="2201"/>
                  </a:lnTo>
                  <a:lnTo>
                    <a:pt x="173" y="2388"/>
                  </a:lnTo>
                  <a:lnTo>
                    <a:pt x="200" y="2575"/>
                  </a:lnTo>
                  <a:lnTo>
                    <a:pt x="229" y="2762"/>
                  </a:lnTo>
                  <a:lnTo>
                    <a:pt x="262" y="2948"/>
                  </a:lnTo>
                  <a:lnTo>
                    <a:pt x="295" y="3137"/>
                  </a:lnTo>
                  <a:lnTo>
                    <a:pt x="332" y="3323"/>
                  </a:lnTo>
                  <a:lnTo>
                    <a:pt x="371" y="3510"/>
                  </a:lnTo>
                  <a:lnTo>
                    <a:pt x="411" y="3694"/>
                  </a:lnTo>
                  <a:lnTo>
                    <a:pt x="455" y="3880"/>
                  </a:lnTo>
                  <a:lnTo>
                    <a:pt x="502" y="4065"/>
                  </a:lnTo>
                  <a:lnTo>
                    <a:pt x="550" y="4248"/>
                  </a:lnTo>
                  <a:lnTo>
                    <a:pt x="599" y="4429"/>
                  </a:lnTo>
                  <a:lnTo>
                    <a:pt x="653" y="4609"/>
                  </a:lnTo>
                  <a:lnTo>
                    <a:pt x="707" y="4790"/>
                  </a:lnTo>
                  <a:lnTo>
                    <a:pt x="765" y="4968"/>
                  </a:lnTo>
                  <a:lnTo>
                    <a:pt x="825" y="5144"/>
                  </a:lnTo>
                  <a:lnTo>
                    <a:pt x="887" y="5318"/>
                  </a:lnTo>
                  <a:lnTo>
                    <a:pt x="952" y="5492"/>
                  </a:lnTo>
                  <a:lnTo>
                    <a:pt x="1019" y="5662"/>
                  </a:lnTo>
                  <a:lnTo>
                    <a:pt x="1089" y="5831"/>
                  </a:lnTo>
                  <a:lnTo>
                    <a:pt x="1143" y="5815"/>
                  </a:lnTo>
                  <a:lnTo>
                    <a:pt x="1072" y="5646"/>
                  </a:lnTo>
                  <a:lnTo>
                    <a:pt x="1005" y="5476"/>
                  </a:lnTo>
                  <a:lnTo>
                    <a:pt x="941" y="5305"/>
                  </a:lnTo>
                  <a:lnTo>
                    <a:pt x="879" y="5131"/>
                  </a:lnTo>
                  <a:lnTo>
                    <a:pt x="819" y="4954"/>
                  </a:lnTo>
                  <a:lnTo>
                    <a:pt x="761" y="4777"/>
                  </a:lnTo>
                  <a:lnTo>
                    <a:pt x="707" y="4599"/>
                  </a:lnTo>
                  <a:lnTo>
                    <a:pt x="653" y="4418"/>
                  </a:lnTo>
                  <a:lnTo>
                    <a:pt x="604" y="4237"/>
                  </a:lnTo>
                  <a:lnTo>
                    <a:pt x="556" y="4054"/>
                  </a:lnTo>
                  <a:lnTo>
                    <a:pt x="511" y="3870"/>
                  </a:lnTo>
                  <a:lnTo>
                    <a:pt x="468" y="3686"/>
                  </a:lnTo>
                  <a:lnTo>
                    <a:pt x="428" y="3502"/>
                  </a:lnTo>
                  <a:lnTo>
                    <a:pt x="389" y="3315"/>
                  </a:lnTo>
                  <a:lnTo>
                    <a:pt x="352" y="3129"/>
                  </a:lnTo>
                  <a:lnTo>
                    <a:pt x="319" y="2943"/>
                  </a:lnTo>
                  <a:lnTo>
                    <a:pt x="286" y="2757"/>
                  </a:lnTo>
                  <a:lnTo>
                    <a:pt x="256" y="2570"/>
                  </a:lnTo>
                  <a:lnTo>
                    <a:pt x="229" y="2383"/>
                  </a:lnTo>
                  <a:lnTo>
                    <a:pt x="203" y="2196"/>
                  </a:lnTo>
                  <a:lnTo>
                    <a:pt x="180" y="2011"/>
                  </a:lnTo>
                  <a:lnTo>
                    <a:pt x="159" y="1825"/>
                  </a:lnTo>
                  <a:lnTo>
                    <a:pt x="140" y="1641"/>
                  </a:lnTo>
                  <a:lnTo>
                    <a:pt x="122" y="1456"/>
                  </a:lnTo>
                  <a:lnTo>
                    <a:pt x="107" y="1273"/>
                  </a:lnTo>
                  <a:lnTo>
                    <a:pt x="94" y="1090"/>
                  </a:lnTo>
                  <a:lnTo>
                    <a:pt x="83" y="910"/>
                  </a:lnTo>
                  <a:lnTo>
                    <a:pt x="74" y="730"/>
                  </a:lnTo>
                  <a:lnTo>
                    <a:pt x="67" y="551"/>
                  </a:lnTo>
                  <a:lnTo>
                    <a:pt x="61" y="374"/>
                  </a:lnTo>
                  <a:lnTo>
                    <a:pt x="58" y="199"/>
                  </a:lnTo>
                  <a:lnTo>
                    <a:pt x="56" y="25"/>
                  </a:lnTo>
                  <a:lnTo>
                    <a:pt x="10" y="43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994" y="2497"/>
              <a:ext cx="4342" cy="3284"/>
            </a:xfrm>
            <a:custGeom>
              <a:avLst/>
              <a:gdLst>
                <a:gd name="T0" fmla="*/ 8682 w 8683"/>
                <a:gd name="T1" fmla="*/ 6551 h 6567"/>
                <a:gd name="T2" fmla="*/ 8674 w 8683"/>
                <a:gd name="T3" fmla="*/ 6524 h 6567"/>
                <a:gd name="T4" fmla="*/ 36 w 8683"/>
                <a:gd name="T5" fmla="*/ 0 h 6567"/>
                <a:gd name="T6" fmla="*/ 0 w 8683"/>
                <a:gd name="T7" fmla="*/ 37 h 6567"/>
                <a:gd name="T8" fmla="*/ 8639 w 8683"/>
                <a:gd name="T9" fmla="*/ 6561 h 6567"/>
                <a:gd name="T10" fmla="*/ 8631 w 8683"/>
                <a:gd name="T11" fmla="*/ 6533 h 6567"/>
                <a:gd name="T12" fmla="*/ 8639 w 8683"/>
                <a:gd name="T13" fmla="*/ 6561 h 6567"/>
                <a:gd name="T14" fmla="*/ 8649 w 8683"/>
                <a:gd name="T15" fmla="*/ 6566 h 6567"/>
                <a:gd name="T16" fmla="*/ 8660 w 8683"/>
                <a:gd name="T17" fmla="*/ 6567 h 6567"/>
                <a:gd name="T18" fmla="*/ 8669 w 8683"/>
                <a:gd name="T19" fmla="*/ 6563 h 6567"/>
                <a:gd name="T20" fmla="*/ 8677 w 8683"/>
                <a:gd name="T21" fmla="*/ 6558 h 6567"/>
                <a:gd name="T22" fmla="*/ 8682 w 8683"/>
                <a:gd name="T23" fmla="*/ 6550 h 6567"/>
                <a:gd name="T24" fmla="*/ 8683 w 8683"/>
                <a:gd name="T25" fmla="*/ 6541 h 6567"/>
                <a:gd name="T26" fmla="*/ 8682 w 8683"/>
                <a:gd name="T27" fmla="*/ 6532 h 6567"/>
                <a:gd name="T28" fmla="*/ 8674 w 8683"/>
                <a:gd name="T29" fmla="*/ 6524 h 6567"/>
                <a:gd name="T30" fmla="*/ 8682 w 8683"/>
                <a:gd name="T31" fmla="*/ 6551 h 6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83" h="6567">
                  <a:moveTo>
                    <a:pt x="8682" y="6551"/>
                  </a:moveTo>
                  <a:lnTo>
                    <a:pt x="8674" y="6524"/>
                  </a:lnTo>
                  <a:lnTo>
                    <a:pt x="36" y="0"/>
                  </a:lnTo>
                  <a:lnTo>
                    <a:pt x="0" y="37"/>
                  </a:lnTo>
                  <a:lnTo>
                    <a:pt x="8639" y="6561"/>
                  </a:lnTo>
                  <a:lnTo>
                    <a:pt x="8631" y="6533"/>
                  </a:lnTo>
                  <a:lnTo>
                    <a:pt x="8639" y="6561"/>
                  </a:lnTo>
                  <a:lnTo>
                    <a:pt x="8649" y="6566"/>
                  </a:lnTo>
                  <a:lnTo>
                    <a:pt x="8660" y="6567"/>
                  </a:lnTo>
                  <a:lnTo>
                    <a:pt x="8669" y="6563"/>
                  </a:lnTo>
                  <a:lnTo>
                    <a:pt x="8677" y="6558"/>
                  </a:lnTo>
                  <a:lnTo>
                    <a:pt x="8682" y="6550"/>
                  </a:lnTo>
                  <a:lnTo>
                    <a:pt x="8683" y="6541"/>
                  </a:lnTo>
                  <a:lnTo>
                    <a:pt x="8682" y="6532"/>
                  </a:lnTo>
                  <a:lnTo>
                    <a:pt x="8674" y="6524"/>
                  </a:lnTo>
                  <a:lnTo>
                    <a:pt x="8682" y="6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5813" y="3187"/>
              <a:ext cx="499" cy="1830"/>
            </a:xfrm>
            <a:custGeom>
              <a:avLst/>
              <a:gdLst>
                <a:gd name="T0" fmla="*/ 760 w 999"/>
                <a:gd name="T1" fmla="*/ 1529 h 3659"/>
                <a:gd name="T2" fmla="*/ 733 w 999"/>
                <a:gd name="T3" fmla="*/ 1923 h 3659"/>
                <a:gd name="T4" fmla="*/ 711 w 999"/>
                <a:gd name="T5" fmla="*/ 2522 h 3659"/>
                <a:gd name="T6" fmla="*/ 702 w 999"/>
                <a:gd name="T7" fmla="*/ 3116 h 3659"/>
                <a:gd name="T8" fmla="*/ 694 w 999"/>
                <a:gd name="T9" fmla="*/ 3464 h 3659"/>
                <a:gd name="T10" fmla="*/ 654 w 999"/>
                <a:gd name="T11" fmla="*/ 3611 h 3659"/>
                <a:gd name="T12" fmla="*/ 572 w 999"/>
                <a:gd name="T13" fmla="*/ 3659 h 3659"/>
                <a:gd name="T14" fmla="*/ 515 w 999"/>
                <a:gd name="T15" fmla="*/ 3659 h 3659"/>
                <a:gd name="T16" fmla="*/ 458 w 999"/>
                <a:gd name="T17" fmla="*/ 3659 h 3659"/>
                <a:gd name="T18" fmla="*/ 408 w 999"/>
                <a:gd name="T19" fmla="*/ 3658 h 3659"/>
                <a:gd name="T20" fmla="*/ 363 w 999"/>
                <a:gd name="T21" fmla="*/ 3632 h 3659"/>
                <a:gd name="T22" fmla="*/ 329 w 999"/>
                <a:gd name="T23" fmla="*/ 3583 h 3659"/>
                <a:gd name="T24" fmla="*/ 300 w 999"/>
                <a:gd name="T25" fmla="*/ 3471 h 3659"/>
                <a:gd name="T26" fmla="*/ 294 w 999"/>
                <a:gd name="T27" fmla="*/ 3151 h 3659"/>
                <a:gd name="T28" fmla="*/ 284 w 999"/>
                <a:gd name="T29" fmla="*/ 2551 h 3659"/>
                <a:gd name="T30" fmla="*/ 259 w 999"/>
                <a:gd name="T31" fmla="*/ 1945 h 3659"/>
                <a:gd name="T32" fmla="*/ 229 w 999"/>
                <a:gd name="T33" fmla="*/ 1536 h 3659"/>
                <a:gd name="T34" fmla="*/ 775 w 999"/>
                <a:gd name="T35" fmla="*/ 1333 h 3659"/>
                <a:gd name="T36" fmla="*/ 112 w 999"/>
                <a:gd name="T37" fmla="*/ 571 h 3659"/>
                <a:gd name="T38" fmla="*/ 59 w 999"/>
                <a:gd name="T39" fmla="*/ 290 h 3659"/>
                <a:gd name="T40" fmla="*/ 0 w 999"/>
                <a:gd name="T41" fmla="*/ 0 h 3659"/>
                <a:gd name="T42" fmla="*/ 47 w 999"/>
                <a:gd name="T43" fmla="*/ 31 h 3659"/>
                <a:gd name="T44" fmla="*/ 91 w 999"/>
                <a:gd name="T45" fmla="*/ 58 h 3659"/>
                <a:gd name="T46" fmla="*/ 138 w 999"/>
                <a:gd name="T47" fmla="*/ 83 h 3659"/>
                <a:gd name="T48" fmla="*/ 185 w 999"/>
                <a:gd name="T49" fmla="*/ 104 h 3659"/>
                <a:gd name="T50" fmla="*/ 232 w 999"/>
                <a:gd name="T51" fmla="*/ 123 h 3659"/>
                <a:gd name="T52" fmla="*/ 276 w 999"/>
                <a:gd name="T53" fmla="*/ 136 h 3659"/>
                <a:gd name="T54" fmla="*/ 323 w 999"/>
                <a:gd name="T55" fmla="*/ 147 h 3659"/>
                <a:gd name="T56" fmla="*/ 370 w 999"/>
                <a:gd name="T57" fmla="*/ 155 h 3659"/>
                <a:gd name="T58" fmla="*/ 418 w 999"/>
                <a:gd name="T59" fmla="*/ 160 h 3659"/>
                <a:gd name="T60" fmla="*/ 466 w 999"/>
                <a:gd name="T61" fmla="*/ 164 h 3659"/>
                <a:gd name="T62" fmla="*/ 512 w 999"/>
                <a:gd name="T63" fmla="*/ 164 h 3659"/>
                <a:gd name="T64" fmla="*/ 558 w 999"/>
                <a:gd name="T65" fmla="*/ 161 h 3659"/>
                <a:gd name="T66" fmla="*/ 605 w 999"/>
                <a:gd name="T67" fmla="*/ 157 h 3659"/>
                <a:gd name="T68" fmla="*/ 652 w 999"/>
                <a:gd name="T69" fmla="*/ 151 h 3659"/>
                <a:gd name="T70" fmla="*/ 699 w 999"/>
                <a:gd name="T71" fmla="*/ 141 h 3659"/>
                <a:gd name="T72" fmla="*/ 745 w 999"/>
                <a:gd name="T73" fmla="*/ 129 h 3659"/>
                <a:gd name="T74" fmla="*/ 793 w 999"/>
                <a:gd name="T75" fmla="*/ 112 h 3659"/>
                <a:gd name="T76" fmla="*/ 840 w 999"/>
                <a:gd name="T77" fmla="*/ 93 h 3659"/>
                <a:gd name="T78" fmla="*/ 888 w 999"/>
                <a:gd name="T79" fmla="*/ 68 h 3659"/>
                <a:gd name="T80" fmla="*/ 935 w 999"/>
                <a:gd name="T81" fmla="*/ 40 h 3659"/>
                <a:gd name="T82" fmla="*/ 982 w 999"/>
                <a:gd name="T83" fmla="*/ 11 h 3659"/>
                <a:gd name="T84" fmla="*/ 957 w 999"/>
                <a:gd name="T85" fmla="*/ 193 h 3659"/>
                <a:gd name="T86" fmla="*/ 899 w 999"/>
                <a:gd name="T87" fmla="*/ 475 h 3659"/>
                <a:gd name="T88" fmla="*/ 848 w 999"/>
                <a:gd name="T89" fmla="*/ 745 h 3659"/>
                <a:gd name="T90" fmla="*/ 156 w 999"/>
                <a:gd name="T91" fmla="*/ 833 h 3659"/>
                <a:gd name="T92" fmla="*/ 173 w 999"/>
                <a:gd name="T93" fmla="*/ 965 h 3659"/>
                <a:gd name="T94" fmla="*/ 191 w 999"/>
                <a:gd name="T95" fmla="*/ 1121 h 3659"/>
                <a:gd name="T96" fmla="*/ 208 w 999"/>
                <a:gd name="T97" fmla="*/ 1278 h 3659"/>
                <a:gd name="T98" fmla="*/ 851 w 999"/>
                <a:gd name="T99" fmla="*/ 745 h 3659"/>
                <a:gd name="T100" fmla="*/ 832 w 999"/>
                <a:gd name="T101" fmla="*/ 865 h 3659"/>
                <a:gd name="T102" fmla="*/ 812 w 999"/>
                <a:gd name="T103" fmla="*/ 1021 h 3659"/>
                <a:gd name="T104" fmla="*/ 791 w 999"/>
                <a:gd name="T105" fmla="*/ 1195 h 3659"/>
                <a:gd name="T106" fmla="*/ 773 w 999"/>
                <a:gd name="T107" fmla="*/ 1367 h 3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9" h="3659">
                  <a:moveTo>
                    <a:pt x="775" y="1333"/>
                  </a:moveTo>
                  <a:lnTo>
                    <a:pt x="769" y="1428"/>
                  </a:lnTo>
                  <a:lnTo>
                    <a:pt x="760" y="1529"/>
                  </a:lnTo>
                  <a:lnTo>
                    <a:pt x="752" y="1628"/>
                  </a:lnTo>
                  <a:lnTo>
                    <a:pt x="745" y="1722"/>
                  </a:lnTo>
                  <a:lnTo>
                    <a:pt x="733" y="1923"/>
                  </a:lnTo>
                  <a:lnTo>
                    <a:pt x="724" y="2124"/>
                  </a:lnTo>
                  <a:lnTo>
                    <a:pt x="715" y="2323"/>
                  </a:lnTo>
                  <a:lnTo>
                    <a:pt x="711" y="2522"/>
                  </a:lnTo>
                  <a:lnTo>
                    <a:pt x="706" y="2718"/>
                  </a:lnTo>
                  <a:lnTo>
                    <a:pt x="703" y="2917"/>
                  </a:lnTo>
                  <a:lnTo>
                    <a:pt x="702" y="3116"/>
                  </a:lnTo>
                  <a:lnTo>
                    <a:pt x="700" y="3314"/>
                  </a:lnTo>
                  <a:lnTo>
                    <a:pt x="699" y="3394"/>
                  </a:lnTo>
                  <a:lnTo>
                    <a:pt x="694" y="3464"/>
                  </a:lnTo>
                  <a:lnTo>
                    <a:pt x="685" y="3524"/>
                  </a:lnTo>
                  <a:lnTo>
                    <a:pt x="672" y="3572"/>
                  </a:lnTo>
                  <a:lnTo>
                    <a:pt x="654" y="3611"/>
                  </a:lnTo>
                  <a:lnTo>
                    <a:pt x="632" y="3638"/>
                  </a:lnTo>
                  <a:lnTo>
                    <a:pt x="605" y="3654"/>
                  </a:lnTo>
                  <a:lnTo>
                    <a:pt x="572" y="3659"/>
                  </a:lnTo>
                  <a:lnTo>
                    <a:pt x="554" y="3659"/>
                  </a:lnTo>
                  <a:lnTo>
                    <a:pt x="535" y="3659"/>
                  </a:lnTo>
                  <a:lnTo>
                    <a:pt x="515" y="3659"/>
                  </a:lnTo>
                  <a:lnTo>
                    <a:pt x="497" y="3659"/>
                  </a:lnTo>
                  <a:lnTo>
                    <a:pt x="478" y="3659"/>
                  </a:lnTo>
                  <a:lnTo>
                    <a:pt x="458" y="3659"/>
                  </a:lnTo>
                  <a:lnTo>
                    <a:pt x="441" y="3659"/>
                  </a:lnTo>
                  <a:lnTo>
                    <a:pt x="423" y="3659"/>
                  </a:lnTo>
                  <a:lnTo>
                    <a:pt x="408" y="3658"/>
                  </a:lnTo>
                  <a:lnTo>
                    <a:pt x="391" y="3651"/>
                  </a:lnTo>
                  <a:lnTo>
                    <a:pt x="376" y="3644"/>
                  </a:lnTo>
                  <a:lnTo>
                    <a:pt x="363" y="3632"/>
                  </a:lnTo>
                  <a:lnTo>
                    <a:pt x="350" y="3617"/>
                  </a:lnTo>
                  <a:lnTo>
                    <a:pt x="339" y="3601"/>
                  </a:lnTo>
                  <a:lnTo>
                    <a:pt x="329" y="3583"/>
                  </a:lnTo>
                  <a:lnTo>
                    <a:pt x="321" y="3564"/>
                  </a:lnTo>
                  <a:lnTo>
                    <a:pt x="308" y="3518"/>
                  </a:lnTo>
                  <a:lnTo>
                    <a:pt x="300" y="3471"/>
                  </a:lnTo>
                  <a:lnTo>
                    <a:pt x="297" y="3416"/>
                  </a:lnTo>
                  <a:lnTo>
                    <a:pt x="296" y="3351"/>
                  </a:lnTo>
                  <a:lnTo>
                    <a:pt x="294" y="3151"/>
                  </a:lnTo>
                  <a:lnTo>
                    <a:pt x="293" y="2950"/>
                  </a:lnTo>
                  <a:lnTo>
                    <a:pt x="288" y="2750"/>
                  </a:lnTo>
                  <a:lnTo>
                    <a:pt x="284" y="2551"/>
                  </a:lnTo>
                  <a:lnTo>
                    <a:pt x="278" y="2349"/>
                  </a:lnTo>
                  <a:lnTo>
                    <a:pt x="269" y="2146"/>
                  </a:lnTo>
                  <a:lnTo>
                    <a:pt x="259" y="1945"/>
                  </a:lnTo>
                  <a:lnTo>
                    <a:pt x="247" y="1742"/>
                  </a:lnTo>
                  <a:lnTo>
                    <a:pt x="238" y="1639"/>
                  </a:lnTo>
                  <a:lnTo>
                    <a:pt x="229" y="1536"/>
                  </a:lnTo>
                  <a:lnTo>
                    <a:pt x="220" y="1433"/>
                  </a:lnTo>
                  <a:lnTo>
                    <a:pt x="214" y="1330"/>
                  </a:lnTo>
                  <a:lnTo>
                    <a:pt x="775" y="1333"/>
                  </a:lnTo>
                  <a:close/>
                  <a:moveTo>
                    <a:pt x="144" y="752"/>
                  </a:moveTo>
                  <a:lnTo>
                    <a:pt x="129" y="662"/>
                  </a:lnTo>
                  <a:lnTo>
                    <a:pt x="112" y="571"/>
                  </a:lnTo>
                  <a:lnTo>
                    <a:pt x="94" y="479"/>
                  </a:lnTo>
                  <a:lnTo>
                    <a:pt x="76" y="385"/>
                  </a:lnTo>
                  <a:lnTo>
                    <a:pt x="59" y="290"/>
                  </a:lnTo>
                  <a:lnTo>
                    <a:pt x="39" y="195"/>
                  </a:lnTo>
                  <a:lnTo>
                    <a:pt x="20" y="98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0" y="21"/>
                  </a:lnTo>
                  <a:lnTo>
                    <a:pt x="47" y="31"/>
                  </a:lnTo>
                  <a:lnTo>
                    <a:pt x="62" y="40"/>
                  </a:lnTo>
                  <a:lnTo>
                    <a:pt x="76" y="50"/>
                  </a:lnTo>
                  <a:lnTo>
                    <a:pt x="91" y="58"/>
                  </a:lnTo>
                  <a:lnTo>
                    <a:pt x="108" y="68"/>
                  </a:lnTo>
                  <a:lnTo>
                    <a:pt x="123" y="75"/>
                  </a:lnTo>
                  <a:lnTo>
                    <a:pt x="138" y="83"/>
                  </a:lnTo>
                  <a:lnTo>
                    <a:pt x="154" y="91"/>
                  </a:lnTo>
                  <a:lnTo>
                    <a:pt x="169" y="98"/>
                  </a:lnTo>
                  <a:lnTo>
                    <a:pt x="185" y="104"/>
                  </a:lnTo>
                  <a:lnTo>
                    <a:pt x="200" y="111"/>
                  </a:lnTo>
                  <a:lnTo>
                    <a:pt x="215" y="118"/>
                  </a:lnTo>
                  <a:lnTo>
                    <a:pt x="232" y="123"/>
                  </a:lnTo>
                  <a:lnTo>
                    <a:pt x="247" y="128"/>
                  </a:lnTo>
                  <a:lnTo>
                    <a:pt x="261" y="132"/>
                  </a:lnTo>
                  <a:lnTo>
                    <a:pt x="276" y="136"/>
                  </a:lnTo>
                  <a:lnTo>
                    <a:pt x="293" y="140"/>
                  </a:lnTo>
                  <a:lnTo>
                    <a:pt x="308" y="144"/>
                  </a:lnTo>
                  <a:lnTo>
                    <a:pt x="323" y="147"/>
                  </a:lnTo>
                  <a:lnTo>
                    <a:pt x="339" y="149"/>
                  </a:lnTo>
                  <a:lnTo>
                    <a:pt x="354" y="152"/>
                  </a:lnTo>
                  <a:lnTo>
                    <a:pt x="370" y="155"/>
                  </a:lnTo>
                  <a:lnTo>
                    <a:pt x="385" y="157"/>
                  </a:lnTo>
                  <a:lnTo>
                    <a:pt x="402" y="158"/>
                  </a:lnTo>
                  <a:lnTo>
                    <a:pt x="418" y="160"/>
                  </a:lnTo>
                  <a:lnTo>
                    <a:pt x="433" y="161"/>
                  </a:lnTo>
                  <a:lnTo>
                    <a:pt x="450" y="162"/>
                  </a:lnTo>
                  <a:lnTo>
                    <a:pt x="466" y="164"/>
                  </a:lnTo>
                  <a:lnTo>
                    <a:pt x="481" y="164"/>
                  </a:lnTo>
                  <a:lnTo>
                    <a:pt x="497" y="164"/>
                  </a:lnTo>
                  <a:lnTo>
                    <a:pt x="512" y="164"/>
                  </a:lnTo>
                  <a:lnTo>
                    <a:pt x="527" y="164"/>
                  </a:lnTo>
                  <a:lnTo>
                    <a:pt x="544" y="162"/>
                  </a:lnTo>
                  <a:lnTo>
                    <a:pt x="558" y="161"/>
                  </a:lnTo>
                  <a:lnTo>
                    <a:pt x="573" y="160"/>
                  </a:lnTo>
                  <a:lnTo>
                    <a:pt x="590" y="158"/>
                  </a:lnTo>
                  <a:lnTo>
                    <a:pt x="605" y="157"/>
                  </a:lnTo>
                  <a:lnTo>
                    <a:pt x="621" y="155"/>
                  </a:lnTo>
                  <a:lnTo>
                    <a:pt x="636" y="153"/>
                  </a:lnTo>
                  <a:lnTo>
                    <a:pt x="652" y="151"/>
                  </a:lnTo>
                  <a:lnTo>
                    <a:pt x="667" y="148"/>
                  </a:lnTo>
                  <a:lnTo>
                    <a:pt x="682" y="144"/>
                  </a:lnTo>
                  <a:lnTo>
                    <a:pt x="699" y="141"/>
                  </a:lnTo>
                  <a:lnTo>
                    <a:pt x="714" y="137"/>
                  </a:lnTo>
                  <a:lnTo>
                    <a:pt x="730" y="133"/>
                  </a:lnTo>
                  <a:lnTo>
                    <a:pt x="745" y="129"/>
                  </a:lnTo>
                  <a:lnTo>
                    <a:pt x="761" y="124"/>
                  </a:lnTo>
                  <a:lnTo>
                    <a:pt x="776" y="119"/>
                  </a:lnTo>
                  <a:lnTo>
                    <a:pt x="793" y="112"/>
                  </a:lnTo>
                  <a:lnTo>
                    <a:pt x="809" y="107"/>
                  </a:lnTo>
                  <a:lnTo>
                    <a:pt x="824" y="99"/>
                  </a:lnTo>
                  <a:lnTo>
                    <a:pt x="840" y="93"/>
                  </a:lnTo>
                  <a:lnTo>
                    <a:pt x="855" y="85"/>
                  </a:lnTo>
                  <a:lnTo>
                    <a:pt x="872" y="77"/>
                  </a:lnTo>
                  <a:lnTo>
                    <a:pt x="888" y="68"/>
                  </a:lnTo>
                  <a:lnTo>
                    <a:pt x="903" y="58"/>
                  </a:lnTo>
                  <a:lnTo>
                    <a:pt x="920" y="50"/>
                  </a:lnTo>
                  <a:lnTo>
                    <a:pt x="935" y="40"/>
                  </a:lnTo>
                  <a:lnTo>
                    <a:pt x="951" y="31"/>
                  </a:lnTo>
                  <a:lnTo>
                    <a:pt x="967" y="20"/>
                  </a:lnTo>
                  <a:lnTo>
                    <a:pt x="982" y="11"/>
                  </a:lnTo>
                  <a:lnTo>
                    <a:pt x="999" y="0"/>
                  </a:lnTo>
                  <a:lnTo>
                    <a:pt x="978" y="97"/>
                  </a:lnTo>
                  <a:lnTo>
                    <a:pt x="957" y="193"/>
                  </a:lnTo>
                  <a:lnTo>
                    <a:pt x="936" y="288"/>
                  </a:lnTo>
                  <a:lnTo>
                    <a:pt x="917" y="381"/>
                  </a:lnTo>
                  <a:lnTo>
                    <a:pt x="899" y="475"/>
                  </a:lnTo>
                  <a:lnTo>
                    <a:pt x="881" y="566"/>
                  </a:lnTo>
                  <a:lnTo>
                    <a:pt x="864" y="655"/>
                  </a:lnTo>
                  <a:lnTo>
                    <a:pt x="848" y="745"/>
                  </a:lnTo>
                  <a:lnTo>
                    <a:pt x="148" y="749"/>
                  </a:lnTo>
                  <a:lnTo>
                    <a:pt x="151" y="791"/>
                  </a:lnTo>
                  <a:lnTo>
                    <a:pt x="156" y="833"/>
                  </a:lnTo>
                  <a:lnTo>
                    <a:pt x="162" y="874"/>
                  </a:lnTo>
                  <a:lnTo>
                    <a:pt x="167" y="914"/>
                  </a:lnTo>
                  <a:lnTo>
                    <a:pt x="173" y="965"/>
                  </a:lnTo>
                  <a:lnTo>
                    <a:pt x="179" y="1017"/>
                  </a:lnTo>
                  <a:lnTo>
                    <a:pt x="185" y="1069"/>
                  </a:lnTo>
                  <a:lnTo>
                    <a:pt x="191" y="1121"/>
                  </a:lnTo>
                  <a:lnTo>
                    <a:pt x="197" y="1173"/>
                  </a:lnTo>
                  <a:lnTo>
                    <a:pt x="202" y="1226"/>
                  </a:lnTo>
                  <a:lnTo>
                    <a:pt x="208" y="1278"/>
                  </a:lnTo>
                  <a:lnTo>
                    <a:pt x="214" y="1329"/>
                  </a:lnTo>
                  <a:lnTo>
                    <a:pt x="144" y="752"/>
                  </a:lnTo>
                  <a:close/>
                  <a:moveTo>
                    <a:pt x="851" y="745"/>
                  </a:moveTo>
                  <a:lnTo>
                    <a:pt x="845" y="785"/>
                  </a:lnTo>
                  <a:lnTo>
                    <a:pt x="839" y="825"/>
                  </a:lnTo>
                  <a:lnTo>
                    <a:pt x="832" y="865"/>
                  </a:lnTo>
                  <a:lnTo>
                    <a:pt x="827" y="905"/>
                  </a:lnTo>
                  <a:lnTo>
                    <a:pt x="820" y="963"/>
                  </a:lnTo>
                  <a:lnTo>
                    <a:pt x="812" y="1021"/>
                  </a:lnTo>
                  <a:lnTo>
                    <a:pt x="805" y="1079"/>
                  </a:lnTo>
                  <a:lnTo>
                    <a:pt x="799" y="1137"/>
                  </a:lnTo>
                  <a:lnTo>
                    <a:pt x="791" y="1195"/>
                  </a:lnTo>
                  <a:lnTo>
                    <a:pt x="785" y="1253"/>
                  </a:lnTo>
                  <a:lnTo>
                    <a:pt x="779" y="1309"/>
                  </a:lnTo>
                  <a:lnTo>
                    <a:pt x="773" y="1367"/>
                  </a:lnTo>
                  <a:lnTo>
                    <a:pt x="851" y="74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6175" y="3853"/>
              <a:ext cx="35" cy="195"/>
            </a:xfrm>
            <a:custGeom>
              <a:avLst/>
              <a:gdLst>
                <a:gd name="T0" fmla="*/ 38 w 68"/>
                <a:gd name="T1" fmla="*/ 389 h 389"/>
                <a:gd name="T2" fmla="*/ 38 w 68"/>
                <a:gd name="T3" fmla="*/ 389 h 389"/>
                <a:gd name="T4" fmla="*/ 46 w 68"/>
                <a:gd name="T5" fmla="*/ 295 h 389"/>
                <a:gd name="T6" fmla="*/ 53 w 68"/>
                <a:gd name="T7" fmla="*/ 196 h 389"/>
                <a:gd name="T8" fmla="*/ 62 w 68"/>
                <a:gd name="T9" fmla="*/ 95 h 389"/>
                <a:gd name="T10" fmla="*/ 68 w 68"/>
                <a:gd name="T11" fmla="*/ 0 h 389"/>
                <a:gd name="T12" fmla="*/ 29 w 68"/>
                <a:gd name="T13" fmla="*/ 0 h 389"/>
                <a:gd name="T14" fmla="*/ 23 w 68"/>
                <a:gd name="T15" fmla="*/ 95 h 389"/>
                <a:gd name="T16" fmla="*/ 15 w 68"/>
                <a:gd name="T17" fmla="*/ 196 h 389"/>
                <a:gd name="T18" fmla="*/ 7 w 68"/>
                <a:gd name="T19" fmla="*/ 295 h 389"/>
                <a:gd name="T20" fmla="*/ 0 w 68"/>
                <a:gd name="T21" fmla="*/ 389 h 389"/>
                <a:gd name="T22" fmla="*/ 0 w 68"/>
                <a:gd name="T23" fmla="*/ 389 h 389"/>
                <a:gd name="T24" fmla="*/ 38 w 68"/>
                <a:gd name="T2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89">
                  <a:moveTo>
                    <a:pt x="38" y="389"/>
                  </a:moveTo>
                  <a:lnTo>
                    <a:pt x="38" y="389"/>
                  </a:lnTo>
                  <a:lnTo>
                    <a:pt x="46" y="295"/>
                  </a:lnTo>
                  <a:lnTo>
                    <a:pt x="53" y="196"/>
                  </a:lnTo>
                  <a:lnTo>
                    <a:pt x="62" y="95"/>
                  </a:lnTo>
                  <a:lnTo>
                    <a:pt x="68" y="0"/>
                  </a:lnTo>
                  <a:lnTo>
                    <a:pt x="29" y="0"/>
                  </a:lnTo>
                  <a:lnTo>
                    <a:pt x="23" y="95"/>
                  </a:lnTo>
                  <a:lnTo>
                    <a:pt x="15" y="196"/>
                  </a:lnTo>
                  <a:lnTo>
                    <a:pt x="7" y="295"/>
                  </a:lnTo>
                  <a:lnTo>
                    <a:pt x="0" y="389"/>
                  </a:lnTo>
                  <a:lnTo>
                    <a:pt x="38" y="3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158" y="4048"/>
              <a:ext cx="37" cy="400"/>
            </a:xfrm>
            <a:custGeom>
              <a:avLst/>
              <a:gdLst>
                <a:gd name="T0" fmla="*/ 39 w 73"/>
                <a:gd name="T1" fmla="*/ 800 h 800"/>
                <a:gd name="T2" fmla="*/ 39 w 73"/>
                <a:gd name="T3" fmla="*/ 800 h 800"/>
                <a:gd name="T4" fmla="*/ 44 w 73"/>
                <a:gd name="T5" fmla="*/ 601 h 800"/>
                <a:gd name="T6" fmla="*/ 52 w 73"/>
                <a:gd name="T7" fmla="*/ 402 h 800"/>
                <a:gd name="T8" fmla="*/ 61 w 73"/>
                <a:gd name="T9" fmla="*/ 201 h 800"/>
                <a:gd name="T10" fmla="*/ 73 w 73"/>
                <a:gd name="T11" fmla="*/ 0 h 800"/>
                <a:gd name="T12" fmla="*/ 35 w 73"/>
                <a:gd name="T13" fmla="*/ 0 h 800"/>
                <a:gd name="T14" fmla="*/ 23 w 73"/>
                <a:gd name="T15" fmla="*/ 201 h 800"/>
                <a:gd name="T16" fmla="*/ 14 w 73"/>
                <a:gd name="T17" fmla="*/ 402 h 800"/>
                <a:gd name="T18" fmla="*/ 5 w 73"/>
                <a:gd name="T19" fmla="*/ 601 h 800"/>
                <a:gd name="T20" fmla="*/ 0 w 73"/>
                <a:gd name="T21" fmla="*/ 800 h 800"/>
                <a:gd name="T22" fmla="*/ 0 w 73"/>
                <a:gd name="T23" fmla="*/ 800 h 800"/>
                <a:gd name="T24" fmla="*/ 39 w 73"/>
                <a:gd name="T25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00">
                  <a:moveTo>
                    <a:pt x="39" y="800"/>
                  </a:moveTo>
                  <a:lnTo>
                    <a:pt x="39" y="800"/>
                  </a:lnTo>
                  <a:lnTo>
                    <a:pt x="44" y="601"/>
                  </a:lnTo>
                  <a:lnTo>
                    <a:pt x="52" y="402"/>
                  </a:lnTo>
                  <a:lnTo>
                    <a:pt x="61" y="201"/>
                  </a:lnTo>
                  <a:lnTo>
                    <a:pt x="73" y="0"/>
                  </a:lnTo>
                  <a:lnTo>
                    <a:pt x="35" y="0"/>
                  </a:lnTo>
                  <a:lnTo>
                    <a:pt x="23" y="201"/>
                  </a:lnTo>
                  <a:lnTo>
                    <a:pt x="14" y="402"/>
                  </a:lnTo>
                  <a:lnTo>
                    <a:pt x="5" y="601"/>
                  </a:lnTo>
                  <a:lnTo>
                    <a:pt x="0" y="800"/>
                  </a:lnTo>
                  <a:lnTo>
                    <a:pt x="39" y="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152" y="4448"/>
              <a:ext cx="26" cy="396"/>
            </a:xfrm>
            <a:custGeom>
              <a:avLst/>
              <a:gdLst>
                <a:gd name="T0" fmla="*/ 42 w 51"/>
                <a:gd name="T1" fmla="*/ 792 h 792"/>
                <a:gd name="T2" fmla="*/ 42 w 51"/>
                <a:gd name="T3" fmla="*/ 792 h 792"/>
                <a:gd name="T4" fmla="*/ 44 w 51"/>
                <a:gd name="T5" fmla="*/ 594 h 792"/>
                <a:gd name="T6" fmla="*/ 45 w 51"/>
                <a:gd name="T7" fmla="*/ 395 h 792"/>
                <a:gd name="T8" fmla="*/ 47 w 51"/>
                <a:gd name="T9" fmla="*/ 196 h 792"/>
                <a:gd name="T10" fmla="*/ 51 w 51"/>
                <a:gd name="T11" fmla="*/ 0 h 792"/>
                <a:gd name="T12" fmla="*/ 12 w 51"/>
                <a:gd name="T13" fmla="*/ 0 h 792"/>
                <a:gd name="T14" fmla="*/ 8 w 51"/>
                <a:gd name="T15" fmla="*/ 196 h 792"/>
                <a:gd name="T16" fmla="*/ 3 w 51"/>
                <a:gd name="T17" fmla="*/ 395 h 792"/>
                <a:gd name="T18" fmla="*/ 2 w 51"/>
                <a:gd name="T19" fmla="*/ 594 h 792"/>
                <a:gd name="T20" fmla="*/ 0 w 51"/>
                <a:gd name="T21" fmla="*/ 792 h 792"/>
                <a:gd name="T22" fmla="*/ 0 w 51"/>
                <a:gd name="T23" fmla="*/ 792 h 792"/>
                <a:gd name="T24" fmla="*/ 42 w 51"/>
                <a:gd name="T25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792">
                  <a:moveTo>
                    <a:pt x="42" y="792"/>
                  </a:moveTo>
                  <a:lnTo>
                    <a:pt x="42" y="792"/>
                  </a:lnTo>
                  <a:lnTo>
                    <a:pt x="44" y="594"/>
                  </a:lnTo>
                  <a:lnTo>
                    <a:pt x="45" y="395"/>
                  </a:lnTo>
                  <a:lnTo>
                    <a:pt x="47" y="196"/>
                  </a:lnTo>
                  <a:lnTo>
                    <a:pt x="51" y="0"/>
                  </a:lnTo>
                  <a:lnTo>
                    <a:pt x="12" y="0"/>
                  </a:lnTo>
                  <a:lnTo>
                    <a:pt x="8" y="196"/>
                  </a:lnTo>
                  <a:lnTo>
                    <a:pt x="3" y="395"/>
                  </a:lnTo>
                  <a:lnTo>
                    <a:pt x="2" y="594"/>
                  </a:lnTo>
                  <a:lnTo>
                    <a:pt x="0" y="792"/>
                  </a:lnTo>
                  <a:lnTo>
                    <a:pt x="42" y="7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098" y="4844"/>
              <a:ext cx="75" cy="182"/>
            </a:xfrm>
            <a:custGeom>
              <a:avLst/>
              <a:gdLst>
                <a:gd name="T0" fmla="*/ 0 w 149"/>
                <a:gd name="T1" fmla="*/ 364 h 364"/>
                <a:gd name="T2" fmla="*/ 0 w 149"/>
                <a:gd name="T3" fmla="*/ 364 h 364"/>
                <a:gd name="T4" fmla="*/ 40 w 149"/>
                <a:gd name="T5" fmla="*/ 356 h 364"/>
                <a:gd name="T6" fmla="*/ 73 w 149"/>
                <a:gd name="T7" fmla="*/ 336 h 364"/>
                <a:gd name="T8" fmla="*/ 100 w 149"/>
                <a:gd name="T9" fmla="*/ 305 h 364"/>
                <a:gd name="T10" fmla="*/ 119 w 149"/>
                <a:gd name="T11" fmla="*/ 264 h 364"/>
                <a:gd name="T12" fmla="*/ 133 w 149"/>
                <a:gd name="T13" fmla="*/ 212 h 364"/>
                <a:gd name="T14" fmla="*/ 142 w 149"/>
                <a:gd name="T15" fmla="*/ 152 h 364"/>
                <a:gd name="T16" fmla="*/ 146 w 149"/>
                <a:gd name="T17" fmla="*/ 80 h 364"/>
                <a:gd name="T18" fmla="*/ 149 w 149"/>
                <a:gd name="T19" fmla="*/ 0 h 364"/>
                <a:gd name="T20" fmla="*/ 107 w 149"/>
                <a:gd name="T21" fmla="*/ 0 h 364"/>
                <a:gd name="T22" fmla="*/ 107 w 149"/>
                <a:gd name="T23" fmla="*/ 80 h 364"/>
                <a:gd name="T24" fmla="*/ 103 w 149"/>
                <a:gd name="T25" fmla="*/ 149 h 364"/>
                <a:gd name="T26" fmla="*/ 94 w 149"/>
                <a:gd name="T27" fmla="*/ 207 h 364"/>
                <a:gd name="T28" fmla="*/ 80 w 149"/>
                <a:gd name="T29" fmla="*/ 253 h 364"/>
                <a:gd name="T30" fmla="*/ 64 w 149"/>
                <a:gd name="T31" fmla="*/ 289 h 364"/>
                <a:gd name="T32" fmla="*/ 46 w 149"/>
                <a:gd name="T33" fmla="*/ 312 h 364"/>
                <a:gd name="T34" fmla="*/ 25 w 149"/>
                <a:gd name="T35" fmla="*/ 324 h 364"/>
                <a:gd name="T36" fmla="*/ 0 w 149"/>
                <a:gd name="T37" fmla="*/ 327 h 364"/>
                <a:gd name="T38" fmla="*/ 0 w 149"/>
                <a:gd name="T39" fmla="*/ 327 h 364"/>
                <a:gd name="T40" fmla="*/ 0 w 149"/>
                <a:gd name="T41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64">
                  <a:moveTo>
                    <a:pt x="0" y="364"/>
                  </a:moveTo>
                  <a:lnTo>
                    <a:pt x="0" y="364"/>
                  </a:lnTo>
                  <a:lnTo>
                    <a:pt x="40" y="356"/>
                  </a:lnTo>
                  <a:lnTo>
                    <a:pt x="73" y="336"/>
                  </a:lnTo>
                  <a:lnTo>
                    <a:pt x="100" y="305"/>
                  </a:lnTo>
                  <a:lnTo>
                    <a:pt x="119" y="264"/>
                  </a:lnTo>
                  <a:lnTo>
                    <a:pt x="133" y="212"/>
                  </a:lnTo>
                  <a:lnTo>
                    <a:pt x="142" y="152"/>
                  </a:lnTo>
                  <a:lnTo>
                    <a:pt x="146" y="80"/>
                  </a:lnTo>
                  <a:lnTo>
                    <a:pt x="149" y="0"/>
                  </a:lnTo>
                  <a:lnTo>
                    <a:pt x="107" y="0"/>
                  </a:lnTo>
                  <a:lnTo>
                    <a:pt x="107" y="80"/>
                  </a:lnTo>
                  <a:lnTo>
                    <a:pt x="103" y="149"/>
                  </a:lnTo>
                  <a:lnTo>
                    <a:pt x="94" y="207"/>
                  </a:lnTo>
                  <a:lnTo>
                    <a:pt x="80" y="253"/>
                  </a:lnTo>
                  <a:lnTo>
                    <a:pt x="64" y="289"/>
                  </a:lnTo>
                  <a:lnTo>
                    <a:pt x="46" y="312"/>
                  </a:lnTo>
                  <a:lnTo>
                    <a:pt x="25" y="324"/>
                  </a:lnTo>
                  <a:lnTo>
                    <a:pt x="0" y="327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024" y="5007"/>
              <a:ext cx="74" cy="19"/>
            </a:xfrm>
            <a:custGeom>
              <a:avLst/>
              <a:gdLst>
                <a:gd name="T0" fmla="*/ 0 w 149"/>
                <a:gd name="T1" fmla="*/ 37 h 37"/>
                <a:gd name="T2" fmla="*/ 0 w 149"/>
                <a:gd name="T3" fmla="*/ 37 h 37"/>
                <a:gd name="T4" fmla="*/ 18 w 149"/>
                <a:gd name="T5" fmla="*/ 37 h 37"/>
                <a:gd name="T6" fmla="*/ 35 w 149"/>
                <a:gd name="T7" fmla="*/ 37 h 37"/>
                <a:gd name="T8" fmla="*/ 55 w 149"/>
                <a:gd name="T9" fmla="*/ 37 h 37"/>
                <a:gd name="T10" fmla="*/ 74 w 149"/>
                <a:gd name="T11" fmla="*/ 37 h 37"/>
                <a:gd name="T12" fmla="*/ 92 w 149"/>
                <a:gd name="T13" fmla="*/ 37 h 37"/>
                <a:gd name="T14" fmla="*/ 112 w 149"/>
                <a:gd name="T15" fmla="*/ 37 h 37"/>
                <a:gd name="T16" fmla="*/ 131 w 149"/>
                <a:gd name="T17" fmla="*/ 37 h 37"/>
                <a:gd name="T18" fmla="*/ 149 w 149"/>
                <a:gd name="T19" fmla="*/ 37 h 37"/>
                <a:gd name="T20" fmla="*/ 149 w 149"/>
                <a:gd name="T21" fmla="*/ 0 h 37"/>
                <a:gd name="T22" fmla="*/ 131 w 149"/>
                <a:gd name="T23" fmla="*/ 0 h 37"/>
                <a:gd name="T24" fmla="*/ 112 w 149"/>
                <a:gd name="T25" fmla="*/ 0 h 37"/>
                <a:gd name="T26" fmla="*/ 92 w 149"/>
                <a:gd name="T27" fmla="*/ 0 h 37"/>
                <a:gd name="T28" fmla="*/ 74 w 149"/>
                <a:gd name="T29" fmla="*/ 0 h 37"/>
                <a:gd name="T30" fmla="*/ 55 w 149"/>
                <a:gd name="T31" fmla="*/ 0 h 37"/>
                <a:gd name="T32" fmla="*/ 35 w 149"/>
                <a:gd name="T33" fmla="*/ 0 h 37"/>
                <a:gd name="T34" fmla="*/ 18 w 149"/>
                <a:gd name="T35" fmla="*/ 0 h 37"/>
                <a:gd name="T36" fmla="*/ 0 w 149"/>
                <a:gd name="T37" fmla="*/ 0 h 37"/>
                <a:gd name="T38" fmla="*/ 0 w 149"/>
                <a:gd name="T39" fmla="*/ 0 h 37"/>
                <a:gd name="T40" fmla="*/ 0 w 14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7">
                  <a:moveTo>
                    <a:pt x="0" y="37"/>
                  </a:moveTo>
                  <a:lnTo>
                    <a:pt x="0" y="37"/>
                  </a:lnTo>
                  <a:lnTo>
                    <a:pt x="18" y="37"/>
                  </a:lnTo>
                  <a:lnTo>
                    <a:pt x="35" y="37"/>
                  </a:lnTo>
                  <a:lnTo>
                    <a:pt x="55" y="37"/>
                  </a:lnTo>
                  <a:lnTo>
                    <a:pt x="74" y="37"/>
                  </a:lnTo>
                  <a:lnTo>
                    <a:pt x="92" y="37"/>
                  </a:lnTo>
                  <a:lnTo>
                    <a:pt x="112" y="37"/>
                  </a:lnTo>
                  <a:lnTo>
                    <a:pt x="131" y="37"/>
                  </a:lnTo>
                  <a:lnTo>
                    <a:pt x="149" y="37"/>
                  </a:lnTo>
                  <a:lnTo>
                    <a:pt x="149" y="0"/>
                  </a:lnTo>
                  <a:lnTo>
                    <a:pt x="131" y="0"/>
                  </a:lnTo>
                  <a:lnTo>
                    <a:pt x="112" y="0"/>
                  </a:lnTo>
                  <a:lnTo>
                    <a:pt x="92" y="0"/>
                  </a:lnTo>
                  <a:lnTo>
                    <a:pt x="74" y="0"/>
                  </a:lnTo>
                  <a:lnTo>
                    <a:pt x="55" y="0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963" y="4967"/>
              <a:ext cx="61" cy="59"/>
            </a:xfrm>
            <a:custGeom>
              <a:avLst/>
              <a:gdLst>
                <a:gd name="T0" fmla="*/ 0 w 121"/>
                <a:gd name="T1" fmla="*/ 11 h 119"/>
                <a:gd name="T2" fmla="*/ 0 w 121"/>
                <a:gd name="T3" fmla="*/ 11 h 119"/>
                <a:gd name="T4" fmla="*/ 9 w 121"/>
                <a:gd name="T5" fmla="*/ 31 h 119"/>
                <a:gd name="T6" fmla="*/ 19 w 121"/>
                <a:gd name="T7" fmla="*/ 50 h 119"/>
                <a:gd name="T8" fmla="*/ 31 w 121"/>
                <a:gd name="T9" fmla="*/ 67 h 119"/>
                <a:gd name="T10" fmla="*/ 46 w 121"/>
                <a:gd name="T11" fmla="*/ 85 h 119"/>
                <a:gd name="T12" fmla="*/ 62 w 121"/>
                <a:gd name="T13" fmla="*/ 98 h 119"/>
                <a:gd name="T14" fmla="*/ 80 w 121"/>
                <a:gd name="T15" fmla="*/ 108 h 119"/>
                <a:gd name="T16" fmla="*/ 101 w 121"/>
                <a:gd name="T17" fmla="*/ 116 h 119"/>
                <a:gd name="T18" fmla="*/ 121 w 121"/>
                <a:gd name="T19" fmla="*/ 119 h 119"/>
                <a:gd name="T20" fmla="*/ 121 w 121"/>
                <a:gd name="T21" fmla="*/ 82 h 119"/>
                <a:gd name="T22" fmla="*/ 110 w 121"/>
                <a:gd name="T23" fmla="*/ 82 h 119"/>
                <a:gd name="T24" fmla="*/ 98 w 121"/>
                <a:gd name="T25" fmla="*/ 77 h 119"/>
                <a:gd name="T26" fmla="*/ 86 w 121"/>
                <a:gd name="T27" fmla="*/ 71 h 119"/>
                <a:gd name="T28" fmla="*/ 76 w 121"/>
                <a:gd name="T29" fmla="*/ 61 h 119"/>
                <a:gd name="T30" fmla="*/ 64 w 121"/>
                <a:gd name="T31" fmla="*/ 49 h 119"/>
                <a:gd name="T32" fmla="*/ 55 w 121"/>
                <a:gd name="T33" fmla="*/ 34 h 119"/>
                <a:gd name="T34" fmla="*/ 45 w 121"/>
                <a:gd name="T35" fmla="*/ 17 h 119"/>
                <a:gd name="T36" fmla="*/ 39 w 121"/>
                <a:gd name="T37" fmla="*/ 0 h 119"/>
                <a:gd name="T38" fmla="*/ 39 w 121"/>
                <a:gd name="T39" fmla="*/ 0 h 119"/>
                <a:gd name="T40" fmla="*/ 0 w 121"/>
                <a:gd name="T41" fmla="*/ 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19">
                  <a:moveTo>
                    <a:pt x="0" y="11"/>
                  </a:moveTo>
                  <a:lnTo>
                    <a:pt x="0" y="11"/>
                  </a:lnTo>
                  <a:lnTo>
                    <a:pt x="9" y="31"/>
                  </a:lnTo>
                  <a:lnTo>
                    <a:pt x="19" y="50"/>
                  </a:lnTo>
                  <a:lnTo>
                    <a:pt x="31" y="67"/>
                  </a:lnTo>
                  <a:lnTo>
                    <a:pt x="46" y="85"/>
                  </a:lnTo>
                  <a:lnTo>
                    <a:pt x="62" y="98"/>
                  </a:lnTo>
                  <a:lnTo>
                    <a:pt x="80" y="108"/>
                  </a:lnTo>
                  <a:lnTo>
                    <a:pt x="101" y="116"/>
                  </a:lnTo>
                  <a:lnTo>
                    <a:pt x="121" y="119"/>
                  </a:lnTo>
                  <a:lnTo>
                    <a:pt x="121" y="82"/>
                  </a:lnTo>
                  <a:lnTo>
                    <a:pt x="110" y="82"/>
                  </a:lnTo>
                  <a:lnTo>
                    <a:pt x="98" y="77"/>
                  </a:lnTo>
                  <a:lnTo>
                    <a:pt x="86" y="71"/>
                  </a:lnTo>
                  <a:lnTo>
                    <a:pt x="76" y="61"/>
                  </a:lnTo>
                  <a:lnTo>
                    <a:pt x="64" y="49"/>
                  </a:lnTo>
                  <a:lnTo>
                    <a:pt x="55" y="34"/>
                  </a:lnTo>
                  <a:lnTo>
                    <a:pt x="45" y="17"/>
                  </a:lnTo>
                  <a:lnTo>
                    <a:pt x="3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950" y="4862"/>
              <a:ext cx="33" cy="110"/>
            </a:xfrm>
            <a:custGeom>
              <a:avLst/>
              <a:gdLst>
                <a:gd name="T0" fmla="*/ 0 w 66"/>
                <a:gd name="T1" fmla="*/ 0 h 219"/>
                <a:gd name="T2" fmla="*/ 0 w 66"/>
                <a:gd name="T3" fmla="*/ 0 h 219"/>
                <a:gd name="T4" fmla="*/ 3 w 66"/>
                <a:gd name="T5" fmla="*/ 65 h 219"/>
                <a:gd name="T6" fmla="*/ 6 w 66"/>
                <a:gd name="T7" fmla="*/ 121 h 219"/>
                <a:gd name="T8" fmla="*/ 13 w 66"/>
                <a:gd name="T9" fmla="*/ 170 h 219"/>
                <a:gd name="T10" fmla="*/ 27 w 66"/>
                <a:gd name="T11" fmla="*/ 219 h 219"/>
                <a:gd name="T12" fmla="*/ 66 w 66"/>
                <a:gd name="T13" fmla="*/ 208 h 219"/>
                <a:gd name="T14" fmla="*/ 52 w 66"/>
                <a:gd name="T15" fmla="*/ 165 h 219"/>
                <a:gd name="T16" fmla="*/ 45 w 66"/>
                <a:gd name="T17" fmla="*/ 119 h 219"/>
                <a:gd name="T18" fmla="*/ 42 w 66"/>
                <a:gd name="T19" fmla="*/ 65 h 219"/>
                <a:gd name="T20" fmla="*/ 42 w 66"/>
                <a:gd name="T21" fmla="*/ 0 h 219"/>
                <a:gd name="T22" fmla="*/ 42 w 66"/>
                <a:gd name="T23" fmla="*/ 0 h 219"/>
                <a:gd name="T24" fmla="*/ 0 w 66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219">
                  <a:moveTo>
                    <a:pt x="0" y="0"/>
                  </a:moveTo>
                  <a:lnTo>
                    <a:pt x="0" y="0"/>
                  </a:lnTo>
                  <a:lnTo>
                    <a:pt x="3" y="65"/>
                  </a:lnTo>
                  <a:lnTo>
                    <a:pt x="6" y="121"/>
                  </a:lnTo>
                  <a:lnTo>
                    <a:pt x="13" y="170"/>
                  </a:lnTo>
                  <a:lnTo>
                    <a:pt x="27" y="219"/>
                  </a:lnTo>
                  <a:lnTo>
                    <a:pt x="66" y="208"/>
                  </a:lnTo>
                  <a:lnTo>
                    <a:pt x="52" y="165"/>
                  </a:lnTo>
                  <a:lnTo>
                    <a:pt x="45" y="119"/>
                  </a:lnTo>
                  <a:lnTo>
                    <a:pt x="42" y="65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945" y="4462"/>
              <a:ext cx="26" cy="400"/>
            </a:xfrm>
            <a:custGeom>
              <a:avLst/>
              <a:gdLst>
                <a:gd name="T0" fmla="*/ 0 w 53"/>
                <a:gd name="T1" fmla="*/ 0 h 800"/>
                <a:gd name="T2" fmla="*/ 0 w 53"/>
                <a:gd name="T3" fmla="*/ 0 h 800"/>
                <a:gd name="T4" fmla="*/ 5 w 53"/>
                <a:gd name="T5" fmla="*/ 199 h 800"/>
                <a:gd name="T6" fmla="*/ 8 w 53"/>
                <a:gd name="T7" fmla="*/ 399 h 800"/>
                <a:gd name="T8" fmla="*/ 9 w 53"/>
                <a:gd name="T9" fmla="*/ 600 h 800"/>
                <a:gd name="T10" fmla="*/ 11 w 53"/>
                <a:gd name="T11" fmla="*/ 800 h 800"/>
                <a:gd name="T12" fmla="*/ 53 w 53"/>
                <a:gd name="T13" fmla="*/ 800 h 800"/>
                <a:gd name="T14" fmla="*/ 51 w 53"/>
                <a:gd name="T15" fmla="*/ 600 h 800"/>
                <a:gd name="T16" fmla="*/ 50 w 53"/>
                <a:gd name="T17" fmla="*/ 399 h 800"/>
                <a:gd name="T18" fmla="*/ 44 w 53"/>
                <a:gd name="T19" fmla="*/ 199 h 800"/>
                <a:gd name="T20" fmla="*/ 39 w 53"/>
                <a:gd name="T21" fmla="*/ 0 h 800"/>
                <a:gd name="T22" fmla="*/ 39 w 53"/>
                <a:gd name="T23" fmla="*/ 0 h 800"/>
                <a:gd name="T24" fmla="*/ 0 w 53"/>
                <a:gd name="T25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800">
                  <a:moveTo>
                    <a:pt x="0" y="0"/>
                  </a:moveTo>
                  <a:lnTo>
                    <a:pt x="0" y="0"/>
                  </a:lnTo>
                  <a:lnTo>
                    <a:pt x="5" y="199"/>
                  </a:lnTo>
                  <a:lnTo>
                    <a:pt x="8" y="399"/>
                  </a:lnTo>
                  <a:lnTo>
                    <a:pt x="9" y="600"/>
                  </a:lnTo>
                  <a:lnTo>
                    <a:pt x="11" y="800"/>
                  </a:lnTo>
                  <a:lnTo>
                    <a:pt x="53" y="800"/>
                  </a:lnTo>
                  <a:lnTo>
                    <a:pt x="51" y="600"/>
                  </a:lnTo>
                  <a:lnTo>
                    <a:pt x="50" y="399"/>
                  </a:lnTo>
                  <a:lnTo>
                    <a:pt x="44" y="199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926" y="4049"/>
              <a:ext cx="38" cy="413"/>
            </a:xfrm>
            <a:custGeom>
              <a:avLst/>
              <a:gdLst>
                <a:gd name="T0" fmla="*/ 0 w 76"/>
                <a:gd name="T1" fmla="*/ 18 h 827"/>
                <a:gd name="T2" fmla="*/ 0 w 76"/>
                <a:gd name="T3" fmla="*/ 18 h 827"/>
                <a:gd name="T4" fmla="*/ 12 w 76"/>
                <a:gd name="T5" fmla="*/ 221 h 827"/>
                <a:gd name="T6" fmla="*/ 23 w 76"/>
                <a:gd name="T7" fmla="*/ 422 h 827"/>
                <a:gd name="T8" fmla="*/ 32 w 76"/>
                <a:gd name="T9" fmla="*/ 625 h 827"/>
                <a:gd name="T10" fmla="*/ 37 w 76"/>
                <a:gd name="T11" fmla="*/ 827 h 827"/>
                <a:gd name="T12" fmla="*/ 76 w 76"/>
                <a:gd name="T13" fmla="*/ 827 h 827"/>
                <a:gd name="T14" fmla="*/ 70 w 76"/>
                <a:gd name="T15" fmla="*/ 625 h 827"/>
                <a:gd name="T16" fmla="*/ 61 w 76"/>
                <a:gd name="T17" fmla="*/ 422 h 827"/>
                <a:gd name="T18" fmla="*/ 51 w 76"/>
                <a:gd name="T19" fmla="*/ 221 h 827"/>
                <a:gd name="T20" fmla="*/ 39 w 76"/>
                <a:gd name="T21" fmla="*/ 18 h 827"/>
                <a:gd name="T22" fmla="*/ 39 w 76"/>
                <a:gd name="T23" fmla="*/ 18 h 827"/>
                <a:gd name="T24" fmla="*/ 39 w 76"/>
                <a:gd name="T25" fmla="*/ 18 h 827"/>
                <a:gd name="T26" fmla="*/ 33 w 76"/>
                <a:gd name="T27" fmla="*/ 4 h 827"/>
                <a:gd name="T28" fmla="*/ 20 w 76"/>
                <a:gd name="T29" fmla="*/ 0 h 827"/>
                <a:gd name="T30" fmla="*/ 6 w 76"/>
                <a:gd name="T31" fmla="*/ 4 h 827"/>
                <a:gd name="T32" fmla="*/ 0 w 76"/>
                <a:gd name="T33" fmla="*/ 18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27">
                  <a:moveTo>
                    <a:pt x="0" y="18"/>
                  </a:moveTo>
                  <a:lnTo>
                    <a:pt x="0" y="18"/>
                  </a:lnTo>
                  <a:lnTo>
                    <a:pt x="12" y="221"/>
                  </a:lnTo>
                  <a:lnTo>
                    <a:pt x="23" y="422"/>
                  </a:lnTo>
                  <a:lnTo>
                    <a:pt x="32" y="625"/>
                  </a:lnTo>
                  <a:lnTo>
                    <a:pt x="37" y="827"/>
                  </a:lnTo>
                  <a:lnTo>
                    <a:pt x="76" y="827"/>
                  </a:lnTo>
                  <a:lnTo>
                    <a:pt x="70" y="625"/>
                  </a:lnTo>
                  <a:lnTo>
                    <a:pt x="61" y="422"/>
                  </a:lnTo>
                  <a:lnTo>
                    <a:pt x="51" y="221"/>
                  </a:lnTo>
                  <a:lnTo>
                    <a:pt x="39" y="18"/>
                  </a:lnTo>
                  <a:lnTo>
                    <a:pt x="33" y="4"/>
                  </a:lnTo>
                  <a:lnTo>
                    <a:pt x="20" y="0"/>
                  </a:lnTo>
                  <a:lnTo>
                    <a:pt x="6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5910" y="3843"/>
              <a:ext cx="35" cy="215"/>
            </a:xfrm>
            <a:custGeom>
              <a:avLst/>
              <a:gdLst>
                <a:gd name="T0" fmla="*/ 20 w 72"/>
                <a:gd name="T1" fmla="*/ 0 h 430"/>
                <a:gd name="T2" fmla="*/ 0 w 72"/>
                <a:gd name="T3" fmla="*/ 18 h 430"/>
                <a:gd name="T4" fmla="*/ 6 w 72"/>
                <a:gd name="T5" fmla="*/ 121 h 430"/>
                <a:gd name="T6" fmla="*/ 15 w 72"/>
                <a:gd name="T7" fmla="*/ 225 h 430"/>
                <a:gd name="T8" fmla="*/ 24 w 72"/>
                <a:gd name="T9" fmla="*/ 328 h 430"/>
                <a:gd name="T10" fmla="*/ 33 w 72"/>
                <a:gd name="T11" fmla="*/ 430 h 430"/>
                <a:gd name="T12" fmla="*/ 72 w 72"/>
                <a:gd name="T13" fmla="*/ 430 h 430"/>
                <a:gd name="T14" fmla="*/ 63 w 72"/>
                <a:gd name="T15" fmla="*/ 325 h 430"/>
                <a:gd name="T16" fmla="*/ 54 w 72"/>
                <a:gd name="T17" fmla="*/ 223 h 430"/>
                <a:gd name="T18" fmla="*/ 45 w 72"/>
                <a:gd name="T19" fmla="*/ 121 h 430"/>
                <a:gd name="T20" fmla="*/ 39 w 72"/>
                <a:gd name="T21" fmla="*/ 18 h 430"/>
                <a:gd name="T22" fmla="*/ 20 w 72"/>
                <a:gd name="T23" fmla="*/ 37 h 430"/>
                <a:gd name="T24" fmla="*/ 39 w 72"/>
                <a:gd name="T25" fmla="*/ 18 h 430"/>
                <a:gd name="T26" fmla="*/ 33 w 72"/>
                <a:gd name="T27" fmla="*/ 5 h 430"/>
                <a:gd name="T28" fmla="*/ 20 w 72"/>
                <a:gd name="T29" fmla="*/ 1 h 430"/>
                <a:gd name="T30" fmla="*/ 6 w 72"/>
                <a:gd name="T31" fmla="*/ 5 h 430"/>
                <a:gd name="T32" fmla="*/ 0 w 72"/>
                <a:gd name="T33" fmla="*/ 18 h 430"/>
                <a:gd name="T34" fmla="*/ 20 w 72"/>
                <a:gd name="T35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430">
                  <a:moveTo>
                    <a:pt x="20" y="0"/>
                  </a:moveTo>
                  <a:lnTo>
                    <a:pt x="0" y="18"/>
                  </a:lnTo>
                  <a:lnTo>
                    <a:pt x="6" y="121"/>
                  </a:lnTo>
                  <a:lnTo>
                    <a:pt x="15" y="225"/>
                  </a:lnTo>
                  <a:lnTo>
                    <a:pt x="24" y="328"/>
                  </a:lnTo>
                  <a:lnTo>
                    <a:pt x="33" y="430"/>
                  </a:lnTo>
                  <a:lnTo>
                    <a:pt x="72" y="430"/>
                  </a:lnTo>
                  <a:lnTo>
                    <a:pt x="63" y="325"/>
                  </a:lnTo>
                  <a:lnTo>
                    <a:pt x="54" y="223"/>
                  </a:lnTo>
                  <a:lnTo>
                    <a:pt x="45" y="121"/>
                  </a:lnTo>
                  <a:lnTo>
                    <a:pt x="39" y="18"/>
                  </a:lnTo>
                  <a:lnTo>
                    <a:pt x="20" y="37"/>
                  </a:lnTo>
                  <a:lnTo>
                    <a:pt x="39" y="18"/>
                  </a:lnTo>
                  <a:lnTo>
                    <a:pt x="33" y="5"/>
                  </a:lnTo>
                  <a:lnTo>
                    <a:pt x="20" y="1"/>
                  </a:lnTo>
                  <a:lnTo>
                    <a:pt x="6" y="5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5919" y="3843"/>
              <a:ext cx="291" cy="20"/>
            </a:xfrm>
            <a:custGeom>
              <a:avLst/>
              <a:gdLst>
                <a:gd name="T0" fmla="*/ 580 w 582"/>
                <a:gd name="T1" fmla="*/ 21 h 39"/>
                <a:gd name="T2" fmla="*/ 561 w 582"/>
                <a:gd name="T3" fmla="*/ 2 h 39"/>
                <a:gd name="T4" fmla="*/ 0 w 582"/>
                <a:gd name="T5" fmla="*/ 0 h 39"/>
                <a:gd name="T6" fmla="*/ 0 w 582"/>
                <a:gd name="T7" fmla="*/ 37 h 39"/>
                <a:gd name="T8" fmla="*/ 561 w 582"/>
                <a:gd name="T9" fmla="*/ 39 h 39"/>
                <a:gd name="T10" fmla="*/ 541 w 582"/>
                <a:gd name="T11" fmla="*/ 21 h 39"/>
                <a:gd name="T12" fmla="*/ 561 w 582"/>
                <a:gd name="T13" fmla="*/ 39 h 39"/>
                <a:gd name="T14" fmla="*/ 576 w 582"/>
                <a:gd name="T15" fmla="*/ 34 h 39"/>
                <a:gd name="T16" fmla="*/ 582 w 582"/>
                <a:gd name="T17" fmla="*/ 21 h 39"/>
                <a:gd name="T18" fmla="*/ 576 w 582"/>
                <a:gd name="T19" fmla="*/ 8 h 39"/>
                <a:gd name="T20" fmla="*/ 561 w 582"/>
                <a:gd name="T21" fmla="*/ 2 h 39"/>
                <a:gd name="T22" fmla="*/ 580 w 582"/>
                <a:gd name="T2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2" h="39">
                  <a:moveTo>
                    <a:pt x="580" y="21"/>
                  </a:moveTo>
                  <a:lnTo>
                    <a:pt x="561" y="2"/>
                  </a:lnTo>
                  <a:lnTo>
                    <a:pt x="0" y="0"/>
                  </a:lnTo>
                  <a:lnTo>
                    <a:pt x="0" y="37"/>
                  </a:lnTo>
                  <a:lnTo>
                    <a:pt x="561" y="39"/>
                  </a:lnTo>
                  <a:lnTo>
                    <a:pt x="541" y="21"/>
                  </a:lnTo>
                  <a:lnTo>
                    <a:pt x="561" y="39"/>
                  </a:lnTo>
                  <a:lnTo>
                    <a:pt x="576" y="34"/>
                  </a:lnTo>
                  <a:lnTo>
                    <a:pt x="582" y="21"/>
                  </a:lnTo>
                  <a:lnTo>
                    <a:pt x="576" y="8"/>
                  </a:lnTo>
                  <a:lnTo>
                    <a:pt x="561" y="2"/>
                  </a:lnTo>
                  <a:lnTo>
                    <a:pt x="58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5803" y="3179"/>
              <a:ext cx="91" cy="384"/>
            </a:xfrm>
            <a:custGeom>
              <a:avLst/>
              <a:gdLst>
                <a:gd name="T0" fmla="*/ 31 w 182"/>
                <a:gd name="T1" fmla="*/ 4 h 770"/>
                <a:gd name="T2" fmla="*/ 0 w 182"/>
                <a:gd name="T3" fmla="*/ 20 h 770"/>
                <a:gd name="T4" fmla="*/ 19 w 182"/>
                <a:gd name="T5" fmla="*/ 117 h 770"/>
                <a:gd name="T6" fmla="*/ 39 w 182"/>
                <a:gd name="T7" fmla="*/ 215 h 770"/>
                <a:gd name="T8" fmla="*/ 58 w 182"/>
                <a:gd name="T9" fmla="*/ 310 h 770"/>
                <a:gd name="T10" fmla="*/ 76 w 182"/>
                <a:gd name="T11" fmla="*/ 405 h 770"/>
                <a:gd name="T12" fmla="*/ 94 w 182"/>
                <a:gd name="T13" fmla="*/ 498 h 770"/>
                <a:gd name="T14" fmla="*/ 112 w 182"/>
                <a:gd name="T15" fmla="*/ 591 h 770"/>
                <a:gd name="T16" fmla="*/ 128 w 182"/>
                <a:gd name="T17" fmla="*/ 682 h 770"/>
                <a:gd name="T18" fmla="*/ 143 w 182"/>
                <a:gd name="T19" fmla="*/ 770 h 770"/>
                <a:gd name="T20" fmla="*/ 182 w 182"/>
                <a:gd name="T21" fmla="*/ 767 h 770"/>
                <a:gd name="T22" fmla="*/ 167 w 182"/>
                <a:gd name="T23" fmla="*/ 676 h 770"/>
                <a:gd name="T24" fmla="*/ 151 w 182"/>
                <a:gd name="T25" fmla="*/ 585 h 770"/>
                <a:gd name="T26" fmla="*/ 133 w 182"/>
                <a:gd name="T27" fmla="*/ 493 h 770"/>
                <a:gd name="T28" fmla="*/ 115 w 182"/>
                <a:gd name="T29" fmla="*/ 400 h 770"/>
                <a:gd name="T30" fmla="*/ 97 w 182"/>
                <a:gd name="T31" fmla="*/ 305 h 770"/>
                <a:gd name="T32" fmla="*/ 78 w 182"/>
                <a:gd name="T33" fmla="*/ 210 h 770"/>
                <a:gd name="T34" fmla="*/ 58 w 182"/>
                <a:gd name="T35" fmla="*/ 112 h 770"/>
                <a:gd name="T36" fmla="*/ 39 w 182"/>
                <a:gd name="T37" fmla="*/ 15 h 770"/>
                <a:gd name="T38" fmla="*/ 7 w 182"/>
                <a:gd name="T39" fmla="*/ 30 h 770"/>
                <a:gd name="T40" fmla="*/ 39 w 182"/>
                <a:gd name="T41" fmla="*/ 15 h 770"/>
                <a:gd name="T42" fmla="*/ 31 w 182"/>
                <a:gd name="T43" fmla="*/ 3 h 770"/>
                <a:gd name="T44" fmla="*/ 18 w 182"/>
                <a:gd name="T45" fmla="*/ 0 h 770"/>
                <a:gd name="T46" fmla="*/ 4 w 182"/>
                <a:gd name="T47" fmla="*/ 7 h 770"/>
                <a:gd name="T48" fmla="*/ 0 w 182"/>
                <a:gd name="T49" fmla="*/ 20 h 770"/>
                <a:gd name="T50" fmla="*/ 31 w 182"/>
                <a:gd name="T51" fmla="*/ 4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2" h="770">
                  <a:moveTo>
                    <a:pt x="31" y="4"/>
                  </a:moveTo>
                  <a:lnTo>
                    <a:pt x="0" y="20"/>
                  </a:lnTo>
                  <a:lnTo>
                    <a:pt x="19" y="117"/>
                  </a:lnTo>
                  <a:lnTo>
                    <a:pt x="39" y="215"/>
                  </a:lnTo>
                  <a:lnTo>
                    <a:pt x="58" y="310"/>
                  </a:lnTo>
                  <a:lnTo>
                    <a:pt x="76" y="405"/>
                  </a:lnTo>
                  <a:lnTo>
                    <a:pt x="94" y="498"/>
                  </a:lnTo>
                  <a:lnTo>
                    <a:pt x="112" y="591"/>
                  </a:lnTo>
                  <a:lnTo>
                    <a:pt x="128" y="682"/>
                  </a:lnTo>
                  <a:lnTo>
                    <a:pt x="143" y="770"/>
                  </a:lnTo>
                  <a:lnTo>
                    <a:pt x="182" y="767"/>
                  </a:lnTo>
                  <a:lnTo>
                    <a:pt x="167" y="676"/>
                  </a:lnTo>
                  <a:lnTo>
                    <a:pt x="151" y="585"/>
                  </a:lnTo>
                  <a:lnTo>
                    <a:pt x="133" y="493"/>
                  </a:lnTo>
                  <a:lnTo>
                    <a:pt x="115" y="400"/>
                  </a:lnTo>
                  <a:lnTo>
                    <a:pt x="97" y="305"/>
                  </a:lnTo>
                  <a:lnTo>
                    <a:pt x="78" y="210"/>
                  </a:lnTo>
                  <a:lnTo>
                    <a:pt x="58" y="112"/>
                  </a:lnTo>
                  <a:lnTo>
                    <a:pt x="39" y="15"/>
                  </a:lnTo>
                  <a:lnTo>
                    <a:pt x="7" y="30"/>
                  </a:lnTo>
                  <a:lnTo>
                    <a:pt x="39" y="15"/>
                  </a:lnTo>
                  <a:lnTo>
                    <a:pt x="31" y="3"/>
                  </a:lnTo>
                  <a:lnTo>
                    <a:pt x="18" y="0"/>
                  </a:lnTo>
                  <a:lnTo>
                    <a:pt x="4" y="7"/>
                  </a:lnTo>
                  <a:lnTo>
                    <a:pt x="0" y="2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5807" y="3181"/>
              <a:ext cx="132" cy="79"/>
            </a:xfrm>
            <a:custGeom>
              <a:avLst/>
              <a:gdLst>
                <a:gd name="T0" fmla="*/ 265 w 265"/>
                <a:gd name="T1" fmla="*/ 124 h 158"/>
                <a:gd name="T2" fmla="*/ 265 w 265"/>
                <a:gd name="T3" fmla="*/ 124 h 158"/>
                <a:gd name="T4" fmla="*/ 250 w 265"/>
                <a:gd name="T5" fmla="*/ 119 h 158"/>
                <a:gd name="T6" fmla="*/ 235 w 265"/>
                <a:gd name="T7" fmla="*/ 115 h 158"/>
                <a:gd name="T8" fmla="*/ 221 w 265"/>
                <a:gd name="T9" fmla="*/ 108 h 158"/>
                <a:gd name="T10" fmla="*/ 206 w 265"/>
                <a:gd name="T11" fmla="*/ 102 h 158"/>
                <a:gd name="T12" fmla="*/ 190 w 265"/>
                <a:gd name="T13" fmla="*/ 95 h 158"/>
                <a:gd name="T14" fmla="*/ 175 w 265"/>
                <a:gd name="T15" fmla="*/ 88 h 158"/>
                <a:gd name="T16" fmla="*/ 159 w 265"/>
                <a:gd name="T17" fmla="*/ 81 h 158"/>
                <a:gd name="T18" fmla="*/ 145 w 265"/>
                <a:gd name="T19" fmla="*/ 74 h 158"/>
                <a:gd name="T20" fmla="*/ 130 w 265"/>
                <a:gd name="T21" fmla="*/ 66 h 158"/>
                <a:gd name="T22" fmla="*/ 114 w 265"/>
                <a:gd name="T23" fmla="*/ 57 h 158"/>
                <a:gd name="T24" fmla="*/ 99 w 265"/>
                <a:gd name="T25" fmla="*/ 49 h 158"/>
                <a:gd name="T26" fmla="*/ 85 w 265"/>
                <a:gd name="T27" fmla="*/ 38 h 158"/>
                <a:gd name="T28" fmla="*/ 69 w 265"/>
                <a:gd name="T29" fmla="*/ 29 h 158"/>
                <a:gd name="T30" fmla="*/ 54 w 265"/>
                <a:gd name="T31" fmla="*/ 20 h 158"/>
                <a:gd name="T32" fmla="*/ 39 w 265"/>
                <a:gd name="T33" fmla="*/ 11 h 158"/>
                <a:gd name="T34" fmla="*/ 24 w 265"/>
                <a:gd name="T35" fmla="*/ 0 h 158"/>
                <a:gd name="T36" fmla="*/ 0 w 265"/>
                <a:gd name="T37" fmla="*/ 26 h 158"/>
                <a:gd name="T38" fmla="*/ 15 w 265"/>
                <a:gd name="T39" fmla="*/ 37 h 158"/>
                <a:gd name="T40" fmla="*/ 30 w 265"/>
                <a:gd name="T41" fmla="*/ 49 h 158"/>
                <a:gd name="T42" fmla="*/ 48 w 265"/>
                <a:gd name="T43" fmla="*/ 58 h 158"/>
                <a:gd name="T44" fmla="*/ 62 w 265"/>
                <a:gd name="T45" fmla="*/ 67 h 158"/>
                <a:gd name="T46" fmla="*/ 78 w 265"/>
                <a:gd name="T47" fmla="*/ 78 h 158"/>
                <a:gd name="T48" fmla="*/ 93 w 265"/>
                <a:gd name="T49" fmla="*/ 86 h 158"/>
                <a:gd name="T50" fmla="*/ 109 w 265"/>
                <a:gd name="T51" fmla="*/ 95 h 158"/>
                <a:gd name="T52" fmla="*/ 124 w 265"/>
                <a:gd name="T53" fmla="*/ 103 h 158"/>
                <a:gd name="T54" fmla="*/ 141 w 265"/>
                <a:gd name="T55" fmla="*/ 112 h 158"/>
                <a:gd name="T56" fmla="*/ 157 w 265"/>
                <a:gd name="T57" fmla="*/ 120 h 158"/>
                <a:gd name="T58" fmla="*/ 172 w 265"/>
                <a:gd name="T59" fmla="*/ 127 h 158"/>
                <a:gd name="T60" fmla="*/ 188 w 265"/>
                <a:gd name="T61" fmla="*/ 133 h 158"/>
                <a:gd name="T62" fmla="*/ 203 w 265"/>
                <a:gd name="T63" fmla="*/ 140 h 158"/>
                <a:gd name="T64" fmla="*/ 220 w 265"/>
                <a:gd name="T65" fmla="*/ 146 h 158"/>
                <a:gd name="T66" fmla="*/ 238 w 265"/>
                <a:gd name="T67" fmla="*/ 153 h 158"/>
                <a:gd name="T68" fmla="*/ 253 w 265"/>
                <a:gd name="T69" fmla="*/ 158 h 158"/>
                <a:gd name="T70" fmla="*/ 253 w 265"/>
                <a:gd name="T71" fmla="*/ 158 h 158"/>
                <a:gd name="T72" fmla="*/ 265 w 265"/>
                <a:gd name="T73" fmla="*/ 12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5" h="158">
                  <a:moveTo>
                    <a:pt x="265" y="124"/>
                  </a:moveTo>
                  <a:lnTo>
                    <a:pt x="265" y="124"/>
                  </a:lnTo>
                  <a:lnTo>
                    <a:pt x="250" y="119"/>
                  </a:lnTo>
                  <a:lnTo>
                    <a:pt x="235" y="115"/>
                  </a:lnTo>
                  <a:lnTo>
                    <a:pt x="221" y="108"/>
                  </a:lnTo>
                  <a:lnTo>
                    <a:pt x="206" y="102"/>
                  </a:lnTo>
                  <a:lnTo>
                    <a:pt x="190" y="95"/>
                  </a:lnTo>
                  <a:lnTo>
                    <a:pt x="175" y="88"/>
                  </a:lnTo>
                  <a:lnTo>
                    <a:pt x="159" y="81"/>
                  </a:lnTo>
                  <a:lnTo>
                    <a:pt x="145" y="74"/>
                  </a:lnTo>
                  <a:lnTo>
                    <a:pt x="130" y="66"/>
                  </a:lnTo>
                  <a:lnTo>
                    <a:pt x="114" y="57"/>
                  </a:lnTo>
                  <a:lnTo>
                    <a:pt x="99" y="49"/>
                  </a:lnTo>
                  <a:lnTo>
                    <a:pt x="85" y="38"/>
                  </a:lnTo>
                  <a:lnTo>
                    <a:pt x="69" y="29"/>
                  </a:lnTo>
                  <a:lnTo>
                    <a:pt x="54" y="20"/>
                  </a:lnTo>
                  <a:lnTo>
                    <a:pt x="39" y="11"/>
                  </a:lnTo>
                  <a:lnTo>
                    <a:pt x="24" y="0"/>
                  </a:lnTo>
                  <a:lnTo>
                    <a:pt x="0" y="26"/>
                  </a:lnTo>
                  <a:lnTo>
                    <a:pt x="15" y="37"/>
                  </a:lnTo>
                  <a:lnTo>
                    <a:pt x="30" y="49"/>
                  </a:lnTo>
                  <a:lnTo>
                    <a:pt x="48" y="58"/>
                  </a:lnTo>
                  <a:lnTo>
                    <a:pt x="62" y="67"/>
                  </a:lnTo>
                  <a:lnTo>
                    <a:pt x="78" y="78"/>
                  </a:lnTo>
                  <a:lnTo>
                    <a:pt x="93" y="86"/>
                  </a:lnTo>
                  <a:lnTo>
                    <a:pt x="109" y="95"/>
                  </a:lnTo>
                  <a:lnTo>
                    <a:pt x="124" y="103"/>
                  </a:lnTo>
                  <a:lnTo>
                    <a:pt x="141" y="112"/>
                  </a:lnTo>
                  <a:lnTo>
                    <a:pt x="157" y="120"/>
                  </a:lnTo>
                  <a:lnTo>
                    <a:pt x="172" y="127"/>
                  </a:lnTo>
                  <a:lnTo>
                    <a:pt x="188" y="133"/>
                  </a:lnTo>
                  <a:lnTo>
                    <a:pt x="203" y="140"/>
                  </a:lnTo>
                  <a:lnTo>
                    <a:pt x="220" y="146"/>
                  </a:lnTo>
                  <a:lnTo>
                    <a:pt x="238" y="153"/>
                  </a:lnTo>
                  <a:lnTo>
                    <a:pt x="253" y="158"/>
                  </a:lnTo>
                  <a:lnTo>
                    <a:pt x="265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5933" y="3243"/>
              <a:ext cx="128" cy="35"/>
            </a:xfrm>
            <a:custGeom>
              <a:avLst/>
              <a:gdLst>
                <a:gd name="T0" fmla="*/ 256 w 256"/>
                <a:gd name="T1" fmla="*/ 34 h 71"/>
                <a:gd name="T2" fmla="*/ 256 w 256"/>
                <a:gd name="T3" fmla="*/ 34 h 71"/>
                <a:gd name="T4" fmla="*/ 240 w 256"/>
                <a:gd name="T5" fmla="*/ 34 h 71"/>
                <a:gd name="T6" fmla="*/ 225 w 256"/>
                <a:gd name="T7" fmla="*/ 34 h 71"/>
                <a:gd name="T8" fmla="*/ 210 w 256"/>
                <a:gd name="T9" fmla="*/ 34 h 71"/>
                <a:gd name="T10" fmla="*/ 194 w 256"/>
                <a:gd name="T11" fmla="*/ 33 h 71"/>
                <a:gd name="T12" fmla="*/ 179 w 256"/>
                <a:gd name="T13" fmla="*/ 32 h 71"/>
                <a:gd name="T14" fmla="*/ 162 w 256"/>
                <a:gd name="T15" fmla="*/ 30 h 71"/>
                <a:gd name="T16" fmla="*/ 146 w 256"/>
                <a:gd name="T17" fmla="*/ 29 h 71"/>
                <a:gd name="T18" fmla="*/ 132 w 256"/>
                <a:gd name="T19" fmla="*/ 26 h 71"/>
                <a:gd name="T20" fmla="*/ 116 w 256"/>
                <a:gd name="T21" fmla="*/ 24 h 71"/>
                <a:gd name="T22" fmla="*/ 101 w 256"/>
                <a:gd name="T23" fmla="*/ 21 h 71"/>
                <a:gd name="T24" fmla="*/ 85 w 256"/>
                <a:gd name="T25" fmla="*/ 18 h 71"/>
                <a:gd name="T26" fmla="*/ 71 w 256"/>
                <a:gd name="T27" fmla="*/ 16 h 71"/>
                <a:gd name="T28" fmla="*/ 56 w 256"/>
                <a:gd name="T29" fmla="*/ 12 h 71"/>
                <a:gd name="T30" fmla="*/ 40 w 256"/>
                <a:gd name="T31" fmla="*/ 8 h 71"/>
                <a:gd name="T32" fmla="*/ 25 w 256"/>
                <a:gd name="T33" fmla="*/ 4 h 71"/>
                <a:gd name="T34" fmla="*/ 12 w 256"/>
                <a:gd name="T35" fmla="*/ 0 h 71"/>
                <a:gd name="T36" fmla="*/ 0 w 256"/>
                <a:gd name="T37" fmla="*/ 34 h 71"/>
                <a:gd name="T38" fmla="*/ 16 w 256"/>
                <a:gd name="T39" fmla="*/ 38 h 71"/>
                <a:gd name="T40" fmla="*/ 31 w 256"/>
                <a:gd name="T41" fmla="*/ 42 h 71"/>
                <a:gd name="T42" fmla="*/ 47 w 256"/>
                <a:gd name="T43" fmla="*/ 46 h 71"/>
                <a:gd name="T44" fmla="*/ 62 w 256"/>
                <a:gd name="T45" fmla="*/ 50 h 71"/>
                <a:gd name="T46" fmla="*/ 79 w 256"/>
                <a:gd name="T47" fmla="*/ 53 h 71"/>
                <a:gd name="T48" fmla="*/ 95 w 256"/>
                <a:gd name="T49" fmla="*/ 55 h 71"/>
                <a:gd name="T50" fmla="*/ 110 w 256"/>
                <a:gd name="T51" fmla="*/ 58 h 71"/>
                <a:gd name="T52" fmla="*/ 126 w 256"/>
                <a:gd name="T53" fmla="*/ 61 h 71"/>
                <a:gd name="T54" fmla="*/ 143 w 256"/>
                <a:gd name="T55" fmla="*/ 63 h 71"/>
                <a:gd name="T56" fmla="*/ 159 w 256"/>
                <a:gd name="T57" fmla="*/ 65 h 71"/>
                <a:gd name="T58" fmla="*/ 176 w 256"/>
                <a:gd name="T59" fmla="*/ 66 h 71"/>
                <a:gd name="T60" fmla="*/ 191 w 256"/>
                <a:gd name="T61" fmla="*/ 67 h 71"/>
                <a:gd name="T62" fmla="*/ 207 w 256"/>
                <a:gd name="T63" fmla="*/ 69 h 71"/>
                <a:gd name="T64" fmla="*/ 225 w 256"/>
                <a:gd name="T65" fmla="*/ 71 h 71"/>
                <a:gd name="T66" fmla="*/ 240 w 256"/>
                <a:gd name="T67" fmla="*/ 71 h 71"/>
                <a:gd name="T68" fmla="*/ 256 w 256"/>
                <a:gd name="T69" fmla="*/ 71 h 71"/>
                <a:gd name="T70" fmla="*/ 256 w 256"/>
                <a:gd name="T71" fmla="*/ 71 h 71"/>
                <a:gd name="T72" fmla="*/ 256 w 256"/>
                <a:gd name="T73" fmla="*/ 3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71">
                  <a:moveTo>
                    <a:pt x="256" y="34"/>
                  </a:moveTo>
                  <a:lnTo>
                    <a:pt x="256" y="34"/>
                  </a:lnTo>
                  <a:lnTo>
                    <a:pt x="240" y="34"/>
                  </a:lnTo>
                  <a:lnTo>
                    <a:pt x="225" y="34"/>
                  </a:lnTo>
                  <a:lnTo>
                    <a:pt x="210" y="34"/>
                  </a:lnTo>
                  <a:lnTo>
                    <a:pt x="194" y="33"/>
                  </a:lnTo>
                  <a:lnTo>
                    <a:pt x="179" y="32"/>
                  </a:lnTo>
                  <a:lnTo>
                    <a:pt x="162" y="30"/>
                  </a:lnTo>
                  <a:lnTo>
                    <a:pt x="146" y="29"/>
                  </a:lnTo>
                  <a:lnTo>
                    <a:pt x="132" y="26"/>
                  </a:lnTo>
                  <a:lnTo>
                    <a:pt x="116" y="24"/>
                  </a:lnTo>
                  <a:lnTo>
                    <a:pt x="101" y="21"/>
                  </a:lnTo>
                  <a:lnTo>
                    <a:pt x="85" y="18"/>
                  </a:lnTo>
                  <a:lnTo>
                    <a:pt x="71" y="16"/>
                  </a:lnTo>
                  <a:lnTo>
                    <a:pt x="56" y="12"/>
                  </a:lnTo>
                  <a:lnTo>
                    <a:pt x="40" y="8"/>
                  </a:lnTo>
                  <a:lnTo>
                    <a:pt x="25" y="4"/>
                  </a:lnTo>
                  <a:lnTo>
                    <a:pt x="12" y="0"/>
                  </a:lnTo>
                  <a:lnTo>
                    <a:pt x="0" y="34"/>
                  </a:lnTo>
                  <a:lnTo>
                    <a:pt x="16" y="38"/>
                  </a:lnTo>
                  <a:lnTo>
                    <a:pt x="31" y="42"/>
                  </a:lnTo>
                  <a:lnTo>
                    <a:pt x="47" y="46"/>
                  </a:lnTo>
                  <a:lnTo>
                    <a:pt x="62" y="50"/>
                  </a:lnTo>
                  <a:lnTo>
                    <a:pt x="79" y="53"/>
                  </a:lnTo>
                  <a:lnTo>
                    <a:pt x="95" y="55"/>
                  </a:lnTo>
                  <a:lnTo>
                    <a:pt x="110" y="58"/>
                  </a:lnTo>
                  <a:lnTo>
                    <a:pt x="126" y="61"/>
                  </a:lnTo>
                  <a:lnTo>
                    <a:pt x="143" y="63"/>
                  </a:lnTo>
                  <a:lnTo>
                    <a:pt x="159" y="65"/>
                  </a:lnTo>
                  <a:lnTo>
                    <a:pt x="176" y="66"/>
                  </a:lnTo>
                  <a:lnTo>
                    <a:pt x="191" y="67"/>
                  </a:lnTo>
                  <a:lnTo>
                    <a:pt x="207" y="69"/>
                  </a:lnTo>
                  <a:lnTo>
                    <a:pt x="225" y="71"/>
                  </a:lnTo>
                  <a:lnTo>
                    <a:pt x="240" y="71"/>
                  </a:lnTo>
                  <a:lnTo>
                    <a:pt x="256" y="71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061" y="3243"/>
              <a:ext cx="127" cy="35"/>
            </a:xfrm>
            <a:custGeom>
              <a:avLst/>
              <a:gdLst>
                <a:gd name="T0" fmla="*/ 242 w 254"/>
                <a:gd name="T1" fmla="*/ 0 h 70"/>
                <a:gd name="T2" fmla="*/ 242 w 254"/>
                <a:gd name="T3" fmla="*/ 0 h 70"/>
                <a:gd name="T4" fmla="*/ 229 w 254"/>
                <a:gd name="T5" fmla="*/ 4 h 70"/>
                <a:gd name="T6" fmla="*/ 212 w 254"/>
                <a:gd name="T7" fmla="*/ 8 h 70"/>
                <a:gd name="T8" fmla="*/ 197 w 254"/>
                <a:gd name="T9" fmla="*/ 12 h 70"/>
                <a:gd name="T10" fmla="*/ 181 w 254"/>
                <a:gd name="T11" fmla="*/ 15 h 70"/>
                <a:gd name="T12" fmla="*/ 166 w 254"/>
                <a:gd name="T13" fmla="*/ 19 h 70"/>
                <a:gd name="T14" fmla="*/ 152 w 254"/>
                <a:gd name="T15" fmla="*/ 21 h 70"/>
                <a:gd name="T16" fmla="*/ 138 w 254"/>
                <a:gd name="T17" fmla="*/ 24 h 70"/>
                <a:gd name="T18" fmla="*/ 123 w 254"/>
                <a:gd name="T19" fmla="*/ 25 h 70"/>
                <a:gd name="T20" fmla="*/ 106 w 254"/>
                <a:gd name="T21" fmla="*/ 28 h 70"/>
                <a:gd name="T22" fmla="*/ 91 w 254"/>
                <a:gd name="T23" fmla="*/ 29 h 70"/>
                <a:gd name="T24" fmla="*/ 75 w 254"/>
                <a:gd name="T25" fmla="*/ 31 h 70"/>
                <a:gd name="T26" fmla="*/ 60 w 254"/>
                <a:gd name="T27" fmla="*/ 32 h 70"/>
                <a:gd name="T28" fmla="*/ 45 w 254"/>
                <a:gd name="T29" fmla="*/ 33 h 70"/>
                <a:gd name="T30" fmla="*/ 30 w 254"/>
                <a:gd name="T31" fmla="*/ 33 h 70"/>
                <a:gd name="T32" fmla="*/ 15 w 254"/>
                <a:gd name="T33" fmla="*/ 33 h 70"/>
                <a:gd name="T34" fmla="*/ 0 w 254"/>
                <a:gd name="T35" fmla="*/ 33 h 70"/>
                <a:gd name="T36" fmla="*/ 0 w 254"/>
                <a:gd name="T37" fmla="*/ 70 h 70"/>
                <a:gd name="T38" fmla="*/ 15 w 254"/>
                <a:gd name="T39" fmla="*/ 70 h 70"/>
                <a:gd name="T40" fmla="*/ 30 w 254"/>
                <a:gd name="T41" fmla="*/ 70 h 70"/>
                <a:gd name="T42" fmla="*/ 48 w 254"/>
                <a:gd name="T43" fmla="*/ 68 h 70"/>
                <a:gd name="T44" fmla="*/ 63 w 254"/>
                <a:gd name="T45" fmla="*/ 66 h 70"/>
                <a:gd name="T46" fmla="*/ 78 w 254"/>
                <a:gd name="T47" fmla="*/ 65 h 70"/>
                <a:gd name="T48" fmla="*/ 94 w 254"/>
                <a:gd name="T49" fmla="*/ 64 h 70"/>
                <a:gd name="T50" fmla="*/ 109 w 254"/>
                <a:gd name="T51" fmla="*/ 62 h 70"/>
                <a:gd name="T52" fmla="*/ 126 w 254"/>
                <a:gd name="T53" fmla="*/ 60 h 70"/>
                <a:gd name="T54" fmla="*/ 141 w 254"/>
                <a:gd name="T55" fmla="*/ 58 h 70"/>
                <a:gd name="T56" fmla="*/ 158 w 254"/>
                <a:gd name="T57" fmla="*/ 56 h 70"/>
                <a:gd name="T58" fmla="*/ 175 w 254"/>
                <a:gd name="T59" fmla="*/ 53 h 70"/>
                <a:gd name="T60" fmla="*/ 190 w 254"/>
                <a:gd name="T61" fmla="*/ 49 h 70"/>
                <a:gd name="T62" fmla="*/ 206 w 254"/>
                <a:gd name="T63" fmla="*/ 46 h 70"/>
                <a:gd name="T64" fmla="*/ 221 w 254"/>
                <a:gd name="T65" fmla="*/ 43 h 70"/>
                <a:gd name="T66" fmla="*/ 238 w 254"/>
                <a:gd name="T67" fmla="*/ 39 h 70"/>
                <a:gd name="T68" fmla="*/ 254 w 254"/>
                <a:gd name="T69" fmla="*/ 35 h 70"/>
                <a:gd name="T70" fmla="*/ 254 w 254"/>
                <a:gd name="T71" fmla="*/ 35 h 70"/>
                <a:gd name="T72" fmla="*/ 242 w 254"/>
                <a:gd name="T7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70">
                  <a:moveTo>
                    <a:pt x="242" y="0"/>
                  </a:moveTo>
                  <a:lnTo>
                    <a:pt x="242" y="0"/>
                  </a:lnTo>
                  <a:lnTo>
                    <a:pt x="229" y="4"/>
                  </a:lnTo>
                  <a:lnTo>
                    <a:pt x="212" y="8"/>
                  </a:lnTo>
                  <a:lnTo>
                    <a:pt x="197" y="12"/>
                  </a:lnTo>
                  <a:lnTo>
                    <a:pt x="181" y="15"/>
                  </a:lnTo>
                  <a:lnTo>
                    <a:pt x="166" y="19"/>
                  </a:lnTo>
                  <a:lnTo>
                    <a:pt x="152" y="21"/>
                  </a:lnTo>
                  <a:lnTo>
                    <a:pt x="138" y="24"/>
                  </a:lnTo>
                  <a:lnTo>
                    <a:pt x="123" y="25"/>
                  </a:lnTo>
                  <a:lnTo>
                    <a:pt x="106" y="28"/>
                  </a:lnTo>
                  <a:lnTo>
                    <a:pt x="91" y="29"/>
                  </a:lnTo>
                  <a:lnTo>
                    <a:pt x="75" y="31"/>
                  </a:lnTo>
                  <a:lnTo>
                    <a:pt x="60" y="32"/>
                  </a:lnTo>
                  <a:lnTo>
                    <a:pt x="45" y="33"/>
                  </a:lnTo>
                  <a:lnTo>
                    <a:pt x="30" y="33"/>
                  </a:lnTo>
                  <a:lnTo>
                    <a:pt x="15" y="33"/>
                  </a:lnTo>
                  <a:lnTo>
                    <a:pt x="0" y="33"/>
                  </a:lnTo>
                  <a:lnTo>
                    <a:pt x="0" y="70"/>
                  </a:lnTo>
                  <a:lnTo>
                    <a:pt x="15" y="70"/>
                  </a:lnTo>
                  <a:lnTo>
                    <a:pt x="30" y="70"/>
                  </a:lnTo>
                  <a:lnTo>
                    <a:pt x="48" y="68"/>
                  </a:lnTo>
                  <a:lnTo>
                    <a:pt x="63" y="66"/>
                  </a:lnTo>
                  <a:lnTo>
                    <a:pt x="78" y="65"/>
                  </a:lnTo>
                  <a:lnTo>
                    <a:pt x="94" y="64"/>
                  </a:lnTo>
                  <a:lnTo>
                    <a:pt x="109" y="62"/>
                  </a:lnTo>
                  <a:lnTo>
                    <a:pt x="126" y="60"/>
                  </a:lnTo>
                  <a:lnTo>
                    <a:pt x="141" y="58"/>
                  </a:lnTo>
                  <a:lnTo>
                    <a:pt x="158" y="56"/>
                  </a:lnTo>
                  <a:lnTo>
                    <a:pt x="175" y="53"/>
                  </a:lnTo>
                  <a:lnTo>
                    <a:pt x="190" y="49"/>
                  </a:lnTo>
                  <a:lnTo>
                    <a:pt x="206" y="46"/>
                  </a:lnTo>
                  <a:lnTo>
                    <a:pt x="221" y="43"/>
                  </a:lnTo>
                  <a:lnTo>
                    <a:pt x="238" y="39"/>
                  </a:lnTo>
                  <a:lnTo>
                    <a:pt x="254" y="3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182" y="3179"/>
              <a:ext cx="140" cy="81"/>
            </a:xfrm>
            <a:custGeom>
              <a:avLst/>
              <a:gdLst>
                <a:gd name="T0" fmla="*/ 279 w 279"/>
                <a:gd name="T1" fmla="*/ 20 h 164"/>
                <a:gd name="T2" fmla="*/ 248 w 279"/>
                <a:gd name="T3" fmla="*/ 3 h 164"/>
                <a:gd name="T4" fmla="*/ 231 w 279"/>
                <a:gd name="T5" fmla="*/ 13 h 164"/>
                <a:gd name="T6" fmla="*/ 216 w 279"/>
                <a:gd name="T7" fmla="*/ 23 h 164"/>
                <a:gd name="T8" fmla="*/ 201 w 279"/>
                <a:gd name="T9" fmla="*/ 33 h 164"/>
                <a:gd name="T10" fmla="*/ 184 w 279"/>
                <a:gd name="T11" fmla="*/ 42 h 164"/>
                <a:gd name="T12" fmla="*/ 170 w 279"/>
                <a:gd name="T13" fmla="*/ 53 h 164"/>
                <a:gd name="T14" fmla="*/ 154 w 279"/>
                <a:gd name="T15" fmla="*/ 61 h 164"/>
                <a:gd name="T16" fmla="*/ 139 w 279"/>
                <a:gd name="T17" fmla="*/ 70 h 164"/>
                <a:gd name="T18" fmla="*/ 122 w 279"/>
                <a:gd name="T19" fmla="*/ 78 h 164"/>
                <a:gd name="T20" fmla="*/ 107 w 279"/>
                <a:gd name="T21" fmla="*/ 86 h 164"/>
                <a:gd name="T22" fmla="*/ 93 w 279"/>
                <a:gd name="T23" fmla="*/ 94 h 164"/>
                <a:gd name="T24" fmla="*/ 76 w 279"/>
                <a:gd name="T25" fmla="*/ 100 h 164"/>
                <a:gd name="T26" fmla="*/ 61 w 279"/>
                <a:gd name="T27" fmla="*/ 108 h 164"/>
                <a:gd name="T28" fmla="*/ 46 w 279"/>
                <a:gd name="T29" fmla="*/ 114 h 164"/>
                <a:gd name="T30" fmla="*/ 30 w 279"/>
                <a:gd name="T31" fmla="*/ 120 h 164"/>
                <a:gd name="T32" fmla="*/ 16 w 279"/>
                <a:gd name="T33" fmla="*/ 124 h 164"/>
                <a:gd name="T34" fmla="*/ 0 w 279"/>
                <a:gd name="T35" fmla="*/ 129 h 164"/>
                <a:gd name="T36" fmla="*/ 12 w 279"/>
                <a:gd name="T37" fmla="*/ 164 h 164"/>
                <a:gd name="T38" fmla="*/ 28 w 279"/>
                <a:gd name="T39" fmla="*/ 158 h 164"/>
                <a:gd name="T40" fmla="*/ 45 w 279"/>
                <a:gd name="T41" fmla="*/ 152 h 164"/>
                <a:gd name="T42" fmla="*/ 61 w 279"/>
                <a:gd name="T43" fmla="*/ 145 h 164"/>
                <a:gd name="T44" fmla="*/ 79 w 279"/>
                <a:gd name="T45" fmla="*/ 140 h 164"/>
                <a:gd name="T46" fmla="*/ 94 w 279"/>
                <a:gd name="T47" fmla="*/ 132 h 164"/>
                <a:gd name="T48" fmla="*/ 110 w 279"/>
                <a:gd name="T49" fmla="*/ 125 h 164"/>
                <a:gd name="T50" fmla="*/ 125 w 279"/>
                <a:gd name="T51" fmla="*/ 117 h 164"/>
                <a:gd name="T52" fmla="*/ 143 w 279"/>
                <a:gd name="T53" fmla="*/ 110 h 164"/>
                <a:gd name="T54" fmla="*/ 160 w 279"/>
                <a:gd name="T55" fmla="*/ 99 h 164"/>
                <a:gd name="T56" fmla="*/ 175 w 279"/>
                <a:gd name="T57" fmla="*/ 90 h 164"/>
                <a:gd name="T58" fmla="*/ 191 w 279"/>
                <a:gd name="T59" fmla="*/ 82 h 164"/>
                <a:gd name="T60" fmla="*/ 207 w 279"/>
                <a:gd name="T61" fmla="*/ 71 h 164"/>
                <a:gd name="T62" fmla="*/ 222 w 279"/>
                <a:gd name="T63" fmla="*/ 62 h 164"/>
                <a:gd name="T64" fmla="*/ 240 w 279"/>
                <a:gd name="T65" fmla="*/ 52 h 164"/>
                <a:gd name="T66" fmla="*/ 255 w 279"/>
                <a:gd name="T67" fmla="*/ 42 h 164"/>
                <a:gd name="T68" fmla="*/ 272 w 279"/>
                <a:gd name="T69" fmla="*/ 32 h 164"/>
                <a:gd name="T70" fmla="*/ 240 w 279"/>
                <a:gd name="T71" fmla="*/ 15 h 164"/>
                <a:gd name="T72" fmla="*/ 272 w 279"/>
                <a:gd name="T73" fmla="*/ 32 h 164"/>
                <a:gd name="T74" fmla="*/ 278 w 279"/>
                <a:gd name="T75" fmla="*/ 27 h 164"/>
                <a:gd name="T76" fmla="*/ 279 w 279"/>
                <a:gd name="T77" fmla="*/ 20 h 164"/>
                <a:gd name="T78" fmla="*/ 279 w 279"/>
                <a:gd name="T79" fmla="*/ 13 h 164"/>
                <a:gd name="T80" fmla="*/ 276 w 279"/>
                <a:gd name="T81" fmla="*/ 7 h 164"/>
                <a:gd name="T82" fmla="*/ 270 w 279"/>
                <a:gd name="T83" fmla="*/ 3 h 164"/>
                <a:gd name="T84" fmla="*/ 263 w 279"/>
                <a:gd name="T85" fmla="*/ 0 h 164"/>
                <a:gd name="T86" fmla="*/ 255 w 279"/>
                <a:gd name="T87" fmla="*/ 0 h 164"/>
                <a:gd name="T88" fmla="*/ 248 w 279"/>
                <a:gd name="T89" fmla="*/ 3 h 164"/>
                <a:gd name="T90" fmla="*/ 279 w 279"/>
                <a:gd name="T91" fmla="*/ 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9" h="164">
                  <a:moveTo>
                    <a:pt x="279" y="20"/>
                  </a:moveTo>
                  <a:lnTo>
                    <a:pt x="248" y="3"/>
                  </a:lnTo>
                  <a:lnTo>
                    <a:pt x="231" y="13"/>
                  </a:lnTo>
                  <a:lnTo>
                    <a:pt x="216" y="23"/>
                  </a:lnTo>
                  <a:lnTo>
                    <a:pt x="201" y="33"/>
                  </a:lnTo>
                  <a:lnTo>
                    <a:pt x="184" y="42"/>
                  </a:lnTo>
                  <a:lnTo>
                    <a:pt x="170" y="53"/>
                  </a:lnTo>
                  <a:lnTo>
                    <a:pt x="154" y="61"/>
                  </a:lnTo>
                  <a:lnTo>
                    <a:pt x="139" y="70"/>
                  </a:lnTo>
                  <a:lnTo>
                    <a:pt x="122" y="78"/>
                  </a:lnTo>
                  <a:lnTo>
                    <a:pt x="107" y="86"/>
                  </a:lnTo>
                  <a:lnTo>
                    <a:pt x="93" y="94"/>
                  </a:lnTo>
                  <a:lnTo>
                    <a:pt x="76" y="100"/>
                  </a:lnTo>
                  <a:lnTo>
                    <a:pt x="61" y="108"/>
                  </a:lnTo>
                  <a:lnTo>
                    <a:pt x="46" y="114"/>
                  </a:lnTo>
                  <a:lnTo>
                    <a:pt x="30" y="120"/>
                  </a:lnTo>
                  <a:lnTo>
                    <a:pt x="16" y="124"/>
                  </a:lnTo>
                  <a:lnTo>
                    <a:pt x="0" y="129"/>
                  </a:lnTo>
                  <a:lnTo>
                    <a:pt x="12" y="164"/>
                  </a:lnTo>
                  <a:lnTo>
                    <a:pt x="28" y="158"/>
                  </a:lnTo>
                  <a:lnTo>
                    <a:pt x="45" y="152"/>
                  </a:lnTo>
                  <a:lnTo>
                    <a:pt x="61" y="145"/>
                  </a:lnTo>
                  <a:lnTo>
                    <a:pt x="79" y="140"/>
                  </a:lnTo>
                  <a:lnTo>
                    <a:pt x="94" y="132"/>
                  </a:lnTo>
                  <a:lnTo>
                    <a:pt x="110" y="125"/>
                  </a:lnTo>
                  <a:lnTo>
                    <a:pt x="125" y="117"/>
                  </a:lnTo>
                  <a:lnTo>
                    <a:pt x="143" y="110"/>
                  </a:lnTo>
                  <a:lnTo>
                    <a:pt x="160" y="99"/>
                  </a:lnTo>
                  <a:lnTo>
                    <a:pt x="175" y="90"/>
                  </a:lnTo>
                  <a:lnTo>
                    <a:pt x="191" y="82"/>
                  </a:lnTo>
                  <a:lnTo>
                    <a:pt x="207" y="71"/>
                  </a:lnTo>
                  <a:lnTo>
                    <a:pt x="222" y="62"/>
                  </a:lnTo>
                  <a:lnTo>
                    <a:pt x="240" y="52"/>
                  </a:lnTo>
                  <a:lnTo>
                    <a:pt x="255" y="42"/>
                  </a:lnTo>
                  <a:lnTo>
                    <a:pt x="272" y="32"/>
                  </a:lnTo>
                  <a:lnTo>
                    <a:pt x="240" y="15"/>
                  </a:lnTo>
                  <a:lnTo>
                    <a:pt x="272" y="32"/>
                  </a:lnTo>
                  <a:lnTo>
                    <a:pt x="278" y="27"/>
                  </a:lnTo>
                  <a:lnTo>
                    <a:pt x="279" y="20"/>
                  </a:lnTo>
                  <a:lnTo>
                    <a:pt x="279" y="13"/>
                  </a:lnTo>
                  <a:lnTo>
                    <a:pt x="276" y="7"/>
                  </a:lnTo>
                  <a:lnTo>
                    <a:pt x="270" y="3"/>
                  </a:lnTo>
                  <a:lnTo>
                    <a:pt x="263" y="0"/>
                  </a:lnTo>
                  <a:lnTo>
                    <a:pt x="255" y="0"/>
                  </a:lnTo>
                  <a:lnTo>
                    <a:pt x="248" y="3"/>
                  </a:lnTo>
                  <a:lnTo>
                    <a:pt x="27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227" y="3186"/>
              <a:ext cx="95" cy="383"/>
            </a:xfrm>
            <a:custGeom>
              <a:avLst/>
              <a:gdLst>
                <a:gd name="T0" fmla="*/ 19 w 189"/>
                <a:gd name="T1" fmla="*/ 766 h 766"/>
                <a:gd name="T2" fmla="*/ 38 w 189"/>
                <a:gd name="T3" fmla="*/ 750 h 766"/>
                <a:gd name="T4" fmla="*/ 55 w 189"/>
                <a:gd name="T5" fmla="*/ 660 h 766"/>
                <a:gd name="T6" fmla="*/ 71 w 189"/>
                <a:gd name="T7" fmla="*/ 570 h 766"/>
                <a:gd name="T8" fmla="*/ 89 w 189"/>
                <a:gd name="T9" fmla="*/ 479 h 766"/>
                <a:gd name="T10" fmla="*/ 107 w 189"/>
                <a:gd name="T11" fmla="*/ 386 h 766"/>
                <a:gd name="T12" fmla="*/ 126 w 189"/>
                <a:gd name="T13" fmla="*/ 292 h 766"/>
                <a:gd name="T14" fmla="*/ 147 w 189"/>
                <a:gd name="T15" fmla="*/ 197 h 766"/>
                <a:gd name="T16" fmla="*/ 168 w 189"/>
                <a:gd name="T17" fmla="*/ 101 h 766"/>
                <a:gd name="T18" fmla="*/ 189 w 189"/>
                <a:gd name="T19" fmla="*/ 5 h 766"/>
                <a:gd name="T20" fmla="*/ 150 w 189"/>
                <a:gd name="T21" fmla="*/ 0 h 766"/>
                <a:gd name="T22" fmla="*/ 129 w 189"/>
                <a:gd name="T23" fmla="*/ 96 h 766"/>
                <a:gd name="T24" fmla="*/ 108 w 189"/>
                <a:gd name="T25" fmla="*/ 192 h 766"/>
                <a:gd name="T26" fmla="*/ 88 w 189"/>
                <a:gd name="T27" fmla="*/ 287 h 766"/>
                <a:gd name="T28" fmla="*/ 68 w 189"/>
                <a:gd name="T29" fmla="*/ 381 h 766"/>
                <a:gd name="T30" fmla="*/ 50 w 189"/>
                <a:gd name="T31" fmla="*/ 474 h 766"/>
                <a:gd name="T32" fmla="*/ 32 w 189"/>
                <a:gd name="T33" fmla="*/ 565 h 766"/>
                <a:gd name="T34" fmla="*/ 16 w 189"/>
                <a:gd name="T35" fmla="*/ 655 h 766"/>
                <a:gd name="T36" fmla="*/ 0 w 189"/>
                <a:gd name="T37" fmla="*/ 744 h 766"/>
                <a:gd name="T38" fmla="*/ 19 w 189"/>
                <a:gd name="T39" fmla="*/ 729 h 766"/>
                <a:gd name="T40" fmla="*/ 0 w 189"/>
                <a:gd name="T41" fmla="*/ 744 h 766"/>
                <a:gd name="T42" fmla="*/ 4 w 189"/>
                <a:gd name="T43" fmla="*/ 758 h 766"/>
                <a:gd name="T44" fmla="*/ 17 w 189"/>
                <a:gd name="T45" fmla="*/ 764 h 766"/>
                <a:gd name="T46" fmla="*/ 31 w 189"/>
                <a:gd name="T47" fmla="*/ 762 h 766"/>
                <a:gd name="T48" fmla="*/ 38 w 189"/>
                <a:gd name="T49" fmla="*/ 750 h 766"/>
                <a:gd name="T50" fmla="*/ 19 w 189"/>
                <a:gd name="T51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766">
                  <a:moveTo>
                    <a:pt x="19" y="766"/>
                  </a:moveTo>
                  <a:lnTo>
                    <a:pt x="38" y="750"/>
                  </a:lnTo>
                  <a:lnTo>
                    <a:pt x="55" y="660"/>
                  </a:lnTo>
                  <a:lnTo>
                    <a:pt x="71" y="570"/>
                  </a:lnTo>
                  <a:lnTo>
                    <a:pt x="89" y="479"/>
                  </a:lnTo>
                  <a:lnTo>
                    <a:pt x="107" y="386"/>
                  </a:lnTo>
                  <a:lnTo>
                    <a:pt x="126" y="292"/>
                  </a:lnTo>
                  <a:lnTo>
                    <a:pt x="147" y="197"/>
                  </a:lnTo>
                  <a:lnTo>
                    <a:pt x="168" y="101"/>
                  </a:lnTo>
                  <a:lnTo>
                    <a:pt x="189" y="5"/>
                  </a:lnTo>
                  <a:lnTo>
                    <a:pt x="150" y="0"/>
                  </a:lnTo>
                  <a:lnTo>
                    <a:pt x="129" y="96"/>
                  </a:lnTo>
                  <a:lnTo>
                    <a:pt x="108" y="192"/>
                  </a:lnTo>
                  <a:lnTo>
                    <a:pt x="88" y="287"/>
                  </a:lnTo>
                  <a:lnTo>
                    <a:pt x="68" y="381"/>
                  </a:lnTo>
                  <a:lnTo>
                    <a:pt x="50" y="474"/>
                  </a:lnTo>
                  <a:lnTo>
                    <a:pt x="32" y="565"/>
                  </a:lnTo>
                  <a:lnTo>
                    <a:pt x="16" y="655"/>
                  </a:lnTo>
                  <a:lnTo>
                    <a:pt x="0" y="744"/>
                  </a:lnTo>
                  <a:lnTo>
                    <a:pt x="19" y="729"/>
                  </a:lnTo>
                  <a:lnTo>
                    <a:pt x="0" y="744"/>
                  </a:lnTo>
                  <a:lnTo>
                    <a:pt x="4" y="758"/>
                  </a:lnTo>
                  <a:lnTo>
                    <a:pt x="17" y="764"/>
                  </a:lnTo>
                  <a:lnTo>
                    <a:pt x="31" y="762"/>
                  </a:lnTo>
                  <a:lnTo>
                    <a:pt x="38" y="750"/>
                  </a:lnTo>
                  <a:lnTo>
                    <a:pt x="19" y="7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877" y="3550"/>
              <a:ext cx="359" cy="21"/>
            </a:xfrm>
            <a:custGeom>
              <a:avLst/>
              <a:gdLst>
                <a:gd name="T0" fmla="*/ 38 w 719"/>
                <a:gd name="T1" fmla="*/ 22 h 40"/>
                <a:gd name="T2" fmla="*/ 19 w 719"/>
                <a:gd name="T3" fmla="*/ 40 h 40"/>
                <a:gd name="T4" fmla="*/ 719 w 719"/>
                <a:gd name="T5" fmla="*/ 37 h 40"/>
                <a:gd name="T6" fmla="*/ 719 w 719"/>
                <a:gd name="T7" fmla="*/ 0 h 40"/>
                <a:gd name="T8" fmla="*/ 19 w 719"/>
                <a:gd name="T9" fmla="*/ 4 h 40"/>
                <a:gd name="T10" fmla="*/ 0 w 719"/>
                <a:gd name="T11" fmla="*/ 22 h 40"/>
                <a:gd name="T12" fmla="*/ 19 w 719"/>
                <a:gd name="T13" fmla="*/ 4 h 40"/>
                <a:gd name="T14" fmla="*/ 4 w 719"/>
                <a:gd name="T15" fmla="*/ 9 h 40"/>
                <a:gd name="T16" fmla="*/ 0 w 719"/>
                <a:gd name="T17" fmla="*/ 22 h 40"/>
                <a:gd name="T18" fmla="*/ 4 w 719"/>
                <a:gd name="T19" fmla="*/ 35 h 40"/>
                <a:gd name="T20" fmla="*/ 19 w 719"/>
                <a:gd name="T21" fmla="*/ 40 h 40"/>
                <a:gd name="T22" fmla="*/ 38 w 719"/>
                <a:gd name="T23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9" h="40">
                  <a:moveTo>
                    <a:pt x="38" y="22"/>
                  </a:moveTo>
                  <a:lnTo>
                    <a:pt x="19" y="40"/>
                  </a:lnTo>
                  <a:lnTo>
                    <a:pt x="719" y="37"/>
                  </a:lnTo>
                  <a:lnTo>
                    <a:pt x="719" y="0"/>
                  </a:lnTo>
                  <a:lnTo>
                    <a:pt x="19" y="4"/>
                  </a:lnTo>
                  <a:lnTo>
                    <a:pt x="0" y="22"/>
                  </a:lnTo>
                  <a:lnTo>
                    <a:pt x="19" y="4"/>
                  </a:lnTo>
                  <a:lnTo>
                    <a:pt x="4" y="9"/>
                  </a:lnTo>
                  <a:lnTo>
                    <a:pt x="0" y="22"/>
                  </a:lnTo>
                  <a:lnTo>
                    <a:pt x="4" y="35"/>
                  </a:lnTo>
                  <a:lnTo>
                    <a:pt x="19" y="40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877" y="3562"/>
              <a:ext cx="29" cy="83"/>
            </a:xfrm>
            <a:custGeom>
              <a:avLst/>
              <a:gdLst>
                <a:gd name="T0" fmla="*/ 58 w 58"/>
                <a:gd name="T1" fmla="*/ 163 h 166"/>
                <a:gd name="T2" fmla="*/ 58 w 58"/>
                <a:gd name="T3" fmla="*/ 163 h 166"/>
                <a:gd name="T4" fmla="*/ 52 w 58"/>
                <a:gd name="T5" fmla="*/ 124 h 166"/>
                <a:gd name="T6" fmla="*/ 46 w 58"/>
                <a:gd name="T7" fmla="*/ 83 h 166"/>
                <a:gd name="T8" fmla="*/ 41 w 58"/>
                <a:gd name="T9" fmla="*/ 41 h 166"/>
                <a:gd name="T10" fmla="*/ 38 w 58"/>
                <a:gd name="T11" fmla="*/ 0 h 166"/>
                <a:gd name="T12" fmla="*/ 0 w 58"/>
                <a:gd name="T13" fmla="*/ 0 h 166"/>
                <a:gd name="T14" fmla="*/ 3 w 58"/>
                <a:gd name="T15" fmla="*/ 44 h 166"/>
                <a:gd name="T16" fmla="*/ 7 w 58"/>
                <a:gd name="T17" fmla="*/ 86 h 166"/>
                <a:gd name="T18" fmla="*/ 13 w 58"/>
                <a:gd name="T19" fmla="*/ 127 h 166"/>
                <a:gd name="T20" fmla="*/ 19 w 58"/>
                <a:gd name="T21" fmla="*/ 166 h 166"/>
                <a:gd name="T22" fmla="*/ 19 w 58"/>
                <a:gd name="T23" fmla="*/ 166 h 166"/>
                <a:gd name="T24" fmla="*/ 58 w 58"/>
                <a:gd name="T25" fmla="*/ 1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66">
                  <a:moveTo>
                    <a:pt x="58" y="163"/>
                  </a:moveTo>
                  <a:lnTo>
                    <a:pt x="58" y="163"/>
                  </a:lnTo>
                  <a:lnTo>
                    <a:pt x="52" y="124"/>
                  </a:lnTo>
                  <a:lnTo>
                    <a:pt x="46" y="83"/>
                  </a:lnTo>
                  <a:lnTo>
                    <a:pt x="41" y="41"/>
                  </a:lnTo>
                  <a:lnTo>
                    <a:pt x="38" y="0"/>
                  </a:lnTo>
                  <a:lnTo>
                    <a:pt x="0" y="0"/>
                  </a:lnTo>
                  <a:lnTo>
                    <a:pt x="3" y="44"/>
                  </a:lnTo>
                  <a:lnTo>
                    <a:pt x="7" y="86"/>
                  </a:lnTo>
                  <a:lnTo>
                    <a:pt x="13" y="127"/>
                  </a:lnTo>
                  <a:lnTo>
                    <a:pt x="19" y="166"/>
                  </a:lnTo>
                  <a:lnTo>
                    <a:pt x="58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887" y="3643"/>
              <a:ext cx="42" cy="209"/>
            </a:xfrm>
            <a:custGeom>
              <a:avLst/>
              <a:gdLst>
                <a:gd name="T0" fmla="*/ 85 w 85"/>
                <a:gd name="T1" fmla="*/ 416 h 418"/>
                <a:gd name="T2" fmla="*/ 79 w 85"/>
                <a:gd name="T3" fmla="*/ 364 h 418"/>
                <a:gd name="T4" fmla="*/ 73 w 85"/>
                <a:gd name="T5" fmla="*/ 313 h 418"/>
                <a:gd name="T6" fmla="*/ 69 w 85"/>
                <a:gd name="T7" fmla="*/ 260 h 418"/>
                <a:gd name="T8" fmla="*/ 63 w 85"/>
                <a:gd name="T9" fmla="*/ 207 h 418"/>
                <a:gd name="T10" fmla="*/ 57 w 85"/>
                <a:gd name="T11" fmla="*/ 156 h 418"/>
                <a:gd name="T12" fmla="*/ 51 w 85"/>
                <a:gd name="T13" fmla="*/ 103 h 418"/>
                <a:gd name="T14" fmla="*/ 45 w 85"/>
                <a:gd name="T15" fmla="*/ 52 h 418"/>
                <a:gd name="T16" fmla="*/ 39 w 85"/>
                <a:gd name="T17" fmla="*/ 0 h 418"/>
                <a:gd name="T18" fmla="*/ 0 w 85"/>
                <a:gd name="T19" fmla="*/ 3 h 418"/>
                <a:gd name="T20" fmla="*/ 6 w 85"/>
                <a:gd name="T21" fmla="*/ 54 h 418"/>
                <a:gd name="T22" fmla="*/ 12 w 85"/>
                <a:gd name="T23" fmla="*/ 106 h 418"/>
                <a:gd name="T24" fmla="*/ 18 w 85"/>
                <a:gd name="T25" fmla="*/ 159 h 418"/>
                <a:gd name="T26" fmla="*/ 24 w 85"/>
                <a:gd name="T27" fmla="*/ 210 h 418"/>
                <a:gd name="T28" fmla="*/ 30 w 85"/>
                <a:gd name="T29" fmla="*/ 263 h 418"/>
                <a:gd name="T30" fmla="*/ 34 w 85"/>
                <a:gd name="T31" fmla="*/ 315 h 418"/>
                <a:gd name="T32" fmla="*/ 40 w 85"/>
                <a:gd name="T33" fmla="*/ 367 h 418"/>
                <a:gd name="T34" fmla="*/ 46 w 85"/>
                <a:gd name="T35" fmla="*/ 418 h 418"/>
                <a:gd name="T36" fmla="*/ 85 w 85"/>
                <a:gd name="T37" fmla="*/ 41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418">
                  <a:moveTo>
                    <a:pt x="85" y="416"/>
                  </a:moveTo>
                  <a:lnTo>
                    <a:pt x="79" y="364"/>
                  </a:lnTo>
                  <a:lnTo>
                    <a:pt x="73" y="313"/>
                  </a:lnTo>
                  <a:lnTo>
                    <a:pt x="69" y="260"/>
                  </a:lnTo>
                  <a:lnTo>
                    <a:pt x="63" y="207"/>
                  </a:lnTo>
                  <a:lnTo>
                    <a:pt x="57" y="156"/>
                  </a:lnTo>
                  <a:lnTo>
                    <a:pt x="51" y="103"/>
                  </a:lnTo>
                  <a:lnTo>
                    <a:pt x="45" y="52"/>
                  </a:lnTo>
                  <a:lnTo>
                    <a:pt x="39" y="0"/>
                  </a:lnTo>
                  <a:lnTo>
                    <a:pt x="0" y="3"/>
                  </a:lnTo>
                  <a:lnTo>
                    <a:pt x="6" y="54"/>
                  </a:lnTo>
                  <a:lnTo>
                    <a:pt x="12" y="106"/>
                  </a:lnTo>
                  <a:lnTo>
                    <a:pt x="18" y="159"/>
                  </a:lnTo>
                  <a:lnTo>
                    <a:pt x="24" y="210"/>
                  </a:lnTo>
                  <a:lnTo>
                    <a:pt x="30" y="263"/>
                  </a:lnTo>
                  <a:lnTo>
                    <a:pt x="34" y="315"/>
                  </a:lnTo>
                  <a:lnTo>
                    <a:pt x="40" y="367"/>
                  </a:lnTo>
                  <a:lnTo>
                    <a:pt x="46" y="418"/>
                  </a:lnTo>
                  <a:lnTo>
                    <a:pt x="85" y="4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6216" y="3559"/>
              <a:ext cx="32" cy="81"/>
            </a:xfrm>
            <a:custGeom>
              <a:avLst/>
              <a:gdLst>
                <a:gd name="T0" fmla="*/ 38 w 62"/>
                <a:gd name="T1" fmla="*/ 162 h 162"/>
                <a:gd name="T2" fmla="*/ 38 w 62"/>
                <a:gd name="T3" fmla="*/ 162 h 162"/>
                <a:gd name="T4" fmla="*/ 43 w 62"/>
                <a:gd name="T5" fmla="*/ 122 h 162"/>
                <a:gd name="T6" fmla="*/ 50 w 62"/>
                <a:gd name="T7" fmla="*/ 84 h 162"/>
                <a:gd name="T8" fmla="*/ 56 w 62"/>
                <a:gd name="T9" fmla="*/ 42 h 162"/>
                <a:gd name="T10" fmla="*/ 62 w 62"/>
                <a:gd name="T11" fmla="*/ 2 h 162"/>
                <a:gd name="T12" fmla="*/ 24 w 62"/>
                <a:gd name="T13" fmla="*/ 0 h 162"/>
                <a:gd name="T14" fmla="*/ 18 w 62"/>
                <a:gd name="T15" fmla="*/ 39 h 162"/>
                <a:gd name="T16" fmla="*/ 12 w 62"/>
                <a:gd name="T17" fmla="*/ 79 h 162"/>
                <a:gd name="T18" fmla="*/ 4 w 62"/>
                <a:gd name="T19" fmla="*/ 120 h 162"/>
                <a:gd name="T20" fmla="*/ 0 w 62"/>
                <a:gd name="T21" fmla="*/ 159 h 162"/>
                <a:gd name="T22" fmla="*/ 0 w 62"/>
                <a:gd name="T23" fmla="*/ 159 h 162"/>
                <a:gd name="T24" fmla="*/ 38 w 62"/>
                <a:gd name="T2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62">
                  <a:moveTo>
                    <a:pt x="38" y="162"/>
                  </a:moveTo>
                  <a:lnTo>
                    <a:pt x="38" y="162"/>
                  </a:lnTo>
                  <a:lnTo>
                    <a:pt x="43" y="122"/>
                  </a:lnTo>
                  <a:lnTo>
                    <a:pt x="50" y="84"/>
                  </a:lnTo>
                  <a:lnTo>
                    <a:pt x="56" y="42"/>
                  </a:lnTo>
                  <a:lnTo>
                    <a:pt x="62" y="2"/>
                  </a:lnTo>
                  <a:lnTo>
                    <a:pt x="24" y="0"/>
                  </a:lnTo>
                  <a:lnTo>
                    <a:pt x="18" y="39"/>
                  </a:lnTo>
                  <a:lnTo>
                    <a:pt x="12" y="79"/>
                  </a:lnTo>
                  <a:lnTo>
                    <a:pt x="4" y="120"/>
                  </a:lnTo>
                  <a:lnTo>
                    <a:pt x="0" y="159"/>
                  </a:lnTo>
                  <a:lnTo>
                    <a:pt x="3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6189" y="3639"/>
              <a:ext cx="47" cy="232"/>
            </a:xfrm>
            <a:custGeom>
              <a:avLst/>
              <a:gdLst>
                <a:gd name="T0" fmla="*/ 39 w 92"/>
                <a:gd name="T1" fmla="*/ 466 h 466"/>
                <a:gd name="T2" fmla="*/ 45 w 92"/>
                <a:gd name="T3" fmla="*/ 408 h 466"/>
                <a:gd name="T4" fmla="*/ 51 w 92"/>
                <a:gd name="T5" fmla="*/ 351 h 466"/>
                <a:gd name="T6" fmla="*/ 57 w 92"/>
                <a:gd name="T7" fmla="*/ 293 h 466"/>
                <a:gd name="T8" fmla="*/ 64 w 92"/>
                <a:gd name="T9" fmla="*/ 235 h 466"/>
                <a:gd name="T10" fmla="*/ 70 w 92"/>
                <a:gd name="T11" fmla="*/ 177 h 466"/>
                <a:gd name="T12" fmla="*/ 78 w 92"/>
                <a:gd name="T13" fmla="*/ 119 h 466"/>
                <a:gd name="T14" fmla="*/ 85 w 92"/>
                <a:gd name="T15" fmla="*/ 61 h 466"/>
                <a:gd name="T16" fmla="*/ 92 w 92"/>
                <a:gd name="T17" fmla="*/ 3 h 466"/>
                <a:gd name="T18" fmla="*/ 54 w 92"/>
                <a:gd name="T19" fmla="*/ 0 h 466"/>
                <a:gd name="T20" fmla="*/ 46 w 92"/>
                <a:gd name="T21" fmla="*/ 58 h 466"/>
                <a:gd name="T22" fmla="*/ 39 w 92"/>
                <a:gd name="T23" fmla="*/ 116 h 466"/>
                <a:gd name="T24" fmla="*/ 31 w 92"/>
                <a:gd name="T25" fmla="*/ 174 h 466"/>
                <a:gd name="T26" fmla="*/ 25 w 92"/>
                <a:gd name="T27" fmla="*/ 232 h 466"/>
                <a:gd name="T28" fmla="*/ 18 w 92"/>
                <a:gd name="T29" fmla="*/ 290 h 466"/>
                <a:gd name="T30" fmla="*/ 12 w 92"/>
                <a:gd name="T31" fmla="*/ 348 h 466"/>
                <a:gd name="T32" fmla="*/ 6 w 92"/>
                <a:gd name="T33" fmla="*/ 405 h 466"/>
                <a:gd name="T34" fmla="*/ 0 w 92"/>
                <a:gd name="T35" fmla="*/ 463 h 466"/>
                <a:gd name="T36" fmla="*/ 39 w 92"/>
                <a:gd name="T3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466">
                  <a:moveTo>
                    <a:pt x="39" y="466"/>
                  </a:moveTo>
                  <a:lnTo>
                    <a:pt x="45" y="408"/>
                  </a:lnTo>
                  <a:lnTo>
                    <a:pt x="51" y="351"/>
                  </a:lnTo>
                  <a:lnTo>
                    <a:pt x="57" y="293"/>
                  </a:lnTo>
                  <a:lnTo>
                    <a:pt x="64" y="235"/>
                  </a:lnTo>
                  <a:lnTo>
                    <a:pt x="70" y="177"/>
                  </a:lnTo>
                  <a:lnTo>
                    <a:pt x="78" y="119"/>
                  </a:lnTo>
                  <a:lnTo>
                    <a:pt x="85" y="61"/>
                  </a:lnTo>
                  <a:lnTo>
                    <a:pt x="92" y="3"/>
                  </a:lnTo>
                  <a:lnTo>
                    <a:pt x="54" y="0"/>
                  </a:lnTo>
                  <a:lnTo>
                    <a:pt x="46" y="58"/>
                  </a:lnTo>
                  <a:lnTo>
                    <a:pt x="39" y="116"/>
                  </a:lnTo>
                  <a:lnTo>
                    <a:pt x="31" y="174"/>
                  </a:lnTo>
                  <a:lnTo>
                    <a:pt x="25" y="232"/>
                  </a:lnTo>
                  <a:lnTo>
                    <a:pt x="18" y="290"/>
                  </a:lnTo>
                  <a:lnTo>
                    <a:pt x="12" y="348"/>
                  </a:lnTo>
                  <a:lnTo>
                    <a:pt x="6" y="405"/>
                  </a:lnTo>
                  <a:lnTo>
                    <a:pt x="0" y="463"/>
                  </a:lnTo>
                  <a:lnTo>
                    <a:pt x="39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901" y="3687"/>
              <a:ext cx="314" cy="19"/>
            </a:xfrm>
            <a:custGeom>
              <a:avLst/>
              <a:gdLst>
                <a:gd name="T0" fmla="*/ 627 w 627"/>
                <a:gd name="T1" fmla="*/ 18 h 37"/>
                <a:gd name="T2" fmla="*/ 627 w 627"/>
                <a:gd name="T3" fmla="*/ 0 h 37"/>
                <a:gd name="T4" fmla="*/ 0 w 627"/>
                <a:gd name="T5" fmla="*/ 0 h 37"/>
                <a:gd name="T6" fmla="*/ 0 w 627"/>
                <a:gd name="T7" fmla="*/ 37 h 37"/>
                <a:gd name="T8" fmla="*/ 627 w 627"/>
                <a:gd name="T9" fmla="*/ 37 h 37"/>
                <a:gd name="T10" fmla="*/ 627 w 627"/>
                <a:gd name="T1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37">
                  <a:moveTo>
                    <a:pt x="627" y="18"/>
                  </a:moveTo>
                  <a:lnTo>
                    <a:pt x="627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627" y="37"/>
                  </a:lnTo>
                  <a:lnTo>
                    <a:pt x="62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956" y="2494"/>
              <a:ext cx="266" cy="659"/>
            </a:xfrm>
            <a:custGeom>
              <a:avLst/>
              <a:gdLst>
                <a:gd name="T0" fmla="*/ 1 w 531"/>
                <a:gd name="T1" fmla="*/ 921 h 1318"/>
                <a:gd name="T2" fmla="*/ 1 w 531"/>
                <a:gd name="T3" fmla="*/ 854 h 1318"/>
                <a:gd name="T4" fmla="*/ 10 w 531"/>
                <a:gd name="T5" fmla="*/ 771 h 1318"/>
                <a:gd name="T6" fmla="*/ 28 w 531"/>
                <a:gd name="T7" fmla="*/ 676 h 1318"/>
                <a:gd name="T8" fmla="*/ 49 w 531"/>
                <a:gd name="T9" fmla="*/ 599 h 1318"/>
                <a:gd name="T10" fmla="*/ 66 w 531"/>
                <a:gd name="T11" fmla="*/ 549 h 1318"/>
                <a:gd name="T12" fmla="*/ 82 w 531"/>
                <a:gd name="T13" fmla="*/ 502 h 1318"/>
                <a:gd name="T14" fmla="*/ 100 w 531"/>
                <a:gd name="T15" fmla="*/ 454 h 1318"/>
                <a:gd name="T16" fmla="*/ 118 w 531"/>
                <a:gd name="T17" fmla="*/ 410 h 1318"/>
                <a:gd name="T18" fmla="*/ 139 w 531"/>
                <a:gd name="T19" fmla="*/ 365 h 1318"/>
                <a:gd name="T20" fmla="*/ 160 w 531"/>
                <a:gd name="T21" fmla="*/ 324 h 1318"/>
                <a:gd name="T22" fmla="*/ 180 w 531"/>
                <a:gd name="T23" fmla="*/ 287 h 1318"/>
                <a:gd name="T24" fmla="*/ 206 w 531"/>
                <a:gd name="T25" fmla="*/ 251 h 1318"/>
                <a:gd name="T26" fmla="*/ 231 w 531"/>
                <a:gd name="T27" fmla="*/ 216 h 1318"/>
                <a:gd name="T28" fmla="*/ 255 w 531"/>
                <a:gd name="T29" fmla="*/ 183 h 1318"/>
                <a:gd name="T30" fmla="*/ 276 w 531"/>
                <a:gd name="T31" fmla="*/ 151 h 1318"/>
                <a:gd name="T32" fmla="*/ 295 w 531"/>
                <a:gd name="T33" fmla="*/ 122 h 1318"/>
                <a:gd name="T34" fmla="*/ 312 w 531"/>
                <a:gd name="T35" fmla="*/ 89 h 1318"/>
                <a:gd name="T36" fmla="*/ 327 w 531"/>
                <a:gd name="T37" fmla="*/ 56 h 1318"/>
                <a:gd name="T38" fmla="*/ 340 w 531"/>
                <a:gd name="T39" fmla="*/ 19 h 1318"/>
                <a:gd name="T40" fmla="*/ 355 w 531"/>
                <a:gd name="T41" fmla="*/ 14 h 1318"/>
                <a:gd name="T42" fmla="*/ 376 w 531"/>
                <a:gd name="T43" fmla="*/ 47 h 1318"/>
                <a:gd name="T44" fmla="*/ 400 w 531"/>
                <a:gd name="T45" fmla="*/ 91 h 1318"/>
                <a:gd name="T46" fmla="*/ 425 w 531"/>
                <a:gd name="T47" fmla="*/ 141 h 1318"/>
                <a:gd name="T48" fmla="*/ 452 w 531"/>
                <a:gd name="T49" fmla="*/ 200 h 1318"/>
                <a:gd name="T50" fmla="*/ 476 w 531"/>
                <a:gd name="T51" fmla="*/ 261 h 1318"/>
                <a:gd name="T52" fmla="*/ 497 w 531"/>
                <a:gd name="T53" fmla="*/ 320 h 1318"/>
                <a:gd name="T54" fmla="*/ 512 w 531"/>
                <a:gd name="T55" fmla="*/ 378 h 1318"/>
                <a:gd name="T56" fmla="*/ 527 w 531"/>
                <a:gd name="T57" fmla="*/ 461 h 1318"/>
                <a:gd name="T58" fmla="*/ 531 w 531"/>
                <a:gd name="T59" fmla="*/ 557 h 1318"/>
                <a:gd name="T60" fmla="*/ 521 w 531"/>
                <a:gd name="T61" fmla="*/ 624 h 1318"/>
                <a:gd name="T62" fmla="*/ 509 w 531"/>
                <a:gd name="T63" fmla="*/ 673 h 1318"/>
                <a:gd name="T64" fmla="*/ 494 w 531"/>
                <a:gd name="T65" fmla="*/ 718 h 1318"/>
                <a:gd name="T66" fmla="*/ 476 w 531"/>
                <a:gd name="T67" fmla="*/ 758 h 1318"/>
                <a:gd name="T68" fmla="*/ 461 w 531"/>
                <a:gd name="T69" fmla="*/ 785 h 1318"/>
                <a:gd name="T70" fmla="*/ 449 w 531"/>
                <a:gd name="T71" fmla="*/ 808 h 1318"/>
                <a:gd name="T72" fmla="*/ 437 w 531"/>
                <a:gd name="T73" fmla="*/ 833 h 1318"/>
                <a:gd name="T74" fmla="*/ 424 w 531"/>
                <a:gd name="T75" fmla="*/ 860 h 1318"/>
                <a:gd name="T76" fmla="*/ 410 w 531"/>
                <a:gd name="T77" fmla="*/ 892 h 1318"/>
                <a:gd name="T78" fmla="*/ 394 w 531"/>
                <a:gd name="T79" fmla="*/ 926 h 1318"/>
                <a:gd name="T80" fmla="*/ 377 w 531"/>
                <a:gd name="T81" fmla="*/ 965 h 1318"/>
                <a:gd name="T82" fmla="*/ 357 w 531"/>
                <a:gd name="T83" fmla="*/ 1005 h 1318"/>
                <a:gd name="T84" fmla="*/ 328 w 531"/>
                <a:gd name="T85" fmla="*/ 1066 h 1318"/>
                <a:gd name="T86" fmla="*/ 294 w 531"/>
                <a:gd name="T87" fmla="*/ 1144 h 1318"/>
                <a:gd name="T88" fmla="*/ 268 w 531"/>
                <a:gd name="T89" fmla="*/ 1218 h 1318"/>
                <a:gd name="T90" fmla="*/ 252 w 531"/>
                <a:gd name="T91" fmla="*/ 1285 h 1318"/>
                <a:gd name="T92" fmla="*/ 236 w 531"/>
                <a:gd name="T93" fmla="*/ 1313 h 1318"/>
                <a:gd name="T94" fmla="*/ 212 w 531"/>
                <a:gd name="T95" fmla="*/ 1299 h 1318"/>
                <a:gd name="T96" fmla="*/ 188 w 531"/>
                <a:gd name="T97" fmla="*/ 1284 h 1318"/>
                <a:gd name="T98" fmla="*/ 167 w 531"/>
                <a:gd name="T99" fmla="*/ 1265 h 1318"/>
                <a:gd name="T100" fmla="*/ 148 w 531"/>
                <a:gd name="T101" fmla="*/ 1247 h 1318"/>
                <a:gd name="T102" fmla="*/ 128 w 531"/>
                <a:gd name="T103" fmla="*/ 1226 h 1318"/>
                <a:gd name="T104" fmla="*/ 112 w 531"/>
                <a:gd name="T105" fmla="*/ 1204 h 1318"/>
                <a:gd name="T106" fmla="*/ 94 w 531"/>
                <a:gd name="T107" fmla="*/ 1182 h 1318"/>
                <a:gd name="T108" fmla="*/ 71 w 531"/>
                <a:gd name="T109" fmla="*/ 1148 h 1318"/>
                <a:gd name="T110" fmla="*/ 45 w 531"/>
                <a:gd name="T111" fmla="*/ 1099 h 1318"/>
                <a:gd name="T112" fmla="*/ 24 w 531"/>
                <a:gd name="T113" fmla="*/ 1044 h 1318"/>
                <a:gd name="T114" fmla="*/ 9 w 531"/>
                <a:gd name="T115" fmla="*/ 982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1" h="1318">
                  <a:moveTo>
                    <a:pt x="3" y="949"/>
                  </a:moveTo>
                  <a:lnTo>
                    <a:pt x="1" y="921"/>
                  </a:lnTo>
                  <a:lnTo>
                    <a:pt x="0" y="889"/>
                  </a:lnTo>
                  <a:lnTo>
                    <a:pt x="1" y="854"/>
                  </a:lnTo>
                  <a:lnTo>
                    <a:pt x="4" y="814"/>
                  </a:lnTo>
                  <a:lnTo>
                    <a:pt x="10" y="771"/>
                  </a:lnTo>
                  <a:lnTo>
                    <a:pt x="18" y="725"/>
                  </a:lnTo>
                  <a:lnTo>
                    <a:pt x="28" y="676"/>
                  </a:lnTo>
                  <a:lnTo>
                    <a:pt x="42" y="623"/>
                  </a:lnTo>
                  <a:lnTo>
                    <a:pt x="49" y="599"/>
                  </a:lnTo>
                  <a:lnTo>
                    <a:pt x="57" y="574"/>
                  </a:lnTo>
                  <a:lnTo>
                    <a:pt x="66" y="549"/>
                  </a:lnTo>
                  <a:lnTo>
                    <a:pt x="73" y="526"/>
                  </a:lnTo>
                  <a:lnTo>
                    <a:pt x="82" y="502"/>
                  </a:lnTo>
                  <a:lnTo>
                    <a:pt x="91" y="478"/>
                  </a:lnTo>
                  <a:lnTo>
                    <a:pt x="100" y="454"/>
                  </a:lnTo>
                  <a:lnTo>
                    <a:pt x="109" y="432"/>
                  </a:lnTo>
                  <a:lnTo>
                    <a:pt x="118" y="410"/>
                  </a:lnTo>
                  <a:lnTo>
                    <a:pt x="128" y="387"/>
                  </a:lnTo>
                  <a:lnTo>
                    <a:pt x="139" y="365"/>
                  </a:lnTo>
                  <a:lnTo>
                    <a:pt x="149" y="345"/>
                  </a:lnTo>
                  <a:lnTo>
                    <a:pt x="160" y="324"/>
                  </a:lnTo>
                  <a:lnTo>
                    <a:pt x="170" y="305"/>
                  </a:lnTo>
                  <a:lnTo>
                    <a:pt x="180" y="287"/>
                  </a:lnTo>
                  <a:lnTo>
                    <a:pt x="192" y="270"/>
                  </a:lnTo>
                  <a:lnTo>
                    <a:pt x="206" y="251"/>
                  </a:lnTo>
                  <a:lnTo>
                    <a:pt x="218" y="234"/>
                  </a:lnTo>
                  <a:lnTo>
                    <a:pt x="231" y="216"/>
                  </a:lnTo>
                  <a:lnTo>
                    <a:pt x="243" y="199"/>
                  </a:lnTo>
                  <a:lnTo>
                    <a:pt x="255" y="183"/>
                  </a:lnTo>
                  <a:lnTo>
                    <a:pt x="265" y="166"/>
                  </a:lnTo>
                  <a:lnTo>
                    <a:pt x="276" y="151"/>
                  </a:lnTo>
                  <a:lnTo>
                    <a:pt x="286" y="137"/>
                  </a:lnTo>
                  <a:lnTo>
                    <a:pt x="295" y="122"/>
                  </a:lnTo>
                  <a:lnTo>
                    <a:pt x="304" y="106"/>
                  </a:lnTo>
                  <a:lnTo>
                    <a:pt x="312" y="89"/>
                  </a:lnTo>
                  <a:lnTo>
                    <a:pt x="319" y="73"/>
                  </a:lnTo>
                  <a:lnTo>
                    <a:pt x="327" y="56"/>
                  </a:lnTo>
                  <a:lnTo>
                    <a:pt x="334" y="38"/>
                  </a:lnTo>
                  <a:lnTo>
                    <a:pt x="340" y="19"/>
                  </a:lnTo>
                  <a:lnTo>
                    <a:pt x="346" y="0"/>
                  </a:lnTo>
                  <a:lnTo>
                    <a:pt x="355" y="14"/>
                  </a:lnTo>
                  <a:lnTo>
                    <a:pt x="365" y="30"/>
                  </a:lnTo>
                  <a:lnTo>
                    <a:pt x="376" y="47"/>
                  </a:lnTo>
                  <a:lnTo>
                    <a:pt x="388" y="68"/>
                  </a:lnTo>
                  <a:lnTo>
                    <a:pt x="400" y="91"/>
                  </a:lnTo>
                  <a:lnTo>
                    <a:pt x="412" y="114"/>
                  </a:lnTo>
                  <a:lnTo>
                    <a:pt x="425" y="141"/>
                  </a:lnTo>
                  <a:lnTo>
                    <a:pt x="439" y="170"/>
                  </a:lnTo>
                  <a:lnTo>
                    <a:pt x="452" y="200"/>
                  </a:lnTo>
                  <a:lnTo>
                    <a:pt x="465" y="230"/>
                  </a:lnTo>
                  <a:lnTo>
                    <a:pt x="476" y="261"/>
                  </a:lnTo>
                  <a:lnTo>
                    <a:pt x="488" y="290"/>
                  </a:lnTo>
                  <a:lnTo>
                    <a:pt x="497" y="320"/>
                  </a:lnTo>
                  <a:lnTo>
                    <a:pt x="504" y="349"/>
                  </a:lnTo>
                  <a:lnTo>
                    <a:pt x="512" y="378"/>
                  </a:lnTo>
                  <a:lnTo>
                    <a:pt x="518" y="406"/>
                  </a:lnTo>
                  <a:lnTo>
                    <a:pt x="527" y="461"/>
                  </a:lnTo>
                  <a:lnTo>
                    <a:pt x="531" y="511"/>
                  </a:lnTo>
                  <a:lnTo>
                    <a:pt x="531" y="557"/>
                  </a:lnTo>
                  <a:lnTo>
                    <a:pt x="525" y="599"/>
                  </a:lnTo>
                  <a:lnTo>
                    <a:pt x="521" y="624"/>
                  </a:lnTo>
                  <a:lnTo>
                    <a:pt x="515" y="649"/>
                  </a:lnTo>
                  <a:lnTo>
                    <a:pt x="509" y="673"/>
                  </a:lnTo>
                  <a:lnTo>
                    <a:pt x="501" y="697"/>
                  </a:lnTo>
                  <a:lnTo>
                    <a:pt x="494" y="718"/>
                  </a:lnTo>
                  <a:lnTo>
                    <a:pt x="485" y="739"/>
                  </a:lnTo>
                  <a:lnTo>
                    <a:pt x="476" y="758"/>
                  </a:lnTo>
                  <a:lnTo>
                    <a:pt x="467" y="775"/>
                  </a:lnTo>
                  <a:lnTo>
                    <a:pt x="461" y="785"/>
                  </a:lnTo>
                  <a:lnTo>
                    <a:pt x="455" y="796"/>
                  </a:lnTo>
                  <a:lnTo>
                    <a:pt x="449" y="808"/>
                  </a:lnTo>
                  <a:lnTo>
                    <a:pt x="443" y="820"/>
                  </a:lnTo>
                  <a:lnTo>
                    <a:pt x="437" y="833"/>
                  </a:lnTo>
                  <a:lnTo>
                    <a:pt x="431" y="846"/>
                  </a:lnTo>
                  <a:lnTo>
                    <a:pt x="424" y="860"/>
                  </a:lnTo>
                  <a:lnTo>
                    <a:pt x="418" y="876"/>
                  </a:lnTo>
                  <a:lnTo>
                    <a:pt x="410" y="892"/>
                  </a:lnTo>
                  <a:lnTo>
                    <a:pt x="403" y="908"/>
                  </a:lnTo>
                  <a:lnTo>
                    <a:pt x="394" y="926"/>
                  </a:lnTo>
                  <a:lnTo>
                    <a:pt x="386" y="945"/>
                  </a:lnTo>
                  <a:lnTo>
                    <a:pt x="377" y="965"/>
                  </a:lnTo>
                  <a:lnTo>
                    <a:pt x="367" y="984"/>
                  </a:lnTo>
                  <a:lnTo>
                    <a:pt x="357" y="1005"/>
                  </a:lnTo>
                  <a:lnTo>
                    <a:pt x="346" y="1026"/>
                  </a:lnTo>
                  <a:lnTo>
                    <a:pt x="328" y="1066"/>
                  </a:lnTo>
                  <a:lnTo>
                    <a:pt x="310" y="1106"/>
                  </a:lnTo>
                  <a:lnTo>
                    <a:pt x="294" y="1144"/>
                  </a:lnTo>
                  <a:lnTo>
                    <a:pt x="280" y="1181"/>
                  </a:lnTo>
                  <a:lnTo>
                    <a:pt x="268" y="1218"/>
                  </a:lnTo>
                  <a:lnTo>
                    <a:pt x="260" y="1252"/>
                  </a:lnTo>
                  <a:lnTo>
                    <a:pt x="252" y="1285"/>
                  </a:lnTo>
                  <a:lnTo>
                    <a:pt x="249" y="1318"/>
                  </a:lnTo>
                  <a:lnTo>
                    <a:pt x="236" y="1313"/>
                  </a:lnTo>
                  <a:lnTo>
                    <a:pt x="224" y="1306"/>
                  </a:lnTo>
                  <a:lnTo>
                    <a:pt x="212" y="1299"/>
                  </a:lnTo>
                  <a:lnTo>
                    <a:pt x="200" y="1291"/>
                  </a:lnTo>
                  <a:lnTo>
                    <a:pt x="188" y="1284"/>
                  </a:lnTo>
                  <a:lnTo>
                    <a:pt x="177" y="1274"/>
                  </a:lnTo>
                  <a:lnTo>
                    <a:pt x="167" y="1265"/>
                  </a:lnTo>
                  <a:lnTo>
                    <a:pt x="157" y="1256"/>
                  </a:lnTo>
                  <a:lnTo>
                    <a:pt x="148" y="1247"/>
                  </a:lnTo>
                  <a:lnTo>
                    <a:pt x="137" y="1236"/>
                  </a:lnTo>
                  <a:lnTo>
                    <a:pt x="128" y="1226"/>
                  </a:lnTo>
                  <a:lnTo>
                    <a:pt x="119" y="1215"/>
                  </a:lnTo>
                  <a:lnTo>
                    <a:pt x="112" y="1204"/>
                  </a:lnTo>
                  <a:lnTo>
                    <a:pt x="103" y="1193"/>
                  </a:lnTo>
                  <a:lnTo>
                    <a:pt x="94" y="1182"/>
                  </a:lnTo>
                  <a:lnTo>
                    <a:pt x="86" y="1170"/>
                  </a:lnTo>
                  <a:lnTo>
                    <a:pt x="71" y="1148"/>
                  </a:lnTo>
                  <a:lnTo>
                    <a:pt x="58" y="1124"/>
                  </a:lnTo>
                  <a:lnTo>
                    <a:pt x="45" y="1099"/>
                  </a:lnTo>
                  <a:lnTo>
                    <a:pt x="34" y="1071"/>
                  </a:lnTo>
                  <a:lnTo>
                    <a:pt x="24" y="1044"/>
                  </a:lnTo>
                  <a:lnTo>
                    <a:pt x="16" y="1013"/>
                  </a:lnTo>
                  <a:lnTo>
                    <a:pt x="9" y="982"/>
                  </a:lnTo>
                  <a:lnTo>
                    <a:pt x="3" y="94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6165" y="2730"/>
              <a:ext cx="320" cy="441"/>
            </a:xfrm>
            <a:custGeom>
              <a:avLst/>
              <a:gdLst>
                <a:gd name="T0" fmla="*/ 553 w 640"/>
                <a:gd name="T1" fmla="*/ 585 h 881"/>
                <a:gd name="T2" fmla="*/ 531 w 640"/>
                <a:gd name="T3" fmla="*/ 599 h 881"/>
                <a:gd name="T4" fmla="*/ 500 w 640"/>
                <a:gd name="T5" fmla="*/ 615 h 881"/>
                <a:gd name="T6" fmla="*/ 462 w 640"/>
                <a:gd name="T7" fmla="*/ 632 h 881"/>
                <a:gd name="T8" fmla="*/ 423 w 640"/>
                <a:gd name="T9" fmla="*/ 651 h 881"/>
                <a:gd name="T10" fmla="*/ 385 w 640"/>
                <a:gd name="T11" fmla="*/ 669 h 881"/>
                <a:gd name="T12" fmla="*/ 347 w 640"/>
                <a:gd name="T13" fmla="*/ 689 h 881"/>
                <a:gd name="T14" fmla="*/ 312 w 640"/>
                <a:gd name="T15" fmla="*/ 706 h 881"/>
                <a:gd name="T16" fmla="*/ 280 w 640"/>
                <a:gd name="T17" fmla="*/ 719 h 881"/>
                <a:gd name="T18" fmla="*/ 249 w 640"/>
                <a:gd name="T19" fmla="*/ 732 h 881"/>
                <a:gd name="T20" fmla="*/ 210 w 640"/>
                <a:gd name="T21" fmla="*/ 750 h 881"/>
                <a:gd name="T22" fmla="*/ 164 w 640"/>
                <a:gd name="T23" fmla="*/ 773 h 881"/>
                <a:gd name="T24" fmla="*/ 116 w 640"/>
                <a:gd name="T25" fmla="*/ 800 h 881"/>
                <a:gd name="T26" fmla="*/ 74 w 640"/>
                <a:gd name="T27" fmla="*/ 825 h 881"/>
                <a:gd name="T28" fmla="*/ 40 w 640"/>
                <a:gd name="T29" fmla="*/ 847 h 881"/>
                <a:gd name="T30" fmla="*/ 13 w 640"/>
                <a:gd name="T31" fmla="*/ 870 h 881"/>
                <a:gd name="T32" fmla="*/ 0 w 640"/>
                <a:gd name="T33" fmla="*/ 877 h 881"/>
                <a:gd name="T34" fmla="*/ 4 w 640"/>
                <a:gd name="T35" fmla="*/ 863 h 881"/>
                <a:gd name="T36" fmla="*/ 4 w 640"/>
                <a:gd name="T37" fmla="*/ 856 h 881"/>
                <a:gd name="T38" fmla="*/ 0 w 640"/>
                <a:gd name="T39" fmla="*/ 855 h 881"/>
                <a:gd name="T40" fmla="*/ 1 w 640"/>
                <a:gd name="T41" fmla="*/ 844 h 881"/>
                <a:gd name="T42" fmla="*/ 6 w 640"/>
                <a:gd name="T43" fmla="*/ 827 h 881"/>
                <a:gd name="T44" fmla="*/ 16 w 640"/>
                <a:gd name="T45" fmla="*/ 798 h 881"/>
                <a:gd name="T46" fmla="*/ 38 w 640"/>
                <a:gd name="T47" fmla="*/ 747 h 881"/>
                <a:gd name="T48" fmla="*/ 73 w 640"/>
                <a:gd name="T49" fmla="*/ 689 h 881"/>
                <a:gd name="T50" fmla="*/ 118 w 640"/>
                <a:gd name="T51" fmla="*/ 626 h 881"/>
                <a:gd name="T52" fmla="*/ 171 w 640"/>
                <a:gd name="T53" fmla="*/ 564 h 881"/>
                <a:gd name="T54" fmla="*/ 218 w 640"/>
                <a:gd name="T55" fmla="*/ 515 h 881"/>
                <a:gd name="T56" fmla="*/ 258 w 640"/>
                <a:gd name="T57" fmla="*/ 477 h 881"/>
                <a:gd name="T58" fmla="*/ 286 w 640"/>
                <a:gd name="T59" fmla="*/ 450 h 881"/>
                <a:gd name="T60" fmla="*/ 316 w 640"/>
                <a:gd name="T61" fmla="*/ 427 h 881"/>
                <a:gd name="T62" fmla="*/ 352 w 640"/>
                <a:gd name="T63" fmla="*/ 394 h 881"/>
                <a:gd name="T64" fmla="*/ 383 w 640"/>
                <a:gd name="T65" fmla="*/ 363 h 881"/>
                <a:gd name="T66" fmla="*/ 413 w 640"/>
                <a:gd name="T67" fmla="*/ 334 h 881"/>
                <a:gd name="T68" fmla="*/ 440 w 640"/>
                <a:gd name="T69" fmla="*/ 307 h 881"/>
                <a:gd name="T70" fmla="*/ 462 w 640"/>
                <a:gd name="T71" fmla="*/ 279 h 881"/>
                <a:gd name="T72" fmla="*/ 483 w 640"/>
                <a:gd name="T73" fmla="*/ 251 h 881"/>
                <a:gd name="T74" fmla="*/ 500 w 640"/>
                <a:gd name="T75" fmla="*/ 224 h 881"/>
                <a:gd name="T76" fmla="*/ 513 w 640"/>
                <a:gd name="T77" fmla="*/ 193 h 881"/>
                <a:gd name="T78" fmla="*/ 528 w 640"/>
                <a:gd name="T79" fmla="*/ 151 h 881"/>
                <a:gd name="T80" fmla="*/ 543 w 640"/>
                <a:gd name="T81" fmla="*/ 114 h 881"/>
                <a:gd name="T82" fmla="*/ 556 w 640"/>
                <a:gd name="T83" fmla="*/ 84 h 881"/>
                <a:gd name="T84" fmla="*/ 571 w 640"/>
                <a:gd name="T85" fmla="*/ 51 h 881"/>
                <a:gd name="T86" fmla="*/ 588 w 640"/>
                <a:gd name="T87" fmla="*/ 17 h 881"/>
                <a:gd name="T88" fmla="*/ 609 w 640"/>
                <a:gd name="T89" fmla="*/ 19 h 881"/>
                <a:gd name="T90" fmla="*/ 619 w 640"/>
                <a:gd name="T91" fmla="*/ 71 h 881"/>
                <a:gd name="T92" fmla="*/ 625 w 640"/>
                <a:gd name="T93" fmla="*/ 131 h 881"/>
                <a:gd name="T94" fmla="*/ 631 w 640"/>
                <a:gd name="T95" fmla="*/ 200 h 881"/>
                <a:gd name="T96" fmla="*/ 638 w 640"/>
                <a:gd name="T97" fmla="*/ 272 h 881"/>
                <a:gd name="T98" fmla="*/ 640 w 640"/>
                <a:gd name="T99" fmla="*/ 344 h 881"/>
                <a:gd name="T100" fmla="*/ 637 w 640"/>
                <a:gd name="T101" fmla="*/ 406 h 881"/>
                <a:gd name="T102" fmla="*/ 628 w 640"/>
                <a:gd name="T103" fmla="*/ 462 h 881"/>
                <a:gd name="T104" fmla="*/ 616 w 640"/>
                <a:gd name="T105" fmla="*/ 499 h 881"/>
                <a:gd name="T106" fmla="*/ 603 w 640"/>
                <a:gd name="T107" fmla="*/ 524 h 881"/>
                <a:gd name="T108" fmla="*/ 588 w 640"/>
                <a:gd name="T109" fmla="*/ 547 h 881"/>
                <a:gd name="T110" fmla="*/ 570 w 640"/>
                <a:gd name="T111" fmla="*/ 568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0" h="881">
                  <a:moveTo>
                    <a:pt x="561" y="578"/>
                  </a:moveTo>
                  <a:lnTo>
                    <a:pt x="553" y="585"/>
                  </a:lnTo>
                  <a:lnTo>
                    <a:pt x="543" y="593"/>
                  </a:lnTo>
                  <a:lnTo>
                    <a:pt x="531" y="599"/>
                  </a:lnTo>
                  <a:lnTo>
                    <a:pt x="516" y="607"/>
                  </a:lnTo>
                  <a:lnTo>
                    <a:pt x="500" y="615"/>
                  </a:lnTo>
                  <a:lnTo>
                    <a:pt x="482" y="623"/>
                  </a:lnTo>
                  <a:lnTo>
                    <a:pt x="462" y="632"/>
                  </a:lnTo>
                  <a:lnTo>
                    <a:pt x="441" y="641"/>
                  </a:lnTo>
                  <a:lnTo>
                    <a:pt x="423" y="651"/>
                  </a:lnTo>
                  <a:lnTo>
                    <a:pt x="404" y="660"/>
                  </a:lnTo>
                  <a:lnTo>
                    <a:pt x="385" y="669"/>
                  </a:lnTo>
                  <a:lnTo>
                    <a:pt x="365" y="680"/>
                  </a:lnTo>
                  <a:lnTo>
                    <a:pt x="347" y="689"/>
                  </a:lnTo>
                  <a:lnTo>
                    <a:pt x="328" y="698"/>
                  </a:lnTo>
                  <a:lnTo>
                    <a:pt x="312" y="706"/>
                  </a:lnTo>
                  <a:lnTo>
                    <a:pt x="294" y="714"/>
                  </a:lnTo>
                  <a:lnTo>
                    <a:pt x="280" y="719"/>
                  </a:lnTo>
                  <a:lnTo>
                    <a:pt x="265" y="726"/>
                  </a:lnTo>
                  <a:lnTo>
                    <a:pt x="249" y="732"/>
                  </a:lnTo>
                  <a:lnTo>
                    <a:pt x="230" y="740"/>
                  </a:lnTo>
                  <a:lnTo>
                    <a:pt x="210" y="750"/>
                  </a:lnTo>
                  <a:lnTo>
                    <a:pt x="188" y="761"/>
                  </a:lnTo>
                  <a:lnTo>
                    <a:pt x="164" y="773"/>
                  </a:lnTo>
                  <a:lnTo>
                    <a:pt x="140" y="786"/>
                  </a:lnTo>
                  <a:lnTo>
                    <a:pt x="116" y="800"/>
                  </a:lnTo>
                  <a:lnTo>
                    <a:pt x="95" y="812"/>
                  </a:lnTo>
                  <a:lnTo>
                    <a:pt x="74" y="825"/>
                  </a:lnTo>
                  <a:lnTo>
                    <a:pt x="56" y="835"/>
                  </a:lnTo>
                  <a:lnTo>
                    <a:pt x="40" y="847"/>
                  </a:lnTo>
                  <a:lnTo>
                    <a:pt x="27" y="859"/>
                  </a:lnTo>
                  <a:lnTo>
                    <a:pt x="13" y="870"/>
                  </a:lnTo>
                  <a:lnTo>
                    <a:pt x="3" y="881"/>
                  </a:lnTo>
                  <a:lnTo>
                    <a:pt x="0" y="877"/>
                  </a:lnTo>
                  <a:lnTo>
                    <a:pt x="1" y="870"/>
                  </a:lnTo>
                  <a:lnTo>
                    <a:pt x="4" y="863"/>
                  </a:lnTo>
                  <a:lnTo>
                    <a:pt x="6" y="859"/>
                  </a:lnTo>
                  <a:lnTo>
                    <a:pt x="4" y="856"/>
                  </a:lnTo>
                  <a:lnTo>
                    <a:pt x="3" y="855"/>
                  </a:lnTo>
                  <a:lnTo>
                    <a:pt x="0" y="855"/>
                  </a:lnTo>
                  <a:lnTo>
                    <a:pt x="0" y="851"/>
                  </a:lnTo>
                  <a:lnTo>
                    <a:pt x="1" y="844"/>
                  </a:lnTo>
                  <a:lnTo>
                    <a:pt x="3" y="837"/>
                  </a:lnTo>
                  <a:lnTo>
                    <a:pt x="6" y="827"/>
                  </a:lnTo>
                  <a:lnTo>
                    <a:pt x="9" y="819"/>
                  </a:lnTo>
                  <a:lnTo>
                    <a:pt x="16" y="798"/>
                  </a:lnTo>
                  <a:lnTo>
                    <a:pt x="27" y="773"/>
                  </a:lnTo>
                  <a:lnTo>
                    <a:pt x="38" y="747"/>
                  </a:lnTo>
                  <a:lnTo>
                    <a:pt x="55" y="719"/>
                  </a:lnTo>
                  <a:lnTo>
                    <a:pt x="73" y="689"/>
                  </a:lnTo>
                  <a:lnTo>
                    <a:pt x="94" y="657"/>
                  </a:lnTo>
                  <a:lnTo>
                    <a:pt x="118" y="626"/>
                  </a:lnTo>
                  <a:lnTo>
                    <a:pt x="146" y="591"/>
                  </a:lnTo>
                  <a:lnTo>
                    <a:pt x="171" y="564"/>
                  </a:lnTo>
                  <a:lnTo>
                    <a:pt x="195" y="539"/>
                  </a:lnTo>
                  <a:lnTo>
                    <a:pt x="218" y="515"/>
                  </a:lnTo>
                  <a:lnTo>
                    <a:pt x="238" y="495"/>
                  </a:lnTo>
                  <a:lnTo>
                    <a:pt x="258" y="477"/>
                  </a:lnTo>
                  <a:lnTo>
                    <a:pt x="274" y="462"/>
                  </a:lnTo>
                  <a:lnTo>
                    <a:pt x="286" y="450"/>
                  </a:lnTo>
                  <a:lnTo>
                    <a:pt x="297" y="442"/>
                  </a:lnTo>
                  <a:lnTo>
                    <a:pt x="316" y="427"/>
                  </a:lnTo>
                  <a:lnTo>
                    <a:pt x="334" y="409"/>
                  </a:lnTo>
                  <a:lnTo>
                    <a:pt x="352" y="394"/>
                  </a:lnTo>
                  <a:lnTo>
                    <a:pt x="368" y="379"/>
                  </a:lnTo>
                  <a:lnTo>
                    <a:pt x="383" y="363"/>
                  </a:lnTo>
                  <a:lnTo>
                    <a:pt x="398" y="349"/>
                  </a:lnTo>
                  <a:lnTo>
                    <a:pt x="413" y="334"/>
                  </a:lnTo>
                  <a:lnTo>
                    <a:pt x="426" y="320"/>
                  </a:lnTo>
                  <a:lnTo>
                    <a:pt x="440" y="307"/>
                  </a:lnTo>
                  <a:lnTo>
                    <a:pt x="452" y="293"/>
                  </a:lnTo>
                  <a:lnTo>
                    <a:pt x="462" y="279"/>
                  </a:lnTo>
                  <a:lnTo>
                    <a:pt x="473" y="266"/>
                  </a:lnTo>
                  <a:lnTo>
                    <a:pt x="483" y="251"/>
                  </a:lnTo>
                  <a:lnTo>
                    <a:pt x="491" y="238"/>
                  </a:lnTo>
                  <a:lnTo>
                    <a:pt x="500" y="224"/>
                  </a:lnTo>
                  <a:lnTo>
                    <a:pt x="506" y="209"/>
                  </a:lnTo>
                  <a:lnTo>
                    <a:pt x="513" y="193"/>
                  </a:lnTo>
                  <a:lnTo>
                    <a:pt x="520" y="174"/>
                  </a:lnTo>
                  <a:lnTo>
                    <a:pt x="528" y="151"/>
                  </a:lnTo>
                  <a:lnTo>
                    <a:pt x="537" y="127"/>
                  </a:lnTo>
                  <a:lnTo>
                    <a:pt x="543" y="114"/>
                  </a:lnTo>
                  <a:lnTo>
                    <a:pt x="549" y="100"/>
                  </a:lnTo>
                  <a:lnTo>
                    <a:pt x="556" y="84"/>
                  </a:lnTo>
                  <a:lnTo>
                    <a:pt x="564" y="68"/>
                  </a:lnTo>
                  <a:lnTo>
                    <a:pt x="571" y="51"/>
                  </a:lnTo>
                  <a:lnTo>
                    <a:pt x="579" y="35"/>
                  </a:lnTo>
                  <a:lnTo>
                    <a:pt x="588" y="17"/>
                  </a:lnTo>
                  <a:lnTo>
                    <a:pt x="598" y="0"/>
                  </a:lnTo>
                  <a:lnTo>
                    <a:pt x="609" y="19"/>
                  </a:lnTo>
                  <a:lnTo>
                    <a:pt x="615" y="43"/>
                  </a:lnTo>
                  <a:lnTo>
                    <a:pt x="619" y="71"/>
                  </a:lnTo>
                  <a:lnTo>
                    <a:pt x="622" y="98"/>
                  </a:lnTo>
                  <a:lnTo>
                    <a:pt x="625" y="131"/>
                  </a:lnTo>
                  <a:lnTo>
                    <a:pt x="628" y="164"/>
                  </a:lnTo>
                  <a:lnTo>
                    <a:pt x="631" y="200"/>
                  </a:lnTo>
                  <a:lnTo>
                    <a:pt x="635" y="234"/>
                  </a:lnTo>
                  <a:lnTo>
                    <a:pt x="638" y="272"/>
                  </a:lnTo>
                  <a:lnTo>
                    <a:pt x="640" y="308"/>
                  </a:lnTo>
                  <a:lnTo>
                    <a:pt x="640" y="344"/>
                  </a:lnTo>
                  <a:lnTo>
                    <a:pt x="638" y="375"/>
                  </a:lnTo>
                  <a:lnTo>
                    <a:pt x="637" y="406"/>
                  </a:lnTo>
                  <a:lnTo>
                    <a:pt x="634" y="435"/>
                  </a:lnTo>
                  <a:lnTo>
                    <a:pt x="628" y="462"/>
                  </a:lnTo>
                  <a:lnTo>
                    <a:pt x="620" y="486"/>
                  </a:lnTo>
                  <a:lnTo>
                    <a:pt x="616" y="499"/>
                  </a:lnTo>
                  <a:lnTo>
                    <a:pt x="610" y="512"/>
                  </a:lnTo>
                  <a:lnTo>
                    <a:pt x="603" y="524"/>
                  </a:lnTo>
                  <a:lnTo>
                    <a:pt x="595" y="535"/>
                  </a:lnTo>
                  <a:lnTo>
                    <a:pt x="588" y="547"/>
                  </a:lnTo>
                  <a:lnTo>
                    <a:pt x="579" y="557"/>
                  </a:lnTo>
                  <a:lnTo>
                    <a:pt x="570" y="568"/>
                  </a:lnTo>
                  <a:lnTo>
                    <a:pt x="561" y="5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582" y="2672"/>
              <a:ext cx="398" cy="495"/>
            </a:xfrm>
            <a:custGeom>
              <a:avLst/>
              <a:gdLst>
                <a:gd name="T0" fmla="*/ 139 w 796"/>
                <a:gd name="T1" fmla="*/ 622 h 991"/>
                <a:gd name="T2" fmla="*/ 121 w 796"/>
                <a:gd name="T3" fmla="*/ 595 h 991"/>
                <a:gd name="T4" fmla="*/ 103 w 796"/>
                <a:gd name="T5" fmla="*/ 566 h 991"/>
                <a:gd name="T6" fmla="*/ 85 w 796"/>
                <a:gd name="T7" fmla="*/ 535 h 991"/>
                <a:gd name="T8" fmla="*/ 69 w 796"/>
                <a:gd name="T9" fmla="*/ 502 h 991"/>
                <a:gd name="T10" fmla="*/ 54 w 796"/>
                <a:gd name="T11" fmla="*/ 466 h 991"/>
                <a:gd name="T12" fmla="*/ 39 w 796"/>
                <a:gd name="T13" fmla="*/ 429 h 991"/>
                <a:gd name="T14" fmla="*/ 27 w 796"/>
                <a:gd name="T15" fmla="*/ 392 h 991"/>
                <a:gd name="T16" fmla="*/ 11 w 796"/>
                <a:gd name="T17" fmla="*/ 330 h 991"/>
                <a:gd name="T18" fmla="*/ 0 w 796"/>
                <a:gd name="T19" fmla="*/ 241 h 991"/>
                <a:gd name="T20" fmla="*/ 6 w 796"/>
                <a:gd name="T21" fmla="*/ 171 h 991"/>
                <a:gd name="T22" fmla="*/ 20 w 796"/>
                <a:gd name="T23" fmla="*/ 123 h 991"/>
                <a:gd name="T24" fmla="*/ 45 w 796"/>
                <a:gd name="T25" fmla="*/ 75 h 991"/>
                <a:gd name="T26" fmla="*/ 79 w 796"/>
                <a:gd name="T27" fmla="*/ 25 h 991"/>
                <a:gd name="T28" fmla="*/ 112 w 796"/>
                <a:gd name="T29" fmla="*/ 21 h 991"/>
                <a:gd name="T30" fmla="*/ 141 w 796"/>
                <a:gd name="T31" fmla="*/ 62 h 991"/>
                <a:gd name="T32" fmla="*/ 173 w 796"/>
                <a:gd name="T33" fmla="*/ 101 h 991"/>
                <a:gd name="T34" fmla="*/ 208 w 796"/>
                <a:gd name="T35" fmla="*/ 141 h 991"/>
                <a:gd name="T36" fmla="*/ 242 w 796"/>
                <a:gd name="T37" fmla="*/ 179 h 991"/>
                <a:gd name="T38" fmla="*/ 275 w 796"/>
                <a:gd name="T39" fmla="*/ 217 h 991"/>
                <a:gd name="T40" fmla="*/ 308 w 796"/>
                <a:gd name="T41" fmla="*/ 258 h 991"/>
                <a:gd name="T42" fmla="*/ 337 w 796"/>
                <a:gd name="T43" fmla="*/ 297 h 991"/>
                <a:gd name="T44" fmla="*/ 361 w 796"/>
                <a:gd name="T45" fmla="*/ 332 h 991"/>
                <a:gd name="T46" fmla="*/ 381 w 796"/>
                <a:gd name="T47" fmla="*/ 361 h 991"/>
                <a:gd name="T48" fmla="*/ 402 w 796"/>
                <a:gd name="T49" fmla="*/ 391 h 991"/>
                <a:gd name="T50" fmla="*/ 424 w 796"/>
                <a:gd name="T51" fmla="*/ 421 h 991"/>
                <a:gd name="T52" fmla="*/ 445 w 796"/>
                <a:gd name="T53" fmla="*/ 453 h 991"/>
                <a:gd name="T54" fmla="*/ 466 w 796"/>
                <a:gd name="T55" fmla="*/ 487 h 991"/>
                <a:gd name="T56" fmla="*/ 487 w 796"/>
                <a:gd name="T57" fmla="*/ 523 h 991"/>
                <a:gd name="T58" fmla="*/ 508 w 796"/>
                <a:gd name="T59" fmla="*/ 561 h 991"/>
                <a:gd name="T60" fmla="*/ 529 w 796"/>
                <a:gd name="T61" fmla="*/ 606 h 991"/>
                <a:gd name="T62" fmla="*/ 554 w 796"/>
                <a:gd name="T63" fmla="*/ 657 h 991"/>
                <a:gd name="T64" fmla="*/ 584 w 796"/>
                <a:gd name="T65" fmla="*/ 710 h 991"/>
                <a:gd name="T66" fmla="*/ 615 w 796"/>
                <a:gd name="T67" fmla="*/ 764 h 991"/>
                <a:gd name="T68" fmla="*/ 648 w 796"/>
                <a:gd name="T69" fmla="*/ 815 h 991"/>
                <a:gd name="T70" fmla="*/ 685 w 796"/>
                <a:gd name="T71" fmla="*/ 867 h 991"/>
                <a:gd name="T72" fmla="*/ 725 w 796"/>
                <a:gd name="T73" fmla="*/ 916 h 991"/>
                <a:gd name="T74" fmla="*/ 772 w 796"/>
                <a:gd name="T75" fmla="*/ 959 h 991"/>
                <a:gd name="T76" fmla="*/ 773 w 796"/>
                <a:gd name="T77" fmla="*/ 984 h 991"/>
                <a:gd name="T78" fmla="*/ 730 w 796"/>
                <a:gd name="T79" fmla="*/ 989 h 991"/>
                <a:gd name="T80" fmla="*/ 690 w 796"/>
                <a:gd name="T81" fmla="*/ 991 h 991"/>
                <a:gd name="T82" fmla="*/ 651 w 796"/>
                <a:gd name="T83" fmla="*/ 988 h 991"/>
                <a:gd name="T84" fmla="*/ 615 w 796"/>
                <a:gd name="T85" fmla="*/ 982 h 991"/>
                <a:gd name="T86" fmla="*/ 582 w 796"/>
                <a:gd name="T87" fmla="*/ 971 h 991"/>
                <a:gd name="T88" fmla="*/ 549 w 796"/>
                <a:gd name="T89" fmla="*/ 957 h 991"/>
                <a:gd name="T90" fmla="*/ 521 w 796"/>
                <a:gd name="T91" fmla="*/ 939 h 991"/>
                <a:gd name="T92" fmla="*/ 493 w 796"/>
                <a:gd name="T93" fmla="*/ 922 h 991"/>
                <a:gd name="T94" fmla="*/ 466 w 796"/>
                <a:gd name="T95" fmla="*/ 904 h 991"/>
                <a:gd name="T96" fmla="*/ 439 w 796"/>
                <a:gd name="T97" fmla="*/ 885 h 991"/>
                <a:gd name="T98" fmla="*/ 412 w 796"/>
                <a:gd name="T99" fmla="*/ 867 h 991"/>
                <a:gd name="T100" fmla="*/ 388 w 796"/>
                <a:gd name="T101" fmla="*/ 847 h 991"/>
                <a:gd name="T102" fmla="*/ 364 w 796"/>
                <a:gd name="T103" fmla="*/ 826 h 991"/>
                <a:gd name="T104" fmla="*/ 340 w 796"/>
                <a:gd name="T105" fmla="*/ 806 h 991"/>
                <a:gd name="T106" fmla="*/ 320 w 796"/>
                <a:gd name="T107" fmla="*/ 786 h 991"/>
                <a:gd name="T108" fmla="*/ 284 w 796"/>
                <a:gd name="T109" fmla="*/ 756 h 991"/>
                <a:gd name="T110" fmla="*/ 238 w 796"/>
                <a:gd name="T111" fmla="*/ 718 h 991"/>
                <a:gd name="T112" fmla="*/ 196 w 796"/>
                <a:gd name="T113" fmla="*/ 684 h 991"/>
                <a:gd name="T114" fmla="*/ 163 w 796"/>
                <a:gd name="T115" fmla="*/ 651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6" h="991">
                  <a:moveTo>
                    <a:pt x="149" y="634"/>
                  </a:moveTo>
                  <a:lnTo>
                    <a:pt x="139" y="622"/>
                  </a:lnTo>
                  <a:lnTo>
                    <a:pt x="130" y="609"/>
                  </a:lnTo>
                  <a:lnTo>
                    <a:pt x="121" y="595"/>
                  </a:lnTo>
                  <a:lnTo>
                    <a:pt x="112" y="581"/>
                  </a:lnTo>
                  <a:lnTo>
                    <a:pt x="103" y="566"/>
                  </a:lnTo>
                  <a:lnTo>
                    <a:pt x="94" y="551"/>
                  </a:lnTo>
                  <a:lnTo>
                    <a:pt x="85" y="535"/>
                  </a:lnTo>
                  <a:lnTo>
                    <a:pt x="76" y="519"/>
                  </a:lnTo>
                  <a:lnTo>
                    <a:pt x="69" y="502"/>
                  </a:lnTo>
                  <a:lnTo>
                    <a:pt x="61" y="485"/>
                  </a:lnTo>
                  <a:lnTo>
                    <a:pt x="54" y="466"/>
                  </a:lnTo>
                  <a:lnTo>
                    <a:pt x="47" y="448"/>
                  </a:lnTo>
                  <a:lnTo>
                    <a:pt x="39" y="429"/>
                  </a:lnTo>
                  <a:lnTo>
                    <a:pt x="33" y="411"/>
                  </a:lnTo>
                  <a:lnTo>
                    <a:pt x="27" y="392"/>
                  </a:lnTo>
                  <a:lnTo>
                    <a:pt x="21" y="374"/>
                  </a:lnTo>
                  <a:lnTo>
                    <a:pt x="11" y="330"/>
                  </a:lnTo>
                  <a:lnTo>
                    <a:pt x="3" y="286"/>
                  </a:lnTo>
                  <a:lnTo>
                    <a:pt x="0" y="241"/>
                  </a:lnTo>
                  <a:lnTo>
                    <a:pt x="2" y="193"/>
                  </a:lnTo>
                  <a:lnTo>
                    <a:pt x="6" y="171"/>
                  </a:lnTo>
                  <a:lnTo>
                    <a:pt x="12" y="147"/>
                  </a:lnTo>
                  <a:lnTo>
                    <a:pt x="20" y="123"/>
                  </a:lnTo>
                  <a:lnTo>
                    <a:pt x="32" y="98"/>
                  </a:lnTo>
                  <a:lnTo>
                    <a:pt x="45" y="75"/>
                  </a:lnTo>
                  <a:lnTo>
                    <a:pt x="61" y="50"/>
                  </a:lnTo>
                  <a:lnTo>
                    <a:pt x="79" y="25"/>
                  </a:lnTo>
                  <a:lnTo>
                    <a:pt x="102" y="0"/>
                  </a:lnTo>
                  <a:lnTo>
                    <a:pt x="112" y="21"/>
                  </a:lnTo>
                  <a:lnTo>
                    <a:pt x="126" y="42"/>
                  </a:lnTo>
                  <a:lnTo>
                    <a:pt x="141" y="62"/>
                  </a:lnTo>
                  <a:lnTo>
                    <a:pt x="157" y="81"/>
                  </a:lnTo>
                  <a:lnTo>
                    <a:pt x="173" y="101"/>
                  </a:lnTo>
                  <a:lnTo>
                    <a:pt x="190" y="121"/>
                  </a:lnTo>
                  <a:lnTo>
                    <a:pt x="208" y="141"/>
                  </a:lnTo>
                  <a:lnTo>
                    <a:pt x="226" y="160"/>
                  </a:lnTo>
                  <a:lnTo>
                    <a:pt x="242" y="179"/>
                  </a:lnTo>
                  <a:lnTo>
                    <a:pt x="258" y="199"/>
                  </a:lnTo>
                  <a:lnTo>
                    <a:pt x="275" y="217"/>
                  </a:lnTo>
                  <a:lnTo>
                    <a:pt x="291" y="237"/>
                  </a:lnTo>
                  <a:lnTo>
                    <a:pt x="308" y="258"/>
                  </a:lnTo>
                  <a:lnTo>
                    <a:pt x="323" y="278"/>
                  </a:lnTo>
                  <a:lnTo>
                    <a:pt x="337" y="297"/>
                  </a:lnTo>
                  <a:lnTo>
                    <a:pt x="351" y="317"/>
                  </a:lnTo>
                  <a:lnTo>
                    <a:pt x="361" y="332"/>
                  </a:lnTo>
                  <a:lnTo>
                    <a:pt x="372" y="346"/>
                  </a:lnTo>
                  <a:lnTo>
                    <a:pt x="381" y="361"/>
                  </a:lnTo>
                  <a:lnTo>
                    <a:pt x="391" y="375"/>
                  </a:lnTo>
                  <a:lnTo>
                    <a:pt x="402" y="391"/>
                  </a:lnTo>
                  <a:lnTo>
                    <a:pt x="412" y="406"/>
                  </a:lnTo>
                  <a:lnTo>
                    <a:pt x="424" y="421"/>
                  </a:lnTo>
                  <a:lnTo>
                    <a:pt x="434" y="437"/>
                  </a:lnTo>
                  <a:lnTo>
                    <a:pt x="445" y="453"/>
                  </a:lnTo>
                  <a:lnTo>
                    <a:pt x="455" y="470"/>
                  </a:lnTo>
                  <a:lnTo>
                    <a:pt x="466" y="487"/>
                  </a:lnTo>
                  <a:lnTo>
                    <a:pt x="476" y="504"/>
                  </a:lnTo>
                  <a:lnTo>
                    <a:pt x="487" y="523"/>
                  </a:lnTo>
                  <a:lnTo>
                    <a:pt x="497" y="541"/>
                  </a:lnTo>
                  <a:lnTo>
                    <a:pt x="508" y="561"/>
                  </a:lnTo>
                  <a:lnTo>
                    <a:pt x="517" y="581"/>
                  </a:lnTo>
                  <a:lnTo>
                    <a:pt x="529" y="606"/>
                  </a:lnTo>
                  <a:lnTo>
                    <a:pt x="540" y="631"/>
                  </a:lnTo>
                  <a:lnTo>
                    <a:pt x="554" y="657"/>
                  </a:lnTo>
                  <a:lnTo>
                    <a:pt x="569" y="684"/>
                  </a:lnTo>
                  <a:lnTo>
                    <a:pt x="584" y="710"/>
                  </a:lnTo>
                  <a:lnTo>
                    <a:pt x="599" y="736"/>
                  </a:lnTo>
                  <a:lnTo>
                    <a:pt x="615" y="764"/>
                  </a:lnTo>
                  <a:lnTo>
                    <a:pt x="631" y="790"/>
                  </a:lnTo>
                  <a:lnTo>
                    <a:pt x="648" y="815"/>
                  </a:lnTo>
                  <a:lnTo>
                    <a:pt x="667" y="842"/>
                  </a:lnTo>
                  <a:lnTo>
                    <a:pt x="685" y="867"/>
                  </a:lnTo>
                  <a:lnTo>
                    <a:pt x="705" y="891"/>
                  </a:lnTo>
                  <a:lnTo>
                    <a:pt x="725" y="916"/>
                  </a:lnTo>
                  <a:lnTo>
                    <a:pt x="748" y="938"/>
                  </a:lnTo>
                  <a:lnTo>
                    <a:pt x="772" y="959"/>
                  </a:lnTo>
                  <a:lnTo>
                    <a:pt x="796" y="980"/>
                  </a:lnTo>
                  <a:lnTo>
                    <a:pt x="773" y="984"/>
                  </a:lnTo>
                  <a:lnTo>
                    <a:pt x="751" y="987"/>
                  </a:lnTo>
                  <a:lnTo>
                    <a:pt x="730" y="989"/>
                  </a:lnTo>
                  <a:lnTo>
                    <a:pt x="709" y="991"/>
                  </a:lnTo>
                  <a:lnTo>
                    <a:pt x="690" y="991"/>
                  </a:lnTo>
                  <a:lnTo>
                    <a:pt x="669" y="989"/>
                  </a:lnTo>
                  <a:lnTo>
                    <a:pt x="651" y="988"/>
                  </a:lnTo>
                  <a:lnTo>
                    <a:pt x="633" y="986"/>
                  </a:lnTo>
                  <a:lnTo>
                    <a:pt x="615" y="982"/>
                  </a:lnTo>
                  <a:lnTo>
                    <a:pt x="599" y="976"/>
                  </a:lnTo>
                  <a:lnTo>
                    <a:pt x="582" y="971"/>
                  </a:lnTo>
                  <a:lnTo>
                    <a:pt x="566" y="964"/>
                  </a:lnTo>
                  <a:lnTo>
                    <a:pt x="549" y="957"/>
                  </a:lnTo>
                  <a:lnTo>
                    <a:pt x="534" y="949"/>
                  </a:lnTo>
                  <a:lnTo>
                    <a:pt x="521" y="939"/>
                  </a:lnTo>
                  <a:lnTo>
                    <a:pt x="506" y="930"/>
                  </a:lnTo>
                  <a:lnTo>
                    <a:pt x="493" y="922"/>
                  </a:lnTo>
                  <a:lnTo>
                    <a:pt x="479" y="913"/>
                  </a:lnTo>
                  <a:lnTo>
                    <a:pt x="466" y="904"/>
                  </a:lnTo>
                  <a:lnTo>
                    <a:pt x="452" y="895"/>
                  </a:lnTo>
                  <a:lnTo>
                    <a:pt x="439" y="885"/>
                  </a:lnTo>
                  <a:lnTo>
                    <a:pt x="426" y="876"/>
                  </a:lnTo>
                  <a:lnTo>
                    <a:pt x="412" y="867"/>
                  </a:lnTo>
                  <a:lnTo>
                    <a:pt x="400" y="858"/>
                  </a:lnTo>
                  <a:lnTo>
                    <a:pt x="388" y="847"/>
                  </a:lnTo>
                  <a:lnTo>
                    <a:pt x="376" y="837"/>
                  </a:lnTo>
                  <a:lnTo>
                    <a:pt x="364" y="826"/>
                  </a:lnTo>
                  <a:lnTo>
                    <a:pt x="352" y="815"/>
                  </a:lnTo>
                  <a:lnTo>
                    <a:pt x="340" y="806"/>
                  </a:lnTo>
                  <a:lnTo>
                    <a:pt x="330" y="796"/>
                  </a:lnTo>
                  <a:lnTo>
                    <a:pt x="320" y="786"/>
                  </a:lnTo>
                  <a:lnTo>
                    <a:pt x="309" y="777"/>
                  </a:lnTo>
                  <a:lnTo>
                    <a:pt x="284" y="756"/>
                  </a:lnTo>
                  <a:lnTo>
                    <a:pt x="260" y="736"/>
                  </a:lnTo>
                  <a:lnTo>
                    <a:pt x="238" y="718"/>
                  </a:lnTo>
                  <a:lnTo>
                    <a:pt x="217" y="701"/>
                  </a:lnTo>
                  <a:lnTo>
                    <a:pt x="196" y="684"/>
                  </a:lnTo>
                  <a:lnTo>
                    <a:pt x="178" y="667"/>
                  </a:lnTo>
                  <a:lnTo>
                    <a:pt x="163" y="651"/>
                  </a:lnTo>
                  <a:lnTo>
                    <a:pt x="149" y="63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263 h 3612"/>
                <a:gd name="T6" fmla="*/ 0 w 2561"/>
                <a:gd name="T7" fmla="*/ 1131 h 3612"/>
                <a:gd name="T8" fmla="*/ 0 w 2561"/>
                <a:gd name="T9" fmla="*/ 1001 h 3612"/>
                <a:gd name="T10" fmla="*/ 0 w 2561"/>
                <a:gd name="T11" fmla="*/ 805 h 3612"/>
                <a:gd name="T12" fmla="*/ 1099 w 2561"/>
                <a:gd name="T13" fmla="*/ 970 h 3612"/>
                <a:gd name="T14" fmla="*/ 917 w 2561"/>
                <a:gd name="T15" fmla="*/ 0 h 3612"/>
                <a:gd name="T16" fmla="*/ 982 w 2561"/>
                <a:gd name="T17" fmla="*/ 0 h 3612"/>
                <a:gd name="T18" fmla="*/ 1042 w 2561"/>
                <a:gd name="T19" fmla="*/ 0 h 3612"/>
                <a:gd name="T20" fmla="*/ 1093 w 2561"/>
                <a:gd name="T21" fmla="*/ 0 h 3612"/>
                <a:gd name="T22" fmla="*/ 1138 w 2561"/>
                <a:gd name="T23" fmla="*/ 0 h 3612"/>
                <a:gd name="T24" fmla="*/ 1179 w 2561"/>
                <a:gd name="T25" fmla="*/ 0 h 3612"/>
                <a:gd name="T26" fmla="*/ 1217 w 2561"/>
                <a:gd name="T27" fmla="*/ 0 h 3612"/>
                <a:gd name="T28" fmla="*/ 1251 w 2561"/>
                <a:gd name="T29" fmla="*/ 0 h 3612"/>
                <a:gd name="T30" fmla="*/ 1285 w 2561"/>
                <a:gd name="T31" fmla="*/ 0 h 3612"/>
                <a:gd name="T32" fmla="*/ 1320 w 2561"/>
                <a:gd name="T33" fmla="*/ 0 h 3612"/>
                <a:gd name="T34" fmla="*/ 1354 w 2561"/>
                <a:gd name="T35" fmla="*/ 0 h 3612"/>
                <a:gd name="T36" fmla="*/ 1391 w 2561"/>
                <a:gd name="T37" fmla="*/ 0 h 3612"/>
                <a:gd name="T38" fmla="*/ 1432 w 2561"/>
                <a:gd name="T39" fmla="*/ 0 h 3612"/>
                <a:gd name="T40" fmla="*/ 1476 w 2561"/>
                <a:gd name="T41" fmla="*/ 0 h 3612"/>
                <a:gd name="T42" fmla="*/ 1527 w 2561"/>
                <a:gd name="T43" fmla="*/ 0 h 3612"/>
                <a:gd name="T44" fmla="*/ 1584 w 2561"/>
                <a:gd name="T45" fmla="*/ 0 h 3612"/>
                <a:gd name="T46" fmla="*/ 1649 w 2561"/>
                <a:gd name="T47" fmla="*/ 0 h 3612"/>
                <a:gd name="T48" fmla="*/ 1461 w 2561"/>
                <a:gd name="T49" fmla="*/ 970 h 3612"/>
                <a:gd name="T50" fmla="*/ 2561 w 2561"/>
                <a:gd name="T51" fmla="*/ 801 h 3612"/>
                <a:gd name="T52" fmla="*/ 2561 w 2561"/>
                <a:gd name="T53" fmla="*/ 999 h 3612"/>
                <a:gd name="T54" fmla="*/ 2561 w 2561"/>
                <a:gd name="T55" fmla="*/ 1130 h 3612"/>
                <a:gd name="T56" fmla="*/ 2561 w 2561"/>
                <a:gd name="T57" fmla="*/ 1260 h 3612"/>
                <a:gd name="T58" fmla="*/ 2561 w 2561"/>
                <a:gd name="T59" fmla="*/ 1457 h 3612"/>
                <a:gd name="T60" fmla="*/ 1502 w 2561"/>
                <a:gd name="T61" fmla="*/ 1290 h 3612"/>
                <a:gd name="T62" fmla="*/ 1499 w 2561"/>
                <a:gd name="T63" fmla="*/ 3612 h 3612"/>
                <a:gd name="T64" fmla="*/ 1434 w 2561"/>
                <a:gd name="T65" fmla="*/ 3612 h 3612"/>
                <a:gd name="T66" fmla="*/ 1385 w 2561"/>
                <a:gd name="T67" fmla="*/ 3612 h 3612"/>
                <a:gd name="T68" fmla="*/ 1348 w 2561"/>
                <a:gd name="T69" fmla="*/ 3612 h 3612"/>
                <a:gd name="T70" fmla="*/ 1321 w 2561"/>
                <a:gd name="T71" fmla="*/ 3612 h 3612"/>
                <a:gd name="T72" fmla="*/ 1302 w 2561"/>
                <a:gd name="T73" fmla="*/ 3612 h 3612"/>
                <a:gd name="T74" fmla="*/ 1288 w 2561"/>
                <a:gd name="T75" fmla="*/ 3612 h 3612"/>
                <a:gd name="T76" fmla="*/ 1281 w 2561"/>
                <a:gd name="T77" fmla="*/ 3612 h 3612"/>
                <a:gd name="T78" fmla="*/ 1275 w 2561"/>
                <a:gd name="T79" fmla="*/ 3612 h 3612"/>
                <a:gd name="T80" fmla="*/ 1267 w 2561"/>
                <a:gd name="T81" fmla="*/ 3612 h 3612"/>
                <a:gd name="T82" fmla="*/ 1260 w 2561"/>
                <a:gd name="T83" fmla="*/ 3612 h 3612"/>
                <a:gd name="T84" fmla="*/ 1246 w 2561"/>
                <a:gd name="T85" fmla="*/ 3612 h 3612"/>
                <a:gd name="T86" fmla="*/ 1229 w 2561"/>
                <a:gd name="T87" fmla="*/ 3612 h 3612"/>
                <a:gd name="T88" fmla="*/ 1202 w 2561"/>
                <a:gd name="T89" fmla="*/ 3612 h 3612"/>
                <a:gd name="T90" fmla="*/ 1166 w 2561"/>
                <a:gd name="T91" fmla="*/ 3612 h 3612"/>
                <a:gd name="T92" fmla="*/ 1117 w 2561"/>
                <a:gd name="T93" fmla="*/ 3612 h 3612"/>
                <a:gd name="T94" fmla="*/ 1054 w 2561"/>
                <a:gd name="T95" fmla="*/ 3612 h 3612"/>
                <a:gd name="T96" fmla="*/ 1058 w 2561"/>
                <a:gd name="T97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462 h 3612"/>
                <a:gd name="T6" fmla="*/ 0 w 2561"/>
                <a:gd name="T7" fmla="*/ 1263 h 3612"/>
                <a:gd name="T8" fmla="*/ 0 w 2561"/>
                <a:gd name="T9" fmla="*/ 1131 h 3612"/>
                <a:gd name="T10" fmla="*/ 0 w 2561"/>
                <a:gd name="T11" fmla="*/ 1001 h 3612"/>
                <a:gd name="T12" fmla="*/ 0 w 2561"/>
                <a:gd name="T13" fmla="*/ 805 h 3612"/>
                <a:gd name="T14" fmla="*/ 1099 w 2561"/>
                <a:gd name="T15" fmla="*/ 970 h 3612"/>
                <a:gd name="T16" fmla="*/ 917 w 2561"/>
                <a:gd name="T17" fmla="*/ 0 h 3612"/>
                <a:gd name="T18" fmla="*/ 917 w 2561"/>
                <a:gd name="T19" fmla="*/ 0 h 3612"/>
                <a:gd name="T20" fmla="*/ 982 w 2561"/>
                <a:gd name="T21" fmla="*/ 0 h 3612"/>
                <a:gd name="T22" fmla="*/ 1042 w 2561"/>
                <a:gd name="T23" fmla="*/ 0 h 3612"/>
                <a:gd name="T24" fmla="*/ 1093 w 2561"/>
                <a:gd name="T25" fmla="*/ 0 h 3612"/>
                <a:gd name="T26" fmla="*/ 1138 w 2561"/>
                <a:gd name="T27" fmla="*/ 0 h 3612"/>
                <a:gd name="T28" fmla="*/ 1179 w 2561"/>
                <a:gd name="T29" fmla="*/ 0 h 3612"/>
                <a:gd name="T30" fmla="*/ 1217 w 2561"/>
                <a:gd name="T31" fmla="*/ 0 h 3612"/>
                <a:gd name="T32" fmla="*/ 1251 w 2561"/>
                <a:gd name="T33" fmla="*/ 0 h 3612"/>
                <a:gd name="T34" fmla="*/ 1285 w 2561"/>
                <a:gd name="T35" fmla="*/ 0 h 3612"/>
                <a:gd name="T36" fmla="*/ 1320 w 2561"/>
                <a:gd name="T37" fmla="*/ 0 h 3612"/>
                <a:gd name="T38" fmla="*/ 1354 w 2561"/>
                <a:gd name="T39" fmla="*/ 0 h 3612"/>
                <a:gd name="T40" fmla="*/ 1391 w 2561"/>
                <a:gd name="T41" fmla="*/ 0 h 3612"/>
                <a:gd name="T42" fmla="*/ 1432 w 2561"/>
                <a:gd name="T43" fmla="*/ 0 h 3612"/>
                <a:gd name="T44" fmla="*/ 1476 w 2561"/>
                <a:gd name="T45" fmla="*/ 0 h 3612"/>
                <a:gd name="T46" fmla="*/ 1527 w 2561"/>
                <a:gd name="T47" fmla="*/ 0 h 3612"/>
                <a:gd name="T48" fmla="*/ 1584 w 2561"/>
                <a:gd name="T49" fmla="*/ 0 h 3612"/>
                <a:gd name="T50" fmla="*/ 1649 w 2561"/>
                <a:gd name="T51" fmla="*/ 0 h 3612"/>
                <a:gd name="T52" fmla="*/ 1461 w 2561"/>
                <a:gd name="T53" fmla="*/ 970 h 3612"/>
                <a:gd name="T54" fmla="*/ 2561 w 2561"/>
                <a:gd name="T55" fmla="*/ 801 h 3612"/>
                <a:gd name="T56" fmla="*/ 2561 w 2561"/>
                <a:gd name="T57" fmla="*/ 801 h 3612"/>
                <a:gd name="T58" fmla="*/ 2561 w 2561"/>
                <a:gd name="T59" fmla="*/ 999 h 3612"/>
                <a:gd name="T60" fmla="*/ 2561 w 2561"/>
                <a:gd name="T61" fmla="*/ 1130 h 3612"/>
                <a:gd name="T62" fmla="*/ 2561 w 2561"/>
                <a:gd name="T63" fmla="*/ 1260 h 3612"/>
                <a:gd name="T64" fmla="*/ 2561 w 2561"/>
                <a:gd name="T65" fmla="*/ 1457 h 3612"/>
                <a:gd name="T66" fmla="*/ 1502 w 2561"/>
                <a:gd name="T67" fmla="*/ 1290 h 3612"/>
                <a:gd name="T68" fmla="*/ 1499 w 2561"/>
                <a:gd name="T69" fmla="*/ 3612 h 3612"/>
                <a:gd name="T70" fmla="*/ 1499 w 2561"/>
                <a:gd name="T71" fmla="*/ 3612 h 3612"/>
                <a:gd name="T72" fmla="*/ 1434 w 2561"/>
                <a:gd name="T73" fmla="*/ 3612 h 3612"/>
                <a:gd name="T74" fmla="*/ 1385 w 2561"/>
                <a:gd name="T75" fmla="*/ 3612 h 3612"/>
                <a:gd name="T76" fmla="*/ 1348 w 2561"/>
                <a:gd name="T77" fmla="*/ 3612 h 3612"/>
                <a:gd name="T78" fmla="*/ 1321 w 2561"/>
                <a:gd name="T79" fmla="*/ 3612 h 3612"/>
                <a:gd name="T80" fmla="*/ 1302 w 2561"/>
                <a:gd name="T81" fmla="*/ 3612 h 3612"/>
                <a:gd name="T82" fmla="*/ 1288 w 2561"/>
                <a:gd name="T83" fmla="*/ 3612 h 3612"/>
                <a:gd name="T84" fmla="*/ 1281 w 2561"/>
                <a:gd name="T85" fmla="*/ 3612 h 3612"/>
                <a:gd name="T86" fmla="*/ 1275 w 2561"/>
                <a:gd name="T87" fmla="*/ 3612 h 3612"/>
                <a:gd name="T88" fmla="*/ 1267 w 2561"/>
                <a:gd name="T89" fmla="*/ 3612 h 3612"/>
                <a:gd name="T90" fmla="*/ 1260 w 2561"/>
                <a:gd name="T91" fmla="*/ 3612 h 3612"/>
                <a:gd name="T92" fmla="*/ 1246 w 2561"/>
                <a:gd name="T93" fmla="*/ 3612 h 3612"/>
                <a:gd name="T94" fmla="*/ 1229 w 2561"/>
                <a:gd name="T95" fmla="*/ 3612 h 3612"/>
                <a:gd name="T96" fmla="*/ 1202 w 2561"/>
                <a:gd name="T97" fmla="*/ 3612 h 3612"/>
                <a:gd name="T98" fmla="*/ 1166 w 2561"/>
                <a:gd name="T99" fmla="*/ 3612 h 3612"/>
                <a:gd name="T100" fmla="*/ 1117 w 2561"/>
                <a:gd name="T101" fmla="*/ 3612 h 3612"/>
                <a:gd name="T102" fmla="*/ 1054 w 2561"/>
                <a:gd name="T103" fmla="*/ 3612 h 3612"/>
                <a:gd name="T104" fmla="*/ 1058 w 2561"/>
                <a:gd name="T105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3" name="Text Box 78"/>
            <p:cNvSpPr txBox="1">
              <a:spLocks noChangeArrowheads="1"/>
            </p:cNvSpPr>
            <p:nvPr/>
          </p:nvSpPr>
          <p:spPr bwMode="auto">
            <a:xfrm>
              <a:off x="3420" y="5220"/>
              <a:ext cx="2340" cy="144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solidFill>
                    <a:srgbClr val="FFFFFF"/>
                  </a:solidFill>
                  <a:effectLst/>
                  <a:latin typeface="Monotype Corsiva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4" name="Text Box 79"/>
            <p:cNvSpPr txBox="1">
              <a:spLocks noChangeArrowheads="1"/>
            </p:cNvSpPr>
            <p:nvPr/>
          </p:nvSpPr>
          <p:spPr bwMode="auto">
            <a:xfrm>
              <a:off x="2880" y="2160"/>
              <a:ext cx="2880" cy="1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38409" y="260648"/>
            <a:ext cx="843804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Topics in Year 3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042748"/>
              </p:ext>
            </p:extLst>
          </p:nvPr>
        </p:nvGraphicFramePr>
        <p:xfrm>
          <a:off x="443092" y="1069521"/>
          <a:ext cx="8349479" cy="4412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3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6094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Topics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Our Trip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094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Autumn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Through the ages</a:t>
                      </a:r>
                    </a:p>
                    <a:p>
                      <a:pPr lvl="0" algn="ctr">
                        <a:buNone/>
                      </a:pPr>
                      <a:endParaRPr lang="en-GB" dirty="0"/>
                    </a:p>
                    <a:p>
                      <a:pPr lvl="0" algn="ctr">
                        <a:buNone/>
                      </a:pPr>
                      <a:r>
                        <a:rPr lang="en-GB" dirty="0"/>
                        <a:t>One planet, one 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Animal nutrition</a:t>
                      </a:r>
                    </a:p>
                    <a:p>
                      <a:pPr lvl="0" algn="ctr">
                        <a:buNone/>
                      </a:pPr>
                      <a:endParaRPr lang="en-GB" dirty="0"/>
                    </a:p>
                    <a:p>
                      <a:pPr lvl="0" algn="ctr">
                        <a:buNone/>
                      </a:pPr>
                      <a:r>
                        <a:rPr lang="en-GB" dirty="0"/>
                        <a:t>And the skeletal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History off the page/ Chiltern open air museum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094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Spring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dirty="0"/>
                    </a:p>
                    <a:p>
                      <a:pPr lvl="0" algn="ctr">
                        <a:buNone/>
                      </a:pPr>
                      <a:r>
                        <a:rPr lang="en-GB" dirty="0"/>
                        <a:t>Rocks, relics and rumbles</a:t>
                      </a:r>
                      <a:endParaRPr lang="en-US" dirty="0"/>
                    </a:p>
                    <a:p>
                      <a:pPr lvl="0" algn="ctr">
                        <a:buNone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lvl="0" algn="ctr">
                        <a:buNone/>
                      </a:pPr>
                      <a:r>
                        <a:rPr lang="en-GB" dirty="0"/>
                        <a:t>Forces and magnets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dirty="0"/>
                    </a:p>
                    <a:p>
                      <a:pPr lvl="0" algn="ctr">
                        <a:buNone/>
                      </a:pPr>
                      <a:r>
                        <a:rPr lang="en-GB" dirty="0"/>
                        <a:t>Natural history museum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094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dirty="0"/>
                        <a:t>Summer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 err="1"/>
                    </a:p>
                    <a:p>
                      <a:pPr lvl="0" algn="ctr">
                        <a:buNone/>
                      </a:pPr>
                      <a:r>
                        <a:rPr lang="en-GB" dirty="0"/>
                        <a:t>Emperors and Empires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lvl="0" algn="ctr">
                        <a:buNone/>
                      </a:pPr>
                      <a:r>
                        <a:rPr lang="en-GB" dirty="0"/>
                        <a:t>Plants</a:t>
                      </a:r>
                    </a:p>
                    <a:p>
                      <a:pPr lvl="0" algn="ctr">
                        <a:buNone/>
                      </a:pPr>
                      <a:r>
                        <a:rPr lang="en-GB" dirty="0"/>
                        <a:t>Light and shadows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dirty="0"/>
                    </a:p>
                    <a:p>
                      <a:pPr lvl="0" algn="ctr">
                        <a:buNone/>
                      </a:pPr>
                      <a:r>
                        <a:rPr lang="en-GB" dirty="0"/>
                        <a:t>TBC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0707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557" y="5650194"/>
            <a:ext cx="9178557" cy="995809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99702" y="5783004"/>
            <a:ext cx="79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 Mary’s Farnham Royal Church of England Primary School</a:t>
            </a:r>
          </a:p>
          <a:p>
            <a:pPr algn="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‘is a GOOD school’ – Ofsted November 2015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38409" y="5800179"/>
            <a:ext cx="761293" cy="690711"/>
            <a:chOff x="1789" y="1427"/>
            <a:chExt cx="5454" cy="6133"/>
          </a:xfrm>
        </p:grpSpPr>
        <p:sp>
          <p:nvSpPr>
            <p:cNvPr id="7" name="AutoShape 2"/>
            <p:cNvSpPr>
              <a:spLocks noChangeAspect="1" noChangeArrowheads="1" noTextEdit="1"/>
            </p:cNvSpPr>
            <p:nvPr/>
          </p:nvSpPr>
          <p:spPr bwMode="auto">
            <a:xfrm>
              <a:off x="1789" y="1427"/>
              <a:ext cx="5454" cy="6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03" y="1440"/>
              <a:ext cx="5358" cy="6081"/>
            </a:xfrm>
            <a:custGeom>
              <a:avLst/>
              <a:gdLst>
                <a:gd name="T0" fmla="*/ 5124 w 10716"/>
                <a:gd name="T1" fmla="*/ 12036 h 12162"/>
                <a:gd name="T2" fmla="*/ 4581 w 10716"/>
                <a:gd name="T3" fmla="*/ 11800 h 12162"/>
                <a:gd name="T4" fmla="*/ 4063 w 10716"/>
                <a:gd name="T5" fmla="*/ 11514 h 12162"/>
                <a:gd name="T6" fmla="*/ 3572 w 10716"/>
                <a:gd name="T7" fmla="*/ 11182 h 12162"/>
                <a:gd name="T8" fmla="*/ 3111 w 10716"/>
                <a:gd name="T9" fmla="*/ 10807 h 12162"/>
                <a:gd name="T10" fmla="*/ 2682 w 10716"/>
                <a:gd name="T11" fmla="*/ 10396 h 12162"/>
                <a:gd name="T12" fmla="*/ 2288 w 10716"/>
                <a:gd name="T13" fmla="*/ 9954 h 12162"/>
                <a:gd name="T14" fmla="*/ 1929 w 10716"/>
                <a:gd name="T15" fmla="*/ 9484 h 12162"/>
                <a:gd name="T16" fmla="*/ 1610 w 10716"/>
                <a:gd name="T17" fmla="*/ 8992 h 12162"/>
                <a:gd name="T18" fmla="*/ 1333 w 10716"/>
                <a:gd name="T19" fmla="*/ 8482 h 12162"/>
                <a:gd name="T20" fmla="*/ 1098 w 10716"/>
                <a:gd name="T21" fmla="*/ 7959 h 12162"/>
                <a:gd name="T22" fmla="*/ 892 w 10716"/>
                <a:gd name="T23" fmla="*/ 7422 h 12162"/>
                <a:gd name="T24" fmla="*/ 710 w 10716"/>
                <a:gd name="T25" fmla="*/ 6863 h 12162"/>
                <a:gd name="T26" fmla="*/ 552 w 10716"/>
                <a:gd name="T27" fmla="*/ 6287 h 12162"/>
                <a:gd name="T28" fmla="*/ 416 w 10716"/>
                <a:gd name="T29" fmla="*/ 5700 h 12162"/>
                <a:gd name="T30" fmla="*/ 301 w 10716"/>
                <a:gd name="T31" fmla="*/ 5104 h 12162"/>
                <a:gd name="T32" fmla="*/ 207 w 10716"/>
                <a:gd name="T33" fmla="*/ 4503 h 12162"/>
                <a:gd name="T34" fmla="*/ 133 w 10716"/>
                <a:gd name="T35" fmla="*/ 3903 h 12162"/>
                <a:gd name="T36" fmla="*/ 75 w 10716"/>
                <a:gd name="T37" fmla="*/ 3308 h 12162"/>
                <a:gd name="T38" fmla="*/ 34 w 10716"/>
                <a:gd name="T39" fmla="*/ 2723 h 12162"/>
                <a:gd name="T40" fmla="*/ 9 w 10716"/>
                <a:gd name="T41" fmla="*/ 2152 h 12162"/>
                <a:gd name="T42" fmla="*/ 103 w 10716"/>
                <a:gd name="T43" fmla="*/ 1770 h 12162"/>
                <a:gd name="T44" fmla="*/ 409 w 10716"/>
                <a:gd name="T45" fmla="*/ 1739 h 12162"/>
                <a:gd name="T46" fmla="*/ 706 w 10716"/>
                <a:gd name="T47" fmla="*/ 1707 h 12162"/>
                <a:gd name="T48" fmla="*/ 995 w 10716"/>
                <a:gd name="T49" fmla="*/ 1671 h 12162"/>
                <a:gd name="T50" fmla="*/ 1274 w 10716"/>
                <a:gd name="T51" fmla="*/ 1633 h 12162"/>
                <a:gd name="T52" fmla="*/ 1544 w 10716"/>
                <a:gd name="T53" fmla="*/ 1591 h 12162"/>
                <a:gd name="T54" fmla="*/ 1803 w 10716"/>
                <a:gd name="T55" fmla="*/ 1542 h 12162"/>
                <a:gd name="T56" fmla="*/ 2049 w 10716"/>
                <a:gd name="T57" fmla="*/ 1487 h 12162"/>
                <a:gd name="T58" fmla="*/ 2282 w 10716"/>
                <a:gd name="T59" fmla="*/ 1424 h 12162"/>
                <a:gd name="T60" fmla="*/ 2501 w 10716"/>
                <a:gd name="T61" fmla="*/ 1351 h 12162"/>
                <a:gd name="T62" fmla="*/ 2705 w 10716"/>
                <a:gd name="T63" fmla="*/ 1269 h 12162"/>
                <a:gd name="T64" fmla="*/ 7930 w 10716"/>
                <a:gd name="T65" fmla="*/ 1176 h 12162"/>
                <a:gd name="T66" fmla="*/ 8130 w 10716"/>
                <a:gd name="T67" fmla="*/ 1257 h 12162"/>
                <a:gd name="T68" fmla="*/ 8345 w 10716"/>
                <a:gd name="T69" fmla="*/ 1329 h 12162"/>
                <a:gd name="T70" fmla="*/ 8574 w 10716"/>
                <a:gd name="T71" fmla="*/ 1389 h 12162"/>
                <a:gd name="T72" fmla="*/ 8818 w 10716"/>
                <a:gd name="T73" fmla="*/ 1441 h 12162"/>
                <a:gd name="T74" fmla="*/ 9073 w 10716"/>
                <a:gd name="T75" fmla="*/ 1486 h 12162"/>
                <a:gd name="T76" fmla="*/ 9341 w 10716"/>
                <a:gd name="T77" fmla="*/ 1524 h 12162"/>
                <a:gd name="T78" fmla="*/ 9619 w 10716"/>
                <a:gd name="T79" fmla="*/ 1557 h 12162"/>
                <a:gd name="T80" fmla="*/ 9907 w 10716"/>
                <a:gd name="T81" fmla="*/ 1584 h 12162"/>
                <a:gd name="T82" fmla="*/ 10204 w 10716"/>
                <a:gd name="T83" fmla="*/ 1609 h 12162"/>
                <a:gd name="T84" fmla="*/ 10507 w 10716"/>
                <a:gd name="T85" fmla="*/ 1633 h 12162"/>
                <a:gd name="T86" fmla="*/ 10716 w 10716"/>
                <a:gd name="T87" fmla="*/ 2021 h 12162"/>
                <a:gd name="T88" fmla="*/ 10682 w 10716"/>
                <a:gd name="T89" fmla="*/ 3179 h 12162"/>
                <a:gd name="T90" fmla="*/ 10583 w 10716"/>
                <a:gd name="T91" fmla="*/ 4379 h 12162"/>
                <a:gd name="T92" fmla="*/ 10410 w 10716"/>
                <a:gd name="T93" fmla="*/ 5584 h 12162"/>
                <a:gd name="T94" fmla="*/ 10152 w 10716"/>
                <a:gd name="T95" fmla="*/ 6758 h 12162"/>
                <a:gd name="T96" fmla="*/ 9800 w 10716"/>
                <a:gd name="T97" fmla="*/ 7867 h 12162"/>
                <a:gd name="T98" fmla="*/ 9580 w 10716"/>
                <a:gd name="T99" fmla="*/ 8394 h 12162"/>
                <a:gd name="T100" fmla="*/ 9316 w 10716"/>
                <a:gd name="T101" fmla="*/ 8909 h 12162"/>
                <a:gd name="T102" fmla="*/ 9009 w 10716"/>
                <a:gd name="T103" fmla="*/ 9406 h 12162"/>
                <a:gd name="T104" fmla="*/ 8661 w 10716"/>
                <a:gd name="T105" fmla="*/ 9882 h 12162"/>
                <a:gd name="T106" fmla="*/ 8276 w 10716"/>
                <a:gd name="T107" fmla="*/ 10331 h 12162"/>
                <a:gd name="T108" fmla="*/ 7855 w 10716"/>
                <a:gd name="T109" fmla="*/ 10749 h 12162"/>
                <a:gd name="T110" fmla="*/ 7402 w 10716"/>
                <a:gd name="T111" fmla="*/ 11133 h 12162"/>
                <a:gd name="T112" fmla="*/ 6918 w 10716"/>
                <a:gd name="T113" fmla="*/ 11475 h 12162"/>
                <a:gd name="T114" fmla="*/ 6406 w 10716"/>
                <a:gd name="T115" fmla="*/ 11775 h 12162"/>
                <a:gd name="T116" fmla="*/ 5871 w 10716"/>
                <a:gd name="T117" fmla="*/ 12025 h 1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16" h="12162">
                  <a:moveTo>
                    <a:pt x="5499" y="12162"/>
                  </a:moveTo>
                  <a:lnTo>
                    <a:pt x="5311" y="12102"/>
                  </a:lnTo>
                  <a:lnTo>
                    <a:pt x="5124" y="12036"/>
                  </a:lnTo>
                  <a:lnTo>
                    <a:pt x="4941" y="11963"/>
                  </a:lnTo>
                  <a:lnTo>
                    <a:pt x="4760" y="11884"/>
                  </a:lnTo>
                  <a:lnTo>
                    <a:pt x="4581" y="11800"/>
                  </a:lnTo>
                  <a:lnTo>
                    <a:pt x="4405" y="11710"/>
                  </a:lnTo>
                  <a:lnTo>
                    <a:pt x="4234" y="11614"/>
                  </a:lnTo>
                  <a:lnTo>
                    <a:pt x="4063" y="11514"/>
                  </a:lnTo>
                  <a:lnTo>
                    <a:pt x="3896" y="11408"/>
                  </a:lnTo>
                  <a:lnTo>
                    <a:pt x="3732" y="11296"/>
                  </a:lnTo>
                  <a:lnTo>
                    <a:pt x="3572" y="11182"/>
                  </a:lnTo>
                  <a:lnTo>
                    <a:pt x="3416" y="11060"/>
                  </a:lnTo>
                  <a:lnTo>
                    <a:pt x="3262" y="10936"/>
                  </a:lnTo>
                  <a:lnTo>
                    <a:pt x="3111" y="10807"/>
                  </a:lnTo>
                  <a:lnTo>
                    <a:pt x="2965" y="10674"/>
                  </a:lnTo>
                  <a:lnTo>
                    <a:pt x="2822" y="10537"/>
                  </a:lnTo>
                  <a:lnTo>
                    <a:pt x="2682" y="10396"/>
                  </a:lnTo>
                  <a:lnTo>
                    <a:pt x="2546" y="10252"/>
                  </a:lnTo>
                  <a:lnTo>
                    <a:pt x="2414" y="10105"/>
                  </a:lnTo>
                  <a:lnTo>
                    <a:pt x="2288" y="9954"/>
                  </a:lnTo>
                  <a:lnTo>
                    <a:pt x="2164" y="9800"/>
                  </a:lnTo>
                  <a:lnTo>
                    <a:pt x="2044" y="9643"/>
                  </a:lnTo>
                  <a:lnTo>
                    <a:pt x="1929" y="9484"/>
                  </a:lnTo>
                  <a:lnTo>
                    <a:pt x="1818" y="9322"/>
                  </a:lnTo>
                  <a:lnTo>
                    <a:pt x="1712" y="9158"/>
                  </a:lnTo>
                  <a:lnTo>
                    <a:pt x="1610" y="8992"/>
                  </a:lnTo>
                  <a:lnTo>
                    <a:pt x="1513" y="8823"/>
                  </a:lnTo>
                  <a:lnTo>
                    <a:pt x="1421" y="8653"/>
                  </a:lnTo>
                  <a:lnTo>
                    <a:pt x="1333" y="8482"/>
                  </a:lnTo>
                  <a:lnTo>
                    <a:pt x="1249" y="8308"/>
                  </a:lnTo>
                  <a:lnTo>
                    <a:pt x="1171" y="8134"/>
                  </a:lnTo>
                  <a:lnTo>
                    <a:pt x="1098" y="7959"/>
                  </a:lnTo>
                  <a:lnTo>
                    <a:pt x="1027" y="7782"/>
                  </a:lnTo>
                  <a:lnTo>
                    <a:pt x="958" y="7603"/>
                  </a:lnTo>
                  <a:lnTo>
                    <a:pt x="892" y="7422"/>
                  </a:lnTo>
                  <a:lnTo>
                    <a:pt x="828" y="7238"/>
                  </a:lnTo>
                  <a:lnTo>
                    <a:pt x="767" y="7052"/>
                  </a:lnTo>
                  <a:lnTo>
                    <a:pt x="710" y="6863"/>
                  </a:lnTo>
                  <a:lnTo>
                    <a:pt x="655" y="6674"/>
                  </a:lnTo>
                  <a:lnTo>
                    <a:pt x="601" y="6481"/>
                  </a:lnTo>
                  <a:lnTo>
                    <a:pt x="552" y="6287"/>
                  </a:lnTo>
                  <a:lnTo>
                    <a:pt x="504" y="6092"/>
                  </a:lnTo>
                  <a:lnTo>
                    <a:pt x="458" y="5897"/>
                  </a:lnTo>
                  <a:lnTo>
                    <a:pt x="416" y="5700"/>
                  </a:lnTo>
                  <a:lnTo>
                    <a:pt x="376" y="5502"/>
                  </a:lnTo>
                  <a:lnTo>
                    <a:pt x="337" y="5303"/>
                  </a:lnTo>
                  <a:lnTo>
                    <a:pt x="301" y="5104"/>
                  </a:lnTo>
                  <a:lnTo>
                    <a:pt x="269" y="4903"/>
                  </a:lnTo>
                  <a:lnTo>
                    <a:pt x="237" y="4703"/>
                  </a:lnTo>
                  <a:lnTo>
                    <a:pt x="207" y="4503"/>
                  </a:lnTo>
                  <a:lnTo>
                    <a:pt x="181" y="4302"/>
                  </a:lnTo>
                  <a:lnTo>
                    <a:pt x="155" y="4103"/>
                  </a:lnTo>
                  <a:lnTo>
                    <a:pt x="133" y="3903"/>
                  </a:lnTo>
                  <a:lnTo>
                    <a:pt x="112" y="3704"/>
                  </a:lnTo>
                  <a:lnTo>
                    <a:pt x="93" y="3506"/>
                  </a:lnTo>
                  <a:lnTo>
                    <a:pt x="75" y="3308"/>
                  </a:lnTo>
                  <a:lnTo>
                    <a:pt x="60" y="3112"/>
                  </a:lnTo>
                  <a:lnTo>
                    <a:pt x="46" y="2917"/>
                  </a:lnTo>
                  <a:lnTo>
                    <a:pt x="34" y="2723"/>
                  </a:lnTo>
                  <a:lnTo>
                    <a:pt x="24" y="2531"/>
                  </a:lnTo>
                  <a:lnTo>
                    <a:pt x="16" y="2341"/>
                  </a:lnTo>
                  <a:lnTo>
                    <a:pt x="9" y="2152"/>
                  </a:lnTo>
                  <a:lnTo>
                    <a:pt x="3" y="1965"/>
                  </a:lnTo>
                  <a:lnTo>
                    <a:pt x="0" y="1781"/>
                  </a:lnTo>
                  <a:lnTo>
                    <a:pt x="103" y="1770"/>
                  </a:lnTo>
                  <a:lnTo>
                    <a:pt x="206" y="1760"/>
                  </a:lnTo>
                  <a:lnTo>
                    <a:pt x="307" y="1749"/>
                  </a:lnTo>
                  <a:lnTo>
                    <a:pt x="409" y="1739"/>
                  </a:lnTo>
                  <a:lnTo>
                    <a:pt x="509" y="1728"/>
                  </a:lnTo>
                  <a:lnTo>
                    <a:pt x="607" y="1718"/>
                  </a:lnTo>
                  <a:lnTo>
                    <a:pt x="706" y="1707"/>
                  </a:lnTo>
                  <a:lnTo>
                    <a:pt x="803" y="1695"/>
                  </a:lnTo>
                  <a:lnTo>
                    <a:pt x="900" y="1683"/>
                  </a:lnTo>
                  <a:lnTo>
                    <a:pt x="995" y="1671"/>
                  </a:lnTo>
                  <a:lnTo>
                    <a:pt x="1089" y="1660"/>
                  </a:lnTo>
                  <a:lnTo>
                    <a:pt x="1183" y="1646"/>
                  </a:lnTo>
                  <a:lnTo>
                    <a:pt x="1274" y="1633"/>
                  </a:lnTo>
                  <a:lnTo>
                    <a:pt x="1365" y="1620"/>
                  </a:lnTo>
                  <a:lnTo>
                    <a:pt x="1456" y="1605"/>
                  </a:lnTo>
                  <a:lnTo>
                    <a:pt x="1544" y="1591"/>
                  </a:lnTo>
                  <a:lnTo>
                    <a:pt x="1631" y="1575"/>
                  </a:lnTo>
                  <a:lnTo>
                    <a:pt x="1718" y="1559"/>
                  </a:lnTo>
                  <a:lnTo>
                    <a:pt x="1803" y="1542"/>
                  </a:lnTo>
                  <a:lnTo>
                    <a:pt x="1886" y="1525"/>
                  </a:lnTo>
                  <a:lnTo>
                    <a:pt x="1968" y="1507"/>
                  </a:lnTo>
                  <a:lnTo>
                    <a:pt x="2049" y="1487"/>
                  </a:lnTo>
                  <a:lnTo>
                    <a:pt x="2128" y="1467"/>
                  </a:lnTo>
                  <a:lnTo>
                    <a:pt x="2206" y="1446"/>
                  </a:lnTo>
                  <a:lnTo>
                    <a:pt x="2282" y="1424"/>
                  </a:lnTo>
                  <a:lnTo>
                    <a:pt x="2356" y="1401"/>
                  </a:lnTo>
                  <a:lnTo>
                    <a:pt x="2429" y="1377"/>
                  </a:lnTo>
                  <a:lnTo>
                    <a:pt x="2501" y="1351"/>
                  </a:lnTo>
                  <a:lnTo>
                    <a:pt x="2570" y="1325"/>
                  </a:lnTo>
                  <a:lnTo>
                    <a:pt x="2638" y="1298"/>
                  </a:lnTo>
                  <a:lnTo>
                    <a:pt x="2705" y="1269"/>
                  </a:lnTo>
                  <a:lnTo>
                    <a:pt x="2770" y="1239"/>
                  </a:lnTo>
                  <a:lnTo>
                    <a:pt x="5335" y="0"/>
                  </a:lnTo>
                  <a:lnTo>
                    <a:pt x="7930" y="1176"/>
                  </a:lnTo>
                  <a:lnTo>
                    <a:pt x="7994" y="1205"/>
                  </a:lnTo>
                  <a:lnTo>
                    <a:pt x="8061" y="1231"/>
                  </a:lnTo>
                  <a:lnTo>
                    <a:pt x="8130" y="1257"/>
                  </a:lnTo>
                  <a:lnTo>
                    <a:pt x="8200" y="1283"/>
                  </a:lnTo>
                  <a:lnTo>
                    <a:pt x="8272" y="1306"/>
                  </a:lnTo>
                  <a:lnTo>
                    <a:pt x="8345" y="1329"/>
                  </a:lnTo>
                  <a:lnTo>
                    <a:pt x="8419" y="1350"/>
                  </a:lnTo>
                  <a:lnTo>
                    <a:pt x="8497" y="1370"/>
                  </a:lnTo>
                  <a:lnTo>
                    <a:pt x="8574" y="1389"/>
                  </a:lnTo>
                  <a:lnTo>
                    <a:pt x="8654" y="1408"/>
                  </a:lnTo>
                  <a:lnTo>
                    <a:pt x="8736" y="1425"/>
                  </a:lnTo>
                  <a:lnTo>
                    <a:pt x="8818" y="1441"/>
                  </a:lnTo>
                  <a:lnTo>
                    <a:pt x="8901" y="1457"/>
                  </a:lnTo>
                  <a:lnTo>
                    <a:pt x="8986" y="1471"/>
                  </a:lnTo>
                  <a:lnTo>
                    <a:pt x="9073" y="1486"/>
                  </a:lnTo>
                  <a:lnTo>
                    <a:pt x="9161" y="1499"/>
                  </a:lnTo>
                  <a:lnTo>
                    <a:pt x="9250" y="1512"/>
                  </a:lnTo>
                  <a:lnTo>
                    <a:pt x="9341" y="1524"/>
                  </a:lnTo>
                  <a:lnTo>
                    <a:pt x="9433" y="1534"/>
                  </a:lnTo>
                  <a:lnTo>
                    <a:pt x="9525" y="1546"/>
                  </a:lnTo>
                  <a:lnTo>
                    <a:pt x="9619" y="1557"/>
                  </a:lnTo>
                  <a:lnTo>
                    <a:pt x="9715" y="1566"/>
                  </a:lnTo>
                  <a:lnTo>
                    <a:pt x="9810" y="1575"/>
                  </a:lnTo>
                  <a:lnTo>
                    <a:pt x="9907" y="1584"/>
                  </a:lnTo>
                  <a:lnTo>
                    <a:pt x="10004" y="1594"/>
                  </a:lnTo>
                  <a:lnTo>
                    <a:pt x="10104" y="1602"/>
                  </a:lnTo>
                  <a:lnTo>
                    <a:pt x="10204" y="1609"/>
                  </a:lnTo>
                  <a:lnTo>
                    <a:pt x="10304" y="1617"/>
                  </a:lnTo>
                  <a:lnTo>
                    <a:pt x="10405" y="1625"/>
                  </a:lnTo>
                  <a:lnTo>
                    <a:pt x="10507" y="1633"/>
                  </a:lnTo>
                  <a:lnTo>
                    <a:pt x="10610" y="1641"/>
                  </a:lnTo>
                  <a:lnTo>
                    <a:pt x="10714" y="1649"/>
                  </a:lnTo>
                  <a:lnTo>
                    <a:pt x="10716" y="2021"/>
                  </a:lnTo>
                  <a:lnTo>
                    <a:pt x="10711" y="2400"/>
                  </a:lnTo>
                  <a:lnTo>
                    <a:pt x="10699" y="2786"/>
                  </a:lnTo>
                  <a:lnTo>
                    <a:pt x="10682" y="3179"/>
                  </a:lnTo>
                  <a:lnTo>
                    <a:pt x="10656" y="3577"/>
                  </a:lnTo>
                  <a:lnTo>
                    <a:pt x="10623" y="3977"/>
                  </a:lnTo>
                  <a:lnTo>
                    <a:pt x="10583" y="4379"/>
                  </a:lnTo>
                  <a:lnTo>
                    <a:pt x="10535" y="4782"/>
                  </a:lnTo>
                  <a:lnTo>
                    <a:pt x="10477" y="5184"/>
                  </a:lnTo>
                  <a:lnTo>
                    <a:pt x="10410" y="5584"/>
                  </a:lnTo>
                  <a:lnTo>
                    <a:pt x="10334" y="5980"/>
                  </a:lnTo>
                  <a:lnTo>
                    <a:pt x="10249" y="6372"/>
                  </a:lnTo>
                  <a:lnTo>
                    <a:pt x="10152" y="6758"/>
                  </a:lnTo>
                  <a:lnTo>
                    <a:pt x="10046" y="7136"/>
                  </a:lnTo>
                  <a:lnTo>
                    <a:pt x="9928" y="7507"/>
                  </a:lnTo>
                  <a:lnTo>
                    <a:pt x="9800" y="7867"/>
                  </a:lnTo>
                  <a:lnTo>
                    <a:pt x="9731" y="8043"/>
                  </a:lnTo>
                  <a:lnTo>
                    <a:pt x="9658" y="8220"/>
                  </a:lnTo>
                  <a:lnTo>
                    <a:pt x="9580" y="8394"/>
                  </a:lnTo>
                  <a:lnTo>
                    <a:pt x="9497" y="8568"/>
                  </a:lnTo>
                  <a:lnTo>
                    <a:pt x="9409" y="8739"/>
                  </a:lnTo>
                  <a:lnTo>
                    <a:pt x="9316" y="8909"/>
                  </a:lnTo>
                  <a:lnTo>
                    <a:pt x="9218" y="9077"/>
                  </a:lnTo>
                  <a:lnTo>
                    <a:pt x="9116" y="9243"/>
                  </a:lnTo>
                  <a:lnTo>
                    <a:pt x="9009" y="9406"/>
                  </a:lnTo>
                  <a:lnTo>
                    <a:pt x="8897" y="9568"/>
                  </a:lnTo>
                  <a:lnTo>
                    <a:pt x="8782" y="9726"/>
                  </a:lnTo>
                  <a:lnTo>
                    <a:pt x="8661" y="9882"/>
                  </a:lnTo>
                  <a:lnTo>
                    <a:pt x="8537" y="10035"/>
                  </a:lnTo>
                  <a:lnTo>
                    <a:pt x="8409" y="10185"/>
                  </a:lnTo>
                  <a:lnTo>
                    <a:pt x="8276" y="10331"/>
                  </a:lnTo>
                  <a:lnTo>
                    <a:pt x="8140" y="10475"/>
                  </a:lnTo>
                  <a:lnTo>
                    <a:pt x="8000" y="10613"/>
                  </a:lnTo>
                  <a:lnTo>
                    <a:pt x="7855" y="10749"/>
                  </a:lnTo>
                  <a:lnTo>
                    <a:pt x="7707" y="10881"/>
                  </a:lnTo>
                  <a:lnTo>
                    <a:pt x="7557" y="11009"/>
                  </a:lnTo>
                  <a:lnTo>
                    <a:pt x="7402" y="11133"/>
                  </a:lnTo>
                  <a:lnTo>
                    <a:pt x="7243" y="11251"/>
                  </a:lnTo>
                  <a:lnTo>
                    <a:pt x="7082" y="11366"/>
                  </a:lnTo>
                  <a:lnTo>
                    <a:pt x="6918" y="11475"/>
                  </a:lnTo>
                  <a:lnTo>
                    <a:pt x="6751" y="11581"/>
                  </a:lnTo>
                  <a:lnTo>
                    <a:pt x="6581" y="11680"/>
                  </a:lnTo>
                  <a:lnTo>
                    <a:pt x="6406" y="11775"/>
                  </a:lnTo>
                  <a:lnTo>
                    <a:pt x="6230" y="11864"/>
                  </a:lnTo>
                  <a:lnTo>
                    <a:pt x="6051" y="11947"/>
                  </a:lnTo>
                  <a:lnTo>
                    <a:pt x="5871" y="12025"/>
                  </a:lnTo>
                  <a:lnTo>
                    <a:pt x="5685" y="12096"/>
                  </a:lnTo>
                  <a:lnTo>
                    <a:pt x="5499" y="12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9" y="5415"/>
              <a:ext cx="2218" cy="2118"/>
            </a:xfrm>
            <a:custGeom>
              <a:avLst/>
              <a:gdLst>
                <a:gd name="T0" fmla="*/ 0 w 4437"/>
                <a:gd name="T1" fmla="*/ 16 h 4235"/>
                <a:gd name="T2" fmla="*/ 153 w 4437"/>
                <a:gd name="T3" fmla="*/ 366 h 4235"/>
                <a:gd name="T4" fmla="*/ 324 w 4437"/>
                <a:gd name="T5" fmla="*/ 713 h 4235"/>
                <a:gd name="T6" fmla="*/ 514 w 4437"/>
                <a:gd name="T7" fmla="*/ 1052 h 4235"/>
                <a:gd name="T8" fmla="*/ 723 w 4437"/>
                <a:gd name="T9" fmla="*/ 1383 h 4235"/>
                <a:gd name="T10" fmla="*/ 950 w 4437"/>
                <a:gd name="T11" fmla="*/ 1705 h 4235"/>
                <a:gd name="T12" fmla="*/ 1194 w 4437"/>
                <a:gd name="T13" fmla="*/ 2018 h 4235"/>
                <a:gd name="T14" fmla="*/ 1452 w 4437"/>
                <a:gd name="T15" fmla="*/ 2317 h 4235"/>
                <a:gd name="T16" fmla="*/ 1730 w 4437"/>
                <a:gd name="T17" fmla="*/ 2603 h 4235"/>
                <a:gd name="T18" fmla="*/ 2021 w 4437"/>
                <a:gd name="T19" fmla="*/ 2873 h 4235"/>
                <a:gd name="T20" fmla="*/ 2327 w 4437"/>
                <a:gd name="T21" fmla="*/ 3128 h 4235"/>
                <a:gd name="T22" fmla="*/ 2643 w 4437"/>
                <a:gd name="T23" fmla="*/ 3365 h 4235"/>
                <a:gd name="T24" fmla="*/ 2976 w 4437"/>
                <a:gd name="T25" fmla="*/ 3582 h 4235"/>
                <a:gd name="T26" fmla="*/ 3319 w 4437"/>
                <a:gd name="T27" fmla="*/ 3780 h 4235"/>
                <a:gd name="T28" fmla="*/ 3677 w 4437"/>
                <a:gd name="T29" fmla="*/ 3956 h 4235"/>
                <a:gd name="T30" fmla="*/ 4043 w 4437"/>
                <a:gd name="T31" fmla="*/ 4107 h 4235"/>
                <a:gd name="T32" fmla="*/ 4419 w 4437"/>
                <a:gd name="T33" fmla="*/ 4235 h 4235"/>
                <a:gd name="T34" fmla="*/ 4249 w 4437"/>
                <a:gd name="T35" fmla="*/ 4127 h 4235"/>
                <a:gd name="T36" fmla="*/ 3882 w 4437"/>
                <a:gd name="T37" fmla="*/ 3990 h 4235"/>
                <a:gd name="T38" fmla="*/ 3524 w 4437"/>
                <a:gd name="T39" fmla="*/ 3828 h 4235"/>
                <a:gd name="T40" fmla="*/ 3177 w 4437"/>
                <a:gd name="T41" fmla="*/ 3642 h 4235"/>
                <a:gd name="T42" fmla="*/ 2842 w 4437"/>
                <a:gd name="T43" fmla="*/ 3437 h 4235"/>
                <a:gd name="T44" fmla="*/ 2519 w 4437"/>
                <a:gd name="T45" fmla="*/ 3212 h 4235"/>
                <a:gd name="T46" fmla="*/ 2210 w 4437"/>
                <a:gd name="T47" fmla="*/ 2967 h 4235"/>
                <a:gd name="T48" fmla="*/ 1915 w 4437"/>
                <a:gd name="T49" fmla="*/ 2706 h 4235"/>
                <a:gd name="T50" fmla="*/ 1631 w 4437"/>
                <a:gd name="T51" fmla="*/ 2429 h 4235"/>
                <a:gd name="T52" fmla="*/ 1366 w 4437"/>
                <a:gd name="T53" fmla="*/ 2139 h 4235"/>
                <a:gd name="T54" fmla="*/ 1115 w 4437"/>
                <a:gd name="T55" fmla="*/ 1835 h 4235"/>
                <a:gd name="T56" fmla="*/ 882 w 4437"/>
                <a:gd name="T57" fmla="*/ 1520 h 4235"/>
                <a:gd name="T58" fmla="*/ 664 w 4437"/>
                <a:gd name="T59" fmla="*/ 1195 h 4235"/>
                <a:gd name="T60" fmla="*/ 468 w 4437"/>
                <a:gd name="T61" fmla="*/ 862 h 4235"/>
                <a:gd name="T62" fmla="*/ 287 w 4437"/>
                <a:gd name="T63" fmla="*/ 522 h 4235"/>
                <a:gd name="T64" fmla="*/ 127 w 4437"/>
                <a:gd name="T65" fmla="*/ 175 h 4235"/>
                <a:gd name="T66" fmla="*/ 54 w 4437"/>
                <a:gd name="T67" fmla="*/ 0 h 4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37" h="4235">
                  <a:moveTo>
                    <a:pt x="0" y="16"/>
                  </a:moveTo>
                  <a:lnTo>
                    <a:pt x="0" y="16"/>
                  </a:lnTo>
                  <a:lnTo>
                    <a:pt x="74" y="191"/>
                  </a:lnTo>
                  <a:lnTo>
                    <a:pt x="153" y="366"/>
                  </a:lnTo>
                  <a:lnTo>
                    <a:pt x="236" y="540"/>
                  </a:lnTo>
                  <a:lnTo>
                    <a:pt x="324" y="713"/>
                  </a:lnTo>
                  <a:lnTo>
                    <a:pt x="417" y="883"/>
                  </a:lnTo>
                  <a:lnTo>
                    <a:pt x="514" y="1052"/>
                  </a:lnTo>
                  <a:lnTo>
                    <a:pt x="617" y="1219"/>
                  </a:lnTo>
                  <a:lnTo>
                    <a:pt x="723" y="1383"/>
                  </a:lnTo>
                  <a:lnTo>
                    <a:pt x="835" y="1546"/>
                  </a:lnTo>
                  <a:lnTo>
                    <a:pt x="950" y="1705"/>
                  </a:lnTo>
                  <a:lnTo>
                    <a:pt x="1070" y="1864"/>
                  </a:lnTo>
                  <a:lnTo>
                    <a:pt x="1194" y="2018"/>
                  </a:lnTo>
                  <a:lnTo>
                    <a:pt x="1321" y="2168"/>
                  </a:lnTo>
                  <a:lnTo>
                    <a:pt x="1452" y="2317"/>
                  </a:lnTo>
                  <a:lnTo>
                    <a:pt x="1590" y="2461"/>
                  </a:lnTo>
                  <a:lnTo>
                    <a:pt x="1730" y="2603"/>
                  </a:lnTo>
                  <a:lnTo>
                    <a:pt x="1873" y="2740"/>
                  </a:lnTo>
                  <a:lnTo>
                    <a:pt x="2021" y="2873"/>
                  </a:lnTo>
                  <a:lnTo>
                    <a:pt x="2172" y="3004"/>
                  </a:lnTo>
                  <a:lnTo>
                    <a:pt x="2327" y="3128"/>
                  </a:lnTo>
                  <a:lnTo>
                    <a:pt x="2484" y="3249"/>
                  </a:lnTo>
                  <a:lnTo>
                    <a:pt x="2643" y="3365"/>
                  </a:lnTo>
                  <a:lnTo>
                    <a:pt x="2809" y="3477"/>
                  </a:lnTo>
                  <a:lnTo>
                    <a:pt x="2976" y="3582"/>
                  </a:lnTo>
                  <a:lnTo>
                    <a:pt x="3148" y="3684"/>
                  </a:lnTo>
                  <a:lnTo>
                    <a:pt x="3319" y="3780"/>
                  </a:lnTo>
                  <a:lnTo>
                    <a:pt x="3497" y="3870"/>
                  </a:lnTo>
                  <a:lnTo>
                    <a:pt x="3677" y="3956"/>
                  </a:lnTo>
                  <a:lnTo>
                    <a:pt x="3858" y="4035"/>
                  </a:lnTo>
                  <a:lnTo>
                    <a:pt x="4043" y="4107"/>
                  </a:lnTo>
                  <a:lnTo>
                    <a:pt x="4231" y="4174"/>
                  </a:lnTo>
                  <a:lnTo>
                    <a:pt x="4419" y="4235"/>
                  </a:lnTo>
                  <a:lnTo>
                    <a:pt x="4437" y="4188"/>
                  </a:lnTo>
                  <a:lnTo>
                    <a:pt x="4249" y="4127"/>
                  </a:lnTo>
                  <a:lnTo>
                    <a:pt x="4064" y="4062"/>
                  </a:lnTo>
                  <a:lnTo>
                    <a:pt x="3882" y="3990"/>
                  </a:lnTo>
                  <a:lnTo>
                    <a:pt x="3701" y="3911"/>
                  </a:lnTo>
                  <a:lnTo>
                    <a:pt x="3524" y="3828"/>
                  </a:lnTo>
                  <a:lnTo>
                    <a:pt x="3349" y="3738"/>
                  </a:lnTo>
                  <a:lnTo>
                    <a:pt x="3177" y="3642"/>
                  </a:lnTo>
                  <a:lnTo>
                    <a:pt x="3009" y="3543"/>
                  </a:lnTo>
                  <a:lnTo>
                    <a:pt x="2842" y="3437"/>
                  </a:lnTo>
                  <a:lnTo>
                    <a:pt x="2679" y="3325"/>
                  </a:lnTo>
                  <a:lnTo>
                    <a:pt x="2519" y="3212"/>
                  </a:lnTo>
                  <a:lnTo>
                    <a:pt x="2363" y="3091"/>
                  </a:lnTo>
                  <a:lnTo>
                    <a:pt x="2210" y="2967"/>
                  </a:lnTo>
                  <a:lnTo>
                    <a:pt x="2060" y="2839"/>
                  </a:lnTo>
                  <a:lnTo>
                    <a:pt x="1915" y="2706"/>
                  </a:lnTo>
                  <a:lnTo>
                    <a:pt x="1772" y="2569"/>
                  </a:lnTo>
                  <a:lnTo>
                    <a:pt x="1631" y="2429"/>
                  </a:lnTo>
                  <a:lnTo>
                    <a:pt x="1497" y="2285"/>
                  </a:lnTo>
                  <a:lnTo>
                    <a:pt x="1366" y="2139"/>
                  </a:lnTo>
                  <a:lnTo>
                    <a:pt x="1239" y="1989"/>
                  </a:lnTo>
                  <a:lnTo>
                    <a:pt x="1115" y="1835"/>
                  </a:lnTo>
                  <a:lnTo>
                    <a:pt x="997" y="1679"/>
                  </a:lnTo>
                  <a:lnTo>
                    <a:pt x="882" y="1520"/>
                  </a:lnTo>
                  <a:lnTo>
                    <a:pt x="770" y="1359"/>
                  </a:lnTo>
                  <a:lnTo>
                    <a:pt x="664" y="1195"/>
                  </a:lnTo>
                  <a:lnTo>
                    <a:pt x="565" y="1031"/>
                  </a:lnTo>
                  <a:lnTo>
                    <a:pt x="468" y="862"/>
                  </a:lnTo>
                  <a:lnTo>
                    <a:pt x="375" y="692"/>
                  </a:lnTo>
                  <a:lnTo>
                    <a:pt x="287" y="522"/>
                  </a:lnTo>
                  <a:lnTo>
                    <a:pt x="203" y="348"/>
                  </a:lnTo>
                  <a:lnTo>
                    <a:pt x="127" y="175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89" y="2318"/>
              <a:ext cx="577" cy="3105"/>
            </a:xfrm>
            <a:custGeom>
              <a:avLst/>
              <a:gdLst>
                <a:gd name="T0" fmla="*/ 0 w 1153"/>
                <a:gd name="T1" fmla="*/ 25 h 6211"/>
                <a:gd name="T2" fmla="*/ 9 w 1153"/>
                <a:gd name="T3" fmla="*/ 396 h 6211"/>
                <a:gd name="T4" fmla="*/ 24 w 1153"/>
                <a:gd name="T5" fmla="*/ 775 h 6211"/>
                <a:gd name="T6" fmla="*/ 46 w 1153"/>
                <a:gd name="T7" fmla="*/ 1162 h 6211"/>
                <a:gd name="T8" fmla="*/ 74 w 1153"/>
                <a:gd name="T9" fmla="*/ 1554 h 6211"/>
                <a:gd name="T10" fmla="*/ 112 w 1153"/>
                <a:gd name="T11" fmla="*/ 1949 h 6211"/>
                <a:gd name="T12" fmla="*/ 155 w 1153"/>
                <a:gd name="T13" fmla="*/ 2349 h 6211"/>
                <a:gd name="T14" fmla="*/ 207 w 1153"/>
                <a:gd name="T15" fmla="*/ 2749 h 6211"/>
                <a:gd name="T16" fmla="*/ 268 w 1153"/>
                <a:gd name="T17" fmla="*/ 3150 h 6211"/>
                <a:gd name="T18" fmla="*/ 337 w 1153"/>
                <a:gd name="T19" fmla="*/ 3551 h 6211"/>
                <a:gd name="T20" fmla="*/ 416 w 1153"/>
                <a:gd name="T21" fmla="*/ 3947 h 6211"/>
                <a:gd name="T22" fmla="*/ 504 w 1153"/>
                <a:gd name="T23" fmla="*/ 4342 h 6211"/>
                <a:gd name="T24" fmla="*/ 603 w 1153"/>
                <a:gd name="T25" fmla="*/ 4730 h 6211"/>
                <a:gd name="T26" fmla="*/ 711 w 1153"/>
                <a:gd name="T27" fmla="*/ 5113 h 6211"/>
                <a:gd name="T28" fmla="*/ 829 w 1153"/>
                <a:gd name="T29" fmla="*/ 5488 h 6211"/>
                <a:gd name="T30" fmla="*/ 959 w 1153"/>
                <a:gd name="T31" fmla="*/ 5855 h 6211"/>
                <a:gd name="T32" fmla="*/ 1099 w 1153"/>
                <a:gd name="T33" fmla="*/ 6211 h 6211"/>
                <a:gd name="T34" fmla="*/ 1082 w 1153"/>
                <a:gd name="T35" fmla="*/ 6018 h 6211"/>
                <a:gd name="T36" fmla="*/ 947 w 1153"/>
                <a:gd name="T37" fmla="*/ 5660 h 6211"/>
                <a:gd name="T38" fmla="*/ 822 w 1153"/>
                <a:gd name="T39" fmla="*/ 5289 h 6211"/>
                <a:gd name="T40" fmla="*/ 710 w 1153"/>
                <a:gd name="T41" fmla="*/ 4912 h 6211"/>
                <a:gd name="T42" fmla="*/ 608 w 1153"/>
                <a:gd name="T43" fmla="*/ 4526 h 6211"/>
                <a:gd name="T44" fmla="*/ 514 w 1153"/>
                <a:gd name="T45" fmla="*/ 4137 h 6211"/>
                <a:gd name="T46" fmla="*/ 432 w 1153"/>
                <a:gd name="T47" fmla="*/ 3742 h 6211"/>
                <a:gd name="T48" fmla="*/ 358 w 1153"/>
                <a:gd name="T49" fmla="*/ 3345 h 6211"/>
                <a:gd name="T50" fmla="*/ 294 w 1153"/>
                <a:gd name="T51" fmla="*/ 2944 h 6211"/>
                <a:gd name="T52" fmla="*/ 237 w 1153"/>
                <a:gd name="T53" fmla="*/ 2544 h 6211"/>
                <a:gd name="T54" fmla="*/ 189 w 1153"/>
                <a:gd name="T55" fmla="*/ 2146 h 6211"/>
                <a:gd name="T56" fmla="*/ 149 w 1153"/>
                <a:gd name="T57" fmla="*/ 1749 h 6211"/>
                <a:gd name="T58" fmla="*/ 116 w 1153"/>
                <a:gd name="T59" fmla="*/ 1355 h 6211"/>
                <a:gd name="T60" fmla="*/ 91 w 1153"/>
                <a:gd name="T61" fmla="*/ 967 h 6211"/>
                <a:gd name="T62" fmla="*/ 73 w 1153"/>
                <a:gd name="T63" fmla="*/ 585 h 6211"/>
                <a:gd name="T64" fmla="*/ 59 w 1153"/>
                <a:gd name="T65" fmla="*/ 209 h 6211"/>
                <a:gd name="T66" fmla="*/ 31 w 1153"/>
                <a:gd name="T67" fmla="*/ 50 h 6211"/>
                <a:gd name="T68" fmla="*/ 53 w 1153"/>
                <a:gd name="T69" fmla="*/ 14 h 6211"/>
                <a:gd name="T70" fmla="*/ 38 w 1153"/>
                <a:gd name="T71" fmla="*/ 1 h 6211"/>
                <a:gd name="T72" fmla="*/ 18 w 1153"/>
                <a:gd name="T73" fmla="*/ 1 h 6211"/>
                <a:gd name="T74" fmla="*/ 3 w 1153"/>
                <a:gd name="T75" fmla="*/ 14 h 6211"/>
                <a:gd name="T76" fmla="*/ 25 w 1153"/>
                <a:gd name="T77" fmla="*/ 0 h 6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3" h="6211">
                  <a:moveTo>
                    <a:pt x="25" y="0"/>
                  </a:moveTo>
                  <a:lnTo>
                    <a:pt x="0" y="25"/>
                  </a:lnTo>
                  <a:lnTo>
                    <a:pt x="3" y="209"/>
                  </a:lnTo>
                  <a:lnTo>
                    <a:pt x="9" y="396"/>
                  </a:lnTo>
                  <a:lnTo>
                    <a:pt x="16" y="585"/>
                  </a:lnTo>
                  <a:lnTo>
                    <a:pt x="24" y="775"/>
                  </a:lnTo>
                  <a:lnTo>
                    <a:pt x="34" y="967"/>
                  </a:lnTo>
                  <a:lnTo>
                    <a:pt x="46" y="1162"/>
                  </a:lnTo>
                  <a:lnTo>
                    <a:pt x="59" y="1357"/>
                  </a:lnTo>
                  <a:lnTo>
                    <a:pt x="74" y="1554"/>
                  </a:lnTo>
                  <a:lnTo>
                    <a:pt x="92" y="1751"/>
                  </a:lnTo>
                  <a:lnTo>
                    <a:pt x="112" y="1949"/>
                  </a:lnTo>
                  <a:lnTo>
                    <a:pt x="132" y="2148"/>
                  </a:lnTo>
                  <a:lnTo>
                    <a:pt x="155" y="2349"/>
                  </a:lnTo>
                  <a:lnTo>
                    <a:pt x="180" y="2549"/>
                  </a:lnTo>
                  <a:lnTo>
                    <a:pt x="207" y="2749"/>
                  </a:lnTo>
                  <a:lnTo>
                    <a:pt x="237" y="2950"/>
                  </a:lnTo>
                  <a:lnTo>
                    <a:pt x="268" y="3150"/>
                  </a:lnTo>
                  <a:lnTo>
                    <a:pt x="301" y="3350"/>
                  </a:lnTo>
                  <a:lnTo>
                    <a:pt x="337" y="3551"/>
                  </a:lnTo>
                  <a:lnTo>
                    <a:pt x="376" y="3750"/>
                  </a:lnTo>
                  <a:lnTo>
                    <a:pt x="416" y="3947"/>
                  </a:lnTo>
                  <a:lnTo>
                    <a:pt x="458" y="4145"/>
                  </a:lnTo>
                  <a:lnTo>
                    <a:pt x="504" y="4342"/>
                  </a:lnTo>
                  <a:lnTo>
                    <a:pt x="552" y="4537"/>
                  </a:lnTo>
                  <a:lnTo>
                    <a:pt x="603" y="4730"/>
                  </a:lnTo>
                  <a:lnTo>
                    <a:pt x="656" y="4923"/>
                  </a:lnTo>
                  <a:lnTo>
                    <a:pt x="711" y="5113"/>
                  </a:lnTo>
                  <a:lnTo>
                    <a:pt x="768" y="5302"/>
                  </a:lnTo>
                  <a:lnTo>
                    <a:pt x="829" y="5488"/>
                  </a:lnTo>
                  <a:lnTo>
                    <a:pt x="894" y="5673"/>
                  </a:lnTo>
                  <a:lnTo>
                    <a:pt x="959" y="5855"/>
                  </a:lnTo>
                  <a:lnTo>
                    <a:pt x="1028" y="6034"/>
                  </a:lnTo>
                  <a:lnTo>
                    <a:pt x="1099" y="6211"/>
                  </a:lnTo>
                  <a:lnTo>
                    <a:pt x="1153" y="6195"/>
                  </a:lnTo>
                  <a:lnTo>
                    <a:pt x="1082" y="6018"/>
                  </a:lnTo>
                  <a:lnTo>
                    <a:pt x="1013" y="5839"/>
                  </a:lnTo>
                  <a:lnTo>
                    <a:pt x="947" y="5660"/>
                  </a:lnTo>
                  <a:lnTo>
                    <a:pt x="883" y="5475"/>
                  </a:lnTo>
                  <a:lnTo>
                    <a:pt x="822" y="5289"/>
                  </a:lnTo>
                  <a:lnTo>
                    <a:pt x="765" y="5102"/>
                  </a:lnTo>
                  <a:lnTo>
                    <a:pt x="710" y="4912"/>
                  </a:lnTo>
                  <a:lnTo>
                    <a:pt x="656" y="4720"/>
                  </a:lnTo>
                  <a:lnTo>
                    <a:pt x="608" y="4526"/>
                  </a:lnTo>
                  <a:lnTo>
                    <a:pt x="561" y="4331"/>
                  </a:lnTo>
                  <a:lnTo>
                    <a:pt x="514" y="4137"/>
                  </a:lnTo>
                  <a:lnTo>
                    <a:pt x="473" y="3940"/>
                  </a:lnTo>
                  <a:lnTo>
                    <a:pt x="432" y="3742"/>
                  </a:lnTo>
                  <a:lnTo>
                    <a:pt x="394" y="3543"/>
                  </a:lnTo>
                  <a:lnTo>
                    <a:pt x="358" y="3345"/>
                  </a:lnTo>
                  <a:lnTo>
                    <a:pt x="325" y="3145"/>
                  </a:lnTo>
                  <a:lnTo>
                    <a:pt x="294" y="2944"/>
                  </a:lnTo>
                  <a:lnTo>
                    <a:pt x="264" y="2744"/>
                  </a:lnTo>
                  <a:lnTo>
                    <a:pt x="237" y="2544"/>
                  </a:lnTo>
                  <a:lnTo>
                    <a:pt x="212" y="2346"/>
                  </a:lnTo>
                  <a:lnTo>
                    <a:pt x="189" y="2146"/>
                  </a:lnTo>
                  <a:lnTo>
                    <a:pt x="168" y="1947"/>
                  </a:lnTo>
                  <a:lnTo>
                    <a:pt x="149" y="1749"/>
                  </a:lnTo>
                  <a:lnTo>
                    <a:pt x="131" y="1551"/>
                  </a:lnTo>
                  <a:lnTo>
                    <a:pt x="116" y="1355"/>
                  </a:lnTo>
                  <a:lnTo>
                    <a:pt x="103" y="1160"/>
                  </a:lnTo>
                  <a:lnTo>
                    <a:pt x="91" y="967"/>
                  </a:lnTo>
                  <a:lnTo>
                    <a:pt x="80" y="775"/>
                  </a:lnTo>
                  <a:lnTo>
                    <a:pt x="73" y="585"/>
                  </a:lnTo>
                  <a:lnTo>
                    <a:pt x="65" y="396"/>
                  </a:lnTo>
                  <a:lnTo>
                    <a:pt x="59" y="209"/>
                  </a:lnTo>
                  <a:lnTo>
                    <a:pt x="56" y="25"/>
                  </a:lnTo>
                  <a:lnTo>
                    <a:pt x="31" y="50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8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802" y="2048"/>
              <a:ext cx="1393" cy="295"/>
            </a:xfrm>
            <a:custGeom>
              <a:avLst/>
              <a:gdLst>
                <a:gd name="T0" fmla="*/ 2759 w 2786"/>
                <a:gd name="T1" fmla="*/ 0 h 589"/>
                <a:gd name="T2" fmla="*/ 2629 w 2786"/>
                <a:gd name="T3" fmla="*/ 59 h 589"/>
                <a:gd name="T4" fmla="*/ 2494 w 2786"/>
                <a:gd name="T5" fmla="*/ 112 h 589"/>
                <a:gd name="T6" fmla="*/ 2350 w 2786"/>
                <a:gd name="T7" fmla="*/ 160 h 589"/>
                <a:gd name="T8" fmla="*/ 2201 w 2786"/>
                <a:gd name="T9" fmla="*/ 205 h 589"/>
                <a:gd name="T10" fmla="*/ 2044 w 2786"/>
                <a:gd name="T11" fmla="*/ 246 h 589"/>
                <a:gd name="T12" fmla="*/ 1883 w 2786"/>
                <a:gd name="T13" fmla="*/ 284 h 589"/>
                <a:gd name="T14" fmla="*/ 1715 w 2786"/>
                <a:gd name="T15" fmla="*/ 317 h 589"/>
                <a:gd name="T16" fmla="*/ 1543 w 2786"/>
                <a:gd name="T17" fmla="*/ 349 h 589"/>
                <a:gd name="T18" fmla="*/ 1364 w 2786"/>
                <a:gd name="T19" fmla="*/ 378 h 589"/>
                <a:gd name="T20" fmla="*/ 1182 w 2786"/>
                <a:gd name="T21" fmla="*/ 404 h 589"/>
                <a:gd name="T22" fmla="*/ 995 w 2786"/>
                <a:gd name="T23" fmla="*/ 429 h 589"/>
                <a:gd name="T24" fmla="*/ 803 w 2786"/>
                <a:gd name="T25" fmla="*/ 453 h 589"/>
                <a:gd name="T26" fmla="*/ 607 w 2786"/>
                <a:gd name="T27" fmla="*/ 475 h 589"/>
                <a:gd name="T28" fmla="*/ 409 w 2786"/>
                <a:gd name="T29" fmla="*/ 497 h 589"/>
                <a:gd name="T30" fmla="*/ 206 w 2786"/>
                <a:gd name="T31" fmla="*/ 518 h 589"/>
                <a:gd name="T32" fmla="*/ 0 w 2786"/>
                <a:gd name="T33" fmla="*/ 539 h 589"/>
                <a:gd name="T34" fmla="*/ 109 w 2786"/>
                <a:gd name="T35" fmla="*/ 578 h 589"/>
                <a:gd name="T36" fmla="*/ 313 w 2786"/>
                <a:gd name="T37" fmla="*/ 557 h 589"/>
                <a:gd name="T38" fmla="*/ 515 w 2786"/>
                <a:gd name="T39" fmla="*/ 536 h 589"/>
                <a:gd name="T40" fmla="*/ 712 w 2786"/>
                <a:gd name="T41" fmla="*/ 515 h 589"/>
                <a:gd name="T42" fmla="*/ 906 w 2786"/>
                <a:gd name="T43" fmla="*/ 491 h 589"/>
                <a:gd name="T44" fmla="*/ 1095 w 2786"/>
                <a:gd name="T45" fmla="*/ 468 h 589"/>
                <a:gd name="T46" fmla="*/ 1282 w 2786"/>
                <a:gd name="T47" fmla="*/ 441 h 589"/>
                <a:gd name="T48" fmla="*/ 1464 w 2786"/>
                <a:gd name="T49" fmla="*/ 414 h 589"/>
                <a:gd name="T50" fmla="*/ 1639 w 2786"/>
                <a:gd name="T51" fmla="*/ 383 h 589"/>
                <a:gd name="T52" fmla="*/ 1812 w 2786"/>
                <a:gd name="T53" fmla="*/ 349 h 589"/>
                <a:gd name="T54" fmla="*/ 1977 w 2786"/>
                <a:gd name="T55" fmla="*/ 313 h 589"/>
                <a:gd name="T56" fmla="*/ 2138 w 2786"/>
                <a:gd name="T57" fmla="*/ 274 h 589"/>
                <a:gd name="T58" fmla="*/ 2294 w 2786"/>
                <a:gd name="T59" fmla="*/ 230 h 589"/>
                <a:gd name="T60" fmla="*/ 2443 w 2786"/>
                <a:gd name="T61" fmla="*/ 184 h 589"/>
                <a:gd name="T62" fmla="*/ 2583 w 2786"/>
                <a:gd name="T63" fmla="*/ 130 h 589"/>
                <a:gd name="T64" fmla="*/ 2720 w 2786"/>
                <a:gd name="T65" fmla="*/ 75 h 589"/>
                <a:gd name="T66" fmla="*/ 2786 w 2786"/>
                <a:gd name="T67" fmla="*/ 4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6" h="589">
                  <a:moveTo>
                    <a:pt x="2759" y="0"/>
                  </a:moveTo>
                  <a:lnTo>
                    <a:pt x="2759" y="0"/>
                  </a:lnTo>
                  <a:lnTo>
                    <a:pt x="2697" y="30"/>
                  </a:lnTo>
                  <a:lnTo>
                    <a:pt x="2629" y="59"/>
                  </a:lnTo>
                  <a:lnTo>
                    <a:pt x="2562" y="85"/>
                  </a:lnTo>
                  <a:lnTo>
                    <a:pt x="2494" y="112"/>
                  </a:lnTo>
                  <a:lnTo>
                    <a:pt x="2422" y="137"/>
                  </a:lnTo>
                  <a:lnTo>
                    <a:pt x="2350" y="160"/>
                  </a:lnTo>
                  <a:lnTo>
                    <a:pt x="2276" y="183"/>
                  </a:lnTo>
                  <a:lnTo>
                    <a:pt x="2201" y="205"/>
                  </a:lnTo>
                  <a:lnTo>
                    <a:pt x="2123" y="226"/>
                  </a:lnTo>
                  <a:lnTo>
                    <a:pt x="2044" y="246"/>
                  </a:lnTo>
                  <a:lnTo>
                    <a:pt x="1965" y="266"/>
                  </a:lnTo>
                  <a:lnTo>
                    <a:pt x="1883" y="284"/>
                  </a:lnTo>
                  <a:lnTo>
                    <a:pt x="1800" y="301"/>
                  </a:lnTo>
                  <a:lnTo>
                    <a:pt x="1715" y="317"/>
                  </a:lnTo>
                  <a:lnTo>
                    <a:pt x="1630" y="333"/>
                  </a:lnTo>
                  <a:lnTo>
                    <a:pt x="1543" y="349"/>
                  </a:lnTo>
                  <a:lnTo>
                    <a:pt x="1455" y="363"/>
                  </a:lnTo>
                  <a:lnTo>
                    <a:pt x="1364" y="378"/>
                  </a:lnTo>
                  <a:lnTo>
                    <a:pt x="1273" y="391"/>
                  </a:lnTo>
                  <a:lnTo>
                    <a:pt x="1182" y="404"/>
                  </a:lnTo>
                  <a:lnTo>
                    <a:pt x="1089" y="417"/>
                  </a:lnTo>
                  <a:lnTo>
                    <a:pt x="995" y="429"/>
                  </a:lnTo>
                  <a:lnTo>
                    <a:pt x="900" y="441"/>
                  </a:lnTo>
                  <a:lnTo>
                    <a:pt x="803" y="453"/>
                  </a:lnTo>
                  <a:lnTo>
                    <a:pt x="706" y="465"/>
                  </a:lnTo>
                  <a:lnTo>
                    <a:pt x="607" y="475"/>
                  </a:lnTo>
                  <a:lnTo>
                    <a:pt x="509" y="486"/>
                  </a:lnTo>
                  <a:lnTo>
                    <a:pt x="409" y="497"/>
                  </a:lnTo>
                  <a:lnTo>
                    <a:pt x="307" y="507"/>
                  </a:lnTo>
                  <a:lnTo>
                    <a:pt x="206" y="518"/>
                  </a:lnTo>
                  <a:lnTo>
                    <a:pt x="103" y="528"/>
                  </a:lnTo>
                  <a:lnTo>
                    <a:pt x="0" y="539"/>
                  </a:lnTo>
                  <a:lnTo>
                    <a:pt x="6" y="589"/>
                  </a:lnTo>
                  <a:lnTo>
                    <a:pt x="109" y="578"/>
                  </a:lnTo>
                  <a:lnTo>
                    <a:pt x="212" y="568"/>
                  </a:lnTo>
                  <a:lnTo>
                    <a:pt x="313" y="557"/>
                  </a:lnTo>
                  <a:lnTo>
                    <a:pt x="415" y="547"/>
                  </a:lnTo>
                  <a:lnTo>
                    <a:pt x="515" y="536"/>
                  </a:lnTo>
                  <a:lnTo>
                    <a:pt x="613" y="526"/>
                  </a:lnTo>
                  <a:lnTo>
                    <a:pt x="712" y="515"/>
                  </a:lnTo>
                  <a:lnTo>
                    <a:pt x="809" y="503"/>
                  </a:lnTo>
                  <a:lnTo>
                    <a:pt x="906" y="491"/>
                  </a:lnTo>
                  <a:lnTo>
                    <a:pt x="1001" y="479"/>
                  </a:lnTo>
                  <a:lnTo>
                    <a:pt x="1095" y="468"/>
                  </a:lnTo>
                  <a:lnTo>
                    <a:pt x="1191" y="454"/>
                  </a:lnTo>
                  <a:lnTo>
                    <a:pt x="1282" y="441"/>
                  </a:lnTo>
                  <a:lnTo>
                    <a:pt x="1373" y="428"/>
                  </a:lnTo>
                  <a:lnTo>
                    <a:pt x="1464" y="414"/>
                  </a:lnTo>
                  <a:lnTo>
                    <a:pt x="1552" y="399"/>
                  </a:lnTo>
                  <a:lnTo>
                    <a:pt x="1639" y="383"/>
                  </a:lnTo>
                  <a:lnTo>
                    <a:pt x="1727" y="367"/>
                  </a:lnTo>
                  <a:lnTo>
                    <a:pt x="1812" y="349"/>
                  </a:lnTo>
                  <a:lnTo>
                    <a:pt x="1895" y="332"/>
                  </a:lnTo>
                  <a:lnTo>
                    <a:pt x="1977" y="313"/>
                  </a:lnTo>
                  <a:lnTo>
                    <a:pt x="2059" y="294"/>
                  </a:lnTo>
                  <a:lnTo>
                    <a:pt x="2138" y="274"/>
                  </a:lnTo>
                  <a:lnTo>
                    <a:pt x="2216" y="253"/>
                  </a:lnTo>
                  <a:lnTo>
                    <a:pt x="2294" y="230"/>
                  </a:lnTo>
                  <a:lnTo>
                    <a:pt x="2368" y="208"/>
                  </a:lnTo>
                  <a:lnTo>
                    <a:pt x="2443" y="184"/>
                  </a:lnTo>
                  <a:lnTo>
                    <a:pt x="2514" y="156"/>
                  </a:lnTo>
                  <a:lnTo>
                    <a:pt x="2583" y="130"/>
                  </a:lnTo>
                  <a:lnTo>
                    <a:pt x="2653" y="104"/>
                  </a:lnTo>
                  <a:lnTo>
                    <a:pt x="2720" y="75"/>
                  </a:lnTo>
                  <a:lnTo>
                    <a:pt x="2786" y="44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181" y="1427"/>
              <a:ext cx="1304" cy="644"/>
            </a:xfrm>
            <a:custGeom>
              <a:avLst/>
              <a:gdLst>
                <a:gd name="T0" fmla="*/ 2591 w 2607"/>
                <a:gd name="T1" fmla="*/ 3 h 1286"/>
                <a:gd name="T2" fmla="*/ 2565 w 2607"/>
                <a:gd name="T3" fmla="*/ 3 h 1286"/>
                <a:gd name="T4" fmla="*/ 0 w 2607"/>
                <a:gd name="T5" fmla="*/ 1242 h 1286"/>
                <a:gd name="T6" fmla="*/ 27 w 2607"/>
                <a:gd name="T7" fmla="*/ 1286 h 1286"/>
                <a:gd name="T8" fmla="*/ 2592 w 2607"/>
                <a:gd name="T9" fmla="*/ 47 h 1286"/>
                <a:gd name="T10" fmla="*/ 2567 w 2607"/>
                <a:gd name="T11" fmla="*/ 47 h 1286"/>
                <a:gd name="T12" fmla="*/ 2592 w 2607"/>
                <a:gd name="T13" fmla="*/ 47 h 1286"/>
                <a:gd name="T14" fmla="*/ 2601 w 2607"/>
                <a:gd name="T15" fmla="*/ 41 h 1286"/>
                <a:gd name="T16" fmla="*/ 2607 w 2607"/>
                <a:gd name="T17" fmla="*/ 32 h 1286"/>
                <a:gd name="T18" fmla="*/ 2607 w 2607"/>
                <a:gd name="T19" fmla="*/ 22 h 1286"/>
                <a:gd name="T20" fmla="*/ 2604 w 2607"/>
                <a:gd name="T21" fmla="*/ 13 h 1286"/>
                <a:gd name="T22" fmla="*/ 2597 w 2607"/>
                <a:gd name="T23" fmla="*/ 5 h 1286"/>
                <a:gd name="T24" fmla="*/ 2588 w 2607"/>
                <a:gd name="T25" fmla="*/ 1 h 1286"/>
                <a:gd name="T26" fmla="*/ 2577 w 2607"/>
                <a:gd name="T27" fmla="*/ 0 h 1286"/>
                <a:gd name="T28" fmla="*/ 2565 w 2607"/>
                <a:gd name="T29" fmla="*/ 3 h 1286"/>
                <a:gd name="T30" fmla="*/ 2591 w 2607"/>
                <a:gd name="T31" fmla="*/ 3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7" h="1286">
                  <a:moveTo>
                    <a:pt x="2591" y="3"/>
                  </a:moveTo>
                  <a:lnTo>
                    <a:pt x="2565" y="3"/>
                  </a:lnTo>
                  <a:lnTo>
                    <a:pt x="0" y="1242"/>
                  </a:lnTo>
                  <a:lnTo>
                    <a:pt x="27" y="1286"/>
                  </a:lnTo>
                  <a:lnTo>
                    <a:pt x="2592" y="47"/>
                  </a:lnTo>
                  <a:lnTo>
                    <a:pt x="2567" y="47"/>
                  </a:lnTo>
                  <a:lnTo>
                    <a:pt x="2592" y="47"/>
                  </a:lnTo>
                  <a:lnTo>
                    <a:pt x="2601" y="41"/>
                  </a:lnTo>
                  <a:lnTo>
                    <a:pt x="2607" y="32"/>
                  </a:lnTo>
                  <a:lnTo>
                    <a:pt x="2607" y="22"/>
                  </a:lnTo>
                  <a:lnTo>
                    <a:pt x="2604" y="13"/>
                  </a:lnTo>
                  <a:lnTo>
                    <a:pt x="2597" y="5"/>
                  </a:lnTo>
                  <a:lnTo>
                    <a:pt x="2588" y="1"/>
                  </a:lnTo>
                  <a:lnTo>
                    <a:pt x="2577" y="0"/>
                  </a:lnTo>
                  <a:lnTo>
                    <a:pt x="2565" y="3"/>
                  </a:lnTo>
                  <a:lnTo>
                    <a:pt x="259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64" y="1429"/>
              <a:ext cx="1310" cy="610"/>
            </a:xfrm>
            <a:custGeom>
              <a:avLst/>
              <a:gdLst>
                <a:gd name="T0" fmla="*/ 2619 w 2619"/>
                <a:gd name="T1" fmla="*/ 1175 h 1220"/>
                <a:gd name="T2" fmla="*/ 2619 w 2619"/>
                <a:gd name="T3" fmla="*/ 1175 h 1220"/>
                <a:gd name="T4" fmla="*/ 24 w 2619"/>
                <a:gd name="T5" fmla="*/ 0 h 1220"/>
                <a:gd name="T6" fmla="*/ 0 w 2619"/>
                <a:gd name="T7" fmla="*/ 44 h 1220"/>
                <a:gd name="T8" fmla="*/ 2595 w 2619"/>
                <a:gd name="T9" fmla="*/ 1220 h 1220"/>
                <a:gd name="T10" fmla="*/ 2595 w 2619"/>
                <a:gd name="T11" fmla="*/ 1220 h 1220"/>
                <a:gd name="T12" fmla="*/ 2619 w 2619"/>
                <a:gd name="T13" fmla="*/ 1175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9" h="1220">
                  <a:moveTo>
                    <a:pt x="2619" y="1175"/>
                  </a:moveTo>
                  <a:lnTo>
                    <a:pt x="2619" y="1175"/>
                  </a:lnTo>
                  <a:lnTo>
                    <a:pt x="24" y="0"/>
                  </a:lnTo>
                  <a:lnTo>
                    <a:pt x="0" y="44"/>
                  </a:lnTo>
                  <a:lnTo>
                    <a:pt x="2595" y="1220"/>
                  </a:lnTo>
                  <a:lnTo>
                    <a:pt x="2619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762" y="2017"/>
              <a:ext cx="1412" cy="260"/>
            </a:xfrm>
            <a:custGeom>
              <a:avLst/>
              <a:gdLst>
                <a:gd name="T0" fmla="*/ 2798 w 2825"/>
                <a:gd name="T1" fmla="*/ 471 h 521"/>
                <a:gd name="T2" fmla="*/ 2590 w 2825"/>
                <a:gd name="T3" fmla="*/ 455 h 521"/>
                <a:gd name="T4" fmla="*/ 2387 w 2825"/>
                <a:gd name="T5" fmla="*/ 439 h 521"/>
                <a:gd name="T6" fmla="*/ 2188 w 2825"/>
                <a:gd name="T7" fmla="*/ 423 h 521"/>
                <a:gd name="T8" fmla="*/ 1992 w 2825"/>
                <a:gd name="T9" fmla="*/ 406 h 521"/>
                <a:gd name="T10" fmla="*/ 1800 w 2825"/>
                <a:gd name="T11" fmla="*/ 388 h 521"/>
                <a:gd name="T12" fmla="*/ 1610 w 2825"/>
                <a:gd name="T13" fmla="*/ 368 h 521"/>
                <a:gd name="T14" fmla="*/ 1426 w 2825"/>
                <a:gd name="T15" fmla="*/ 346 h 521"/>
                <a:gd name="T16" fmla="*/ 1247 w 2825"/>
                <a:gd name="T17" fmla="*/ 321 h 521"/>
                <a:gd name="T18" fmla="*/ 1073 w 2825"/>
                <a:gd name="T19" fmla="*/ 293 h 521"/>
                <a:gd name="T20" fmla="*/ 906 w 2825"/>
                <a:gd name="T21" fmla="*/ 263 h 521"/>
                <a:gd name="T22" fmla="*/ 742 w 2825"/>
                <a:gd name="T23" fmla="*/ 231 h 521"/>
                <a:gd name="T24" fmla="*/ 586 w 2825"/>
                <a:gd name="T25" fmla="*/ 193 h 521"/>
                <a:gd name="T26" fmla="*/ 436 w 2825"/>
                <a:gd name="T27" fmla="*/ 152 h 521"/>
                <a:gd name="T28" fmla="*/ 292 w 2825"/>
                <a:gd name="T29" fmla="*/ 106 h 521"/>
                <a:gd name="T30" fmla="*/ 154 w 2825"/>
                <a:gd name="T31" fmla="*/ 56 h 521"/>
                <a:gd name="T32" fmla="*/ 24 w 2825"/>
                <a:gd name="T33" fmla="*/ 0 h 521"/>
                <a:gd name="T34" fmla="*/ 64 w 2825"/>
                <a:gd name="T35" fmla="*/ 74 h 521"/>
                <a:gd name="T36" fmla="*/ 201 w 2825"/>
                <a:gd name="T37" fmla="*/ 127 h 521"/>
                <a:gd name="T38" fmla="*/ 345 w 2825"/>
                <a:gd name="T39" fmla="*/ 177 h 521"/>
                <a:gd name="T40" fmla="*/ 494 w 2825"/>
                <a:gd name="T41" fmla="*/ 220 h 521"/>
                <a:gd name="T42" fmla="*/ 649 w 2825"/>
                <a:gd name="T43" fmla="*/ 260 h 521"/>
                <a:gd name="T44" fmla="*/ 812 w 2825"/>
                <a:gd name="T45" fmla="*/ 296 h 521"/>
                <a:gd name="T46" fmla="*/ 979 w 2825"/>
                <a:gd name="T47" fmla="*/ 329 h 521"/>
                <a:gd name="T48" fmla="*/ 1150 w 2825"/>
                <a:gd name="T49" fmla="*/ 358 h 521"/>
                <a:gd name="T50" fmla="*/ 1329 w 2825"/>
                <a:gd name="T51" fmla="*/ 384 h 521"/>
                <a:gd name="T52" fmla="*/ 1512 w 2825"/>
                <a:gd name="T53" fmla="*/ 406 h 521"/>
                <a:gd name="T54" fmla="*/ 1698 w 2825"/>
                <a:gd name="T55" fmla="*/ 429 h 521"/>
                <a:gd name="T56" fmla="*/ 1889 w 2825"/>
                <a:gd name="T57" fmla="*/ 447 h 521"/>
                <a:gd name="T58" fmla="*/ 2085 w 2825"/>
                <a:gd name="T59" fmla="*/ 466 h 521"/>
                <a:gd name="T60" fmla="*/ 2285 w 2825"/>
                <a:gd name="T61" fmla="*/ 481 h 521"/>
                <a:gd name="T62" fmla="*/ 2486 w 2825"/>
                <a:gd name="T63" fmla="*/ 497 h 521"/>
                <a:gd name="T64" fmla="*/ 2690 w 2825"/>
                <a:gd name="T65" fmla="*/ 513 h 521"/>
                <a:gd name="T66" fmla="*/ 2768 w 2825"/>
                <a:gd name="T67" fmla="*/ 496 h 521"/>
                <a:gd name="T68" fmla="*/ 2816 w 2825"/>
                <a:gd name="T69" fmla="*/ 514 h 521"/>
                <a:gd name="T70" fmla="*/ 2819 w 2825"/>
                <a:gd name="T71" fmla="*/ 479 h 521"/>
                <a:gd name="T72" fmla="*/ 2825 w 2825"/>
                <a:gd name="T73" fmla="*/ 49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25" h="521">
                  <a:moveTo>
                    <a:pt x="2825" y="496"/>
                  </a:moveTo>
                  <a:lnTo>
                    <a:pt x="2798" y="471"/>
                  </a:lnTo>
                  <a:lnTo>
                    <a:pt x="2693" y="463"/>
                  </a:lnTo>
                  <a:lnTo>
                    <a:pt x="2590" y="455"/>
                  </a:lnTo>
                  <a:lnTo>
                    <a:pt x="2489" y="447"/>
                  </a:lnTo>
                  <a:lnTo>
                    <a:pt x="2387" y="439"/>
                  </a:lnTo>
                  <a:lnTo>
                    <a:pt x="2288" y="431"/>
                  </a:lnTo>
                  <a:lnTo>
                    <a:pt x="2188" y="423"/>
                  </a:lnTo>
                  <a:lnTo>
                    <a:pt x="2088" y="416"/>
                  </a:lnTo>
                  <a:lnTo>
                    <a:pt x="1992" y="406"/>
                  </a:lnTo>
                  <a:lnTo>
                    <a:pt x="1895" y="397"/>
                  </a:lnTo>
                  <a:lnTo>
                    <a:pt x="1800" y="388"/>
                  </a:lnTo>
                  <a:lnTo>
                    <a:pt x="1704" y="379"/>
                  </a:lnTo>
                  <a:lnTo>
                    <a:pt x="1610" y="368"/>
                  </a:lnTo>
                  <a:lnTo>
                    <a:pt x="1518" y="356"/>
                  </a:lnTo>
                  <a:lnTo>
                    <a:pt x="1426" y="346"/>
                  </a:lnTo>
                  <a:lnTo>
                    <a:pt x="1335" y="334"/>
                  </a:lnTo>
                  <a:lnTo>
                    <a:pt x="1247" y="321"/>
                  </a:lnTo>
                  <a:lnTo>
                    <a:pt x="1159" y="307"/>
                  </a:lnTo>
                  <a:lnTo>
                    <a:pt x="1073" y="293"/>
                  </a:lnTo>
                  <a:lnTo>
                    <a:pt x="988" y="278"/>
                  </a:lnTo>
                  <a:lnTo>
                    <a:pt x="906" y="263"/>
                  </a:lnTo>
                  <a:lnTo>
                    <a:pt x="824" y="248"/>
                  </a:lnTo>
                  <a:lnTo>
                    <a:pt x="742" y="231"/>
                  </a:lnTo>
                  <a:lnTo>
                    <a:pt x="664" y="213"/>
                  </a:lnTo>
                  <a:lnTo>
                    <a:pt x="586" y="193"/>
                  </a:lnTo>
                  <a:lnTo>
                    <a:pt x="509" y="173"/>
                  </a:lnTo>
                  <a:lnTo>
                    <a:pt x="436" y="152"/>
                  </a:lnTo>
                  <a:lnTo>
                    <a:pt x="362" y="130"/>
                  </a:lnTo>
                  <a:lnTo>
                    <a:pt x="292" y="106"/>
                  </a:lnTo>
                  <a:lnTo>
                    <a:pt x="222" y="82"/>
                  </a:lnTo>
                  <a:lnTo>
                    <a:pt x="154" y="56"/>
                  </a:lnTo>
                  <a:lnTo>
                    <a:pt x="88" y="29"/>
                  </a:lnTo>
                  <a:lnTo>
                    <a:pt x="24" y="0"/>
                  </a:lnTo>
                  <a:lnTo>
                    <a:pt x="0" y="45"/>
                  </a:lnTo>
                  <a:lnTo>
                    <a:pt x="64" y="74"/>
                  </a:lnTo>
                  <a:lnTo>
                    <a:pt x="133" y="101"/>
                  </a:lnTo>
                  <a:lnTo>
                    <a:pt x="201" y="127"/>
                  </a:lnTo>
                  <a:lnTo>
                    <a:pt x="271" y="153"/>
                  </a:lnTo>
                  <a:lnTo>
                    <a:pt x="345" y="177"/>
                  </a:lnTo>
                  <a:lnTo>
                    <a:pt x="418" y="199"/>
                  </a:lnTo>
                  <a:lnTo>
                    <a:pt x="494" y="220"/>
                  </a:lnTo>
                  <a:lnTo>
                    <a:pt x="571" y="240"/>
                  </a:lnTo>
                  <a:lnTo>
                    <a:pt x="649" y="260"/>
                  </a:lnTo>
                  <a:lnTo>
                    <a:pt x="730" y="278"/>
                  </a:lnTo>
                  <a:lnTo>
                    <a:pt x="812" y="296"/>
                  </a:lnTo>
                  <a:lnTo>
                    <a:pt x="894" y="313"/>
                  </a:lnTo>
                  <a:lnTo>
                    <a:pt x="979" y="329"/>
                  </a:lnTo>
                  <a:lnTo>
                    <a:pt x="1064" y="343"/>
                  </a:lnTo>
                  <a:lnTo>
                    <a:pt x="1150" y="358"/>
                  </a:lnTo>
                  <a:lnTo>
                    <a:pt x="1238" y="371"/>
                  </a:lnTo>
                  <a:lnTo>
                    <a:pt x="1329" y="384"/>
                  </a:lnTo>
                  <a:lnTo>
                    <a:pt x="1421" y="396"/>
                  </a:lnTo>
                  <a:lnTo>
                    <a:pt x="1512" y="406"/>
                  </a:lnTo>
                  <a:lnTo>
                    <a:pt x="1604" y="418"/>
                  </a:lnTo>
                  <a:lnTo>
                    <a:pt x="1698" y="429"/>
                  </a:lnTo>
                  <a:lnTo>
                    <a:pt x="1794" y="438"/>
                  </a:lnTo>
                  <a:lnTo>
                    <a:pt x="1889" y="447"/>
                  </a:lnTo>
                  <a:lnTo>
                    <a:pt x="1986" y="456"/>
                  </a:lnTo>
                  <a:lnTo>
                    <a:pt x="2085" y="466"/>
                  </a:lnTo>
                  <a:lnTo>
                    <a:pt x="2185" y="474"/>
                  </a:lnTo>
                  <a:lnTo>
                    <a:pt x="2285" y="481"/>
                  </a:lnTo>
                  <a:lnTo>
                    <a:pt x="2384" y="489"/>
                  </a:lnTo>
                  <a:lnTo>
                    <a:pt x="2486" y="497"/>
                  </a:lnTo>
                  <a:lnTo>
                    <a:pt x="2587" y="505"/>
                  </a:lnTo>
                  <a:lnTo>
                    <a:pt x="2690" y="513"/>
                  </a:lnTo>
                  <a:lnTo>
                    <a:pt x="2795" y="521"/>
                  </a:lnTo>
                  <a:lnTo>
                    <a:pt x="2768" y="496"/>
                  </a:lnTo>
                  <a:lnTo>
                    <a:pt x="2795" y="521"/>
                  </a:lnTo>
                  <a:lnTo>
                    <a:pt x="2816" y="514"/>
                  </a:lnTo>
                  <a:lnTo>
                    <a:pt x="2825" y="497"/>
                  </a:lnTo>
                  <a:lnTo>
                    <a:pt x="2819" y="479"/>
                  </a:lnTo>
                  <a:lnTo>
                    <a:pt x="2798" y="471"/>
                  </a:lnTo>
                  <a:lnTo>
                    <a:pt x="2825" y="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689" y="2264"/>
              <a:ext cx="486" cy="3113"/>
            </a:xfrm>
            <a:custGeom>
              <a:avLst/>
              <a:gdLst>
                <a:gd name="T0" fmla="*/ 53 w 971"/>
                <a:gd name="T1" fmla="*/ 6225 h 6225"/>
                <a:gd name="T2" fmla="*/ 53 w 971"/>
                <a:gd name="T3" fmla="*/ 6225 h 6225"/>
                <a:gd name="T4" fmla="*/ 182 w 971"/>
                <a:gd name="T5" fmla="*/ 5864 h 6225"/>
                <a:gd name="T6" fmla="*/ 300 w 971"/>
                <a:gd name="T7" fmla="*/ 5493 h 6225"/>
                <a:gd name="T8" fmla="*/ 406 w 971"/>
                <a:gd name="T9" fmla="*/ 5114 h 6225"/>
                <a:gd name="T10" fmla="*/ 504 w 971"/>
                <a:gd name="T11" fmla="*/ 4727 h 6225"/>
                <a:gd name="T12" fmla="*/ 589 w 971"/>
                <a:gd name="T13" fmla="*/ 4335 h 6225"/>
                <a:gd name="T14" fmla="*/ 665 w 971"/>
                <a:gd name="T15" fmla="*/ 3938 h 6225"/>
                <a:gd name="T16" fmla="*/ 732 w 971"/>
                <a:gd name="T17" fmla="*/ 3538 h 6225"/>
                <a:gd name="T18" fmla="*/ 791 w 971"/>
                <a:gd name="T19" fmla="*/ 3136 h 6225"/>
                <a:gd name="T20" fmla="*/ 838 w 971"/>
                <a:gd name="T21" fmla="*/ 2731 h 6225"/>
                <a:gd name="T22" fmla="*/ 879 w 971"/>
                <a:gd name="T23" fmla="*/ 2329 h 6225"/>
                <a:gd name="T24" fmla="*/ 912 w 971"/>
                <a:gd name="T25" fmla="*/ 1930 h 6225"/>
                <a:gd name="T26" fmla="*/ 937 w 971"/>
                <a:gd name="T27" fmla="*/ 1530 h 6225"/>
                <a:gd name="T28" fmla="*/ 955 w 971"/>
                <a:gd name="T29" fmla="*/ 1137 h 6225"/>
                <a:gd name="T30" fmla="*/ 967 w 971"/>
                <a:gd name="T31" fmla="*/ 751 h 6225"/>
                <a:gd name="T32" fmla="*/ 971 w 971"/>
                <a:gd name="T33" fmla="*/ 372 h 6225"/>
                <a:gd name="T34" fmla="*/ 970 w 971"/>
                <a:gd name="T35" fmla="*/ 0 h 6225"/>
                <a:gd name="T36" fmla="*/ 913 w 971"/>
                <a:gd name="T37" fmla="*/ 0 h 6225"/>
                <a:gd name="T38" fmla="*/ 914 w 971"/>
                <a:gd name="T39" fmla="*/ 372 h 6225"/>
                <a:gd name="T40" fmla="*/ 910 w 971"/>
                <a:gd name="T41" fmla="*/ 751 h 6225"/>
                <a:gd name="T42" fmla="*/ 898 w 971"/>
                <a:gd name="T43" fmla="*/ 1137 h 6225"/>
                <a:gd name="T44" fmla="*/ 880 w 971"/>
                <a:gd name="T45" fmla="*/ 1530 h 6225"/>
                <a:gd name="T46" fmla="*/ 855 w 971"/>
                <a:gd name="T47" fmla="*/ 1927 h 6225"/>
                <a:gd name="T48" fmla="*/ 822 w 971"/>
                <a:gd name="T49" fmla="*/ 2326 h 6225"/>
                <a:gd name="T50" fmla="*/ 782 w 971"/>
                <a:gd name="T51" fmla="*/ 2728 h 6225"/>
                <a:gd name="T52" fmla="*/ 734 w 971"/>
                <a:gd name="T53" fmla="*/ 3130 h 6225"/>
                <a:gd name="T54" fmla="*/ 676 w 971"/>
                <a:gd name="T55" fmla="*/ 3533 h 6225"/>
                <a:gd name="T56" fmla="*/ 609 w 971"/>
                <a:gd name="T57" fmla="*/ 3931 h 6225"/>
                <a:gd name="T58" fmla="*/ 532 w 971"/>
                <a:gd name="T59" fmla="*/ 4327 h 6225"/>
                <a:gd name="T60" fmla="*/ 447 w 971"/>
                <a:gd name="T61" fmla="*/ 4719 h 6225"/>
                <a:gd name="T62" fmla="*/ 352 w 971"/>
                <a:gd name="T63" fmla="*/ 5104 h 6225"/>
                <a:gd name="T64" fmla="*/ 246 w 971"/>
                <a:gd name="T65" fmla="*/ 5482 h 6225"/>
                <a:gd name="T66" fmla="*/ 128 w 971"/>
                <a:gd name="T67" fmla="*/ 5851 h 6225"/>
                <a:gd name="T68" fmla="*/ 0 w 971"/>
                <a:gd name="T69" fmla="*/ 6210 h 6225"/>
                <a:gd name="T70" fmla="*/ 0 w 971"/>
                <a:gd name="T71" fmla="*/ 6210 h 6225"/>
                <a:gd name="T72" fmla="*/ 53 w 971"/>
                <a:gd name="T73" fmla="*/ 6225 h 6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1" h="6225">
                  <a:moveTo>
                    <a:pt x="53" y="6225"/>
                  </a:moveTo>
                  <a:lnTo>
                    <a:pt x="53" y="6225"/>
                  </a:lnTo>
                  <a:lnTo>
                    <a:pt x="182" y="5864"/>
                  </a:lnTo>
                  <a:lnTo>
                    <a:pt x="300" y="5493"/>
                  </a:lnTo>
                  <a:lnTo>
                    <a:pt x="406" y="5114"/>
                  </a:lnTo>
                  <a:lnTo>
                    <a:pt x="504" y="4727"/>
                  </a:lnTo>
                  <a:lnTo>
                    <a:pt x="589" y="4335"/>
                  </a:lnTo>
                  <a:lnTo>
                    <a:pt x="665" y="3938"/>
                  </a:lnTo>
                  <a:lnTo>
                    <a:pt x="732" y="3538"/>
                  </a:lnTo>
                  <a:lnTo>
                    <a:pt x="791" y="3136"/>
                  </a:lnTo>
                  <a:lnTo>
                    <a:pt x="838" y="2731"/>
                  </a:lnTo>
                  <a:lnTo>
                    <a:pt x="879" y="2329"/>
                  </a:lnTo>
                  <a:lnTo>
                    <a:pt x="912" y="1930"/>
                  </a:lnTo>
                  <a:lnTo>
                    <a:pt x="937" y="1530"/>
                  </a:lnTo>
                  <a:lnTo>
                    <a:pt x="955" y="1137"/>
                  </a:lnTo>
                  <a:lnTo>
                    <a:pt x="967" y="751"/>
                  </a:lnTo>
                  <a:lnTo>
                    <a:pt x="971" y="372"/>
                  </a:lnTo>
                  <a:lnTo>
                    <a:pt x="970" y="0"/>
                  </a:lnTo>
                  <a:lnTo>
                    <a:pt x="913" y="0"/>
                  </a:lnTo>
                  <a:lnTo>
                    <a:pt x="914" y="372"/>
                  </a:lnTo>
                  <a:lnTo>
                    <a:pt x="910" y="751"/>
                  </a:lnTo>
                  <a:lnTo>
                    <a:pt x="898" y="1137"/>
                  </a:lnTo>
                  <a:lnTo>
                    <a:pt x="880" y="1530"/>
                  </a:lnTo>
                  <a:lnTo>
                    <a:pt x="855" y="1927"/>
                  </a:lnTo>
                  <a:lnTo>
                    <a:pt x="822" y="2326"/>
                  </a:lnTo>
                  <a:lnTo>
                    <a:pt x="782" y="2728"/>
                  </a:lnTo>
                  <a:lnTo>
                    <a:pt x="734" y="3130"/>
                  </a:lnTo>
                  <a:lnTo>
                    <a:pt x="676" y="3533"/>
                  </a:lnTo>
                  <a:lnTo>
                    <a:pt x="609" y="3931"/>
                  </a:lnTo>
                  <a:lnTo>
                    <a:pt x="532" y="4327"/>
                  </a:lnTo>
                  <a:lnTo>
                    <a:pt x="447" y="4719"/>
                  </a:lnTo>
                  <a:lnTo>
                    <a:pt x="352" y="5104"/>
                  </a:lnTo>
                  <a:lnTo>
                    <a:pt x="246" y="5482"/>
                  </a:lnTo>
                  <a:lnTo>
                    <a:pt x="128" y="5851"/>
                  </a:lnTo>
                  <a:lnTo>
                    <a:pt x="0" y="6210"/>
                  </a:lnTo>
                  <a:lnTo>
                    <a:pt x="53" y="6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538" y="5369"/>
              <a:ext cx="2178" cy="2165"/>
            </a:xfrm>
            <a:custGeom>
              <a:avLst/>
              <a:gdLst>
                <a:gd name="T0" fmla="*/ 37 w 4355"/>
                <a:gd name="T1" fmla="*/ 4327 h 4328"/>
                <a:gd name="T2" fmla="*/ 411 w 4355"/>
                <a:gd name="T3" fmla="*/ 4189 h 4328"/>
                <a:gd name="T4" fmla="*/ 773 w 4355"/>
                <a:gd name="T5" fmla="*/ 4028 h 4328"/>
                <a:gd name="T6" fmla="*/ 1125 w 4355"/>
                <a:gd name="T7" fmla="*/ 3842 h 4328"/>
                <a:gd name="T8" fmla="*/ 1463 w 4355"/>
                <a:gd name="T9" fmla="*/ 3636 h 4328"/>
                <a:gd name="T10" fmla="*/ 1790 w 4355"/>
                <a:gd name="T11" fmla="*/ 3412 h 4328"/>
                <a:gd name="T12" fmla="*/ 2105 w 4355"/>
                <a:gd name="T13" fmla="*/ 3168 h 4328"/>
                <a:gd name="T14" fmla="*/ 2405 w 4355"/>
                <a:gd name="T15" fmla="*/ 2907 h 4328"/>
                <a:gd name="T16" fmla="*/ 2690 w 4355"/>
                <a:gd name="T17" fmla="*/ 2632 h 4328"/>
                <a:gd name="T18" fmla="*/ 2960 w 4355"/>
                <a:gd name="T19" fmla="*/ 2341 h 4328"/>
                <a:gd name="T20" fmla="*/ 3212 w 4355"/>
                <a:gd name="T21" fmla="*/ 2037 h 4328"/>
                <a:gd name="T22" fmla="*/ 3450 w 4355"/>
                <a:gd name="T23" fmla="*/ 1722 h 4328"/>
                <a:gd name="T24" fmla="*/ 3669 w 4355"/>
                <a:gd name="T25" fmla="*/ 1395 h 4328"/>
                <a:gd name="T26" fmla="*/ 3870 w 4355"/>
                <a:gd name="T27" fmla="*/ 1061 h 4328"/>
                <a:gd name="T28" fmla="*/ 4051 w 4355"/>
                <a:gd name="T29" fmla="*/ 718 h 4328"/>
                <a:gd name="T30" fmla="*/ 4214 w 4355"/>
                <a:gd name="T31" fmla="*/ 369 h 4328"/>
                <a:gd name="T32" fmla="*/ 4355 w 4355"/>
                <a:gd name="T33" fmla="*/ 15 h 4328"/>
                <a:gd name="T34" fmla="*/ 4233 w 4355"/>
                <a:gd name="T35" fmla="*/ 176 h 4328"/>
                <a:gd name="T36" fmla="*/ 4084 w 4355"/>
                <a:gd name="T37" fmla="*/ 526 h 4328"/>
                <a:gd name="T38" fmla="*/ 3912 w 4355"/>
                <a:gd name="T39" fmla="*/ 870 h 4328"/>
                <a:gd name="T40" fmla="*/ 3721 w 4355"/>
                <a:gd name="T41" fmla="*/ 1206 h 4328"/>
                <a:gd name="T42" fmla="*/ 3514 w 4355"/>
                <a:gd name="T43" fmla="*/ 1535 h 4328"/>
                <a:gd name="T44" fmla="*/ 3287 w 4355"/>
                <a:gd name="T45" fmla="*/ 1854 h 4328"/>
                <a:gd name="T46" fmla="*/ 3044 w 4355"/>
                <a:gd name="T47" fmla="*/ 2161 h 4328"/>
                <a:gd name="T48" fmla="*/ 2783 w 4355"/>
                <a:gd name="T49" fmla="*/ 2457 h 4328"/>
                <a:gd name="T50" fmla="*/ 2508 w 4355"/>
                <a:gd name="T51" fmla="*/ 2737 h 4328"/>
                <a:gd name="T52" fmla="*/ 2217 w 4355"/>
                <a:gd name="T53" fmla="*/ 3005 h 4328"/>
                <a:gd name="T54" fmla="*/ 1913 w 4355"/>
                <a:gd name="T55" fmla="*/ 3255 h 4328"/>
                <a:gd name="T56" fmla="*/ 1595 w 4355"/>
                <a:gd name="T57" fmla="*/ 3487 h 4328"/>
                <a:gd name="T58" fmla="*/ 1265 w 4355"/>
                <a:gd name="T59" fmla="*/ 3701 h 4328"/>
                <a:gd name="T60" fmla="*/ 922 w 4355"/>
                <a:gd name="T61" fmla="*/ 3895 h 4328"/>
                <a:gd name="T62" fmla="*/ 568 w 4355"/>
                <a:gd name="T63" fmla="*/ 4066 h 4328"/>
                <a:gd name="T64" fmla="*/ 204 w 4355"/>
                <a:gd name="T65" fmla="*/ 4215 h 4328"/>
                <a:gd name="T66" fmla="*/ 37 w 4355"/>
                <a:gd name="T67" fmla="*/ 4280 h 4328"/>
                <a:gd name="T68" fmla="*/ 9 w 4355"/>
                <a:gd name="T69" fmla="*/ 4285 h 4328"/>
                <a:gd name="T70" fmla="*/ 0 w 4355"/>
                <a:gd name="T71" fmla="*/ 4302 h 4328"/>
                <a:gd name="T72" fmla="*/ 6 w 4355"/>
                <a:gd name="T73" fmla="*/ 4319 h 4328"/>
                <a:gd name="T74" fmla="*/ 25 w 4355"/>
                <a:gd name="T75" fmla="*/ 4328 h 4328"/>
                <a:gd name="T76" fmla="*/ 19 w 4355"/>
                <a:gd name="T77" fmla="*/ 4327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55" h="4328">
                  <a:moveTo>
                    <a:pt x="19" y="4327"/>
                  </a:moveTo>
                  <a:lnTo>
                    <a:pt x="37" y="4327"/>
                  </a:lnTo>
                  <a:lnTo>
                    <a:pt x="225" y="4260"/>
                  </a:lnTo>
                  <a:lnTo>
                    <a:pt x="411" y="4189"/>
                  </a:lnTo>
                  <a:lnTo>
                    <a:pt x="592" y="4111"/>
                  </a:lnTo>
                  <a:lnTo>
                    <a:pt x="773" y="4028"/>
                  </a:lnTo>
                  <a:lnTo>
                    <a:pt x="949" y="3937"/>
                  </a:lnTo>
                  <a:lnTo>
                    <a:pt x="1125" y="3842"/>
                  </a:lnTo>
                  <a:lnTo>
                    <a:pt x="1295" y="3743"/>
                  </a:lnTo>
                  <a:lnTo>
                    <a:pt x="1463" y="3636"/>
                  </a:lnTo>
                  <a:lnTo>
                    <a:pt x="1628" y="3527"/>
                  </a:lnTo>
                  <a:lnTo>
                    <a:pt x="1790" y="3412"/>
                  </a:lnTo>
                  <a:lnTo>
                    <a:pt x="1948" y="3292"/>
                  </a:lnTo>
                  <a:lnTo>
                    <a:pt x="2105" y="3168"/>
                  </a:lnTo>
                  <a:lnTo>
                    <a:pt x="2256" y="3039"/>
                  </a:lnTo>
                  <a:lnTo>
                    <a:pt x="2405" y="2907"/>
                  </a:lnTo>
                  <a:lnTo>
                    <a:pt x="2550" y="2772"/>
                  </a:lnTo>
                  <a:lnTo>
                    <a:pt x="2690" y="2632"/>
                  </a:lnTo>
                  <a:lnTo>
                    <a:pt x="2827" y="2488"/>
                  </a:lnTo>
                  <a:lnTo>
                    <a:pt x="2960" y="2341"/>
                  </a:lnTo>
                  <a:lnTo>
                    <a:pt x="3089" y="2190"/>
                  </a:lnTo>
                  <a:lnTo>
                    <a:pt x="3212" y="2037"/>
                  </a:lnTo>
                  <a:lnTo>
                    <a:pt x="3335" y="1881"/>
                  </a:lnTo>
                  <a:lnTo>
                    <a:pt x="3450" y="1722"/>
                  </a:lnTo>
                  <a:lnTo>
                    <a:pt x="3562" y="1559"/>
                  </a:lnTo>
                  <a:lnTo>
                    <a:pt x="3669" y="1395"/>
                  </a:lnTo>
                  <a:lnTo>
                    <a:pt x="3772" y="1229"/>
                  </a:lnTo>
                  <a:lnTo>
                    <a:pt x="3870" y="1061"/>
                  </a:lnTo>
                  <a:lnTo>
                    <a:pt x="3963" y="891"/>
                  </a:lnTo>
                  <a:lnTo>
                    <a:pt x="4051" y="718"/>
                  </a:lnTo>
                  <a:lnTo>
                    <a:pt x="4135" y="544"/>
                  </a:lnTo>
                  <a:lnTo>
                    <a:pt x="4214" y="369"/>
                  </a:lnTo>
                  <a:lnTo>
                    <a:pt x="4287" y="192"/>
                  </a:lnTo>
                  <a:lnTo>
                    <a:pt x="4355" y="15"/>
                  </a:lnTo>
                  <a:lnTo>
                    <a:pt x="4302" y="0"/>
                  </a:lnTo>
                  <a:lnTo>
                    <a:pt x="4233" y="176"/>
                  </a:lnTo>
                  <a:lnTo>
                    <a:pt x="4160" y="353"/>
                  </a:lnTo>
                  <a:lnTo>
                    <a:pt x="4084" y="526"/>
                  </a:lnTo>
                  <a:lnTo>
                    <a:pt x="4000" y="700"/>
                  </a:lnTo>
                  <a:lnTo>
                    <a:pt x="3912" y="870"/>
                  </a:lnTo>
                  <a:lnTo>
                    <a:pt x="3820" y="1040"/>
                  </a:lnTo>
                  <a:lnTo>
                    <a:pt x="3721" y="1206"/>
                  </a:lnTo>
                  <a:lnTo>
                    <a:pt x="3621" y="1372"/>
                  </a:lnTo>
                  <a:lnTo>
                    <a:pt x="3514" y="1535"/>
                  </a:lnTo>
                  <a:lnTo>
                    <a:pt x="3402" y="1696"/>
                  </a:lnTo>
                  <a:lnTo>
                    <a:pt x="3287" y="1854"/>
                  </a:lnTo>
                  <a:lnTo>
                    <a:pt x="3168" y="2008"/>
                  </a:lnTo>
                  <a:lnTo>
                    <a:pt x="3044" y="2161"/>
                  </a:lnTo>
                  <a:lnTo>
                    <a:pt x="2915" y="2312"/>
                  </a:lnTo>
                  <a:lnTo>
                    <a:pt x="2783" y="2457"/>
                  </a:lnTo>
                  <a:lnTo>
                    <a:pt x="2648" y="2600"/>
                  </a:lnTo>
                  <a:lnTo>
                    <a:pt x="2508" y="2737"/>
                  </a:lnTo>
                  <a:lnTo>
                    <a:pt x="2363" y="2873"/>
                  </a:lnTo>
                  <a:lnTo>
                    <a:pt x="2217" y="3005"/>
                  </a:lnTo>
                  <a:lnTo>
                    <a:pt x="2066" y="3131"/>
                  </a:lnTo>
                  <a:lnTo>
                    <a:pt x="1913" y="3255"/>
                  </a:lnTo>
                  <a:lnTo>
                    <a:pt x="1754" y="3373"/>
                  </a:lnTo>
                  <a:lnTo>
                    <a:pt x="1595" y="3487"/>
                  </a:lnTo>
                  <a:lnTo>
                    <a:pt x="1431" y="3597"/>
                  </a:lnTo>
                  <a:lnTo>
                    <a:pt x="1265" y="3701"/>
                  </a:lnTo>
                  <a:lnTo>
                    <a:pt x="1095" y="3800"/>
                  </a:lnTo>
                  <a:lnTo>
                    <a:pt x="922" y="3895"/>
                  </a:lnTo>
                  <a:lnTo>
                    <a:pt x="746" y="3983"/>
                  </a:lnTo>
                  <a:lnTo>
                    <a:pt x="568" y="4066"/>
                  </a:lnTo>
                  <a:lnTo>
                    <a:pt x="388" y="4144"/>
                  </a:lnTo>
                  <a:lnTo>
                    <a:pt x="204" y="4215"/>
                  </a:lnTo>
                  <a:lnTo>
                    <a:pt x="19" y="4280"/>
                  </a:lnTo>
                  <a:lnTo>
                    <a:pt x="37" y="4280"/>
                  </a:lnTo>
                  <a:lnTo>
                    <a:pt x="19" y="4280"/>
                  </a:lnTo>
                  <a:lnTo>
                    <a:pt x="9" y="4285"/>
                  </a:lnTo>
                  <a:lnTo>
                    <a:pt x="1" y="4293"/>
                  </a:lnTo>
                  <a:lnTo>
                    <a:pt x="0" y="4302"/>
                  </a:lnTo>
                  <a:lnTo>
                    <a:pt x="1" y="4311"/>
                  </a:lnTo>
                  <a:lnTo>
                    <a:pt x="6" y="4319"/>
                  </a:lnTo>
                  <a:lnTo>
                    <a:pt x="15" y="4326"/>
                  </a:lnTo>
                  <a:lnTo>
                    <a:pt x="25" y="4328"/>
                  </a:lnTo>
                  <a:lnTo>
                    <a:pt x="37" y="4327"/>
                  </a:lnTo>
                  <a:lnTo>
                    <a:pt x="19" y="4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595" y="2223"/>
              <a:ext cx="369" cy="215"/>
            </a:xfrm>
            <a:custGeom>
              <a:avLst/>
              <a:gdLst>
                <a:gd name="T0" fmla="*/ 49 w 737"/>
                <a:gd name="T1" fmla="*/ 0 h 430"/>
                <a:gd name="T2" fmla="*/ 735 w 737"/>
                <a:gd name="T3" fmla="*/ 61 h 430"/>
                <a:gd name="T4" fmla="*/ 737 w 737"/>
                <a:gd name="T5" fmla="*/ 430 h 430"/>
                <a:gd name="T6" fmla="*/ 0 w 737"/>
                <a:gd name="T7" fmla="*/ 365 h 430"/>
                <a:gd name="T8" fmla="*/ 49 w 737"/>
                <a:gd name="T9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430">
                  <a:moveTo>
                    <a:pt x="49" y="0"/>
                  </a:moveTo>
                  <a:lnTo>
                    <a:pt x="735" y="61"/>
                  </a:lnTo>
                  <a:lnTo>
                    <a:pt x="737" y="430"/>
                  </a:lnTo>
                  <a:lnTo>
                    <a:pt x="0" y="36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845" y="3803"/>
              <a:ext cx="222" cy="336"/>
            </a:xfrm>
            <a:custGeom>
              <a:avLst/>
              <a:gdLst>
                <a:gd name="T0" fmla="*/ 350 w 443"/>
                <a:gd name="T1" fmla="*/ 673 h 673"/>
                <a:gd name="T2" fmla="*/ 443 w 443"/>
                <a:gd name="T3" fmla="*/ 47 h 673"/>
                <a:gd name="T4" fmla="*/ 98 w 443"/>
                <a:gd name="T5" fmla="*/ 0 h 673"/>
                <a:gd name="T6" fmla="*/ 0 w 443"/>
                <a:gd name="T7" fmla="*/ 621 h 673"/>
                <a:gd name="T8" fmla="*/ 350 w 443"/>
                <a:gd name="T9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673">
                  <a:moveTo>
                    <a:pt x="350" y="673"/>
                  </a:moveTo>
                  <a:lnTo>
                    <a:pt x="443" y="47"/>
                  </a:lnTo>
                  <a:lnTo>
                    <a:pt x="98" y="0"/>
                  </a:lnTo>
                  <a:lnTo>
                    <a:pt x="0" y="621"/>
                  </a:lnTo>
                  <a:lnTo>
                    <a:pt x="350" y="67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928" y="3126"/>
              <a:ext cx="205" cy="356"/>
            </a:xfrm>
            <a:custGeom>
              <a:avLst/>
              <a:gdLst>
                <a:gd name="T0" fmla="*/ 358 w 409"/>
                <a:gd name="T1" fmla="*/ 713 h 713"/>
                <a:gd name="T2" fmla="*/ 409 w 409"/>
                <a:gd name="T3" fmla="*/ 23 h 713"/>
                <a:gd name="T4" fmla="*/ 44 w 409"/>
                <a:gd name="T5" fmla="*/ 0 h 713"/>
                <a:gd name="T6" fmla="*/ 0 w 409"/>
                <a:gd name="T7" fmla="*/ 680 h 713"/>
                <a:gd name="T8" fmla="*/ 358 w 409"/>
                <a:gd name="T9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713">
                  <a:moveTo>
                    <a:pt x="358" y="713"/>
                  </a:moveTo>
                  <a:lnTo>
                    <a:pt x="409" y="23"/>
                  </a:lnTo>
                  <a:lnTo>
                    <a:pt x="44" y="0"/>
                  </a:lnTo>
                  <a:lnTo>
                    <a:pt x="0" y="680"/>
                  </a:lnTo>
                  <a:lnTo>
                    <a:pt x="358" y="71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480" y="5116"/>
              <a:ext cx="293" cy="382"/>
            </a:xfrm>
            <a:custGeom>
              <a:avLst/>
              <a:gdLst>
                <a:gd name="T0" fmla="*/ 338 w 587"/>
                <a:gd name="T1" fmla="*/ 765 h 765"/>
                <a:gd name="T2" fmla="*/ 587 w 587"/>
                <a:gd name="T3" fmla="*/ 101 h 765"/>
                <a:gd name="T4" fmla="*/ 241 w 587"/>
                <a:gd name="T5" fmla="*/ 0 h 765"/>
                <a:gd name="T6" fmla="*/ 0 w 587"/>
                <a:gd name="T7" fmla="*/ 654 h 765"/>
                <a:gd name="T8" fmla="*/ 338 w 587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765">
                  <a:moveTo>
                    <a:pt x="338" y="765"/>
                  </a:moveTo>
                  <a:lnTo>
                    <a:pt x="587" y="101"/>
                  </a:lnTo>
                  <a:lnTo>
                    <a:pt x="241" y="0"/>
                  </a:lnTo>
                  <a:lnTo>
                    <a:pt x="0" y="654"/>
                  </a:lnTo>
                  <a:lnTo>
                    <a:pt x="338" y="7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157" y="5767"/>
              <a:ext cx="332" cy="383"/>
            </a:xfrm>
            <a:custGeom>
              <a:avLst/>
              <a:gdLst>
                <a:gd name="T0" fmla="*/ 281 w 664"/>
                <a:gd name="T1" fmla="*/ 768 h 768"/>
                <a:gd name="T2" fmla="*/ 664 w 664"/>
                <a:gd name="T3" fmla="*/ 134 h 768"/>
                <a:gd name="T4" fmla="*/ 354 w 664"/>
                <a:gd name="T5" fmla="*/ 0 h 768"/>
                <a:gd name="T6" fmla="*/ 0 w 664"/>
                <a:gd name="T7" fmla="*/ 612 h 768"/>
                <a:gd name="T8" fmla="*/ 281 w 664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768">
                  <a:moveTo>
                    <a:pt x="281" y="768"/>
                  </a:moveTo>
                  <a:lnTo>
                    <a:pt x="664" y="134"/>
                  </a:lnTo>
                  <a:lnTo>
                    <a:pt x="354" y="0"/>
                  </a:lnTo>
                  <a:lnTo>
                    <a:pt x="0" y="612"/>
                  </a:lnTo>
                  <a:lnTo>
                    <a:pt x="281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124" y="6843"/>
              <a:ext cx="413" cy="345"/>
            </a:xfrm>
            <a:custGeom>
              <a:avLst/>
              <a:gdLst>
                <a:gd name="T0" fmla="*/ 201 w 825"/>
                <a:gd name="T1" fmla="*/ 691 h 691"/>
                <a:gd name="T2" fmla="*/ 825 w 825"/>
                <a:gd name="T3" fmla="*/ 265 h 691"/>
                <a:gd name="T4" fmla="*/ 624 w 825"/>
                <a:gd name="T5" fmla="*/ 0 h 691"/>
                <a:gd name="T6" fmla="*/ 0 w 825"/>
                <a:gd name="T7" fmla="*/ 432 h 691"/>
                <a:gd name="T8" fmla="*/ 201 w 825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5" h="691">
                  <a:moveTo>
                    <a:pt x="201" y="691"/>
                  </a:moveTo>
                  <a:lnTo>
                    <a:pt x="825" y="265"/>
                  </a:lnTo>
                  <a:lnTo>
                    <a:pt x="624" y="0"/>
                  </a:lnTo>
                  <a:lnTo>
                    <a:pt x="0" y="432"/>
                  </a:lnTo>
                  <a:lnTo>
                    <a:pt x="201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703" y="6361"/>
              <a:ext cx="359" cy="359"/>
            </a:xfrm>
            <a:custGeom>
              <a:avLst/>
              <a:gdLst>
                <a:gd name="T0" fmla="*/ 228 w 718"/>
                <a:gd name="T1" fmla="*/ 717 h 717"/>
                <a:gd name="T2" fmla="*/ 718 w 718"/>
                <a:gd name="T3" fmla="*/ 176 h 717"/>
                <a:gd name="T4" fmla="*/ 488 w 718"/>
                <a:gd name="T5" fmla="*/ 0 h 717"/>
                <a:gd name="T6" fmla="*/ 0 w 718"/>
                <a:gd name="T7" fmla="*/ 522 h 717"/>
                <a:gd name="T8" fmla="*/ 228 w 718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717">
                  <a:moveTo>
                    <a:pt x="228" y="717"/>
                  </a:moveTo>
                  <a:lnTo>
                    <a:pt x="718" y="176"/>
                  </a:lnTo>
                  <a:lnTo>
                    <a:pt x="488" y="0"/>
                  </a:lnTo>
                  <a:lnTo>
                    <a:pt x="0" y="522"/>
                  </a:lnTo>
                  <a:lnTo>
                    <a:pt x="228" y="71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694" y="4454"/>
              <a:ext cx="260" cy="397"/>
            </a:xfrm>
            <a:custGeom>
              <a:avLst/>
              <a:gdLst>
                <a:gd name="T0" fmla="*/ 343 w 520"/>
                <a:gd name="T1" fmla="*/ 795 h 795"/>
                <a:gd name="T2" fmla="*/ 520 w 520"/>
                <a:gd name="T3" fmla="*/ 58 h 795"/>
                <a:gd name="T4" fmla="*/ 174 w 520"/>
                <a:gd name="T5" fmla="*/ 0 h 795"/>
                <a:gd name="T6" fmla="*/ 0 w 520"/>
                <a:gd name="T7" fmla="*/ 729 h 795"/>
                <a:gd name="T8" fmla="*/ 343 w 520"/>
                <a:gd name="T9" fmla="*/ 7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795">
                  <a:moveTo>
                    <a:pt x="343" y="795"/>
                  </a:moveTo>
                  <a:lnTo>
                    <a:pt x="520" y="58"/>
                  </a:lnTo>
                  <a:lnTo>
                    <a:pt x="174" y="0"/>
                  </a:lnTo>
                  <a:lnTo>
                    <a:pt x="0" y="729"/>
                  </a:lnTo>
                  <a:lnTo>
                    <a:pt x="343" y="79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966" y="2442"/>
              <a:ext cx="194" cy="340"/>
            </a:xfrm>
            <a:custGeom>
              <a:avLst/>
              <a:gdLst>
                <a:gd name="T0" fmla="*/ 369 w 388"/>
                <a:gd name="T1" fmla="*/ 681 h 681"/>
                <a:gd name="T2" fmla="*/ 388 w 388"/>
                <a:gd name="T3" fmla="*/ 0 h 681"/>
                <a:gd name="T4" fmla="*/ 8 w 388"/>
                <a:gd name="T5" fmla="*/ 0 h 681"/>
                <a:gd name="T6" fmla="*/ 0 w 388"/>
                <a:gd name="T7" fmla="*/ 681 h 681"/>
                <a:gd name="T8" fmla="*/ 369 w 388"/>
                <a:gd name="T9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681">
                  <a:moveTo>
                    <a:pt x="369" y="681"/>
                  </a:moveTo>
                  <a:lnTo>
                    <a:pt x="388" y="0"/>
                  </a:lnTo>
                  <a:lnTo>
                    <a:pt x="8" y="0"/>
                  </a:lnTo>
                  <a:lnTo>
                    <a:pt x="0" y="681"/>
                  </a:lnTo>
                  <a:lnTo>
                    <a:pt x="369" y="68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826" y="2082"/>
              <a:ext cx="425" cy="267"/>
            </a:xfrm>
            <a:custGeom>
              <a:avLst/>
              <a:gdLst>
                <a:gd name="T0" fmla="*/ 388 w 849"/>
                <a:gd name="T1" fmla="*/ 452 h 535"/>
                <a:gd name="T2" fmla="*/ 358 w 849"/>
                <a:gd name="T3" fmla="*/ 444 h 535"/>
                <a:gd name="T4" fmla="*/ 331 w 849"/>
                <a:gd name="T5" fmla="*/ 437 h 535"/>
                <a:gd name="T6" fmla="*/ 305 w 849"/>
                <a:gd name="T7" fmla="*/ 431 h 535"/>
                <a:gd name="T8" fmla="*/ 279 w 849"/>
                <a:gd name="T9" fmla="*/ 423 h 535"/>
                <a:gd name="T10" fmla="*/ 255 w 849"/>
                <a:gd name="T11" fmla="*/ 416 h 535"/>
                <a:gd name="T12" fmla="*/ 232 w 849"/>
                <a:gd name="T13" fmla="*/ 411 h 535"/>
                <a:gd name="T14" fmla="*/ 209 w 849"/>
                <a:gd name="T15" fmla="*/ 405 h 535"/>
                <a:gd name="T16" fmla="*/ 185 w 849"/>
                <a:gd name="T17" fmla="*/ 398 h 535"/>
                <a:gd name="T18" fmla="*/ 163 w 849"/>
                <a:gd name="T19" fmla="*/ 393 h 535"/>
                <a:gd name="T20" fmla="*/ 140 w 849"/>
                <a:gd name="T21" fmla="*/ 386 h 535"/>
                <a:gd name="T22" fmla="*/ 120 w 849"/>
                <a:gd name="T23" fmla="*/ 379 h 535"/>
                <a:gd name="T24" fmla="*/ 96 w 849"/>
                <a:gd name="T25" fmla="*/ 374 h 535"/>
                <a:gd name="T26" fmla="*/ 73 w 849"/>
                <a:gd name="T27" fmla="*/ 368 h 535"/>
                <a:gd name="T28" fmla="*/ 49 w 849"/>
                <a:gd name="T29" fmla="*/ 362 h 535"/>
                <a:gd name="T30" fmla="*/ 26 w 849"/>
                <a:gd name="T31" fmla="*/ 356 h 535"/>
                <a:gd name="T32" fmla="*/ 0 w 849"/>
                <a:gd name="T33" fmla="*/ 349 h 535"/>
                <a:gd name="T34" fmla="*/ 138 w 849"/>
                <a:gd name="T35" fmla="*/ 0 h 535"/>
                <a:gd name="T36" fmla="*/ 461 w 849"/>
                <a:gd name="T37" fmla="*/ 91 h 535"/>
                <a:gd name="T38" fmla="*/ 849 w 849"/>
                <a:gd name="T39" fmla="*/ 176 h 535"/>
                <a:gd name="T40" fmla="*/ 766 w 849"/>
                <a:gd name="T41" fmla="*/ 535 h 535"/>
                <a:gd name="T42" fmla="*/ 742 w 849"/>
                <a:gd name="T43" fmla="*/ 530 h 535"/>
                <a:gd name="T44" fmla="*/ 718 w 849"/>
                <a:gd name="T45" fmla="*/ 524 h 535"/>
                <a:gd name="T46" fmla="*/ 694 w 849"/>
                <a:gd name="T47" fmla="*/ 519 h 535"/>
                <a:gd name="T48" fmla="*/ 672 w 849"/>
                <a:gd name="T49" fmla="*/ 515 h 535"/>
                <a:gd name="T50" fmla="*/ 649 w 849"/>
                <a:gd name="T51" fmla="*/ 510 h 535"/>
                <a:gd name="T52" fmla="*/ 627 w 849"/>
                <a:gd name="T53" fmla="*/ 506 h 535"/>
                <a:gd name="T54" fmla="*/ 605 w 849"/>
                <a:gd name="T55" fmla="*/ 501 h 535"/>
                <a:gd name="T56" fmla="*/ 582 w 849"/>
                <a:gd name="T57" fmla="*/ 495 h 535"/>
                <a:gd name="T58" fmla="*/ 558 w 849"/>
                <a:gd name="T59" fmla="*/ 491 h 535"/>
                <a:gd name="T60" fmla="*/ 536 w 849"/>
                <a:gd name="T61" fmla="*/ 486 h 535"/>
                <a:gd name="T62" fmla="*/ 512 w 849"/>
                <a:gd name="T63" fmla="*/ 481 h 535"/>
                <a:gd name="T64" fmla="*/ 488 w 849"/>
                <a:gd name="T65" fmla="*/ 476 h 535"/>
                <a:gd name="T66" fmla="*/ 464 w 849"/>
                <a:gd name="T67" fmla="*/ 470 h 535"/>
                <a:gd name="T68" fmla="*/ 440 w 849"/>
                <a:gd name="T69" fmla="*/ 465 h 535"/>
                <a:gd name="T70" fmla="*/ 415 w 849"/>
                <a:gd name="T71" fmla="*/ 459 h 535"/>
                <a:gd name="T72" fmla="*/ 388 w 849"/>
                <a:gd name="T73" fmla="*/ 452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9" h="535">
                  <a:moveTo>
                    <a:pt x="388" y="452"/>
                  </a:moveTo>
                  <a:lnTo>
                    <a:pt x="358" y="444"/>
                  </a:lnTo>
                  <a:lnTo>
                    <a:pt x="331" y="437"/>
                  </a:lnTo>
                  <a:lnTo>
                    <a:pt x="305" y="431"/>
                  </a:lnTo>
                  <a:lnTo>
                    <a:pt x="279" y="423"/>
                  </a:lnTo>
                  <a:lnTo>
                    <a:pt x="255" y="416"/>
                  </a:lnTo>
                  <a:lnTo>
                    <a:pt x="232" y="411"/>
                  </a:lnTo>
                  <a:lnTo>
                    <a:pt x="209" y="405"/>
                  </a:lnTo>
                  <a:lnTo>
                    <a:pt x="185" y="398"/>
                  </a:lnTo>
                  <a:lnTo>
                    <a:pt x="163" y="393"/>
                  </a:lnTo>
                  <a:lnTo>
                    <a:pt x="140" y="386"/>
                  </a:lnTo>
                  <a:lnTo>
                    <a:pt x="120" y="379"/>
                  </a:lnTo>
                  <a:lnTo>
                    <a:pt x="96" y="374"/>
                  </a:lnTo>
                  <a:lnTo>
                    <a:pt x="73" y="368"/>
                  </a:lnTo>
                  <a:lnTo>
                    <a:pt x="49" y="362"/>
                  </a:lnTo>
                  <a:lnTo>
                    <a:pt x="26" y="356"/>
                  </a:lnTo>
                  <a:lnTo>
                    <a:pt x="0" y="349"/>
                  </a:lnTo>
                  <a:lnTo>
                    <a:pt x="138" y="0"/>
                  </a:lnTo>
                  <a:lnTo>
                    <a:pt x="461" y="91"/>
                  </a:lnTo>
                  <a:lnTo>
                    <a:pt x="849" y="176"/>
                  </a:lnTo>
                  <a:lnTo>
                    <a:pt x="766" y="535"/>
                  </a:lnTo>
                  <a:lnTo>
                    <a:pt x="742" y="530"/>
                  </a:lnTo>
                  <a:lnTo>
                    <a:pt x="718" y="524"/>
                  </a:lnTo>
                  <a:lnTo>
                    <a:pt x="694" y="519"/>
                  </a:lnTo>
                  <a:lnTo>
                    <a:pt x="672" y="515"/>
                  </a:lnTo>
                  <a:lnTo>
                    <a:pt x="649" y="510"/>
                  </a:lnTo>
                  <a:lnTo>
                    <a:pt x="627" y="506"/>
                  </a:lnTo>
                  <a:lnTo>
                    <a:pt x="605" y="501"/>
                  </a:lnTo>
                  <a:lnTo>
                    <a:pt x="582" y="495"/>
                  </a:lnTo>
                  <a:lnTo>
                    <a:pt x="558" y="491"/>
                  </a:lnTo>
                  <a:lnTo>
                    <a:pt x="536" y="486"/>
                  </a:lnTo>
                  <a:lnTo>
                    <a:pt x="512" y="481"/>
                  </a:lnTo>
                  <a:lnTo>
                    <a:pt x="488" y="476"/>
                  </a:lnTo>
                  <a:lnTo>
                    <a:pt x="464" y="470"/>
                  </a:lnTo>
                  <a:lnTo>
                    <a:pt x="440" y="465"/>
                  </a:lnTo>
                  <a:lnTo>
                    <a:pt x="415" y="459"/>
                  </a:lnTo>
                  <a:lnTo>
                    <a:pt x="388" y="45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099" y="1770"/>
              <a:ext cx="446" cy="339"/>
            </a:xfrm>
            <a:custGeom>
              <a:avLst/>
              <a:gdLst>
                <a:gd name="T0" fmla="*/ 163 w 893"/>
                <a:gd name="T1" fmla="*/ 0 h 679"/>
                <a:gd name="T2" fmla="*/ 893 w 893"/>
                <a:gd name="T3" fmla="*/ 327 h 679"/>
                <a:gd name="T4" fmla="*/ 733 w 893"/>
                <a:gd name="T5" fmla="*/ 679 h 679"/>
                <a:gd name="T6" fmla="*/ 0 w 893"/>
                <a:gd name="T7" fmla="*/ 344 h 679"/>
                <a:gd name="T8" fmla="*/ 163 w 893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3" h="679">
                  <a:moveTo>
                    <a:pt x="163" y="0"/>
                  </a:moveTo>
                  <a:lnTo>
                    <a:pt x="893" y="327"/>
                  </a:lnTo>
                  <a:lnTo>
                    <a:pt x="733" y="679"/>
                  </a:lnTo>
                  <a:lnTo>
                    <a:pt x="0" y="34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470" y="1453"/>
              <a:ext cx="353" cy="324"/>
            </a:xfrm>
            <a:custGeom>
              <a:avLst/>
              <a:gdLst>
                <a:gd name="T0" fmla="*/ 706 w 706"/>
                <a:gd name="T1" fmla="*/ 308 h 649"/>
                <a:gd name="T2" fmla="*/ 0 w 706"/>
                <a:gd name="T3" fmla="*/ 0 h 649"/>
                <a:gd name="T4" fmla="*/ 0 w 706"/>
                <a:gd name="T5" fmla="*/ 392 h 649"/>
                <a:gd name="T6" fmla="*/ 542 w 706"/>
                <a:gd name="T7" fmla="*/ 649 h 649"/>
                <a:gd name="T8" fmla="*/ 706 w 706"/>
                <a:gd name="T9" fmla="*/ 30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649">
                  <a:moveTo>
                    <a:pt x="706" y="308"/>
                  </a:moveTo>
                  <a:lnTo>
                    <a:pt x="0" y="0"/>
                  </a:lnTo>
                  <a:lnTo>
                    <a:pt x="0" y="392"/>
                  </a:lnTo>
                  <a:lnTo>
                    <a:pt x="542" y="649"/>
                  </a:lnTo>
                  <a:lnTo>
                    <a:pt x="706" y="30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304" y="5359"/>
              <a:ext cx="217" cy="416"/>
            </a:xfrm>
            <a:custGeom>
              <a:avLst/>
              <a:gdLst>
                <a:gd name="T0" fmla="*/ 379 w 433"/>
                <a:gd name="T1" fmla="*/ 0 h 832"/>
                <a:gd name="T2" fmla="*/ 379 w 433"/>
                <a:gd name="T3" fmla="*/ 0 h 832"/>
                <a:gd name="T4" fmla="*/ 358 w 433"/>
                <a:gd name="T5" fmla="*/ 53 h 832"/>
                <a:gd name="T6" fmla="*/ 337 w 433"/>
                <a:gd name="T7" fmla="*/ 104 h 832"/>
                <a:gd name="T8" fmla="*/ 315 w 433"/>
                <a:gd name="T9" fmla="*/ 157 h 832"/>
                <a:gd name="T10" fmla="*/ 292 w 433"/>
                <a:gd name="T11" fmla="*/ 208 h 832"/>
                <a:gd name="T12" fmla="*/ 270 w 433"/>
                <a:gd name="T13" fmla="*/ 258 h 832"/>
                <a:gd name="T14" fmla="*/ 247 w 433"/>
                <a:gd name="T15" fmla="*/ 310 h 832"/>
                <a:gd name="T16" fmla="*/ 224 w 433"/>
                <a:gd name="T17" fmla="*/ 361 h 832"/>
                <a:gd name="T18" fmla="*/ 200 w 433"/>
                <a:gd name="T19" fmla="*/ 412 h 832"/>
                <a:gd name="T20" fmla="*/ 176 w 433"/>
                <a:gd name="T21" fmla="*/ 462 h 832"/>
                <a:gd name="T22" fmla="*/ 150 w 433"/>
                <a:gd name="T23" fmla="*/ 514 h 832"/>
                <a:gd name="T24" fmla="*/ 127 w 433"/>
                <a:gd name="T25" fmla="*/ 564 h 832"/>
                <a:gd name="T26" fmla="*/ 101 w 433"/>
                <a:gd name="T27" fmla="*/ 614 h 832"/>
                <a:gd name="T28" fmla="*/ 76 w 433"/>
                <a:gd name="T29" fmla="*/ 664 h 832"/>
                <a:gd name="T30" fmla="*/ 50 w 433"/>
                <a:gd name="T31" fmla="*/ 713 h 832"/>
                <a:gd name="T32" fmla="*/ 25 w 433"/>
                <a:gd name="T33" fmla="*/ 763 h 832"/>
                <a:gd name="T34" fmla="*/ 0 w 433"/>
                <a:gd name="T35" fmla="*/ 810 h 832"/>
                <a:gd name="T36" fmla="*/ 50 w 433"/>
                <a:gd name="T37" fmla="*/ 832 h 832"/>
                <a:gd name="T38" fmla="*/ 76 w 433"/>
                <a:gd name="T39" fmla="*/ 781 h 832"/>
                <a:gd name="T40" fmla="*/ 101 w 433"/>
                <a:gd name="T41" fmla="*/ 731 h 832"/>
                <a:gd name="T42" fmla="*/ 127 w 433"/>
                <a:gd name="T43" fmla="*/ 683 h 832"/>
                <a:gd name="T44" fmla="*/ 152 w 433"/>
                <a:gd name="T45" fmla="*/ 633 h 832"/>
                <a:gd name="T46" fmla="*/ 177 w 433"/>
                <a:gd name="T47" fmla="*/ 582 h 832"/>
                <a:gd name="T48" fmla="*/ 201 w 433"/>
                <a:gd name="T49" fmla="*/ 532 h 832"/>
                <a:gd name="T50" fmla="*/ 227 w 433"/>
                <a:gd name="T51" fmla="*/ 481 h 832"/>
                <a:gd name="T52" fmla="*/ 250 w 433"/>
                <a:gd name="T53" fmla="*/ 431 h 832"/>
                <a:gd name="T54" fmla="*/ 274 w 433"/>
                <a:gd name="T55" fmla="*/ 379 h 832"/>
                <a:gd name="T56" fmla="*/ 298 w 433"/>
                <a:gd name="T57" fmla="*/ 328 h 832"/>
                <a:gd name="T58" fmla="*/ 324 w 433"/>
                <a:gd name="T59" fmla="*/ 277 h 832"/>
                <a:gd name="T60" fmla="*/ 346 w 433"/>
                <a:gd name="T61" fmla="*/ 224 h 832"/>
                <a:gd name="T62" fmla="*/ 368 w 433"/>
                <a:gd name="T63" fmla="*/ 172 h 832"/>
                <a:gd name="T64" fmla="*/ 391 w 433"/>
                <a:gd name="T65" fmla="*/ 120 h 832"/>
                <a:gd name="T66" fmla="*/ 412 w 433"/>
                <a:gd name="T67" fmla="*/ 68 h 832"/>
                <a:gd name="T68" fmla="*/ 433 w 433"/>
                <a:gd name="T69" fmla="*/ 16 h 832"/>
                <a:gd name="T70" fmla="*/ 433 w 433"/>
                <a:gd name="T71" fmla="*/ 16 h 832"/>
                <a:gd name="T72" fmla="*/ 379 w 433"/>
                <a:gd name="T73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3" h="832">
                  <a:moveTo>
                    <a:pt x="379" y="0"/>
                  </a:moveTo>
                  <a:lnTo>
                    <a:pt x="379" y="0"/>
                  </a:lnTo>
                  <a:lnTo>
                    <a:pt x="358" y="53"/>
                  </a:lnTo>
                  <a:lnTo>
                    <a:pt x="337" y="104"/>
                  </a:lnTo>
                  <a:lnTo>
                    <a:pt x="315" y="157"/>
                  </a:lnTo>
                  <a:lnTo>
                    <a:pt x="292" y="208"/>
                  </a:lnTo>
                  <a:lnTo>
                    <a:pt x="270" y="258"/>
                  </a:lnTo>
                  <a:lnTo>
                    <a:pt x="247" y="310"/>
                  </a:lnTo>
                  <a:lnTo>
                    <a:pt x="224" y="361"/>
                  </a:lnTo>
                  <a:lnTo>
                    <a:pt x="200" y="412"/>
                  </a:lnTo>
                  <a:lnTo>
                    <a:pt x="176" y="462"/>
                  </a:lnTo>
                  <a:lnTo>
                    <a:pt x="150" y="514"/>
                  </a:lnTo>
                  <a:lnTo>
                    <a:pt x="127" y="564"/>
                  </a:lnTo>
                  <a:lnTo>
                    <a:pt x="101" y="614"/>
                  </a:lnTo>
                  <a:lnTo>
                    <a:pt x="76" y="664"/>
                  </a:lnTo>
                  <a:lnTo>
                    <a:pt x="50" y="713"/>
                  </a:lnTo>
                  <a:lnTo>
                    <a:pt x="25" y="763"/>
                  </a:lnTo>
                  <a:lnTo>
                    <a:pt x="0" y="810"/>
                  </a:lnTo>
                  <a:lnTo>
                    <a:pt x="50" y="832"/>
                  </a:lnTo>
                  <a:lnTo>
                    <a:pt x="76" y="781"/>
                  </a:lnTo>
                  <a:lnTo>
                    <a:pt x="101" y="731"/>
                  </a:lnTo>
                  <a:lnTo>
                    <a:pt x="127" y="683"/>
                  </a:lnTo>
                  <a:lnTo>
                    <a:pt x="152" y="633"/>
                  </a:lnTo>
                  <a:lnTo>
                    <a:pt x="177" y="582"/>
                  </a:lnTo>
                  <a:lnTo>
                    <a:pt x="201" y="532"/>
                  </a:lnTo>
                  <a:lnTo>
                    <a:pt x="227" y="481"/>
                  </a:lnTo>
                  <a:lnTo>
                    <a:pt x="250" y="431"/>
                  </a:lnTo>
                  <a:lnTo>
                    <a:pt x="274" y="379"/>
                  </a:lnTo>
                  <a:lnTo>
                    <a:pt x="298" y="328"/>
                  </a:lnTo>
                  <a:lnTo>
                    <a:pt x="324" y="277"/>
                  </a:lnTo>
                  <a:lnTo>
                    <a:pt x="346" y="224"/>
                  </a:lnTo>
                  <a:lnTo>
                    <a:pt x="368" y="172"/>
                  </a:lnTo>
                  <a:lnTo>
                    <a:pt x="391" y="120"/>
                  </a:lnTo>
                  <a:lnTo>
                    <a:pt x="412" y="68"/>
                  </a:lnTo>
                  <a:lnTo>
                    <a:pt x="433" y="16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494" y="2429"/>
              <a:ext cx="487" cy="2938"/>
            </a:xfrm>
            <a:custGeom>
              <a:avLst/>
              <a:gdLst>
                <a:gd name="T0" fmla="*/ 943 w 974"/>
                <a:gd name="T1" fmla="*/ 50 h 5878"/>
                <a:gd name="T2" fmla="*/ 916 w 974"/>
                <a:gd name="T3" fmla="*/ 25 h 5878"/>
                <a:gd name="T4" fmla="*/ 918 w 974"/>
                <a:gd name="T5" fmla="*/ 378 h 5878"/>
                <a:gd name="T6" fmla="*/ 912 w 974"/>
                <a:gd name="T7" fmla="*/ 737 h 5878"/>
                <a:gd name="T8" fmla="*/ 900 w 974"/>
                <a:gd name="T9" fmla="*/ 1102 h 5878"/>
                <a:gd name="T10" fmla="*/ 880 w 974"/>
                <a:gd name="T11" fmla="*/ 1470 h 5878"/>
                <a:gd name="T12" fmla="*/ 853 w 974"/>
                <a:gd name="T13" fmla="*/ 1842 h 5878"/>
                <a:gd name="T14" fmla="*/ 819 w 974"/>
                <a:gd name="T15" fmla="*/ 2216 h 5878"/>
                <a:gd name="T16" fmla="*/ 777 w 974"/>
                <a:gd name="T17" fmla="*/ 2590 h 5878"/>
                <a:gd name="T18" fmla="*/ 728 w 974"/>
                <a:gd name="T19" fmla="*/ 2967 h 5878"/>
                <a:gd name="T20" fmla="*/ 668 w 974"/>
                <a:gd name="T21" fmla="*/ 3343 h 5878"/>
                <a:gd name="T22" fmla="*/ 601 w 974"/>
                <a:gd name="T23" fmla="*/ 3715 h 5878"/>
                <a:gd name="T24" fmla="*/ 525 w 974"/>
                <a:gd name="T25" fmla="*/ 4086 h 5878"/>
                <a:gd name="T26" fmla="*/ 440 w 974"/>
                <a:gd name="T27" fmla="*/ 4453 h 5878"/>
                <a:gd name="T28" fmla="*/ 346 w 974"/>
                <a:gd name="T29" fmla="*/ 4815 h 5878"/>
                <a:gd name="T30" fmla="*/ 242 w 974"/>
                <a:gd name="T31" fmla="*/ 5171 h 5878"/>
                <a:gd name="T32" fmla="*/ 125 w 974"/>
                <a:gd name="T33" fmla="*/ 5520 h 5878"/>
                <a:gd name="T34" fmla="*/ 0 w 974"/>
                <a:gd name="T35" fmla="*/ 5862 h 5878"/>
                <a:gd name="T36" fmla="*/ 54 w 974"/>
                <a:gd name="T37" fmla="*/ 5878 h 5878"/>
                <a:gd name="T38" fmla="*/ 179 w 974"/>
                <a:gd name="T39" fmla="*/ 5534 h 5878"/>
                <a:gd name="T40" fmla="*/ 295 w 974"/>
                <a:gd name="T41" fmla="*/ 5184 h 5878"/>
                <a:gd name="T42" fmla="*/ 400 w 974"/>
                <a:gd name="T43" fmla="*/ 4826 h 5878"/>
                <a:gd name="T44" fmla="*/ 497 w 974"/>
                <a:gd name="T45" fmla="*/ 4463 h 5878"/>
                <a:gd name="T46" fmla="*/ 582 w 974"/>
                <a:gd name="T47" fmla="*/ 4094 h 5878"/>
                <a:gd name="T48" fmla="*/ 658 w 974"/>
                <a:gd name="T49" fmla="*/ 3723 h 5878"/>
                <a:gd name="T50" fmla="*/ 725 w 974"/>
                <a:gd name="T51" fmla="*/ 3348 h 5878"/>
                <a:gd name="T52" fmla="*/ 785 w 974"/>
                <a:gd name="T53" fmla="*/ 2973 h 5878"/>
                <a:gd name="T54" fmla="*/ 834 w 974"/>
                <a:gd name="T55" fmla="*/ 2596 h 5878"/>
                <a:gd name="T56" fmla="*/ 876 w 974"/>
                <a:gd name="T57" fmla="*/ 2219 h 5878"/>
                <a:gd name="T58" fmla="*/ 910 w 974"/>
                <a:gd name="T59" fmla="*/ 1844 h 5878"/>
                <a:gd name="T60" fmla="*/ 937 w 974"/>
                <a:gd name="T61" fmla="*/ 1473 h 5878"/>
                <a:gd name="T62" fmla="*/ 956 w 974"/>
                <a:gd name="T63" fmla="*/ 1102 h 5878"/>
                <a:gd name="T64" fmla="*/ 968 w 974"/>
                <a:gd name="T65" fmla="*/ 737 h 5878"/>
                <a:gd name="T66" fmla="*/ 974 w 974"/>
                <a:gd name="T67" fmla="*/ 378 h 5878"/>
                <a:gd name="T68" fmla="*/ 973 w 974"/>
                <a:gd name="T69" fmla="*/ 25 h 5878"/>
                <a:gd name="T70" fmla="*/ 946 w 974"/>
                <a:gd name="T71" fmla="*/ 0 h 5878"/>
                <a:gd name="T72" fmla="*/ 973 w 974"/>
                <a:gd name="T73" fmla="*/ 25 h 5878"/>
                <a:gd name="T74" fmla="*/ 970 w 974"/>
                <a:gd name="T75" fmla="*/ 15 h 5878"/>
                <a:gd name="T76" fmla="*/ 964 w 974"/>
                <a:gd name="T77" fmla="*/ 7 h 5878"/>
                <a:gd name="T78" fmla="*/ 955 w 974"/>
                <a:gd name="T79" fmla="*/ 1 h 5878"/>
                <a:gd name="T80" fmla="*/ 944 w 974"/>
                <a:gd name="T81" fmla="*/ 0 h 5878"/>
                <a:gd name="T82" fmla="*/ 934 w 974"/>
                <a:gd name="T83" fmla="*/ 1 h 5878"/>
                <a:gd name="T84" fmla="*/ 925 w 974"/>
                <a:gd name="T85" fmla="*/ 7 h 5878"/>
                <a:gd name="T86" fmla="*/ 919 w 974"/>
                <a:gd name="T87" fmla="*/ 15 h 5878"/>
                <a:gd name="T88" fmla="*/ 916 w 974"/>
                <a:gd name="T89" fmla="*/ 25 h 5878"/>
                <a:gd name="T90" fmla="*/ 943 w 974"/>
                <a:gd name="T91" fmla="*/ 50 h 5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4" h="5878">
                  <a:moveTo>
                    <a:pt x="943" y="50"/>
                  </a:moveTo>
                  <a:lnTo>
                    <a:pt x="916" y="25"/>
                  </a:lnTo>
                  <a:lnTo>
                    <a:pt x="918" y="378"/>
                  </a:lnTo>
                  <a:lnTo>
                    <a:pt x="912" y="737"/>
                  </a:lnTo>
                  <a:lnTo>
                    <a:pt x="900" y="1102"/>
                  </a:lnTo>
                  <a:lnTo>
                    <a:pt x="880" y="1470"/>
                  </a:lnTo>
                  <a:lnTo>
                    <a:pt x="853" y="1842"/>
                  </a:lnTo>
                  <a:lnTo>
                    <a:pt x="819" y="2216"/>
                  </a:lnTo>
                  <a:lnTo>
                    <a:pt x="777" y="2590"/>
                  </a:lnTo>
                  <a:lnTo>
                    <a:pt x="728" y="2967"/>
                  </a:lnTo>
                  <a:lnTo>
                    <a:pt x="668" y="3343"/>
                  </a:lnTo>
                  <a:lnTo>
                    <a:pt x="601" y="3715"/>
                  </a:lnTo>
                  <a:lnTo>
                    <a:pt x="525" y="4086"/>
                  </a:lnTo>
                  <a:lnTo>
                    <a:pt x="440" y="4453"/>
                  </a:lnTo>
                  <a:lnTo>
                    <a:pt x="346" y="4815"/>
                  </a:lnTo>
                  <a:lnTo>
                    <a:pt x="242" y="5171"/>
                  </a:lnTo>
                  <a:lnTo>
                    <a:pt x="125" y="5520"/>
                  </a:lnTo>
                  <a:lnTo>
                    <a:pt x="0" y="5862"/>
                  </a:lnTo>
                  <a:lnTo>
                    <a:pt x="54" y="5878"/>
                  </a:lnTo>
                  <a:lnTo>
                    <a:pt x="179" y="5534"/>
                  </a:lnTo>
                  <a:lnTo>
                    <a:pt x="295" y="5184"/>
                  </a:lnTo>
                  <a:lnTo>
                    <a:pt x="400" y="4826"/>
                  </a:lnTo>
                  <a:lnTo>
                    <a:pt x="497" y="4463"/>
                  </a:lnTo>
                  <a:lnTo>
                    <a:pt x="582" y="4094"/>
                  </a:lnTo>
                  <a:lnTo>
                    <a:pt x="658" y="3723"/>
                  </a:lnTo>
                  <a:lnTo>
                    <a:pt x="725" y="3348"/>
                  </a:lnTo>
                  <a:lnTo>
                    <a:pt x="785" y="2973"/>
                  </a:lnTo>
                  <a:lnTo>
                    <a:pt x="834" y="2596"/>
                  </a:lnTo>
                  <a:lnTo>
                    <a:pt x="876" y="2219"/>
                  </a:lnTo>
                  <a:lnTo>
                    <a:pt x="910" y="1844"/>
                  </a:lnTo>
                  <a:lnTo>
                    <a:pt x="937" y="1473"/>
                  </a:lnTo>
                  <a:lnTo>
                    <a:pt x="956" y="1102"/>
                  </a:lnTo>
                  <a:lnTo>
                    <a:pt x="968" y="737"/>
                  </a:lnTo>
                  <a:lnTo>
                    <a:pt x="974" y="378"/>
                  </a:lnTo>
                  <a:lnTo>
                    <a:pt x="973" y="25"/>
                  </a:lnTo>
                  <a:lnTo>
                    <a:pt x="946" y="0"/>
                  </a:lnTo>
                  <a:lnTo>
                    <a:pt x="973" y="25"/>
                  </a:lnTo>
                  <a:lnTo>
                    <a:pt x="970" y="15"/>
                  </a:lnTo>
                  <a:lnTo>
                    <a:pt x="964" y="7"/>
                  </a:lnTo>
                  <a:lnTo>
                    <a:pt x="955" y="1"/>
                  </a:lnTo>
                  <a:lnTo>
                    <a:pt x="944" y="0"/>
                  </a:lnTo>
                  <a:lnTo>
                    <a:pt x="934" y="1"/>
                  </a:lnTo>
                  <a:lnTo>
                    <a:pt x="925" y="7"/>
                  </a:lnTo>
                  <a:lnTo>
                    <a:pt x="919" y="15"/>
                  </a:lnTo>
                  <a:lnTo>
                    <a:pt x="916" y="25"/>
                  </a:lnTo>
                  <a:lnTo>
                    <a:pt x="94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83" y="2155"/>
              <a:ext cx="1384" cy="299"/>
            </a:xfrm>
            <a:custGeom>
              <a:avLst/>
              <a:gdLst>
                <a:gd name="T0" fmla="*/ 0 w 2768"/>
                <a:gd name="T1" fmla="*/ 45 h 597"/>
                <a:gd name="T2" fmla="*/ 153 w 2768"/>
                <a:gd name="T3" fmla="*/ 108 h 597"/>
                <a:gd name="T4" fmla="*/ 307 w 2768"/>
                <a:gd name="T5" fmla="*/ 168 h 597"/>
                <a:gd name="T6" fmla="*/ 464 w 2768"/>
                <a:gd name="T7" fmla="*/ 222 h 597"/>
                <a:gd name="T8" fmla="*/ 622 w 2768"/>
                <a:gd name="T9" fmla="*/ 270 h 597"/>
                <a:gd name="T10" fmla="*/ 783 w 2768"/>
                <a:gd name="T11" fmla="*/ 314 h 597"/>
                <a:gd name="T12" fmla="*/ 946 w 2768"/>
                <a:gd name="T13" fmla="*/ 355 h 597"/>
                <a:gd name="T14" fmla="*/ 1111 w 2768"/>
                <a:gd name="T15" fmla="*/ 392 h 597"/>
                <a:gd name="T16" fmla="*/ 1280 w 2768"/>
                <a:gd name="T17" fmla="*/ 425 h 597"/>
                <a:gd name="T18" fmla="*/ 1450 w 2768"/>
                <a:gd name="T19" fmla="*/ 455 h 597"/>
                <a:gd name="T20" fmla="*/ 1625 w 2768"/>
                <a:gd name="T21" fmla="*/ 481 h 597"/>
                <a:gd name="T22" fmla="*/ 1805 w 2768"/>
                <a:gd name="T23" fmla="*/ 506 h 597"/>
                <a:gd name="T24" fmla="*/ 1987 w 2768"/>
                <a:gd name="T25" fmla="*/ 527 h 597"/>
                <a:gd name="T26" fmla="*/ 2174 w 2768"/>
                <a:gd name="T27" fmla="*/ 547 h 597"/>
                <a:gd name="T28" fmla="*/ 2366 w 2768"/>
                <a:gd name="T29" fmla="*/ 566 h 597"/>
                <a:gd name="T30" fmla="*/ 2563 w 2768"/>
                <a:gd name="T31" fmla="*/ 581 h 597"/>
                <a:gd name="T32" fmla="*/ 2765 w 2768"/>
                <a:gd name="T33" fmla="*/ 597 h 597"/>
                <a:gd name="T34" fmla="*/ 2666 w 2768"/>
                <a:gd name="T35" fmla="*/ 539 h 597"/>
                <a:gd name="T36" fmla="*/ 2468 w 2768"/>
                <a:gd name="T37" fmla="*/ 523 h 597"/>
                <a:gd name="T38" fmla="*/ 2275 w 2768"/>
                <a:gd name="T39" fmla="*/ 506 h 597"/>
                <a:gd name="T40" fmla="*/ 2086 w 2768"/>
                <a:gd name="T41" fmla="*/ 488 h 597"/>
                <a:gd name="T42" fmla="*/ 1901 w 2768"/>
                <a:gd name="T43" fmla="*/ 467 h 597"/>
                <a:gd name="T44" fmla="*/ 1723 w 2768"/>
                <a:gd name="T45" fmla="*/ 444 h 597"/>
                <a:gd name="T46" fmla="*/ 1547 w 2768"/>
                <a:gd name="T47" fmla="*/ 418 h 597"/>
                <a:gd name="T48" fmla="*/ 1374 w 2768"/>
                <a:gd name="T49" fmla="*/ 390 h 597"/>
                <a:gd name="T50" fmla="*/ 1205 w 2768"/>
                <a:gd name="T51" fmla="*/ 359 h 597"/>
                <a:gd name="T52" fmla="*/ 1040 w 2768"/>
                <a:gd name="T53" fmla="*/ 326 h 597"/>
                <a:gd name="T54" fmla="*/ 879 w 2768"/>
                <a:gd name="T55" fmla="*/ 288 h 597"/>
                <a:gd name="T56" fmla="*/ 718 w 2768"/>
                <a:gd name="T57" fmla="*/ 245 h 597"/>
                <a:gd name="T58" fmla="*/ 561 w 2768"/>
                <a:gd name="T59" fmla="*/ 199 h 597"/>
                <a:gd name="T60" fmla="*/ 406 w 2768"/>
                <a:gd name="T61" fmla="*/ 148 h 597"/>
                <a:gd name="T62" fmla="*/ 252 w 2768"/>
                <a:gd name="T63" fmla="*/ 94 h 597"/>
                <a:gd name="T64" fmla="*/ 100 w 2768"/>
                <a:gd name="T65" fmla="*/ 33 h 597"/>
                <a:gd name="T66" fmla="*/ 24 w 2768"/>
                <a:gd name="T67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8" h="597">
                  <a:moveTo>
                    <a:pt x="0" y="45"/>
                  </a:moveTo>
                  <a:lnTo>
                    <a:pt x="0" y="45"/>
                  </a:lnTo>
                  <a:lnTo>
                    <a:pt x="76" y="78"/>
                  </a:lnTo>
                  <a:lnTo>
                    <a:pt x="153" y="108"/>
                  </a:lnTo>
                  <a:lnTo>
                    <a:pt x="231" y="139"/>
                  </a:lnTo>
                  <a:lnTo>
                    <a:pt x="307" y="168"/>
                  </a:lnTo>
                  <a:lnTo>
                    <a:pt x="385" y="195"/>
                  </a:lnTo>
                  <a:lnTo>
                    <a:pt x="464" y="222"/>
                  </a:lnTo>
                  <a:lnTo>
                    <a:pt x="543" y="247"/>
                  </a:lnTo>
                  <a:lnTo>
                    <a:pt x="622" y="270"/>
                  </a:lnTo>
                  <a:lnTo>
                    <a:pt x="703" y="293"/>
                  </a:lnTo>
                  <a:lnTo>
                    <a:pt x="783" y="314"/>
                  </a:lnTo>
                  <a:lnTo>
                    <a:pt x="864" y="335"/>
                  </a:lnTo>
                  <a:lnTo>
                    <a:pt x="946" y="355"/>
                  </a:lnTo>
                  <a:lnTo>
                    <a:pt x="1028" y="373"/>
                  </a:lnTo>
                  <a:lnTo>
                    <a:pt x="1111" y="392"/>
                  </a:lnTo>
                  <a:lnTo>
                    <a:pt x="1194" y="409"/>
                  </a:lnTo>
                  <a:lnTo>
                    <a:pt x="1280" y="425"/>
                  </a:lnTo>
                  <a:lnTo>
                    <a:pt x="1365" y="440"/>
                  </a:lnTo>
                  <a:lnTo>
                    <a:pt x="1450" y="455"/>
                  </a:lnTo>
                  <a:lnTo>
                    <a:pt x="1538" y="468"/>
                  </a:lnTo>
                  <a:lnTo>
                    <a:pt x="1625" y="481"/>
                  </a:lnTo>
                  <a:lnTo>
                    <a:pt x="1714" y="494"/>
                  </a:lnTo>
                  <a:lnTo>
                    <a:pt x="1805" y="506"/>
                  </a:lnTo>
                  <a:lnTo>
                    <a:pt x="1895" y="517"/>
                  </a:lnTo>
                  <a:lnTo>
                    <a:pt x="1987" y="527"/>
                  </a:lnTo>
                  <a:lnTo>
                    <a:pt x="2080" y="538"/>
                  </a:lnTo>
                  <a:lnTo>
                    <a:pt x="2174" y="547"/>
                  </a:lnTo>
                  <a:lnTo>
                    <a:pt x="2269" y="556"/>
                  </a:lnTo>
                  <a:lnTo>
                    <a:pt x="2366" y="566"/>
                  </a:lnTo>
                  <a:lnTo>
                    <a:pt x="2465" y="574"/>
                  </a:lnTo>
                  <a:lnTo>
                    <a:pt x="2563" y="581"/>
                  </a:lnTo>
                  <a:lnTo>
                    <a:pt x="2663" y="589"/>
                  </a:lnTo>
                  <a:lnTo>
                    <a:pt x="2765" y="597"/>
                  </a:lnTo>
                  <a:lnTo>
                    <a:pt x="2768" y="547"/>
                  </a:lnTo>
                  <a:lnTo>
                    <a:pt x="2666" y="539"/>
                  </a:lnTo>
                  <a:lnTo>
                    <a:pt x="2566" y="531"/>
                  </a:lnTo>
                  <a:lnTo>
                    <a:pt x="2468" y="523"/>
                  </a:lnTo>
                  <a:lnTo>
                    <a:pt x="2369" y="516"/>
                  </a:lnTo>
                  <a:lnTo>
                    <a:pt x="2275" y="506"/>
                  </a:lnTo>
                  <a:lnTo>
                    <a:pt x="2180" y="497"/>
                  </a:lnTo>
                  <a:lnTo>
                    <a:pt x="2086" y="488"/>
                  </a:lnTo>
                  <a:lnTo>
                    <a:pt x="1993" y="477"/>
                  </a:lnTo>
                  <a:lnTo>
                    <a:pt x="1901" y="467"/>
                  </a:lnTo>
                  <a:lnTo>
                    <a:pt x="1811" y="456"/>
                  </a:lnTo>
                  <a:lnTo>
                    <a:pt x="1723" y="444"/>
                  </a:lnTo>
                  <a:lnTo>
                    <a:pt x="1634" y="431"/>
                  </a:lnTo>
                  <a:lnTo>
                    <a:pt x="1547" y="418"/>
                  </a:lnTo>
                  <a:lnTo>
                    <a:pt x="1459" y="405"/>
                  </a:lnTo>
                  <a:lnTo>
                    <a:pt x="1374" y="390"/>
                  </a:lnTo>
                  <a:lnTo>
                    <a:pt x="1289" y="374"/>
                  </a:lnTo>
                  <a:lnTo>
                    <a:pt x="1205" y="359"/>
                  </a:lnTo>
                  <a:lnTo>
                    <a:pt x="1123" y="344"/>
                  </a:lnTo>
                  <a:lnTo>
                    <a:pt x="1040" y="326"/>
                  </a:lnTo>
                  <a:lnTo>
                    <a:pt x="958" y="307"/>
                  </a:lnTo>
                  <a:lnTo>
                    <a:pt x="879" y="288"/>
                  </a:lnTo>
                  <a:lnTo>
                    <a:pt x="798" y="266"/>
                  </a:lnTo>
                  <a:lnTo>
                    <a:pt x="718" y="245"/>
                  </a:lnTo>
                  <a:lnTo>
                    <a:pt x="640" y="223"/>
                  </a:lnTo>
                  <a:lnTo>
                    <a:pt x="561" y="199"/>
                  </a:lnTo>
                  <a:lnTo>
                    <a:pt x="482" y="174"/>
                  </a:lnTo>
                  <a:lnTo>
                    <a:pt x="406" y="148"/>
                  </a:lnTo>
                  <a:lnTo>
                    <a:pt x="328" y="120"/>
                  </a:lnTo>
                  <a:lnTo>
                    <a:pt x="252" y="94"/>
                  </a:lnTo>
                  <a:lnTo>
                    <a:pt x="174" y="63"/>
                  </a:lnTo>
                  <a:lnTo>
                    <a:pt x="100" y="3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461" y="1646"/>
              <a:ext cx="1134" cy="531"/>
            </a:xfrm>
            <a:custGeom>
              <a:avLst/>
              <a:gdLst>
                <a:gd name="T0" fmla="*/ 12 w 2267"/>
                <a:gd name="T1" fmla="*/ 23 h 1064"/>
                <a:gd name="T2" fmla="*/ 0 w 2267"/>
                <a:gd name="T3" fmla="*/ 45 h 1064"/>
                <a:gd name="T4" fmla="*/ 2243 w 2267"/>
                <a:gd name="T5" fmla="*/ 1064 h 1064"/>
                <a:gd name="T6" fmla="*/ 2267 w 2267"/>
                <a:gd name="T7" fmla="*/ 1019 h 1064"/>
                <a:gd name="T8" fmla="*/ 24 w 2267"/>
                <a:gd name="T9" fmla="*/ 0 h 1064"/>
                <a:gd name="T10" fmla="*/ 12 w 2267"/>
                <a:gd name="T11" fmla="*/ 23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7" h="1064">
                  <a:moveTo>
                    <a:pt x="12" y="23"/>
                  </a:moveTo>
                  <a:lnTo>
                    <a:pt x="0" y="45"/>
                  </a:lnTo>
                  <a:lnTo>
                    <a:pt x="2243" y="1064"/>
                  </a:lnTo>
                  <a:lnTo>
                    <a:pt x="2267" y="1019"/>
                  </a:lnTo>
                  <a:lnTo>
                    <a:pt x="24" y="0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363" y="1647"/>
              <a:ext cx="1122" cy="559"/>
            </a:xfrm>
            <a:custGeom>
              <a:avLst/>
              <a:gdLst>
                <a:gd name="T0" fmla="*/ 27 w 2243"/>
                <a:gd name="T1" fmla="*/ 1118 h 1118"/>
                <a:gd name="T2" fmla="*/ 27 w 2243"/>
                <a:gd name="T3" fmla="*/ 1118 h 1118"/>
                <a:gd name="T4" fmla="*/ 2243 w 2243"/>
                <a:gd name="T5" fmla="*/ 45 h 1118"/>
                <a:gd name="T6" fmla="*/ 2216 w 2243"/>
                <a:gd name="T7" fmla="*/ 0 h 1118"/>
                <a:gd name="T8" fmla="*/ 0 w 2243"/>
                <a:gd name="T9" fmla="*/ 1073 h 1118"/>
                <a:gd name="T10" fmla="*/ 0 w 2243"/>
                <a:gd name="T11" fmla="*/ 1073 h 1118"/>
                <a:gd name="T12" fmla="*/ 27 w 2243"/>
                <a:gd name="T13" fmla="*/ 11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3" h="1118">
                  <a:moveTo>
                    <a:pt x="27" y="1118"/>
                  </a:moveTo>
                  <a:lnTo>
                    <a:pt x="27" y="1118"/>
                  </a:lnTo>
                  <a:lnTo>
                    <a:pt x="2243" y="45"/>
                  </a:lnTo>
                  <a:lnTo>
                    <a:pt x="2216" y="0"/>
                  </a:lnTo>
                  <a:lnTo>
                    <a:pt x="0" y="1073"/>
                  </a:lnTo>
                  <a:lnTo>
                    <a:pt x="27" y="1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002" y="2183"/>
              <a:ext cx="1375" cy="322"/>
            </a:xfrm>
            <a:custGeom>
              <a:avLst/>
              <a:gdLst>
                <a:gd name="T0" fmla="*/ 108 w 2749"/>
                <a:gd name="T1" fmla="*/ 634 h 643"/>
                <a:gd name="T2" fmla="*/ 305 w 2749"/>
                <a:gd name="T3" fmla="*/ 614 h 643"/>
                <a:gd name="T4" fmla="*/ 499 w 2749"/>
                <a:gd name="T5" fmla="*/ 594 h 643"/>
                <a:gd name="T6" fmla="*/ 687 w 2749"/>
                <a:gd name="T7" fmla="*/ 572 h 643"/>
                <a:gd name="T8" fmla="*/ 870 w 2749"/>
                <a:gd name="T9" fmla="*/ 549 h 643"/>
                <a:gd name="T10" fmla="*/ 1051 w 2749"/>
                <a:gd name="T11" fmla="*/ 524 h 643"/>
                <a:gd name="T12" fmla="*/ 1227 w 2749"/>
                <a:gd name="T13" fmla="*/ 498 h 643"/>
                <a:gd name="T14" fmla="*/ 1399 w 2749"/>
                <a:gd name="T15" fmla="*/ 468 h 643"/>
                <a:gd name="T16" fmla="*/ 1569 w 2749"/>
                <a:gd name="T17" fmla="*/ 433 h 643"/>
                <a:gd name="T18" fmla="*/ 1733 w 2749"/>
                <a:gd name="T19" fmla="*/ 397 h 643"/>
                <a:gd name="T20" fmla="*/ 1897 w 2749"/>
                <a:gd name="T21" fmla="*/ 356 h 643"/>
                <a:gd name="T22" fmla="*/ 2057 w 2749"/>
                <a:gd name="T23" fmla="*/ 311 h 643"/>
                <a:gd name="T24" fmla="*/ 2213 w 2749"/>
                <a:gd name="T25" fmla="*/ 262 h 643"/>
                <a:gd name="T26" fmla="*/ 2370 w 2749"/>
                <a:gd name="T27" fmla="*/ 205 h 643"/>
                <a:gd name="T28" fmla="*/ 2522 w 2749"/>
                <a:gd name="T29" fmla="*/ 146 h 643"/>
                <a:gd name="T30" fmla="*/ 2673 w 2749"/>
                <a:gd name="T31" fmla="*/ 80 h 643"/>
                <a:gd name="T32" fmla="*/ 2722 w 2749"/>
                <a:gd name="T33" fmla="*/ 0 h 643"/>
                <a:gd name="T34" fmla="*/ 2575 w 2749"/>
                <a:gd name="T35" fmla="*/ 68 h 643"/>
                <a:gd name="T36" fmla="*/ 2425 w 2749"/>
                <a:gd name="T37" fmla="*/ 132 h 643"/>
                <a:gd name="T38" fmla="*/ 2272 w 2749"/>
                <a:gd name="T39" fmla="*/ 188 h 643"/>
                <a:gd name="T40" fmla="*/ 2118 w 2749"/>
                <a:gd name="T41" fmla="*/ 240 h 643"/>
                <a:gd name="T42" fmla="*/ 1961 w 2749"/>
                <a:gd name="T43" fmla="*/ 287 h 643"/>
                <a:gd name="T44" fmla="*/ 1802 w 2749"/>
                <a:gd name="T45" fmla="*/ 329 h 643"/>
                <a:gd name="T46" fmla="*/ 1639 w 2749"/>
                <a:gd name="T47" fmla="*/ 368 h 643"/>
                <a:gd name="T48" fmla="*/ 1473 w 2749"/>
                <a:gd name="T49" fmla="*/ 403 h 643"/>
                <a:gd name="T50" fmla="*/ 1305 w 2749"/>
                <a:gd name="T51" fmla="*/ 432 h 643"/>
                <a:gd name="T52" fmla="*/ 1130 w 2749"/>
                <a:gd name="T53" fmla="*/ 461 h 643"/>
                <a:gd name="T54" fmla="*/ 952 w 2749"/>
                <a:gd name="T55" fmla="*/ 488 h 643"/>
                <a:gd name="T56" fmla="*/ 773 w 2749"/>
                <a:gd name="T57" fmla="*/ 511 h 643"/>
                <a:gd name="T58" fmla="*/ 587 w 2749"/>
                <a:gd name="T59" fmla="*/ 534 h 643"/>
                <a:gd name="T60" fmla="*/ 396 w 2749"/>
                <a:gd name="T61" fmla="*/ 553 h 643"/>
                <a:gd name="T62" fmla="*/ 200 w 2749"/>
                <a:gd name="T63" fmla="*/ 573 h 643"/>
                <a:gd name="T64" fmla="*/ 0 w 2749"/>
                <a:gd name="T65" fmla="*/ 59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49" h="643">
                  <a:moveTo>
                    <a:pt x="6" y="643"/>
                  </a:moveTo>
                  <a:lnTo>
                    <a:pt x="108" y="634"/>
                  </a:lnTo>
                  <a:lnTo>
                    <a:pt x="206" y="623"/>
                  </a:lnTo>
                  <a:lnTo>
                    <a:pt x="305" y="614"/>
                  </a:lnTo>
                  <a:lnTo>
                    <a:pt x="402" y="604"/>
                  </a:lnTo>
                  <a:lnTo>
                    <a:pt x="499" y="594"/>
                  </a:lnTo>
                  <a:lnTo>
                    <a:pt x="593" y="584"/>
                  </a:lnTo>
                  <a:lnTo>
                    <a:pt x="687" y="572"/>
                  </a:lnTo>
                  <a:lnTo>
                    <a:pt x="779" y="561"/>
                  </a:lnTo>
                  <a:lnTo>
                    <a:pt x="870" y="549"/>
                  </a:lnTo>
                  <a:lnTo>
                    <a:pt x="961" y="538"/>
                  </a:lnTo>
                  <a:lnTo>
                    <a:pt x="1051" y="524"/>
                  </a:lnTo>
                  <a:lnTo>
                    <a:pt x="1139" y="511"/>
                  </a:lnTo>
                  <a:lnTo>
                    <a:pt x="1227" y="498"/>
                  </a:lnTo>
                  <a:lnTo>
                    <a:pt x="1314" y="482"/>
                  </a:lnTo>
                  <a:lnTo>
                    <a:pt x="1399" y="468"/>
                  </a:lnTo>
                  <a:lnTo>
                    <a:pt x="1485" y="451"/>
                  </a:lnTo>
                  <a:lnTo>
                    <a:pt x="1569" y="433"/>
                  </a:lnTo>
                  <a:lnTo>
                    <a:pt x="1651" y="415"/>
                  </a:lnTo>
                  <a:lnTo>
                    <a:pt x="1733" y="397"/>
                  </a:lnTo>
                  <a:lnTo>
                    <a:pt x="1817" y="377"/>
                  </a:lnTo>
                  <a:lnTo>
                    <a:pt x="1897" y="356"/>
                  </a:lnTo>
                  <a:lnTo>
                    <a:pt x="1976" y="335"/>
                  </a:lnTo>
                  <a:lnTo>
                    <a:pt x="2057" y="311"/>
                  </a:lnTo>
                  <a:lnTo>
                    <a:pt x="2136" y="287"/>
                  </a:lnTo>
                  <a:lnTo>
                    <a:pt x="2213" y="262"/>
                  </a:lnTo>
                  <a:lnTo>
                    <a:pt x="2293" y="236"/>
                  </a:lnTo>
                  <a:lnTo>
                    <a:pt x="2370" y="205"/>
                  </a:lnTo>
                  <a:lnTo>
                    <a:pt x="2446" y="176"/>
                  </a:lnTo>
                  <a:lnTo>
                    <a:pt x="2522" y="146"/>
                  </a:lnTo>
                  <a:lnTo>
                    <a:pt x="2598" y="113"/>
                  </a:lnTo>
                  <a:lnTo>
                    <a:pt x="2673" y="80"/>
                  </a:lnTo>
                  <a:lnTo>
                    <a:pt x="2749" y="45"/>
                  </a:lnTo>
                  <a:lnTo>
                    <a:pt x="2722" y="0"/>
                  </a:lnTo>
                  <a:lnTo>
                    <a:pt x="2649" y="35"/>
                  </a:lnTo>
                  <a:lnTo>
                    <a:pt x="2575" y="68"/>
                  </a:lnTo>
                  <a:lnTo>
                    <a:pt x="2498" y="101"/>
                  </a:lnTo>
                  <a:lnTo>
                    <a:pt x="2425" y="132"/>
                  </a:lnTo>
                  <a:lnTo>
                    <a:pt x="2349" y="161"/>
                  </a:lnTo>
                  <a:lnTo>
                    <a:pt x="2272" y="188"/>
                  </a:lnTo>
                  <a:lnTo>
                    <a:pt x="2196" y="215"/>
                  </a:lnTo>
                  <a:lnTo>
                    <a:pt x="2118" y="240"/>
                  </a:lnTo>
                  <a:lnTo>
                    <a:pt x="2039" y="263"/>
                  </a:lnTo>
                  <a:lnTo>
                    <a:pt x="1961" y="287"/>
                  </a:lnTo>
                  <a:lnTo>
                    <a:pt x="1882" y="308"/>
                  </a:lnTo>
                  <a:lnTo>
                    <a:pt x="1802" y="329"/>
                  </a:lnTo>
                  <a:lnTo>
                    <a:pt x="1721" y="349"/>
                  </a:lnTo>
                  <a:lnTo>
                    <a:pt x="1639" y="368"/>
                  </a:lnTo>
                  <a:lnTo>
                    <a:pt x="1557" y="386"/>
                  </a:lnTo>
                  <a:lnTo>
                    <a:pt x="1473" y="403"/>
                  </a:lnTo>
                  <a:lnTo>
                    <a:pt x="1390" y="418"/>
                  </a:lnTo>
                  <a:lnTo>
                    <a:pt x="1305" y="432"/>
                  </a:lnTo>
                  <a:lnTo>
                    <a:pt x="1218" y="448"/>
                  </a:lnTo>
                  <a:lnTo>
                    <a:pt x="1130" y="461"/>
                  </a:lnTo>
                  <a:lnTo>
                    <a:pt x="1042" y="474"/>
                  </a:lnTo>
                  <a:lnTo>
                    <a:pt x="952" y="488"/>
                  </a:lnTo>
                  <a:lnTo>
                    <a:pt x="864" y="499"/>
                  </a:lnTo>
                  <a:lnTo>
                    <a:pt x="773" y="511"/>
                  </a:lnTo>
                  <a:lnTo>
                    <a:pt x="681" y="522"/>
                  </a:lnTo>
                  <a:lnTo>
                    <a:pt x="587" y="534"/>
                  </a:lnTo>
                  <a:lnTo>
                    <a:pt x="493" y="544"/>
                  </a:lnTo>
                  <a:lnTo>
                    <a:pt x="396" y="553"/>
                  </a:lnTo>
                  <a:lnTo>
                    <a:pt x="299" y="564"/>
                  </a:lnTo>
                  <a:lnTo>
                    <a:pt x="200" y="573"/>
                  </a:lnTo>
                  <a:lnTo>
                    <a:pt x="102" y="584"/>
                  </a:lnTo>
                  <a:lnTo>
                    <a:pt x="0" y="593"/>
                  </a:lnTo>
                  <a:lnTo>
                    <a:pt x="6" y="6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98" y="2274"/>
              <a:ext cx="372" cy="223"/>
            </a:xfrm>
            <a:custGeom>
              <a:avLst/>
              <a:gdLst>
                <a:gd name="T0" fmla="*/ 685 w 745"/>
                <a:gd name="T1" fmla="*/ 0 h 445"/>
                <a:gd name="T2" fmla="*/ 0 w 745"/>
                <a:gd name="T3" fmla="*/ 76 h 445"/>
                <a:gd name="T4" fmla="*/ 12 w 745"/>
                <a:gd name="T5" fmla="*/ 445 h 445"/>
                <a:gd name="T6" fmla="*/ 745 w 745"/>
                <a:gd name="T7" fmla="*/ 364 h 445"/>
                <a:gd name="T8" fmla="*/ 685 w 745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445">
                  <a:moveTo>
                    <a:pt x="685" y="0"/>
                  </a:moveTo>
                  <a:lnTo>
                    <a:pt x="0" y="76"/>
                  </a:lnTo>
                  <a:lnTo>
                    <a:pt x="12" y="445"/>
                  </a:lnTo>
                  <a:lnTo>
                    <a:pt x="745" y="36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941" y="3860"/>
              <a:ext cx="230" cy="339"/>
            </a:xfrm>
            <a:custGeom>
              <a:avLst/>
              <a:gdLst>
                <a:gd name="T0" fmla="*/ 110 w 460"/>
                <a:gd name="T1" fmla="*/ 678 h 678"/>
                <a:gd name="T2" fmla="*/ 0 w 460"/>
                <a:gd name="T3" fmla="*/ 55 h 678"/>
                <a:gd name="T4" fmla="*/ 343 w 460"/>
                <a:gd name="T5" fmla="*/ 0 h 678"/>
                <a:gd name="T6" fmla="*/ 460 w 460"/>
                <a:gd name="T7" fmla="*/ 618 h 678"/>
                <a:gd name="T8" fmla="*/ 110 w 460"/>
                <a:gd name="T9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678">
                  <a:moveTo>
                    <a:pt x="110" y="678"/>
                  </a:moveTo>
                  <a:lnTo>
                    <a:pt x="0" y="55"/>
                  </a:lnTo>
                  <a:lnTo>
                    <a:pt x="343" y="0"/>
                  </a:lnTo>
                  <a:lnTo>
                    <a:pt x="460" y="618"/>
                  </a:lnTo>
                  <a:lnTo>
                    <a:pt x="110" y="6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853" y="3185"/>
              <a:ext cx="216" cy="361"/>
            </a:xfrm>
            <a:custGeom>
              <a:avLst/>
              <a:gdLst>
                <a:gd name="T0" fmla="*/ 76 w 431"/>
                <a:gd name="T1" fmla="*/ 721 h 721"/>
                <a:gd name="T2" fmla="*/ 0 w 431"/>
                <a:gd name="T3" fmla="*/ 33 h 721"/>
                <a:gd name="T4" fmla="*/ 369 w 431"/>
                <a:gd name="T5" fmla="*/ 0 h 721"/>
                <a:gd name="T6" fmla="*/ 431 w 431"/>
                <a:gd name="T7" fmla="*/ 678 h 721"/>
                <a:gd name="T8" fmla="*/ 76 w 431"/>
                <a:gd name="T9" fmla="*/ 72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721">
                  <a:moveTo>
                    <a:pt x="76" y="721"/>
                  </a:moveTo>
                  <a:lnTo>
                    <a:pt x="0" y="33"/>
                  </a:lnTo>
                  <a:lnTo>
                    <a:pt x="369" y="0"/>
                  </a:lnTo>
                  <a:lnTo>
                    <a:pt x="431" y="678"/>
                  </a:lnTo>
                  <a:lnTo>
                    <a:pt x="76" y="72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273" y="5165"/>
              <a:ext cx="301" cy="384"/>
            </a:xfrm>
            <a:custGeom>
              <a:avLst/>
              <a:gdLst>
                <a:gd name="T0" fmla="*/ 267 w 601"/>
                <a:gd name="T1" fmla="*/ 768 h 768"/>
                <a:gd name="T2" fmla="*/ 0 w 601"/>
                <a:gd name="T3" fmla="*/ 109 h 768"/>
                <a:gd name="T4" fmla="*/ 342 w 601"/>
                <a:gd name="T5" fmla="*/ 0 h 768"/>
                <a:gd name="T6" fmla="*/ 601 w 601"/>
                <a:gd name="T7" fmla="*/ 647 h 768"/>
                <a:gd name="T8" fmla="*/ 267 w 601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1" h="768">
                  <a:moveTo>
                    <a:pt x="267" y="768"/>
                  </a:moveTo>
                  <a:lnTo>
                    <a:pt x="0" y="109"/>
                  </a:lnTo>
                  <a:lnTo>
                    <a:pt x="342" y="0"/>
                  </a:lnTo>
                  <a:lnTo>
                    <a:pt x="601" y="647"/>
                  </a:lnTo>
                  <a:lnTo>
                    <a:pt x="267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68" y="5809"/>
              <a:ext cx="347" cy="390"/>
            </a:xfrm>
            <a:custGeom>
              <a:avLst/>
              <a:gdLst>
                <a:gd name="T0" fmla="*/ 386 w 693"/>
                <a:gd name="T1" fmla="*/ 780 h 780"/>
                <a:gd name="T2" fmla="*/ 0 w 693"/>
                <a:gd name="T3" fmla="*/ 157 h 780"/>
                <a:gd name="T4" fmla="*/ 322 w 693"/>
                <a:gd name="T5" fmla="*/ 0 h 780"/>
                <a:gd name="T6" fmla="*/ 693 w 693"/>
                <a:gd name="T7" fmla="*/ 602 h 780"/>
                <a:gd name="T8" fmla="*/ 386 w 693"/>
                <a:gd name="T9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80">
                  <a:moveTo>
                    <a:pt x="386" y="780"/>
                  </a:moveTo>
                  <a:lnTo>
                    <a:pt x="0" y="157"/>
                  </a:lnTo>
                  <a:lnTo>
                    <a:pt x="322" y="0"/>
                  </a:lnTo>
                  <a:lnTo>
                    <a:pt x="693" y="602"/>
                  </a:lnTo>
                  <a:lnTo>
                    <a:pt x="386" y="78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544" y="6888"/>
              <a:ext cx="416" cy="333"/>
            </a:xfrm>
            <a:custGeom>
              <a:avLst/>
              <a:gdLst>
                <a:gd name="T0" fmla="*/ 643 w 831"/>
                <a:gd name="T1" fmla="*/ 665 h 665"/>
                <a:gd name="T2" fmla="*/ 0 w 831"/>
                <a:gd name="T3" fmla="*/ 265 h 665"/>
                <a:gd name="T4" fmla="*/ 200 w 831"/>
                <a:gd name="T5" fmla="*/ 0 h 665"/>
                <a:gd name="T6" fmla="*/ 831 w 831"/>
                <a:gd name="T7" fmla="*/ 395 h 665"/>
                <a:gd name="T8" fmla="*/ 643 w 831"/>
                <a:gd name="T9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1" h="665">
                  <a:moveTo>
                    <a:pt x="643" y="665"/>
                  </a:moveTo>
                  <a:lnTo>
                    <a:pt x="0" y="265"/>
                  </a:lnTo>
                  <a:lnTo>
                    <a:pt x="200" y="0"/>
                  </a:lnTo>
                  <a:lnTo>
                    <a:pt x="831" y="395"/>
                  </a:lnTo>
                  <a:lnTo>
                    <a:pt x="643" y="6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03" y="6394"/>
              <a:ext cx="367" cy="360"/>
            </a:xfrm>
            <a:custGeom>
              <a:avLst/>
              <a:gdLst>
                <a:gd name="T0" fmla="*/ 531 w 734"/>
                <a:gd name="T1" fmla="*/ 720 h 720"/>
                <a:gd name="T2" fmla="*/ 0 w 734"/>
                <a:gd name="T3" fmla="*/ 187 h 720"/>
                <a:gd name="T4" fmla="*/ 252 w 734"/>
                <a:gd name="T5" fmla="*/ 0 h 720"/>
                <a:gd name="T6" fmla="*/ 734 w 734"/>
                <a:gd name="T7" fmla="*/ 521 h 720"/>
                <a:gd name="T8" fmla="*/ 531 w 734"/>
                <a:gd name="T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720">
                  <a:moveTo>
                    <a:pt x="531" y="720"/>
                  </a:moveTo>
                  <a:lnTo>
                    <a:pt x="0" y="187"/>
                  </a:lnTo>
                  <a:lnTo>
                    <a:pt x="252" y="0"/>
                  </a:lnTo>
                  <a:lnTo>
                    <a:pt x="734" y="521"/>
                  </a:lnTo>
                  <a:lnTo>
                    <a:pt x="531" y="72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069" y="4507"/>
              <a:ext cx="273" cy="400"/>
            </a:xfrm>
            <a:custGeom>
              <a:avLst/>
              <a:gdLst>
                <a:gd name="T0" fmla="*/ 204 w 544"/>
                <a:gd name="T1" fmla="*/ 799 h 799"/>
                <a:gd name="T2" fmla="*/ 0 w 544"/>
                <a:gd name="T3" fmla="*/ 66 h 799"/>
                <a:gd name="T4" fmla="*/ 349 w 544"/>
                <a:gd name="T5" fmla="*/ 0 h 799"/>
                <a:gd name="T6" fmla="*/ 544 w 544"/>
                <a:gd name="T7" fmla="*/ 725 h 799"/>
                <a:gd name="T8" fmla="*/ 204 w 544"/>
                <a:gd name="T9" fmla="*/ 79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799">
                  <a:moveTo>
                    <a:pt x="204" y="799"/>
                  </a:moveTo>
                  <a:lnTo>
                    <a:pt x="0" y="66"/>
                  </a:lnTo>
                  <a:lnTo>
                    <a:pt x="349" y="0"/>
                  </a:lnTo>
                  <a:lnTo>
                    <a:pt x="544" y="725"/>
                  </a:lnTo>
                  <a:lnTo>
                    <a:pt x="204" y="79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806" y="2501"/>
              <a:ext cx="206" cy="345"/>
            </a:xfrm>
            <a:custGeom>
              <a:avLst/>
              <a:gdLst>
                <a:gd name="T0" fmla="*/ 40 w 412"/>
                <a:gd name="T1" fmla="*/ 691 h 691"/>
                <a:gd name="T2" fmla="*/ 0 w 412"/>
                <a:gd name="T3" fmla="*/ 9 h 691"/>
                <a:gd name="T4" fmla="*/ 385 w 412"/>
                <a:gd name="T5" fmla="*/ 0 h 691"/>
                <a:gd name="T6" fmla="*/ 412 w 412"/>
                <a:gd name="T7" fmla="*/ 682 h 691"/>
                <a:gd name="T8" fmla="*/ 40 w 412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691">
                  <a:moveTo>
                    <a:pt x="40" y="691"/>
                  </a:moveTo>
                  <a:lnTo>
                    <a:pt x="0" y="9"/>
                  </a:lnTo>
                  <a:lnTo>
                    <a:pt x="385" y="0"/>
                  </a:lnTo>
                  <a:lnTo>
                    <a:pt x="412" y="682"/>
                  </a:lnTo>
                  <a:lnTo>
                    <a:pt x="40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707" y="2114"/>
              <a:ext cx="429" cy="276"/>
            </a:xfrm>
            <a:custGeom>
              <a:avLst/>
              <a:gdLst>
                <a:gd name="T0" fmla="*/ 471 w 858"/>
                <a:gd name="T1" fmla="*/ 459 h 551"/>
                <a:gd name="T2" fmla="*/ 500 w 858"/>
                <a:gd name="T3" fmla="*/ 451 h 551"/>
                <a:gd name="T4" fmla="*/ 528 w 858"/>
                <a:gd name="T5" fmla="*/ 443 h 551"/>
                <a:gd name="T6" fmla="*/ 553 w 858"/>
                <a:gd name="T7" fmla="*/ 435 h 551"/>
                <a:gd name="T8" fmla="*/ 579 w 858"/>
                <a:gd name="T9" fmla="*/ 427 h 551"/>
                <a:gd name="T10" fmla="*/ 604 w 858"/>
                <a:gd name="T11" fmla="*/ 421 h 551"/>
                <a:gd name="T12" fmla="*/ 628 w 858"/>
                <a:gd name="T13" fmla="*/ 414 h 551"/>
                <a:gd name="T14" fmla="*/ 650 w 858"/>
                <a:gd name="T15" fmla="*/ 408 h 551"/>
                <a:gd name="T16" fmla="*/ 673 w 858"/>
                <a:gd name="T17" fmla="*/ 401 h 551"/>
                <a:gd name="T18" fmla="*/ 695 w 858"/>
                <a:gd name="T19" fmla="*/ 395 h 551"/>
                <a:gd name="T20" fmla="*/ 717 w 858"/>
                <a:gd name="T21" fmla="*/ 388 h 551"/>
                <a:gd name="T22" fmla="*/ 740 w 858"/>
                <a:gd name="T23" fmla="*/ 381 h 551"/>
                <a:gd name="T24" fmla="*/ 762 w 858"/>
                <a:gd name="T25" fmla="*/ 375 h 551"/>
                <a:gd name="T26" fmla="*/ 785 w 858"/>
                <a:gd name="T27" fmla="*/ 368 h 551"/>
                <a:gd name="T28" fmla="*/ 808 w 858"/>
                <a:gd name="T29" fmla="*/ 362 h 551"/>
                <a:gd name="T30" fmla="*/ 832 w 858"/>
                <a:gd name="T31" fmla="*/ 355 h 551"/>
                <a:gd name="T32" fmla="*/ 858 w 858"/>
                <a:gd name="T33" fmla="*/ 348 h 551"/>
                <a:gd name="T34" fmla="*/ 708 w 858"/>
                <a:gd name="T35" fmla="*/ 0 h 551"/>
                <a:gd name="T36" fmla="*/ 386 w 858"/>
                <a:gd name="T37" fmla="*/ 101 h 551"/>
                <a:gd name="T38" fmla="*/ 0 w 858"/>
                <a:gd name="T39" fmla="*/ 196 h 551"/>
                <a:gd name="T40" fmla="*/ 100 w 858"/>
                <a:gd name="T41" fmla="*/ 551 h 551"/>
                <a:gd name="T42" fmla="*/ 123 w 858"/>
                <a:gd name="T43" fmla="*/ 546 h 551"/>
                <a:gd name="T44" fmla="*/ 146 w 858"/>
                <a:gd name="T45" fmla="*/ 540 h 551"/>
                <a:gd name="T46" fmla="*/ 168 w 858"/>
                <a:gd name="T47" fmla="*/ 534 h 551"/>
                <a:gd name="T48" fmla="*/ 192 w 858"/>
                <a:gd name="T49" fmla="*/ 529 h 551"/>
                <a:gd name="T50" fmla="*/ 213 w 858"/>
                <a:gd name="T51" fmla="*/ 524 h 551"/>
                <a:gd name="T52" fmla="*/ 235 w 858"/>
                <a:gd name="T53" fmla="*/ 518 h 551"/>
                <a:gd name="T54" fmla="*/ 258 w 858"/>
                <a:gd name="T55" fmla="*/ 514 h 551"/>
                <a:gd name="T56" fmla="*/ 280 w 858"/>
                <a:gd name="T57" fmla="*/ 509 h 551"/>
                <a:gd name="T58" fmla="*/ 303 w 858"/>
                <a:gd name="T59" fmla="*/ 504 h 551"/>
                <a:gd name="T60" fmla="*/ 325 w 858"/>
                <a:gd name="T61" fmla="*/ 497 h 551"/>
                <a:gd name="T62" fmla="*/ 349 w 858"/>
                <a:gd name="T63" fmla="*/ 492 h 551"/>
                <a:gd name="T64" fmla="*/ 371 w 858"/>
                <a:gd name="T65" fmla="*/ 487 h 551"/>
                <a:gd name="T66" fmla="*/ 395 w 858"/>
                <a:gd name="T67" fmla="*/ 480 h 551"/>
                <a:gd name="T68" fmla="*/ 420 w 858"/>
                <a:gd name="T69" fmla="*/ 474 h 551"/>
                <a:gd name="T70" fmla="*/ 446 w 858"/>
                <a:gd name="T71" fmla="*/ 467 h 551"/>
                <a:gd name="T72" fmla="*/ 471 w 858"/>
                <a:gd name="T73" fmla="*/ 459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8" h="551">
                  <a:moveTo>
                    <a:pt x="471" y="459"/>
                  </a:moveTo>
                  <a:lnTo>
                    <a:pt x="500" y="451"/>
                  </a:lnTo>
                  <a:lnTo>
                    <a:pt x="528" y="443"/>
                  </a:lnTo>
                  <a:lnTo>
                    <a:pt x="553" y="435"/>
                  </a:lnTo>
                  <a:lnTo>
                    <a:pt x="579" y="427"/>
                  </a:lnTo>
                  <a:lnTo>
                    <a:pt x="604" y="421"/>
                  </a:lnTo>
                  <a:lnTo>
                    <a:pt x="628" y="414"/>
                  </a:lnTo>
                  <a:lnTo>
                    <a:pt x="650" y="408"/>
                  </a:lnTo>
                  <a:lnTo>
                    <a:pt x="673" y="401"/>
                  </a:lnTo>
                  <a:lnTo>
                    <a:pt x="695" y="395"/>
                  </a:lnTo>
                  <a:lnTo>
                    <a:pt x="717" y="388"/>
                  </a:lnTo>
                  <a:lnTo>
                    <a:pt x="740" y="381"/>
                  </a:lnTo>
                  <a:lnTo>
                    <a:pt x="762" y="375"/>
                  </a:lnTo>
                  <a:lnTo>
                    <a:pt x="785" y="368"/>
                  </a:lnTo>
                  <a:lnTo>
                    <a:pt x="808" y="362"/>
                  </a:lnTo>
                  <a:lnTo>
                    <a:pt x="832" y="355"/>
                  </a:lnTo>
                  <a:lnTo>
                    <a:pt x="858" y="348"/>
                  </a:lnTo>
                  <a:lnTo>
                    <a:pt x="708" y="0"/>
                  </a:lnTo>
                  <a:lnTo>
                    <a:pt x="386" y="101"/>
                  </a:lnTo>
                  <a:lnTo>
                    <a:pt x="0" y="196"/>
                  </a:lnTo>
                  <a:lnTo>
                    <a:pt x="100" y="551"/>
                  </a:lnTo>
                  <a:lnTo>
                    <a:pt x="123" y="546"/>
                  </a:lnTo>
                  <a:lnTo>
                    <a:pt x="146" y="540"/>
                  </a:lnTo>
                  <a:lnTo>
                    <a:pt x="168" y="534"/>
                  </a:lnTo>
                  <a:lnTo>
                    <a:pt x="192" y="529"/>
                  </a:lnTo>
                  <a:lnTo>
                    <a:pt x="213" y="524"/>
                  </a:lnTo>
                  <a:lnTo>
                    <a:pt x="235" y="518"/>
                  </a:lnTo>
                  <a:lnTo>
                    <a:pt x="258" y="514"/>
                  </a:lnTo>
                  <a:lnTo>
                    <a:pt x="280" y="509"/>
                  </a:lnTo>
                  <a:lnTo>
                    <a:pt x="303" y="504"/>
                  </a:lnTo>
                  <a:lnTo>
                    <a:pt x="325" y="497"/>
                  </a:lnTo>
                  <a:lnTo>
                    <a:pt x="349" y="492"/>
                  </a:lnTo>
                  <a:lnTo>
                    <a:pt x="371" y="487"/>
                  </a:lnTo>
                  <a:lnTo>
                    <a:pt x="395" y="480"/>
                  </a:lnTo>
                  <a:lnTo>
                    <a:pt x="420" y="474"/>
                  </a:lnTo>
                  <a:lnTo>
                    <a:pt x="446" y="467"/>
                  </a:lnTo>
                  <a:lnTo>
                    <a:pt x="471" y="45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06" y="1786"/>
              <a:ext cx="450" cy="345"/>
            </a:xfrm>
            <a:custGeom>
              <a:avLst/>
              <a:gdLst>
                <a:gd name="T0" fmla="*/ 721 w 900"/>
                <a:gd name="T1" fmla="*/ 0 h 691"/>
                <a:gd name="T2" fmla="*/ 0 w 900"/>
                <a:gd name="T3" fmla="*/ 345 h 691"/>
                <a:gd name="T4" fmla="*/ 173 w 900"/>
                <a:gd name="T5" fmla="*/ 691 h 691"/>
                <a:gd name="T6" fmla="*/ 900 w 900"/>
                <a:gd name="T7" fmla="*/ 340 h 691"/>
                <a:gd name="T8" fmla="*/ 721 w 90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691">
                  <a:moveTo>
                    <a:pt x="721" y="0"/>
                  </a:moveTo>
                  <a:lnTo>
                    <a:pt x="0" y="345"/>
                  </a:lnTo>
                  <a:lnTo>
                    <a:pt x="173" y="691"/>
                  </a:lnTo>
                  <a:lnTo>
                    <a:pt x="900" y="34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119" y="1448"/>
              <a:ext cx="351" cy="335"/>
            </a:xfrm>
            <a:custGeom>
              <a:avLst/>
              <a:gdLst>
                <a:gd name="T0" fmla="*/ 0 w 703"/>
                <a:gd name="T1" fmla="*/ 335 h 669"/>
                <a:gd name="T2" fmla="*/ 698 w 703"/>
                <a:gd name="T3" fmla="*/ 0 h 669"/>
                <a:gd name="T4" fmla="*/ 703 w 703"/>
                <a:gd name="T5" fmla="*/ 418 h 669"/>
                <a:gd name="T6" fmla="*/ 179 w 703"/>
                <a:gd name="T7" fmla="*/ 669 h 669"/>
                <a:gd name="T8" fmla="*/ 0 w 703"/>
                <a:gd name="T9" fmla="*/ 335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3" h="669">
                  <a:moveTo>
                    <a:pt x="0" y="335"/>
                  </a:moveTo>
                  <a:lnTo>
                    <a:pt x="698" y="0"/>
                  </a:lnTo>
                  <a:lnTo>
                    <a:pt x="703" y="418"/>
                  </a:lnTo>
                  <a:lnTo>
                    <a:pt x="179" y="669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222" y="7246"/>
              <a:ext cx="327" cy="280"/>
            </a:xfrm>
            <a:custGeom>
              <a:avLst/>
              <a:gdLst>
                <a:gd name="T0" fmla="*/ 646 w 655"/>
                <a:gd name="T1" fmla="*/ 562 h 562"/>
                <a:gd name="T2" fmla="*/ 0 w 655"/>
                <a:gd name="T3" fmla="*/ 315 h 562"/>
                <a:gd name="T4" fmla="*/ 173 w 655"/>
                <a:gd name="T5" fmla="*/ 0 h 562"/>
                <a:gd name="T6" fmla="*/ 655 w 655"/>
                <a:gd name="T7" fmla="*/ 178 h 562"/>
                <a:gd name="T8" fmla="*/ 646 w 655"/>
                <a:gd name="T9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62">
                  <a:moveTo>
                    <a:pt x="646" y="562"/>
                  </a:moveTo>
                  <a:lnTo>
                    <a:pt x="0" y="315"/>
                  </a:lnTo>
                  <a:lnTo>
                    <a:pt x="173" y="0"/>
                  </a:lnTo>
                  <a:lnTo>
                    <a:pt x="655" y="178"/>
                  </a:lnTo>
                  <a:lnTo>
                    <a:pt x="646" y="56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544" y="7241"/>
              <a:ext cx="327" cy="287"/>
            </a:xfrm>
            <a:custGeom>
              <a:avLst/>
              <a:gdLst>
                <a:gd name="T0" fmla="*/ 7 w 655"/>
                <a:gd name="T1" fmla="*/ 575 h 575"/>
                <a:gd name="T2" fmla="*/ 655 w 655"/>
                <a:gd name="T3" fmla="*/ 283 h 575"/>
                <a:gd name="T4" fmla="*/ 503 w 655"/>
                <a:gd name="T5" fmla="*/ 0 h 575"/>
                <a:gd name="T6" fmla="*/ 0 w 655"/>
                <a:gd name="T7" fmla="*/ 167 h 575"/>
                <a:gd name="T8" fmla="*/ 7 w 655"/>
                <a:gd name="T9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75">
                  <a:moveTo>
                    <a:pt x="7" y="575"/>
                  </a:moveTo>
                  <a:lnTo>
                    <a:pt x="655" y="283"/>
                  </a:lnTo>
                  <a:lnTo>
                    <a:pt x="503" y="0"/>
                  </a:lnTo>
                  <a:lnTo>
                    <a:pt x="0" y="167"/>
                  </a:lnTo>
                  <a:lnTo>
                    <a:pt x="7" y="57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983" y="2520"/>
              <a:ext cx="4319" cy="4815"/>
            </a:xfrm>
            <a:custGeom>
              <a:avLst/>
              <a:gdLst>
                <a:gd name="T0" fmla="*/ 8570 w 8639"/>
                <a:gd name="T1" fmla="*/ 6659 h 9630"/>
                <a:gd name="T2" fmla="*/ 8424 w 8639"/>
                <a:gd name="T3" fmla="*/ 6921 h 9630"/>
                <a:gd name="T4" fmla="*/ 8267 w 8639"/>
                <a:gd name="T5" fmla="*/ 7176 h 9630"/>
                <a:gd name="T6" fmla="*/ 8101 w 8639"/>
                <a:gd name="T7" fmla="*/ 7419 h 9630"/>
                <a:gd name="T8" fmla="*/ 7924 w 8639"/>
                <a:gd name="T9" fmla="*/ 7654 h 9630"/>
                <a:gd name="T10" fmla="*/ 7736 w 8639"/>
                <a:gd name="T11" fmla="*/ 7879 h 9630"/>
                <a:gd name="T12" fmla="*/ 7539 w 8639"/>
                <a:gd name="T13" fmla="*/ 8096 h 9630"/>
                <a:gd name="T14" fmla="*/ 7330 w 8639"/>
                <a:gd name="T15" fmla="*/ 8300 h 9630"/>
                <a:gd name="T16" fmla="*/ 7110 w 8639"/>
                <a:gd name="T17" fmla="*/ 8496 h 9630"/>
                <a:gd name="T18" fmla="*/ 6881 w 8639"/>
                <a:gd name="T19" fmla="*/ 8681 h 9630"/>
                <a:gd name="T20" fmla="*/ 6639 w 8639"/>
                <a:gd name="T21" fmla="*/ 8856 h 9630"/>
                <a:gd name="T22" fmla="*/ 6387 w 8639"/>
                <a:gd name="T23" fmla="*/ 9021 h 9630"/>
                <a:gd name="T24" fmla="*/ 6124 w 8639"/>
                <a:gd name="T25" fmla="*/ 9174 h 9630"/>
                <a:gd name="T26" fmla="*/ 5851 w 8639"/>
                <a:gd name="T27" fmla="*/ 9317 h 9630"/>
                <a:gd name="T28" fmla="*/ 5566 w 8639"/>
                <a:gd name="T29" fmla="*/ 9451 h 9630"/>
                <a:gd name="T30" fmla="*/ 5269 w 8639"/>
                <a:gd name="T31" fmla="*/ 9573 h 9630"/>
                <a:gd name="T32" fmla="*/ 4939 w 8639"/>
                <a:gd name="T33" fmla="*/ 9577 h 9630"/>
                <a:gd name="T34" fmla="*/ 4593 w 8639"/>
                <a:gd name="T35" fmla="*/ 9456 h 9630"/>
                <a:gd name="T36" fmla="*/ 4259 w 8639"/>
                <a:gd name="T37" fmla="*/ 9312 h 9630"/>
                <a:gd name="T38" fmla="*/ 3939 w 8639"/>
                <a:gd name="T39" fmla="*/ 9147 h 9630"/>
                <a:gd name="T40" fmla="*/ 3632 w 8639"/>
                <a:gd name="T41" fmla="*/ 8964 h 9630"/>
                <a:gd name="T42" fmla="*/ 3338 w 8639"/>
                <a:gd name="T43" fmla="*/ 8764 h 9630"/>
                <a:gd name="T44" fmla="*/ 3056 w 8639"/>
                <a:gd name="T45" fmla="*/ 8545 h 9630"/>
                <a:gd name="T46" fmla="*/ 2789 w 8639"/>
                <a:gd name="T47" fmla="*/ 8309 h 9630"/>
                <a:gd name="T48" fmla="*/ 2535 w 8639"/>
                <a:gd name="T49" fmla="*/ 8059 h 9630"/>
                <a:gd name="T50" fmla="*/ 2296 w 8639"/>
                <a:gd name="T51" fmla="*/ 7794 h 9630"/>
                <a:gd name="T52" fmla="*/ 2071 w 8639"/>
                <a:gd name="T53" fmla="*/ 7517 h 9630"/>
                <a:gd name="T54" fmla="*/ 1859 w 8639"/>
                <a:gd name="T55" fmla="*/ 7227 h 9630"/>
                <a:gd name="T56" fmla="*/ 1662 w 8639"/>
                <a:gd name="T57" fmla="*/ 6925 h 9630"/>
                <a:gd name="T58" fmla="*/ 1479 w 8639"/>
                <a:gd name="T59" fmla="*/ 6614 h 9630"/>
                <a:gd name="T60" fmla="*/ 1312 w 8639"/>
                <a:gd name="T61" fmla="*/ 6294 h 9630"/>
                <a:gd name="T62" fmla="*/ 1158 w 8639"/>
                <a:gd name="T63" fmla="*/ 5965 h 9630"/>
                <a:gd name="T64" fmla="*/ 1018 w 8639"/>
                <a:gd name="T65" fmla="*/ 5629 h 9630"/>
                <a:gd name="T66" fmla="*/ 886 w 8639"/>
                <a:gd name="T67" fmla="*/ 5287 h 9630"/>
                <a:gd name="T68" fmla="*/ 764 w 8639"/>
                <a:gd name="T69" fmla="*/ 4936 h 9630"/>
                <a:gd name="T70" fmla="*/ 652 w 8639"/>
                <a:gd name="T71" fmla="*/ 4579 h 9630"/>
                <a:gd name="T72" fmla="*/ 549 w 8639"/>
                <a:gd name="T73" fmla="*/ 4218 h 9630"/>
                <a:gd name="T74" fmla="*/ 455 w 8639"/>
                <a:gd name="T75" fmla="*/ 3850 h 9630"/>
                <a:gd name="T76" fmla="*/ 371 w 8639"/>
                <a:gd name="T77" fmla="*/ 3481 h 9630"/>
                <a:gd name="T78" fmla="*/ 295 w 8639"/>
                <a:gd name="T79" fmla="*/ 3108 h 9630"/>
                <a:gd name="T80" fmla="*/ 230 w 8639"/>
                <a:gd name="T81" fmla="*/ 2735 h 9630"/>
                <a:gd name="T82" fmla="*/ 173 w 8639"/>
                <a:gd name="T83" fmla="*/ 2360 h 9630"/>
                <a:gd name="T84" fmla="*/ 124 w 8639"/>
                <a:gd name="T85" fmla="*/ 1987 h 9630"/>
                <a:gd name="T86" fmla="*/ 83 w 8639"/>
                <a:gd name="T87" fmla="*/ 1617 h 9630"/>
                <a:gd name="T88" fmla="*/ 51 w 8639"/>
                <a:gd name="T89" fmla="*/ 1249 h 9630"/>
                <a:gd name="T90" fmla="*/ 27 w 8639"/>
                <a:gd name="T91" fmla="*/ 885 h 9630"/>
                <a:gd name="T92" fmla="*/ 10 w 8639"/>
                <a:gd name="T93" fmla="*/ 526 h 9630"/>
                <a:gd name="T94" fmla="*/ 1 w 8639"/>
                <a:gd name="T95" fmla="*/ 174 h 9630"/>
                <a:gd name="T96" fmla="*/ 8639 w 8639"/>
                <a:gd name="T97" fmla="*/ 6523 h 9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39" h="9630">
                  <a:moveTo>
                    <a:pt x="8639" y="6523"/>
                  </a:moveTo>
                  <a:lnTo>
                    <a:pt x="8570" y="6659"/>
                  </a:lnTo>
                  <a:lnTo>
                    <a:pt x="8498" y="6791"/>
                  </a:lnTo>
                  <a:lnTo>
                    <a:pt x="8424" y="6921"/>
                  </a:lnTo>
                  <a:lnTo>
                    <a:pt x="8346" y="7050"/>
                  </a:lnTo>
                  <a:lnTo>
                    <a:pt x="8267" y="7176"/>
                  </a:lnTo>
                  <a:lnTo>
                    <a:pt x="8185" y="7299"/>
                  </a:lnTo>
                  <a:lnTo>
                    <a:pt x="8101" y="7419"/>
                  </a:lnTo>
                  <a:lnTo>
                    <a:pt x="8013" y="7538"/>
                  </a:lnTo>
                  <a:lnTo>
                    <a:pt x="7924" y="7654"/>
                  </a:lnTo>
                  <a:lnTo>
                    <a:pt x="7831" y="7769"/>
                  </a:lnTo>
                  <a:lnTo>
                    <a:pt x="7736" y="7879"/>
                  </a:lnTo>
                  <a:lnTo>
                    <a:pt x="7639" y="7989"/>
                  </a:lnTo>
                  <a:lnTo>
                    <a:pt x="7539" y="8096"/>
                  </a:lnTo>
                  <a:lnTo>
                    <a:pt x="7436" y="8198"/>
                  </a:lnTo>
                  <a:lnTo>
                    <a:pt x="7330" y="8300"/>
                  </a:lnTo>
                  <a:lnTo>
                    <a:pt x="7221" y="8399"/>
                  </a:lnTo>
                  <a:lnTo>
                    <a:pt x="7110" y="8496"/>
                  </a:lnTo>
                  <a:lnTo>
                    <a:pt x="6997" y="8590"/>
                  </a:lnTo>
                  <a:lnTo>
                    <a:pt x="6881" y="8681"/>
                  </a:lnTo>
                  <a:lnTo>
                    <a:pt x="6761" y="8769"/>
                  </a:lnTo>
                  <a:lnTo>
                    <a:pt x="6639" y="8856"/>
                  </a:lnTo>
                  <a:lnTo>
                    <a:pt x="6515" y="8939"/>
                  </a:lnTo>
                  <a:lnTo>
                    <a:pt x="6387" y="9021"/>
                  </a:lnTo>
                  <a:lnTo>
                    <a:pt x="6257" y="9099"/>
                  </a:lnTo>
                  <a:lnTo>
                    <a:pt x="6124" y="9174"/>
                  </a:lnTo>
                  <a:lnTo>
                    <a:pt x="5988" y="9248"/>
                  </a:lnTo>
                  <a:lnTo>
                    <a:pt x="5851" y="9317"/>
                  </a:lnTo>
                  <a:lnTo>
                    <a:pt x="5709" y="9386"/>
                  </a:lnTo>
                  <a:lnTo>
                    <a:pt x="5566" y="9451"/>
                  </a:lnTo>
                  <a:lnTo>
                    <a:pt x="5418" y="9513"/>
                  </a:lnTo>
                  <a:lnTo>
                    <a:pt x="5269" y="9573"/>
                  </a:lnTo>
                  <a:lnTo>
                    <a:pt x="5117" y="9630"/>
                  </a:lnTo>
                  <a:lnTo>
                    <a:pt x="4939" y="9577"/>
                  </a:lnTo>
                  <a:lnTo>
                    <a:pt x="4765" y="9519"/>
                  </a:lnTo>
                  <a:lnTo>
                    <a:pt x="4593" y="9456"/>
                  </a:lnTo>
                  <a:lnTo>
                    <a:pt x="4424" y="9386"/>
                  </a:lnTo>
                  <a:lnTo>
                    <a:pt x="4259" y="9312"/>
                  </a:lnTo>
                  <a:lnTo>
                    <a:pt x="4098" y="9232"/>
                  </a:lnTo>
                  <a:lnTo>
                    <a:pt x="3939" y="9147"/>
                  </a:lnTo>
                  <a:lnTo>
                    <a:pt x="3784" y="9059"/>
                  </a:lnTo>
                  <a:lnTo>
                    <a:pt x="3632" y="8964"/>
                  </a:lnTo>
                  <a:lnTo>
                    <a:pt x="3483" y="8867"/>
                  </a:lnTo>
                  <a:lnTo>
                    <a:pt x="3338" y="8764"/>
                  </a:lnTo>
                  <a:lnTo>
                    <a:pt x="3195" y="8656"/>
                  </a:lnTo>
                  <a:lnTo>
                    <a:pt x="3056" y="8545"/>
                  </a:lnTo>
                  <a:lnTo>
                    <a:pt x="2922" y="8429"/>
                  </a:lnTo>
                  <a:lnTo>
                    <a:pt x="2789" y="8309"/>
                  </a:lnTo>
                  <a:lnTo>
                    <a:pt x="2661" y="8187"/>
                  </a:lnTo>
                  <a:lnTo>
                    <a:pt x="2535" y="8059"/>
                  </a:lnTo>
                  <a:lnTo>
                    <a:pt x="2414" y="7928"/>
                  </a:lnTo>
                  <a:lnTo>
                    <a:pt x="2296" y="7794"/>
                  </a:lnTo>
                  <a:lnTo>
                    <a:pt x="2182" y="7657"/>
                  </a:lnTo>
                  <a:lnTo>
                    <a:pt x="2071" y="7517"/>
                  </a:lnTo>
                  <a:lnTo>
                    <a:pt x="1962" y="7373"/>
                  </a:lnTo>
                  <a:lnTo>
                    <a:pt x="1859" y="7227"/>
                  </a:lnTo>
                  <a:lnTo>
                    <a:pt x="1759" y="7077"/>
                  </a:lnTo>
                  <a:lnTo>
                    <a:pt x="1662" y="6925"/>
                  </a:lnTo>
                  <a:lnTo>
                    <a:pt x="1568" y="6771"/>
                  </a:lnTo>
                  <a:lnTo>
                    <a:pt x="1479" y="6614"/>
                  </a:lnTo>
                  <a:lnTo>
                    <a:pt x="1394" y="6455"/>
                  </a:lnTo>
                  <a:lnTo>
                    <a:pt x="1312" y="6294"/>
                  </a:lnTo>
                  <a:lnTo>
                    <a:pt x="1233" y="6130"/>
                  </a:lnTo>
                  <a:lnTo>
                    <a:pt x="1158" y="5965"/>
                  </a:lnTo>
                  <a:lnTo>
                    <a:pt x="1088" y="5798"/>
                  </a:lnTo>
                  <a:lnTo>
                    <a:pt x="1018" y="5629"/>
                  </a:lnTo>
                  <a:lnTo>
                    <a:pt x="950" y="5459"/>
                  </a:lnTo>
                  <a:lnTo>
                    <a:pt x="886" y="5287"/>
                  </a:lnTo>
                  <a:lnTo>
                    <a:pt x="824" y="5113"/>
                  </a:lnTo>
                  <a:lnTo>
                    <a:pt x="764" y="4936"/>
                  </a:lnTo>
                  <a:lnTo>
                    <a:pt x="706" y="4758"/>
                  </a:lnTo>
                  <a:lnTo>
                    <a:pt x="652" y="4579"/>
                  </a:lnTo>
                  <a:lnTo>
                    <a:pt x="598" y="4398"/>
                  </a:lnTo>
                  <a:lnTo>
                    <a:pt x="549" y="4218"/>
                  </a:lnTo>
                  <a:lnTo>
                    <a:pt x="501" y="4034"/>
                  </a:lnTo>
                  <a:lnTo>
                    <a:pt x="455" y="3850"/>
                  </a:lnTo>
                  <a:lnTo>
                    <a:pt x="412" y="3665"/>
                  </a:lnTo>
                  <a:lnTo>
                    <a:pt x="371" y="3481"/>
                  </a:lnTo>
                  <a:lnTo>
                    <a:pt x="333" y="3294"/>
                  </a:lnTo>
                  <a:lnTo>
                    <a:pt x="295" y="3108"/>
                  </a:lnTo>
                  <a:lnTo>
                    <a:pt x="263" y="2921"/>
                  </a:lnTo>
                  <a:lnTo>
                    <a:pt x="230" y="2735"/>
                  </a:lnTo>
                  <a:lnTo>
                    <a:pt x="200" y="2548"/>
                  </a:lnTo>
                  <a:lnTo>
                    <a:pt x="173" y="2360"/>
                  </a:lnTo>
                  <a:lnTo>
                    <a:pt x="146" y="2173"/>
                  </a:lnTo>
                  <a:lnTo>
                    <a:pt x="124" y="1987"/>
                  </a:lnTo>
                  <a:lnTo>
                    <a:pt x="103" y="1802"/>
                  </a:lnTo>
                  <a:lnTo>
                    <a:pt x="83" y="1617"/>
                  </a:lnTo>
                  <a:lnTo>
                    <a:pt x="66" y="1432"/>
                  </a:lnTo>
                  <a:lnTo>
                    <a:pt x="51" y="1249"/>
                  </a:lnTo>
                  <a:lnTo>
                    <a:pt x="37" y="1066"/>
                  </a:lnTo>
                  <a:lnTo>
                    <a:pt x="27" y="885"/>
                  </a:lnTo>
                  <a:lnTo>
                    <a:pt x="18" y="705"/>
                  </a:lnTo>
                  <a:lnTo>
                    <a:pt x="10" y="526"/>
                  </a:lnTo>
                  <a:lnTo>
                    <a:pt x="4" y="349"/>
                  </a:lnTo>
                  <a:lnTo>
                    <a:pt x="1" y="174"/>
                  </a:lnTo>
                  <a:lnTo>
                    <a:pt x="0" y="0"/>
                  </a:lnTo>
                  <a:lnTo>
                    <a:pt x="8639" y="652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548" y="5763"/>
              <a:ext cx="1787" cy="1570"/>
            </a:xfrm>
            <a:custGeom>
              <a:avLst/>
              <a:gdLst>
                <a:gd name="T0" fmla="*/ 37 w 3574"/>
                <a:gd name="T1" fmla="*/ 3138 h 3140"/>
                <a:gd name="T2" fmla="*/ 340 w 3574"/>
                <a:gd name="T3" fmla="*/ 3021 h 3140"/>
                <a:gd name="T4" fmla="*/ 633 w 3574"/>
                <a:gd name="T5" fmla="*/ 2894 h 3140"/>
                <a:gd name="T6" fmla="*/ 912 w 3574"/>
                <a:gd name="T7" fmla="*/ 2755 h 3140"/>
                <a:gd name="T8" fmla="*/ 1182 w 3574"/>
                <a:gd name="T9" fmla="*/ 2606 h 3140"/>
                <a:gd name="T10" fmla="*/ 1442 w 3574"/>
                <a:gd name="T11" fmla="*/ 2445 h 3140"/>
                <a:gd name="T12" fmla="*/ 1689 w 3574"/>
                <a:gd name="T13" fmla="*/ 2275 h 3140"/>
                <a:gd name="T14" fmla="*/ 1926 w 3574"/>
                <a:gd name="T15" fmla="*/ 2094 h 3140"/>
                <a:gd name="T16" fmla="*/ 2150 w 3574"/>
                <a:gd name="T17" fmla="*/ 1902 h 3140"/>
                <a:gd name="T18" fmla="*/ 2367 w 3574"/>
                <a:gd name="T19" fmla="*/ 1702 h 3140"/>
                <a:gd name="T20" fmla="*/ 2571 w 3574"/>
                <a:gd name="T21" fmla="*/ 1491 h 3140"/>
                <a:gd name="T22" fmla="*/ 2764 w 3574"/>
                <a:gd name="T23" fmla="*/ 1269 h 3140"/>
                <a:gd name="T24" fmla="*/ 2947 w 3574"/>
                <a:gd name="T25" fmla="*/ 1037 h 3140"/>
                <a:gd name="T26" fmla="*/ 3119 w 3574"/>
                <a:gd name="T27" fmla="*/ 797 h 3140"/>
                <a:gd name="T28" fmla="*/ 3281 w 3574"/>
                <a:gd name="T29" fmla="*/ 548 h 3140"/>
                <a:gd name="T30" fmla="*/ 3434 w 3574"/>
                <a:gd name="T31" fmla="*/ 287 h 3140"/>
                <a:gd name="T32" fmla="*/ 3574 w 3574"/>
                <a:gd name="T33" fmla="*/ 18 h 3140"/>
                <a:gd name="T34" fmla="*/ 3455 w 3574"/>
                <a:gd name="T35" fmla="*/ 134 h 3140"/>
                <a:gd name="T36" fmla="*/ 3308 w 3574"/>
                <a:gd name="T37" fmla="*/ 397 h 3140"/>
                <a:gd name="T38" fmla="*/ 3153 w 3574"/>
                <a:gd name="T39" fmla="*/ 650 h 3140"/>
                <a:gd name="T40" fmla="*/ 2987 w 3574"/>
                <a:gd name="T41" fmla="*/ 892 h 3140"/>
                <a:gd name="T42" fmla="*/ 2811 w 3574"/>
                <a:gd name="T43" fmla="*/ 1125 h 3140"/>
                <a:gd name="T44" fmla="*/ 2623 w 3574"/>
                <a:gd name="T45" fmla="*/ 1351 h 3140"/>
                <a:gd name="T46" fmla="*/ 2428 w 3574"/>
                <a:gd name="T47" fmla="*/ 1566 h 3140"/>
                <a:gd name="T48" fmla="*/ 2219 w 3574"/>
                <a:gd name="T49" fmla="*/ 1769 h 3140"/>
                <a:gd name="T50" fmla="*/ 2001 w 3574"/>
                <a:gd name="T51" fmla="*/ 1964 h 3140"/>
                <a:gd name="T52" fmla="*/ 1773 w 3574"/>
                <a:gd name="T53" fmla="*/ 2148 h 3140"/>
                <a:gd name="T54" fmla="*/ 1533 w 3574"/>
                <a:gd name="T55" fmla="*/ 2322 h 3140"/>
                <a:gd name="T56" fmla="*/ 1280 w 3574"/>
                <a:gd name="T57" fmla="*/ 2487 h 3140"/>
                <a:gd name="T58" fmla="*/ 1019 w 3574"/>
                <a:gd name="T59" fmla="*/ 2639 h 3140"/>
                <a:gd name="T60" fmla="*/ 748 w 3574"/>
                <a:gd name="T61" fmla="*/ 2782 h 3140"/>
                <a:gd name="T62" fmla="*/ 464 w 3574"/>
                <a:gd name="T63" fmla="*/ 2914 h 3140"/>
                <a:gd name="T64" fmla="*/ 169 w 3574"/>
                <a:gd name="T65" fmla="*/ 3037 h 3140"/>
                <a:gd name="T66" fmla="*/ 34 w 3574"/>
                <a:gd name="T67" fmla="*/ 3092 h 3140"/>
                <a:gd name="T68" fmla="*/ 6 w 3574"/>
                <a:gd name="T69" fmla="*/ 3099 h 3140"/>
                <a:gd name="T70" fmla="*/ 0 w 3574"/>
                <a:gd name="T71" fmla="*/ 3116 h 3140"/>
                <a:gd name="T72" fmla="*/ 7 w 3574"/>
                <a:gd name="T73" fmla="*/ 3133 h 3140"/>
                <a:gd name="T74" fmla="*/ 25 w 3574"/>
                <a:gd name="T75" fmla="*/ 3140 h 3140"/>
                <a:gd name="T76" fmla="*/ 19 w 3574"/>
                <a:gd name="T77" fmla="*/ 3140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74" h="3140">
                  <a:moveTo>
                    <a:pt x="19" y="3140"/>
                  </a:moveTo>
                  <a:lnTo>
                    <a:pt x="37" y="3138"/>
                  </a:lnTo>
                  <a:lnTo>
                    <a:pt x="190" y="3082"/>
                  </a:lnTo>
                  <a:lnTo>
                    <a:pt x="340" y="3021"/>
                  </a:lnTo>
                  <a:lnTo>
                    <a:pt x="488" y="2959"/>
                  </a:lnTo>
                  <a:lnTo>
                    <a:pt x="633" y="2894"/>
                  </a:lnTo>
                  <a:lnTo>
                    <a:pt x="774" y="2825"/>
                  </a:lnTo>
                  <a:lnTo>
                    <a:pt x="912" y="2755"/>
                  </a:lnTo>
                  <a:lnTo>
                    <a:pt x="1049" y="2681"/>
                  </a:lnTo>
                  <a:lnTo>
                    <a:pt x="1182" y="2606"/>
                  </a:lnTo>
                  <a:lnTo>
                    <a:pt x="1313" y="2527"/>
                  </a:lnTo>
                  <a:lnTo>
                    <a:pt x="1442" y="2445"/>
                  </a:lnTo>
                  <a:lnTo>
                    <a:pt x="1565" y="2362"/>
                  </a:lnTo>
                  <a:lnTo>
                    <a:pt x="1689" y="2275"/>
                  </a:lnTo>
                  <a:lnTo>
                    <a:pt x="1809" y="2185"/>
                  </a:lnTo>
                  <a:lnTo>
                    <a:pt x="1926" y="2094"/>
                  </a:lnTo>
                  <a:lnTo>
                    <a:pt x="2040" y="2001"/>
                  </a:lnTo>
                  <a:lnTo>
                    <a:pt x="2150" y="1902"/>
                  </a:lnTo>
                  <a:lnTo>
                    <a:pt x="2261" y="1803"/>
                  </a:lnTo>
                  <a:lnTo>
                    <a:pt x="2367" y="1702"/>
                  </a:lnTo>
                  <a:lnTo>
                    <a:pt x="2470" y="1597"/>
                  </a:lnTo>
                  <a:lnTo>
                    <a:pt x="2571" y="1491"/>
                  </a:lnTo>
                  <a:lnTo>
                    <a:pt x="2668" y="1380"/>
                  </a:lnTo>
                  <a:lnTo>
                    <a:pt x="2764" y="1269"/>
                  </a:lnTo>
                  <a:lnTo>
                    <a:pt x="2856" y="1154"/>
                  </a:lnTo>
                  <a:lnTo>
                    <a:pt x="2947" y="1037"/>
                  </a:lnTo>
                  <a:lnTo>
                    <a:pt x="3035" y="919"/>
                  </a:lnTo>
                  <a:lnTo>
                    <a:pt x="3119" y="797"/>
                  </a:lnTo>
                  <a:lnTo>
                    <a:pt x="3201" y="673"/>
                  </a:lnTo>
                  <a:lnTo>
                    <a:pt x="3281" y="548"/>
                  </a:lnTo>
                  <a:lnTo>
                    <a:pt x="3359" y="418"/>
                  </a:lnTo>
                  <a:lnTo>
                    <a:pt x="3434" y="287"/>
                  </a:lnTo>
                  <a:lnTo>
                    <a:pt x="3505" y="155"/>
                  </a:lnTo>
                  <a:lnTo>
                    <a:pt x="3574" y="18"/>
                  </a:lnTo>
                  <a:lnTo>
                    <a:pt x="3523" y="0"/>
                  </a:lnTo>
                  <a:lnTo>
                    <a:pt x="3455" y="134"/>
                  </a:lnTo>
                  <a:lnTo>
                    <a:pt x="3383" y="266"/>
                  </a:lnTo>
                  <a:lnTo>
                    <a:pt x="3308" y="397"/>
                  </a:lnTo>
                  <a:lnTo>
                    <a:pt x="3231" y="524"/>
                  </a:lnTo>
                  <a:lnTo>
                    <a:pt x="3153" y="650"/>
                  </a:lnTo>
                  <a:lnTo>
                    <a:pt x="3071" y="774"/>
                  </a:lnTo>
                  <a:lnTo>
                    <a:pt x="2987" y="892"/>
                  </a:lnTo>
                  <a:lnTo>
                    <a:pt x="2899" y="1011"/>
                  </a:lnTo>
                  <a:lnTo>
                    <a:pt x="2811" y="1125"/>
                  </a:lnTo>
                  <a:lnTo>
                    <a:pt x="2719" y="1240"/>
                  </a:lnTo>
                  <a:lnTo>
                    <a:pt x="2623" y="1351"/>
                  </a:lnTo>
                  <a:lnTo>
                    <a:pt x="2526" y="1459"/>
                  </a:lnTo>
                  <a:lnTo>
                    <a:pt x="2428" y="1566"/>
                  </a:lnTo>
                  <a:lnTo>
                    <a:pt x="2325" y="1667"/>
                  </a:lnTo>
                  <a:lnTo>
                    <a:pt x="2219" y="1769"/>
                  </a:lnTo>
                  <a:lnTo>
                    <a:pt x="2112" y="1868"/>
                  </a:lnTo>
                  <a:lnTo>
                    <a:pt x="2001" y="1964"/>
                  </a:lnTo>
                  <a:lnTo>
                    <a:pt x="1888" y="2057"/>
                  </a:lnTo>
                  <a:lnTo>
                    <a:pt x="1773" y="2148"/>
                  </a:lnTo>
                  <a:lnTo>
                    <a:pt x="1653" y="2235"/>
                  </a:lnTo>
                  <a:lnTo>
                    <a:pt x="1533" y="2322"/>
                  </a:lnTo>
                  <a:lnTo>
                    <a:pt x="1409" y="2405"/>
                  </a:lnTo>
                  <a:lnTo>
                    <a:pt x="1280" y="2487"/>
                  </a:lnTo>
                  <a:lnTo>
                    <a:pt x="1152" y="2564"/>
                  </a:lnTo>
                  <a:lnTo>
                    <a:pt x="1019" y="2639"/>
                  </a:lnTo>
                  <a:lnTo>
                    <a:pt x="885" y="2713"/>
                  </a:lnTo>
                  <a:lnTo>
                    <a:pt x="748" y="2782"/>
                  </a:lnTo>
                  <a:lnTo>
                    <a:pt x="606" y="2850"/>
                  </a:lnTo>
                  <a:lnTo>
                    <a:pt x="464" y="2914"/>
                  </a:lnTo>
                  <a:lnTo>
                    <a:pt x="316" y="2976"/>
                  </a:lnTo>
                  <a:lnTo>
                    <a:pt x="169" y="3037"/>
                  </a:lnTo>
                  <a:lnTo>
                    <a:pt x="16" y="3093"/>
                  </a:lnTo>
                  <a:lnTo>
                    <a:pt x="34" y="3092"/>
                  </a:lnTo>
                  <a:lnTo>
                    <a:pt x="16" y="3093"/>
                  </a:lnTo>
                  <a:lnTo>
                    <a:pt x="6" y="3099"/>
                  </a:lnTo>
                  <a:lnTo>
                    <a:pt x="1" y="3107"/>
                  </a:lnTo>
                  <a:lnTo>
                    <a:pt x="0" y="3116"/>
                  </a:lnTo>
                  <a:lnTo>
                    <a:pt x="3" y="3125"/>
                  </a:lnTo>
                  <a:lnTo>
                    <a:pt x="7" y="3133"/>
                  </a:lnTo>
                  <a:lnTo>
                    <a:pt x="15" y="3138"/>
                  </a:lnTo>
                  <a:lnTo>
                    <a:pt x="25" y="3140"/>
                  </a:lnTo>
                  <a:lnTo>
                    <a:pt x="37" y="3138"/>
                  </a:lnTo>
                  <a:lnTo>
                    <a:pt x="19" y="3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533" y="5402"/>
              <a:ext cx="2032" cy="1931"/>
            </a:xfrm>
            <a:custGeom>
              <a:avLst/>
              <a:gdLst>
                <a:gd name="T0" fmla="*/ 0 w 4063"/>
                <a:gd name="T1" fmla="*/ 16 h 3864"/>
                <a:gd name="T2" fmla="*/ 146 w 4063"/>
                <a:gd name="T3" fmla="*/ 349 h 3864"/>
                <a:gd name="T4" fmla="*/ 307 w 4063"/>
                <a:gd name="T5" fmla="*/ 675 h 3864"/>
                <a:gd name="T6" fmla="*/ 482 w 4063"/>
                <a:gd name="T7" fmla="*/ 991 h 3864"/>
                <a:gd name="T8" fmla="*/ 674 w 4063"/>
                <a:gd name="T9" fmla="*/ 1299 h 3864"/>
                <a:gd name="T10" fmla="*/ 877 w 4063"/>
                <a:gd name="T11" fmla="*/ 1596 h 3864"/>
                <a:gd name="T12" fmla="*/ 1098 w 4063"/>
                <a:gd name="T13" fmla="*/ 1881 h 3864"/>
                <a:gd name="T14" fmla="*/ 1331 w 4063"/>
                <a:gd name="T15" fmla="*/ 2154 h 3864"/>
                <a:gd name="T16" fmla="*/ 1579 w 4063"/>
                <a:gd name="T17" fmla="*/ 2412 h 3864"/>
                <a:gd name="T18" fmla="*/ 1841 w 4063"/>
                <a:gd name="T19" fmla="*/ 2656 h 3864"/>
                <a:gd name="T20" fmla="*/ 2116 w 4063"/>
                <a:gd name="T21" fmla="*/ 2884 h 3864"/>
                <a:gd name="T22" fmla="*/ 2405 w 4063"/>
                <a:gd name="T23" fmla="*/ 3096 h 3864"/>
                <a:gd name="T24" fmla="*/ 2708 w 4063"/>
                <a:gd name="T25" fmla="*/ 3290 h 3864"/>
                <a:gd name="T26" fmla="*/ 3023 w 4063"/>
                <a:gd name="T27" fmla="*/ 3463 h 3864"/>
                <a:gd name="T28" fmla="*/ 3352 w 4063"/>
                <a:gd name="T29" fmla="*/ 3618 h 3864"/>
                <a:gd name="T30" fmla="*/ 3693 w 4063"/>
                <a:gd name="T31" fmla="*/ 3753 h 3864"/>
                <a:gd name="T32" fmla="*/ 4048 w 4063"/>
                <a:gd name="T33" fmla="*/ 3864 h 3864"/>
                <a:gd name="T34" fmla="*/ 3887 w 4063"/>
                <a:gd name="T35" fmla="*/ 3763 h 3864"/>
                <a:gd name="T36" fmla="*/ 3543 w 4063"/>
                <a:gd name="T37" fmla="*/ 3643 h 3864"/>
                <a:gd name="T38" fmla="*/ 3211 w 4063"/>
                <a:gd name="T39" fmla="*/ 3500 h 3864"/>
                <a:gd name="T40" fmla="*/ 2893 w 4063"/>
                <a:gd name="T41" fmla="*/ 3336 h 3864"/>
                <a:gd name="T42" fmla="*/ 2587 w 4063"/>
                <a:gd name="T43" fmla="*/ 3154 h 3864"/>
                <a:gd name="T44" fmla="*/ 2295 w 4063"/>
                <a:gd name="T45" fmla="*/ 2954 h 3864"/>
                <a:gd name="T46" fmla="*/ 2014 w 4063"/>
                <a:gd name="T47" fmla="*/ 2737 h 3864"/>
                <a:gd name="T48" fmla="*/ 1749 w 4063"/>
                <a:gd name="T49" fmla="*/ 2502 h 3864"/>
                <a:gd name="T50" fmla="*/ 1495 w 4063"/>
                <a:gd name="T51" fmla="*/ 2253 h 3864"/>
                <a:gd name="T52" fmla="*/ 1258 w 4063"/>
                <a:gd name="T53" fmla="*/ 1989 h 3864"/>
                <a:gd name="T54" fmla="*/ 1034 w 4063"/>
                <a:gd name="T55" fmla="*/ 1714 h 3864"/>
                <a:gd name="T56" fmla="*/ 822 w 4063"/>
                <a:gd name="T57" fmla="*/ 1424 h 3864"/>
                <a:gd name="T58" fmla="*/ 627 w 4063"/>
                <a:gd name="T59" fmla="*/ 1123 h 3864"/>
                <a:gd name="T60" fmla="*/ 443 w 4063"/>
                <a:gd name="T61" fmla="*/ 813 h 3864"/>
                <a:gd name="T62" fmla="*/ 276 w 4063"/>
                <a:gd name="T63" fmla="*/ 494 h 3864"/>
                <a:gd name="T64" fmla="*/ 124 w 4063"/>
                <a:gd name="T65" fmla="*/ 168 h 3864"/>
                <a:gd name="T66" fmla="*/ 54 w 4063"/>
                <a:gd name="T67" fmla="*/ 0 h 3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63" h="3864">
                  <a:moveTo>
                    <a:pt x="0" y="16"/>
                  </a:moveTo>
                  <a:lnTo>
                    <a:pt x="0" y="16"/>
                  </a:lnTo>
                  <a:lnTo>
                    <a:pt x="70" y="183"/>
                  </a:lnTo>
                  <a:lnTo>
                    <a:pt x="146" y="349"/>
                  </a:lnTo>
                  <a:lnTo>
                    <a:pt x="225" y="513"/>
                  </a:lnTo>
                  <a:lnTo>
                    <a:pt x="307" y="675"/>
                  </a:lnTo>
                  <a:lnTo>
                    <a:pt x="392" y="835"/>
                  </a:lnTo>
                  <a:lnTo>
                    <a:pt x="482" y="991"/>
                  </a:lnTo>
                  <a:lnTo>
                    <a:pt x="576" y="1147"/>
                  </a:lnTo>
                  <a:lnTo>
                    <a:pt x="674" y="1299"/>
                  </a:lnTo>
                  <a:lnTo>
                    <a:pt x="774" y="1450"/>
                  </a:lnTo>
                  <a:lnTo>
                    <a:pt x="877" y="1596"/>
                  </a:lnTo>
                  <a:lnTo>
                    <a:pt x="986" y="1740"/>
                  </a:lnTo>
                  <a:lnTo>
                    <a:pt x="1098" y="1881"/>
                  </a:lnTo>
                  <a:lnTo>
                    <a:pt x="1213" y="2018"/>
                  </a:lnTo>
                  <a:lnTo>
                    <a:pt x="1331" y="2154"/>
                  </a:lnTo>
                  <a:lnTo>
                    <a:pt x="1453" y="2284"/>
                  </a:lnTo>
                  <a:lnTo>
                    <a:pt x="1579" y="2412"/>
                  </a:lnTo>
                  <a:lnTo>
                    <a:pt x="1707" y="2536"/>
                  </a:lnTo>
                  <a:lnTo>
                    <a:pt x="1841" y="2656"/>
                  </a:lnTo>
                  <a:lnTo>
                    <a:pt x="1976" y="2773"/>
                  </a:lnTo>
                  <a:lnTo>
                    <a:pt x="2116" y="2884"/>
                  </a:lnTo>
                  <a:lnTo>
                    <a:pt x="2259" y="2994"/>
                  </a:lnTo>
                  <a:lnTo>
                    <a:pt x="2405" y="3096"/>
                  </a:lnTo>
                  <a:lnTo>
                    <a:pt x="2555" y="3194"/>
                  </a:lnTo>
                  <a:lnTo>
                    <a:pt x="2708" y="3290"/>
                  </a:lnTo>
                  <a:lnTo>
                    <a:pt x="2864" y="3379"/>
                  </a:lnTo>
                  <a:lnTo>
                    <a:pt x="3023" y="3463"/>
                  </a:lnTo>
                  <a:lnTo>
                    <a:pt x="3184" y="3545"/>
                  </a:lnTo>
                  <a:lnTo>
                    <a:pt x="3352" y="3618"/>
                  </a:lnTo>
                  <a:lnTo>
                    <a:pt x="3522" y="3688"/>
                  </a:lnTo>
                  <a:lnTo>
                    <a:pt x="3693" y="3753"/>
                  </a:lnTo>
                  <a:lnTo>
                    <a:pt x="3869" y="3811"/>
                  </a:lnTo>
                  <a:lnTo>
                    <a:pt x="4048" y="3864"/>
                  </a:lnTo>
                  <a:lnTo>
                    <a:pt x="4063" y="3816"/>
                  </a:lnTo>
                  <a:lnTo>
                    <a:pt x="3887" y="3763"/>
                  </a:lnTo>
                  <a:lnTo>
                    <a:pt x="3714" y="3705"/>
                  </a:lnTo>
                  <a:lnTo>
                    <a:pt x="3543" y="3643"/>
                  </a:lnTo>
                  <a:lnTo>
                    <a:pt x="3375" y="3574"/>
                  </a:lnTo>
                  <a:lnTo>
                    <a:pt x="3211" y="3500"/>
                  </a:lnTo>
                  <a:lnTo>
                    <a:pt x="3050" y="3421"/>
                  </a:lnTo>
                  <a:lnTo>
                    <a:pt x="2893" y="3336"/>
                  </a:lnTo>
                  <a:lnTo>
                    <a:pt x="2738" y="3248"/>
                  </a:lnTo>
                  <a:lnTo>
                    <a:pt x="2587" y="3154"/>
                  </a:lnTo>
                  <a:lnTo>
                    <a:pt x="2438" y="3057"/>
                  </a:lnTo>
                  <a:lnTo>
                    <a:pt x="2295" y="2954"/>
                  </a:lnTo>
                  <a:lnTo>
                    <a:pt x="2152" y="2847"/>
                  </a:lnTo>
                  <a:lnTo>
                    <a:pt x="2014" y="2737"/>
                  </a:lnTo>
                  <a:lnTo>
                    <a:pt x="1880" y="2622"/>
                  </a:lnTo>
                  <a:lnTo>
                    <a:pt x="1749" y="2502"/>
                  </a:lnTo>
                  <a:lnTo>
                    <a:pt x="1620" y="2381"/>
                  </a:lnTo>
                  <a:lnTo>
                    <a:pt x="1495" y="2253"/>
                  </a:lnTo>
                  <a:lnTo>
                    <a:pt x="1376" y="2122"/>
                  </a:lnTo>
                  <a:lnTo>
                    <a:pt x="1258" y="1989"/>
                  </a:lnTo>
                  <a:lnTo>
                    <a:pt x="1143" y="1852"/>
                  </a:lnTo>
                  <a:lnTo>
                    <a:pt x="1034" y="1714"/>
                  </a:lnTo>
                  <a:lnTo>
                    <a:pt x="925" y="1570"/>
                  </a:lnTo>
                  <a:lnTo>
                    <a:pt x="822" y="1424"/>
                  </a:lnTo>
                  <a:lnTo>
                    <a:pt x="722" y="1275"/>
                  </a:lnTo>
                  <a:lnTo>
                    <a:pt x="627" y="1123"/>
                  </a:lnTo>
                  <a:lnTo>
                    <a:pt x="533" y="970"/>
                  </a:lnTo>
                  <a:lnTo>
                    <a:pt x="443" y="813"/>
                  </a:lnTo>
                  <a:lnTo>
                    <a:pt x="358" y="654"/>
                  </a:lnTo>
                  <a:lnTo>
                    <a:pt x="276" y="494"/>
                  </a:lnTo>
                  <a:lnTo>
                    <a:pt x="197" y="331"/>
                  </a:lnTo>
                  <a:lnTo>
                    <a:pt x="124" y="168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989" y="2494"/>
              <a:ext cx="571" cy="2915"/>
            </a:xfrm>
            <a:custGeom>
              <a:avLst/>
              <a:gdLst>
                <a:gd name="T0" fmla="*/ 0 w 1143"/>
                <a:gd name="T1" fmla="*/ 25 h 5831"/>
                <a:gd name="T2" fmla="*/ 4 w 1143"/>
                <a:gd name="T3" fmla="*/ 374 h 5831"/>
                <a:gd name="T4" fmla="*/ 17 w 1143"/>
                <a:gd name="T5" fmla="*/ 730 h 5831"/>
                <a:gd name="T6" fmla="*/ 37 w 1143"/>
                <a:gd name="T7" fmla="*/ 1092 h 5831"/>
                <a:gd name="T8" fmla="*/ 65 w 1143"/>
                <a:gd name="T9" fmla="*/ 1459 h 5831"/>
                <a:gd name="T10" fmla="*/ 103 w 1143"/>
                <a:gd name="T11" fmla="*/ 1828 h 5831"/>
                <a:gd name="T12" fmla="*/ 146 w 1143"/>
                <a:gd name="T13" fmla="*/ 2201 h 5831"/>
                <a:gd name="T14" fmla="*/ 200 w 1143"/>
                <a:gd name="T15" fmla="*/ 2575 h 5831"/>
                <a:gd name="T16" fmla="*/ 262 w 1143"/>
                <a:gd name="T17" fmla="*/ 2948 h 5831"/>
                <a:gd name="T18" fmla="*/ 332 w 1143"/>
                <a:gd name="T19" fmla="*/ 3323 h 5831"/>
                <a:gd name="T20" fmla="*/ 411 w 1143"/>
                <a:gd name="T21" fmla="*/ 3694 h 5831"/>
                <a:gd name="T22" fmla="*/ 502 w 1143"/>
                <a:gd name="T23" fmla="*/ 4065 h 5831"/>
                <a:gd name="T24" fmla="*/ 599 w 1143"/>
                <a:gd name="T25" fmla="*/ 4429 h 5831"/>
                <a:gd name="T26" fmla="*/ 707 w 1143"/>
                <a:gd name="T27" fmla="*/ 4790 h 5831"/>
                <a:gd name="T28" fmla="*/ 825 w 1143"/>
                <a:gd name="T29" fmla="*/ 5144 h 5831"/>
                <a:gd name="T30" fmla="*/ 952 w 1143"/>
                <a:gd name="T31" fmla="*/ 5492 h 5831"/>
                <a:gd name="T32" fmla="*/ 1089 w 1143"/>
                <a:gd name="T33" fmla="*/ 5831 h 5831"/>
                <a:gd name="T34" fmla="*/ 1072 w 1143"/>
                <a:gd name="T35" fmla="*/ 5646 h 5831"/>
                <a:gd name="T36" fmla="*/ 941 w 1143"/>
                <a:gd name="T37" fmla="*/ 5305 h 5831"/>
                <a:gd name="T38" fmla="*/ 819 w 1143"/>
                <a:gd name="T39" fmla="*/ 4954 h 5831"/>
                <a:gd name="T40" fmla="*/ 707 w 1143"/>
                <a:gd name="T41" fmla="*/ 4599 h 5831"/>
                <a:gd name="T42" fmla="*/ 604 w 1143"/>
                <a:gd name="T43" fmla="*/ 4237 h 5831"/>
                <a:gd name="T44" fmla="*/ 511 w 1143"/>
                <a:gd name="T45" fmla="*/ 3870 h 5831"/>
                <a:gd name="T46" fmla="*/ 428 w 1143"/>
                <a:gd name="T47" fmla="*/ 3502 h 5831"/>
                <a:gd name="T48" fmla="*/ 352 w 1143"/>
                <a:gd name="T49" fmla="*/ 3129 h 5831"/>
                <a:gd name="T50" fmla="*/ 286 w 1143"/>
                <a:gd name="T51" fmla="*/ 2757 h 5831"/>
                <a:gd name="T52" fmla="*/ 229 w 1143"/>
                <a:gd name="T53" fmla="*/ 2383 h 5831"/>
                <a:gd name="T54" fmla="*/ 180 w 1143"/>
                <a:gd name="T55" fmla="*/ 2011 h 5831"/>
                <a:gd name="T56" fmla="*/ 140 w 1143"/>
                <a:gd name="T57" fmla="*/ 1641 h 5831"/>
                <a:gd name="T58" fmla="*/ 107 w 1143"/>
                <a:gd name="T59" fmla="*/ 1273 h 5831"/>
                <a:gd name="T60" fmla="*/ 83 w 1143"/>
                <a:gd name="T61" fmla="*/ 910 h 5831"/>
                <a:gd name="T62" fmla="*/ 67 w 1143"/>
                <a:gd name="T63" fmla="*/ 551 h 5831"/>
                <a:gd name="T64" fmla="*/ 58 w 1143"/>
                <a:gd name="T65" fmla="*/ 199 h 5831"/>
                <a:gd name="T66" fmla="*/ 10 w 1143"/>
                <a:gd name="T67" fmla="*/ 43 h 5831"/>
                <a:gd name="T68" fmla="*/ 53 w 1143"/>
                <a:gd name="T69" fmla="*/ 14 h 5831"/>
                <a:gd name="T70" fmla="*/ 38 w 1143"/>
                <a:gd name="T71" fmla="*/ 1 h 5831"/>
                <a:gd name="T72" fmla="*/ 17 w 1143"/>
                <a:gd name="T73" fmla="*/ 1 h 5831"/>
                <a:gd name="T74" fmla="*/ 3 w 1143"/>
                <a:gd name="T75" fmla="*/ 14 h 5831"/>
                <a:gd name="T76" fmla="*/ 46 w 1143"/>
                <a:gd name="T77" fmla="*/ 6 h 5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3" h="5831">
                  <a:moveTo>
                    <a:pt x="46" y="6"/>
                  </a:moveTo>
                  <a:lnTo>
                    <a:pt x="0" y="25"/>
                  </a:lnTo>
                  <a:lnTo>
                    <a:pt x="1" y="199"/>
                  </a:lnTo>
                  <a:lnTo>
                    <a:pt x="4" y="374"/>
                  </a:lnTo>
                  <a:lnTo>
                    <a:pt x="10" y="551"/>
                  </a:lnTo>
                  <a:lnTo>
                    <a:pt x="17" y="730"/>
                  </a:lnTo>
                  <a:lnTo>
                    <a:pt x="26" y="910"/>
                  </a:lnTo>
                  <a:lnTo>
                    <a:pt x="37" y="1092"/>
                  </a:lnTo>
                  <a:lnTo>
                    <a:pt x="50" y="1276"/>
                  </a:lnTo>
                  <a:lnTo>
                    <a:pt x="65" y="1459"/>
                  </a:lnTo>
                  <a:lnTo>
                    <a:pt x="83" y="1643"/>
                  </a:lnTo>
                  <a:lnTo>
                    <a:pt x="103" y="1828"/>
                  </a:lnTo>
                  <a:lnTo>
                    <a:pt x="123" y="2014"/>
                  </a:lnTo>
                  <a:lnTo>
                    <a:pt x="146" y="2201"/>
                  </a:lnTo>
                  <a:lnTo>
                    <a:pt x="173" y="2388"/>
                  </a:lnTo>
                  <a:lnTo>
                    <a:pt x="200" y="2575"/>
                  </a:lnTo>
                  <a:lnTo>
                    <a:pt x="229" y="2762"/>
                  </a:lnTo>
                  <a:lnTo>
                    <a:pt x="262" y="2948"/>
                  </a:lnTo>
                  <a:lnTo>
                    <a:pt x="295" y="3137"/>
                  </a:lnTo>
                  <a:lnTo>
                    <a:pt x="332" y="3323"/>
                  </a:lnTo>
                  <a:lnTo>
                    <a:pt x="371" y="3510"/>
                  </a:lnTo>
                  <a:lnTo>
                    <a:pt x="411" y="3694"/>
                  </a:lnTo>
                  <a:lnTo>
                    <a:pt x="455" y="3880"/>
                  </a:lnTo>
                  <a:lnTo>
                    <a:pt x="502" y="4065"/>
                  </a:lnTo>
                  <a:lnTo>
                    <a:pt x="550" y="4248"/>
                  </a:lnTo>
                  <a:lnTo>
                    <a:pt x="599" y="4429"/>
                  </a:lnTo>
                  <a:lnTo>
                    <a:pt x="653" y="4609"/>
                  </a:lnTo>
                  <a:lnTo>
                    <a:pt x="707" y="4790"/>
                  </a:lnTo>
                  <a:lnTo>
                    <a:pt x="765" y="4968"/>
                  </a:lnTo>
                  <a:lnTo>
                    <a:pt x="825" y="5144"/>
                  </a:lnTo>
                  <a:lnTo>
                    <a:pt x="887" y="5318"/>
                  </a:lnTo>
                  <a:lnTo>
                    <a:pt x="952" y="5492"/>
                  </a:lnTo>
                  <a:lnTo>
                    <a:pt x="1019" y="5662"/>
                  </a:lnTo>
                  <a:lnTo>
                    <a:pt x="1089" y="5831"/>
                  </a:lnTo>
                  <a:lnTo>
                    <a:pt x="1143" y="5815"/>
                  </a:lnTo>
                  <a:lnTo>
                    <a:pt x="1072" y="5646"/>
                  </a:lnTo>
                  <a:lnTo>
                    <a:pt x="1005" y="5476"/>
                  </a:lnTo>
                  <a:lnTo>
                    <a:pt x="941" y="5305"/>
                  </a:lnTo>
                  <a:lnTo>
                    <a:pt x="879" y="5131"/>
                  </a:lnTo>
                  <a:lnTo>
                    <a:pt x="819" y="4954"/>
                  </a:lnTo>
                  <a:lnTo>
                    <a:pt x="761" y="4777"/>
                  </a:lnTo>
                  <a:lnTo>
                    <a:pt x="707" y="4599"/>
                  </a:lnTo>
                  <a:lnTo>
                    <a:pt x="653" y="4418"/>
                  </a:lnTo>
                  <a:lnTo>
                    <a:pt x="604" y="4237"/>
                  </a:lnTo>
                  <a:lnTo>
                    <a:pt x="556" y="4054"/>
                  </a:lnTo>
                  <a:lnTo>
                    <a:pt x="511" y="3870"/>
                  </a:lnTo>
                  <a:lnTo>
                    <a:pt x="468" y="3686"/>
                  </a:lnTo>
                  <a:lnTo>
                    <a:pt x="428" y="3502"/>
                  </a:lnTo>
                  <a:lnTo>
                    <a:pt x="389" y="3315"/>
                  </a:lnTo>
                  <a:lnTo>
                    <a:pt x="352" y="3129"/>
                  </a:lnTo>
                  <a:lnTo>
                    <a:pt x="319" y="2943"/>
                  </a:lnTo>
                  <a:lnTo>
                    <a:pt x="286" y="2757"/>
                  </a:lnTo>
                  <a:lnTo>
                    <a:pt x="256" y="2570"/>
                  </a:lnTo>
                  <a:lnTo>
                    <a:pt x="229" y="2383"/>
                  </a:lnTo>
                  <a:lnTo>
                    <a:pt x="203" y="2196"/>
                  </a:lnTo>
                  <a:lnTo>
                    <a:pt x="180" y="2011"/>
                  </a:lnTo>
                  <a:lnTo>
                    <a:pt x="159" y="1825"/>
                  </a:lnTo>
                  <a:lnTo>
                    <a:pt x="140" y="1641"/>
                  </a:lnTo>
                  <a:lnTo>
                    <a:pt x="122" y="1456"/>
                  </a:lnTo>
                  <a:lnTo>
                    <a:pt x="107" y="1273"/>
                  </a:lnTo>
                  <a:lnTo>
                    <a:pt x="94" y="1090"/>
                  </a:lnTo>
                  <a:lnTo>
                    <a:pt x="83" y="910"/>
                  </a:lnTo>
                  <a:lnTo>
                    <a:pt x="74" y="730"/>
                  </a:lnTo>
                  <a:lnTo>
                    <a:pt x="67" y="551"/>
                  </a:lnTo>
                  <a:lnTo>
                    <a:pt x="61" y="374"/>
                  </a:lnTo>
                  <a:lnTo>
                    <a:pt x="58" y="199"/>
                  </a:lnTo>
                  <a:lnTo>
                    <a:pt x="56" y="25"/>
                  </a:lnTo>
                  <a:lnTo>
                    <a:pt x="10" y="43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994" y="2497"/>
              <a:ext cx="4342" cy="3284"/>
            </a:xfrm>
            <a:custGeom>
              <a:avLst/>
              <a:gdLst>
                <a:gd name="T0" fmla="*/ 8682 w 8683"/>
                <a:gd name="T1" fmla="*/ 6551 h 6567"/>
                <a:gd name="T2" fmla="*/ 8674 w 8683"/>
                <a:gd name="T3" fmla="*/ 6524 h 6567"/>
                <a:gd name="T4" fmla="*/ 36 w 8683"/>
                <a:gd name="T5" fmla="*/ 0 h 6567"/>
                <a:gd name="T6" fmla="*/ 0 w 8683"/>
                <a:gd name="T7" fmla="*/ 37 h 6567"/>
                <a:gd name="T8" fmla="*/ 8639 w 8683"/>
                <a:gd name="T9" fmla="*/ 6561 h 6567"/>
                <a:gd name="T10" fmla="*/ 8631 w 8683"/>
                <a:gd name="T11" fmla="*/ 6533 h 6567"/>
                <a:gd name="T12" fmla="*/ 8639 w 8683"/>
                <a:gd name="T13" fmla="*/ 6561 h 6567"/>
                <a:gd name="T14" fmla="*/ 8649 w 8683"/>
                <a:gd name="T15" fmla="*/ 6566 h 6567"/>
                <a:gd name="T16" fmla="*/ 8660 w 8683"/>
                <a:gd name="T17" fmla="*/ 6567 h 6567"/>
                <a:gd name="T18" fmla="*/ 8669 w 8683"/>
                <a:gd name="T19" fmla="*/ 6563 h 6567"/>
                <a:gd name="T20" fmla="*/ 8677 w 8683"/>
                <a:gd name="T21" fmla="*/ 6558 h 6567"/>
                <a:gd name="T22" fmla="*/ 8682 w 8683"/>
                <a:gd name="T23" fmla="*/ 6550 h 6567"/>
                <a:gd name="T24" fmla="*/ 8683 w 8683"/>
                <a:gd name="T25" fmla="*/ 6541 h 6567"/>
                <a:gd name="T26" fmla="*/ 8682 w 8683"/>
                <a:gd name="T27" fmla="*/ 6532 h 6567"/>
                <a:gd name="T28" fmla="*/ 8674 w 8683"/>
                <a:gd name="T29" fmla="*/ 6524 h 6567"/>
                <a:gd name="T30" fmla="*/ 8682 w 8683"/>
                <a:gd name="T31" fmla="*/ 6551 h 6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83" h="6567">
                  <a:moveTo>
                    <a:pt x="8682" y="6551"/>
                  </a:moveTo>
                  <a:lnTo>
                    <a:pt x="8674" y="6524"/>
                  </a:lnTo>
                  <a:lnTo>
                    <a:pt x="36" y="0"/>
                  </a:lnTo>
                  <a:lnTo>
                    <a:pt x="0" y="37"/>
                  </a:lnTo>
                  <a:lnTo>
                    <a:pt x="8639" y="6561"/>
                  </a:lnTo>
                  <a:lnTo>
                    <a:pt x="8631" y="6533"/>
                  </a:lnTo>
                  <a:lnTo>
                    <a:pt x="8639" y="6561"/>
                  </a:lnTo>
                  <a:lnTo>
                    <a:pt x="8649" y="6566"/>
                  </a:lnTo>
                  <a:lnTo>
                    <a:pt x="8660" y="6567"/>
                  </a:lnTo>
                  <a:lnTo>
                    <a:pt x="8669" y="6563"/>
                  </a:lnTo>
                  <a:lnTo>
                    <a:pt x="8677" y="6558"/>
                  </a:lnTo>
                  <a:lnTo>
                    <a:pt x="8682" y="6550"/>
                  </a:lnTo>
                  <a:lnTo>
                    <a:pt x="8683" y="6541"/>
                  </a:lnTo>
                  <a:lnTo>
                    <a:pt x="8682" y="6532"/>
                  </a:lnTo>
                  <a:lnTo>
                    <a:pt x="8674" y="6524"/>
                  </a:lnTo>
                  <a:lnTo>
                    <a:pt x="8682" y="6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5813" y="3187"/>
              <a:ext cx="499" cy="1830"/>
            </a:xfrm>
            <a:custGeom>
              <a:avLst/>
              <a:gdLst>
                <a:gd name="T0" fmla="*/ 760 w 999"/>
                <a:gd name="T1" fmla="*/ 1529 h 3659"/>
                <a:gd name="T2" fmla="*/ 733 w 999"/>
                <a:gd name="T3" fmla="*/ 1923 h 3659"/>
                <a:gd name="T4" fmla="*/ 711 w 999"/>
                <a:gd name="T5" fmla="*/ 2522 h 3659"/>
                <a:gd name="T6" fmla="*/ 702 w 999"/>
                <a:gd name="T7" fmla="*/ 3116 h 3659"/>
                <a:gd name="T8" fmla="*/ 694 w 999"/>
                <a:gd name="T9" fmla="*/ 3464 h 3659"/>
                <a:gd name="T10" fmla="*/ 654 w 999"/>
                <a:gd name="T11" fmla="*/ 3611 h 3659"/>
                <a:gd name="T12" fmla="*/ 572 w 999"/>
                <a:gd name="T13" fmla="*/ 3659 h 3659"/>
                <a:gd name="T14" fmla="*/ 515 w 999"/>
                <a:gd name="T15" fmla="*/ 3659 h 3659"/>
                <a:gd name="T16" fmla="*/ 458 w 999"/>
                <a:gd name="T17" fmla="*/ 3659 h 3659"/>
                <a:gd name="T18" fmla="*/ 408 w 999"/>
                <a:gd name="T19" fmla="*/ 3658 h 3659"/>
                <a:gd name="T20" fmla="*/ 363 w 999"/>
                <a:gd name="T21" fmla="*/ 3632 h 3659"/>
                <a:gd name="T22" fmla="*/ 329 w 999"/>
                <a:gd name="T23" fmla="*/ 3583 h 3659"/>
                <a:gd name="T24" fmla="*/ 300 w 999"/>
                <a:gd name="T25" fmla="*/ 3471 h 3659"/>
                <a:gd name="T26" fmla="*/ 294 w 999"/>
                <a:gd name="T27" fmla="*/ 3151 h 3659"/>
                <a:gd name="T28" fmla="*/ 284 w 999"/>
                <a:gd name="T29" fmla="*/ 2551 h 3659"/>
                <a:gd name="T30" fmla="*/ 259 w 999"/>
                <a:gd name="T31" fmla="*/ 1945 h 3659"/>
                <a:gd name="T32" fmla="*/ 229 w 999"/>
                <a:gd name="T33" fmla="*/ 1536 h 3659"/>
                <a:gd name="T34" fmla="*/ 775 w 999"/>
                <a:gd name="T35" fmla="*/ 1333 h 3659"/>
                <a:gd name="T36" fmla="*/ 112 w 999"/>
                <a:gd name="T37" fmla="*/ 571 h 3659"/>
                <a:gd name="T38" fmla="*/ 59 w 999"/>
                <a:gd name="T39" fmla="*/ 290 h 3659"/>
                <a:gd name="T40" fmla="*/ 0 w 999"/>
                <a:gd name="T41" fmla="*/ 0 h 3659"/>
                <a:gd name="T42" fmla="*/ 47 w 999"/>
                <a:gd name="T43" fmla="*/ 31 h 3659"/>
                <a:gd name="T44" fmla="*/ 91 w 999"/>
                <a:gd name="T45" fmla="*/ 58 h 3659"/>
                <a:gd name="T46" fmla="*/ 138 w 999"/>
                <a:gd name="T47" fmla="*/ 83 h 3659"/>
                <a:gd name="T48" fmla="*/ 185 w 999"/>
                <a:gd name="T49" fmla="*/ 104 h 3659"/>
                <a:gd name="T50" fmla="*/ 232 w 999"/>
                <a:gd name="T51" fmla="*/ 123 h 3659"/>
                <a:gd name="T52" fmla="*/ 276 w 999"/>
                <a:gd name="T53" fmla="*/ 136 h 3659"/>
                <a:gd name="T54" fmla="*/ 323 w 999"/>
                <a:gd name="T55" fmla="*/ 147 h 3659"/>
                <a:gd name="T56" fmla="*/ 370 w 999"/>
                <a:gd name="T57" fmla="*/ 155 h 3659"/>
                <a:gd name="T58" fmla="*/ 418 w 999"/>
                <a:gd name="T59" fmla="*/ 160 h 3659"/>
                <a:gd name="T60" fmla="*/ 466 w 999"/>
                <a:gd name="T61" fmla="*/ 164 h 3659"/>
                <a:gd name="T62" fmla="*/ 512 w 999"/>
                <a:gd name="T63" fmla="*/ 164 h 3659"/>
                <a:gd name="T64" fmla="*/ 558 w 999"/>
                <a:gd name="T65" fmla="*/ 161 h 3659"/>
                <a:gd name="T66" fmla="*/ 605 w 999"/>
                <a:gd name="T67" fmla="*/ 157 h 3659"/>
                <a:gd name="T68" fmla="*/ 652 w 999"/>
                <a:gd name="T69" fmla="*/ 151 h 3659"/>
                <a:gd name="T70" fmla="*/ 699 w 999"/>
                <a:gd name="T71" fmla="*/ 141 h 3659"/>
                <a:gd name="T72" fmla="*/ 745 w 999"/>
                <a:gd name="T73" fmla="*/ 129 h 3659"/>
                <a:gd name="T74" fmla="*/ 793 w 999"/>
                <a:gd name="T75" fmla="*/ 112 h 3659"/>
                <a:gd name="T76" fmla="*/ 840 w 999"/>
                <a:gd name="T77" fmla="*/ 93 h 3659"/>
                <a:gd name="T78" fmla="*/ 888 w 999"/>
                <a:gd name="T79" fmla="*/ 68 h 3659"/>
                <a:gd name="T80" fmla="*/ 935 w 999"/>
                <a:gd name="T81" fmla="*/ 40 h 3659"/>
                <a:gd name="T82" fmla="*/ 982 w 999"/>
                <a:gd name="T83" fmla="*/ 11 h 3659"/>
                <a:gd name="T84" fmla="*/ 957 w 999"/>
                <a:gd name="T85" fmla="*/ 193 h 3659"/>
                <a:gd name="T86" fmla="*/ 899 w 999"/>
                <a:gd name="T87" fmla="*/ 475 h 3659"/>
                <a:gd name="T88" fmla="*/ 848 w 999"/>
                <a:gd name="T89" fmla="*/ 745 h 3659"/>
                <a:gd name="T90" fmla="*/ 156 w 999"/>
                <a:gd name="T91" fmla="*/ 833 h 3659"/>
                <a:gd name="T92" fmla="*/ 173 w 999"/>
                <a:gd name="T93" fmla="*/ 965 h 3659"/>
                <a:gd name="T94" fmla="*/ 191 w 999"/>
                <a:gd name="T95" fmla="*/ 1121 h 3659"/>
                <a:gd name="T96" fmla="*/ 208 w 999"/>
                <a:gd name="T97" fmla="*/ 1278 h 3659"/>
                <a:gd name="T98" fmla="*/ 851 w 999"/>
                <a:gd name="T99" fmla="*/ 745 h 3659"/>
                <a:gd name="T100" fmla="*/ 832 w 999"/>
                <a:gd name="T101" fmla="*/ 865 h 3659"/>
                <a:gd name="T102" fmla="*/ 812 w 999"/>
                <a:gd name="T103" fmla="*/ 1021 h 3659"/>
                <a:gd name="T104" fmla="*/ 791 w 999"/>
                <a:gd name="T105" fmla="*/ 1195 h 3659"/>
                <a:gd name="T106" fmla="*/ 773 w 999"/>
                <a:gd name="T107" fmla="*/ 1367 h 3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9" h="3659">
                  <a:moveTo>
                    <a:pt x="775" y="1333"/>
                  </a:moveTo>
                  <a:lnTo>
                    <a:pt x="769" y="1428"/>
                  </a:lnTo>
                  <a:lnTo>
                    <a:pt x="760" y="1529"/>
                  </a:lnTo>
                  <a:lnTo>
                    <a:pt x="752" y="1628"/>
                  </a:lnTo>
                  <a:lnTo>
                    <a:pt x="745" y="1722"/>
                  </a:lnTo>
                  <a:lnTo>
                    <a:pt x="733" y="1923"/>
                  </a:lnTo>
                  <a:lnTo>
                    <a:pt x="724" y="2124"/>
                  </a:lnTo>
                  <a:lnTo>
                    <a:pt x="715" y="2323"/>
                  </a:lnTo>
                  <a:lnTo>
                    <a:pt x="711" y="2522"/>
                  </a:lnTo>
                  <a:lnTo>
                    <a:pt x="706" y="2718"/>
                  </a:lnTo>
                  <a:lnTo>
                    <a:pt x="703" y="2917"/>
                  </a:lnTo>
                  <a:lnTo>
                    <a:pt x="702" y="3116"/>
                  </a:lnTo>
                  <a:lnTo>
                    <a:pt x="700" y="3314"/>
                  </a:lnTo>
                  <a:lnTo>
                    <a:pt x="699" y="3394"/>
                  </a:lnTo>
                  <a:lnTo>
                    <a:pt x="694" y="3464"/>
                  </a:lnTo>
                  <a:lnTo>
                    <a:pt x="685" y="3524"/>
                  </a:lnTo>
                  <a:lnTo>
                    <a:pt x="672" y="3572"/>
                  </a:lnTo>
                  <a:lnTo>
                    <a:pt x="654" y="3611"/>
                  </a:lnTo>
                  <a:lnTo>
                    <a:pt x="632" y="3638"/>
                  </a:lnTo>
                  <a:lnTo>
                    <a:pt x="605" y="3654"/>
                  </a:lnTo>
                  <a:lnTo>
                    <a:pt x="572" y="3659"/>
                  </a:lnTo>
                  <a:lnTo>
                    <a:pt x="554" y="3659"/>
                  </a:lnTo>
                  <a:lnTo>
                    <a:pt x="535" y="3659"/>
                  </a:lnTo>
                  <a:lnTo>
                    <a:pt x="515" y="3659"/>
                  </a:lnTo>
                  <a:lnTo>
                    <a:pt x="497" y="3659"/>
                  </a:lnTo>
                  <a:lnTo>
                    <a:pt x="478" y="3659"/>
                  </a:lnTo>
                  <a:lnTo>
                    <a:pt x="458" y="3659"/>
                  </a:lnTo>
                  <a:lnTo>
                    <a:pt x="441" y="3659"/>
                  </a:lnTo>
                  <a:lnTo>
                    <a:pt x="423" y="3659"/>
                  </a:lnTo>
                  <a:lnTo>
                    <a:pt x="408" y="3658"/>
                  </a:lnTo>
                  <a:lnTo>
                    <a:pt x="391" y="3651"/>
                  </a:lnTo>
                  <a:lnTo>
                    <a:pt x="376" y="3644"/>
                  </a:lnTo>
                  <a:lnTo>
                    <a:pt x="363" y="3632"/>
                  </a:lnTo>
                  <a:lnTo>
                    <a:pt x="350" y="3617"/>
                  </a:lnTo>
                  <a:lnTo>
                    <a:pt x="339" y="3601"/>
                  </a:lnTo>
                  <a:lnTo>
                    <a:pt x="329" y="3583"/>
                  </a:lnTo>
                  <a:lnTo>
                    <a:pt x="321" y="3564"/>
                  </a:lnTo>
                  <a:lnTo>
                    <a:pt x="308" y="3518"/>
                  </a:lnTo>
                  <a:lnTo>
                    <a:pt x="300" y="3471"/>
                  </a:lnTo>
                  <a:lnTo>
                    <a:pt x="297" y="3416"/>
                  </a:lnTo>
                  <a:lnTo>
                    <a:pt x="296" y="3351"/>
                  </a:lnTo>
                  <a:lnTo>
                    <a:pt x="294" y="3151"/>
                  </a:lnTo>
                  <a:lnTo>
                    <a:pt x="293" y="2950"/>
                  </a:lnTo>
                  <a:lnTo>
                    <a:pt x="288" y="2750"/>
                  </a:lnTo>
                  <a:lnTo>
                    <a:pt x="284" y="2551"/>
                  </a:lnTo>
                  <a:lnTo>
                    <a:pt x="278" y="2349"/>
                  </a:lnTo>
                  <a:lnTo>
                    <a:pt x="269" y="2146"/>
                  </a:lnTo>
                  <a:lnTo>
                    <a:pt x="259" y="1945"/>
                  </a:lnTo>
                  <a:lnTo>
                    <a:pt x="247" y="1742"/>
                  </a:lnTo>
                  <a:lnTo>
                    <a:pt x="238" y="1639"/>
                  </a:lnTo>
                  <a:lnTo>
                    <a:pt x="229" y="1536"/>
                  </a:lnTo>
                  <a:lnTo>
                    <a:pt x="220" y="1433"/>
                  </a:lnTo>
                  <a:lnTo>
                    <a:pt x="214" y="1330"/>
                  </a:lnTo>
                  <a:lnTo>
                    <a:pt x="775" y="1333"/>
                  </a:lnTo>
                  <a:close/>
                  <a:moveTo>
                    <a:pt x="144" y="752"/>
                  </a:moveTo>
                  <a:lnTo>
                    <a:pt x="129" y="662"/>
                  </a:lnTo>
                  <a:lnTo>
                    <a:pt x="112" y="571"/>
                  </a:lnTo>
                  <a:lnTo>
                    <a:pt x="94" y="479"/>
                  </a:lnTo>
                  <a:lnTo>
                    <a:pt x="76" y="385"/>
                  </a:lnTo>
                  <a:lnTo>
                    <a:pt x="59" y="290"/>
                  </a:lnTo>
                  <a:lnTo>
                    <a:pt x="39" y="195"/>
                  </a:lnTo>
                  <a:lnTo>
                    <a:pt x="20" y="98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0" y="21"/>
                  </a:lnTo>
                  <a:lnTo>
                    <a:pt x="47" y="31"/>
                  </a:lnTo>
                  <a:lnTo>
                    <a:pt x="62" y="40"/>
                  </a:lnTo>
                  <a:lnTo>
                    <a:pt x="76" y="50"/>
                  </a:lnTo>
                  <a:lnTo>
                    <a:pt x="91" y="58"/>
                  </a:lnTo>
                  <a:lnTo>
                    <a:pt x="108" y="68"/>
                  </a:lnTo>
                  <a:lnTo>
                    <a:pt x="123" y="75"/>
                  </a:lnTo>
                  <a:lnTo>
                    <a:pt x="138" y="83"/>
                  </a:lnTo>
                  <a:lnTo>
                    <a:pt x="154" y="91"/>
                  </a:lnTo>
                  <a:lnTo>
                    <a:pt x="169" y="98"/>
                  </a:lnTo>
                  <a:lnTo>
                    <a:pt x="185" y="104"/>
                  </a:lnTo>
                  <a:lnTo>
                    <a:pt x="200" y="111"/>
                  </a:lnTo>
                  <a:lnTo>
                    <a:pt x="215" y="118"/>
                  </a:lnTo>
                  <a:lnTo>
                    <a:pt x="232" y="123"/>
                  </a:lnTo>
                  <a:lnTo>
                    <a:pt x="247" y="128"/>
                  </a:lnTo>
                  <a:lnTo>
                    <a:pt x="261" y="132"/>
                  </a:lnTo>
                  <a:lnTo>
                    <a:pt x="276" y="136"/>
                  </a:lnTo>
                  <a:lnTo>
                    <a:pt x="293" y="140"/>
                  </a:lnTo>
                  <a:lnTo>
                    <a:pt x="308" y="144"/>
                  </a:lnTo>
                  <a:lnTo>
                    <a:pt x="323" y="147"/>
                  </a:lnTo>
                  <a:lnTo>
                    <a:pt x="339" y="149"/>
                  </a:lnTo>
                  <a:lnTo>
                    <a:pt x="354" y="152"/>
                  </a:lnTo>
                  <a:lnTo>
                    <a:pt x="370" y="155"/>
                  </a:lnTo>
                  <a:lnTo>
                    <a:pt x="385" y="157"/>
                  </a:lnTo>
                  <a:lnTo>
                    <a:pt x="402" y="158"/>
                  </a:lnTo>
                  <a:lnTo>
                    <a:pt x="418" y="160"/>
                  </a:lnTo>
                  <a:lnTo>
                    <a:pt x="433" y="161"/>
                  </a:lnTo>
                  <a:lnTo>
                    <a:pt x="450" y="162"/>
                  </a:lnTo>
                  <a:lnTo>
                    <a:pt x="466" y="164"/>
                  </a:lnTo>
                  <a:lnTo>
                    <a:pt x="481" y="164"/>
                  </a:lnTo>
                  <a:lnTo>
                    <a:pt x="497" y="164"/>
                  </a:lnTo>
                  <a:lnTo>
                    <a:pt x="512" y="164"/>
                  </a:lnTo>
                  <a:lnTo>
                    <a:pt x="527" y="164"/>
                  </a:lnTo>
                  <a:lnTo>
                    <a:pt x="544" y="162"/>
                  </a:lnTo>
                  <a:lnTo>
                    <a:pt x="558" y="161"/>
                  </a:lnTo>
                  <a:lnTo>
                    <a:pt x="573" y="160"/>
                  </a:lnTo>
                  <a:lnTo>
                    <a:pt x="590" y="158"/>
                  </a:lnTo>
                  <a:lnTo>
                    <a:pt x="605" y="157"/>
                  </a:lnTo>
                  <a:lnTo>
                    <a:pt x="621" y="155"/>
                  </a:lnTo>
                  <a:lnTo>
                    <a:pt x="636" y="153"/>
                  </a:lnTo>
                  <a:lnTo>
                    <a:pt x="652" y="151"/>
                  </a:lnTo>
                  <a:lnTo>
                    <a:pt x="667" y="148"/>
                  </a:lnTo>
                  <a:lnTo>
                    <a:pt x="682" y="144"/>
                  </a:lnTo>
                  <a:lnTo>
                    <a:pt x="699" y="141"/>
                  </a:lnTo>
                  <a:lnTo>
                    <a:pt x="714" y="137"/>
                  </a:lnTo>
                  <a:lnTo>
                    <a:pt x="730" y="133"/>
                  </a:lnTo>
                  <a:lnTo>
                    <a:pt x="745" y="129"/>
                  </a:lnTo>
                  <a:lnTo>
                    <a:pt x="761" y="124"/>
                  </a:lnTo>
                  <a:lnTo>
                    <a:pt x="776" y="119"/>
                  </a:lnTo>
                  <a:lnTo>
                    <a:pt x="793" y="112"/>
                  </a:lnTo>
                  <a:lnTo>
                    <a:pt x="809" y="107"/>
                  </a:lnTo>
                  <a:lnTo>
                    <a:pt x="824" y="99"/>
                  </a:lnTo>
                  <a:lnTo>
                    <a:pt x="840" y="93"/>
                  </a:lnTo>
                  <a:lnTo>
                    <a:pt x="855" y="85"/>
                  </a:lnTo>
                  <a:lnTo>
                    <a:pt x="872" y="77"/>
                  </a:lnTo>
                  <a:lnTo>
                    <a:pt x="888" y="68"/>
                  </a:lnTo>
                  <a:lnTo>
                    <a:pt x="903" y="58"/>
                  </a:lnTo>
                  <a:lnTo>
                    <a:pt x="920" y="50"/>
                  </a:lnTo>
                  <a:lnTo>
                    <a:pt x="935" y="40"/>
                  </a:lnTo>
                  <a:lnTo>
                    <a:pt x="951" y="31"/>
                  </a:lnTo>
                  <a:lnTo>
                    <a:pt x="967" y="20"/>
                  </a:lnTo>
                  <a:lnTo>
                    <a:pt x="982" y="11"/>
                  </a:lnTo>
                  <a:lnTo>
                    <a:pt x="999" y="0"/>
                  </a:lnTo>
                  <a:lnTo>
                    <a:pt x="978" y="97"/>
                  </a:lnTo>
                  <a:lnTo>
                    <a:pt x="957" y="193"/>
                  </a:lnTo>
                  <a:lnTo>
                    <a:pt x="936" y="288"/>
                  </a:lnTo>
                  <a:lnTo>
                    <a:pt x="917" y="381"/>
                  </a:lnTo>
                  <a:lnTo>
                    <a:pt x="899" y="475"/>
                  </a:lnTo>
                  <a:lnTo>
                    <a:pt x="881" y="566"/>
                  </a:lnTo>
                  <a:lnTo>
                    <a:pt x="864" y="655"/>
                  </a:lnTo>
                  <a:lnTo>
                    <a:pt x="848" y="745"/>
                  </a:lnTo>
                  <a:lnTo>
                    <a:pt x="148" y="749"/>
                  </a:lnTo>
                  <a:lnTo>
                    <a:pt x="151" y="791"/>
                  </a:lnTo>
                  <a:lnTo>
                    <a:pt x="156" y="833"/>
                  </a:lnTo>
                  <a:lnTo>
                    <a:pt x="162" y="874"/>
                  </a:lnTo>
                  <a:lnTo>
                    <a:pt x="167" y="914"/>
                  </a:lnTo>
                  <a:lnTo>
                    <a:pt x="173" y="965"/>
                  </a:lnTo>
                  <a:lnTo>
                    <a:pt x="179" y="1017"/>
                  </a:lnTo>
                  <a:lnTo>
                    <a:pt x="185" y="1069"/>
                  </a:lnTo>
                  <a:lnTo>
                    <a:pt x="191" y="1121"/>
                  </a:lnTo>
                  <a:lnTo>
                    <a:pt x="197" y="1173"/>
                  </a:lnTo>
                  <a:lnTo>
                    <a:pt x="202" y="1226"/>
                  </a:lnTo>
                  <a:lnTo>
                    <a:pt x="208" y="1278"/>
                  </a:lnTo>
                  <a:lnTo>
                    <a:pt x="214" y="1329"/>
                  </a:lnTo>
                  <a:lnTo>
                    <a:pt x="144" y="752"/>
                  </a:lnTo>
                  <a:close/>
                  <a:moveTo>
                    <a:pt x="851" y="745"/>
                  </a:moveTo>
                  <a:lnTo>
                    <a:pt x="845" y="785"/>
                  </a:lnTo>
                  <a:lnTo>
                    <a:pt x="839" y="825"/>
                  </a:lnTo>
                  <a:lnTo>
                    <a:pt x="832" y="865"/>
                  </a:lnTo>
                  <a:lnTo>
                    <a:pt x="827" y="905"/>
                  </a:lnTo>
                  <a:lnTo>
                    <a:pt x="820" y="963"/>
                  </a:lnTo>
                  <a:lnTo>
                    <a:pt x="812" y="1021"/>
                  </a:lnTo>
                  <a:lnTo>
                    <a:pt x="805" y="1079"/>
                  </a:lnTo>
                  <a:lnTo>
                    <a:pt x="799" y="1137"/>
                  </a:lnTo>
                  <a:lnTo>
                    <a:pt x="791" y="1195"/>
                  </a:lnTo>
                  <a:lnTo>
                    <a:pt x="785" y="1253"/>
                  </a:lnTo>
                  <a:lnTo>
                    <a:pt x="779" y="1309"/>
                  </a:lnTo>
                  <a:lnTo>
                    <a:pt x="773" y="1367"/>
                  </a:lnTo>
                  <a:lnTo>
                    <a:pt x="851" y="74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6175" y="3853"/>
              <a:ext cx="35" cy="195"/>
            </a:xfrm>
            <a:custGeom>
              <a:avLst/>
              <a:gdLst>
                <a:gd name="T0" fmla="*/ 38 w 68"/>
                <a:gd name="T1" fmla="*/ 389 h 389"/>
                <a:gd name="T2" fmla="*/ 38 w 68"/>
                <a:gd name="T3" fmla="*/ 389 h 389"/>
                <a:gd name="T4" fmla="*/ 46 w 68"/>
                <a:gd name="T5" fmla="*/ 295 h 389"/>
                <a:gd name="T6" fmla="*/ 53 w 68"/>
                <a:gd name="T7" fmla="*/ 196 h 389"/>
                <a:gd name="T8" fmla="*/ 62 w 68"/>
                <a:gd name="T9" fmla="*/ 95 h 389"/>
                <a:gd name="T10" fmla="*/ 68 w 68"/>
                <a:gd name="T11" fmla="*/ 0 h 389"/>
                <a:gd name="T12" fmla="*/ 29 w 68"/>
                <a:gd name="T13" fmla="*/ 0 h 389"/>
                <a:gd name="T14" fmla="*/ 23 w 68"/>
                <a:gd name="T15" fmla="*/ 95 h 389"/>
                <a:gd name="T16" fmla="*/ 15 w 68"/>
                <a:gd name="T17" fmla="*/ 196 h 389"/>
                <a:gd name="T18" fmla="*/ 7 w 68"/>
                <a:gd name="T19" fmla="*/ 295 h 389"/>
                <a:gd name="T20" fmla="*/ 0 w 68"/>
                <a:gd name="T21" fmla="*/ 389 h 389"/>
                <a:gd name="T22" fmla="*/ 0 w 68"/>
                <a:gd name="T23" fmla="*/ 389 h 389"/>
                <a:gd name="T24" fmla="*/ 38 w 68"/>
                <a:gd name="T2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89">
                  <a:moveTo>
                    <a:pt x="38" y="389"/>
                  </a:moveTo>
                  <a:lnTo>
                    <a:pt x="38" y="389"/>
                  </a:lnTo>
                  <a:lnTo>
                    <a:pt x="46" y="295"/>
                  </a:lnTo>
                  <a:lnTo>
                    <a:pt x="53" y="196"/>
                  </a:lnTo>
                  <a:lnTo>
                    <a:pt x="62" y="95"/>
                  </a:lnTo>
                  <a:lnTo>
                    <a:pt x="68" y="0"/>
                  </a:lnTo>
                  <a:lnTo>
                    <a:pt x="29" y="0"/>
                  </a:lnTo>
                  <a:lnTo>
                    <a:pt x="23" y="95"/>
                  </a:lnTo>
                  <a:lnTo>
                    <a:pt x="15" y="196"/>
                  </a:lnTo>
                  <a:lnTo>
                    <a:pt x="7" y="295"/>
                  </a:lnTo>
                  <a:lnTo>
                    <a:pt x="0" y="389"/>
                  </a:lnTo>
                  <a:lnTo>
                    <a:pt x="38" y="3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158" y="4048"/>
              <a:ext cx="37" cy="400"/>
            </a:xfrm>
            <a:custGeom>
              <a:avLst/>
              <a:gdLst>
                <a:gd name="T0" fmla="*/ 39 w 73"/>
                <a:gd name="T1" fmla="*/ 800 h 800"/>
                <a:gd name="T2" fmla="*/ 39 w 73"/>
                <a:gd name="T3" fmla="*/ 800 h 800"/>
                <a:gd name="T4" fmla="*/ 44 w 73"/>
                <a:gd name="T5" fmla="*/ 601 h 800"/>
                <a:gd name="T6" fmla="*/ 52 w 73"/>
                <a:gd name="T7" fmla="*/ 402 h 800"/>
                <a:gd name="T8" fmla="*/ 61 w 73"/>
                <a:gd name="T9" fmla="*/ 201 h 800"/>
                <a:gd name="T10" fmla="*/ 73 w 73"/>
                <a:gd name="T11" fmla="*/ 0 h 800"/>
                <a:gd name="T12" fmla="*/ 35 w 73"/>
                <a:gd name="T13" fmla="*/ 0 h 800"/>
                <a:gd name="T14" fmla="*/ 23 w 73"/>
                <a:gd name="T15" fmla="*/ 201 h 800"/>
                <a:gd name="T16" fmla="*/ 14 w 73"/>
                <a:gd name="T17" fmla="*/ 402 h 800"/>
                <a:gd name="T18" fmla="*/ 5 w 73"/>
                <a:gd name="T19" fmla="*/ 601 h 800"/>
                <a:gd name="T20" fmla="*/ 0 w 73"/>
                <a:gd name="T21" fmla="*/ 800 h 800"/>
                <a:gd name="T22" fmla="*/ 0 w 73"/>
                <a:gd name="T23" fmla="*/ 800 h 800"/>
                <a:gd name="T24" fmla="*/ 39 w 73"/>
                <a:gd name="T25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00">
                  <a:moveTo>
                    <a:pt x="39" y="800"/>
                  </a:moveTo>
                  <a:lnTo>
                    <a:pt x="39" y="800"/>
                  </a:lnTo>
                  <a:lnTo>
                    <a:pt x="44" y="601"/>
                  </a:lnTo>
                  <a:lnTo>
                    <a:pt x="52" y="402"/>
                  </a:lnTo>
                  <a:lnTo>
                    <a:pt x="61" y="201"/>
                  </a:lnTo>
                  <a:lnTo>
                    <a:pt x="73" y="0"/>
                  </a:lnTo>
                  <a:lnTo>
                    <a:pt x="35" y="0"/>
                  </a:lnTo>
                  <a:lnTo>
                    <a:pt x="23" y="201"/>
                  </a:lnTo>
                  <a:lnTo>
                    <a:pt x="14" y="402"/>
                  </a:lnTo>
                  <a:lnTo>
                    <a:pt x="5" y="601"/>
                  </a:lnTo>
                  <a:lnTo>
                    <a:pt x="0" y="800"/>
                  </a:lnTo>
                  <a:lnTo>
                    <a:pt x="39" y="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152" y="4448"/>
              <a:ext cx="26" cy="396"/>
            </a:xfrm>
            <a:custGeom>
              <a:avLst/>
              <a:gdLst>
                <a:gd name="T0" fmla="*/ 42 w 51"/>
                <a:gd name="T1" fmla="*/ 792 h 792"/>
                <a:gd name="T2" fmla="*/ 42 w 51"/>
                <a:gd name="T3" fmla="*/ 792 h 792"/>
                <a:gd name="T4" fmla="*/ 44 w 51"/>
                <a:gd name="T5" fmla="*/ 594 h 792"/>
                <a:gd name="T6" fmla="*/ 45 w 51"/>
                <a:gd name="T7" fmla="*/ 395 h 792"/>
                <a:gd name="T8" fmla="*/ 47 w 51"/>
                <a:gd name="T9" fmla="*/ 196 h 792"/>
                <a:gd name="T10" fmla="*/ 51 w 51"/>
                <a:gd name="T11" fmla="*/ 0 h 792"/>
                <a:gd name="T12" fmla="*/ 12 w 51"/>
                <a:gd name="T13" fmla="*/ 0 h 792"/>
                <a:gd name="T14" fmla="*/ 8 w 51"/>
                <a:gd name="T15" fmla="*/ 196 h 792"/>
                <a:gd name="T16" fmla="*/ 3 w 51"/>
                <a:gd name="T17" fmla="*/ 395 h 792"/>
                <a:gd name="T18" fmla="*/ 2 w 51"/>
                <a:gd name="T19" fmla="*/ 594 h 792"/>
                <a:gd name="T20" fmla="*/ 0 w 51"/>
                <a:gd name="T21" fmla="*/ 792 h 792"/>
                <a:gd name="T22" fmla="*/ 0 w 51"/>
                <a:gd name="T23" fmla="*/ 792 h 792"/>
                <a:gd name="T24" fmla="*/ 42 w 51"/>
                <a:gd name="T25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792">
                  <a:moveTo>
                    <a:pt x="42" y="792"/>
                  </a:moveTo>
                  <a:lnTo>
                    <a:pt x="42" y="792"/>
                  </a:lnTo>
                  <a:lnTo>
                    <a:pt x="44" y="594"/>
                  </a:lnTo>
                  <a:lnTo>
                    <a:pt x="45" y="395"/>
                  </a:lnTo>
                  <a:lnTo>
                    <a:pt x="47" y="196"/>
                  </a:lnTo>
                  <a:lnTo>
                    <a:pt x="51" y="0"/>
                  </a:lnTo>
                  <a:lnTo>
                    <a:pt x="12" y="0"/>
                  </a:lnTo>
                  <a:lnTo>
                    <a:pt x="8" y="196"/>
                  </a:lnTo>
                  <a:lnTo>
                    <a:pt x="3" y="395"/>
                  </a:lnTo>
                  <a:lnTo>
                    <a:pt x="2" y="594"/>
                  </a:lnTo>
                  <a:lnTo>
                    <a:pt x="0" y="792"/>
                  </a:lnTo>
                  <a:lnTo>
                    <a:pt x="42" y="7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098" y="4844"/>
              <a:ext cx="75" cy="182"/>
            </a:xfrm>
            <a:custGeom>
              <a:avLst/>
              <a:gdLst>
                <a:gd name="T0" fmla="*/ 0 w 149"/>
                <a:gd name="T1" fmla="*/ 364 h 364"/>
                <a:gd name="T2" fmla="*/ 0 w 149"/>
                <a:gd name="T3" fmla="*/ 364 h 364"/>
                <a:gd name="T4" fmla="*/ 40 w 149"/>
                <a:gd name="T5" fmla="*/ 356 h 364"/>
                <a:gd name="T6" fmla="*/ 73 w 149"/>
                <a:gd name="T7" fmla="*/ 336 h 364"/>
                <a:gd name="T8" fmla="*/ 100 w 149"/>
                <a:gd name="T9" fmla="*/ 305 h 364"/>
                <a:gd name="T10" fmla="*/ 119 w 149"/>
                <a:gd name="T11" fmla="*/ 264 h 364"/>
                <a:gd name="T12" fmla="*/ 133 w 149"/>
                <a:gd name="T13" fmla="*/ 212 h 364"/>
                <a:gd name="T14" fmla="*/ 142 w 149"/>
                <a:gd name="T15" fmla="*/ 152 h 364"/>
                <a:gd name="T16" fmla="*/ 146 w 149"/>
                <a:gd name="T17" fmla="*/ 80 h 364"/>
                <a:gd name="T18" fmla="*/ 149 w 149"/>
                <a:gd name="T19" fmla="*/ 0 h 364"/>
                <a:gd name="T20" fmla="*/ 107 w 149"/>
                <a:gd name="T21" fmla="*/ 0 h 364"/>
                <a:gd name="T22" fmla="*/ 107 w 149"/>
                <a:gd name="T23" fmla="*/ 80 h 364"/>
                <a:gd name="T24" fmla="*/ 103 w 149"/>
                <a:gd name="T25" fmla="*/ 149 h 364"/>
                <a:gd name="T26" fmla="*/ 94 w 149"/>
                <a:gd name="T27" fmla="*/ 207 h 364"/>
                <a:gd name="T28" fmla="*/ 80 w 149"/>
                <a:gd name="T29" fmla="*/ 253 h 364"/>
                <a:gd name="T30" fmla="*/ 64 w 149"/>
                <a:gd name="T31" fmla="*/ 289 h 364"/>
                <a:gd name="T32" fmla="*/ 46 w 149"/>
                <a:gd name="T33" fmla="*/ 312 h 364"/>
                <a:gd name="T34" fmla="*/ 25 w 149"/>
                <a:gd name="T35" fmla="*/ 324 h 364"/>
                <a:gd name="T36" fmla="*/ 0 w 149"/>
                <a:gd name="T37" fmla="*/ 327 h 364"/>
                <a:gd name="T38" fmla="*/ 0 w 149"/>
                <a:gd name="T39" fmla="*/ 327 h 364"/>
                <a:gd name="T40" fmla="*/ 0 w 149"/>
                <a:gd name="T41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64">
                  <a:moveTo>
                    <a:pt x="0" y="364"/>
                  </a:moveTo>
                  <a:lnTo>
                    <a:pt x="0" y="364"/>
                  </a:lnTo>
                  <a:lnTo>
                    <a:pt x="40" y="356"/>
                  </a:lnTo>
                  <a:lnTo>
                    <a:pt x="73" y="336"/>
                  </a:lnTo>
                  <a:lnTo>
                    <a:pt x="100" y="305"/>
                  </a:lnTo>
                  <a:lnTo>
                    <a:pt x="119" y="264"/>
                  </a:lnTo>
                  <a:lnTo>
                    <a:pt x="133" y="212"/>
                  </a:lnTo>
                  <a:lnTo>
                    <a:pt x="142" y="152"/>
                  </a:lnTo>
                  <a:lnTo>
                    <a:pt x="146" y="80"/>
                  </a:lnTo>
                  <a:lnTo>
                    <a:pt x="149" y="0"/>
                  </a:lnTo>
                  <a:lnTo>
                    <a:pt x="107" y="0"/>
                  </a:lnTo>
                  <a:lnTo>
                    <a:pt x="107" y="80"/>
                  </a:lnTo>
                  <a:lnTo>
                    <a:pt x="103" y="149"/>
                  </a:lnTo>
                  <a:lnTo>
                    <a:pt x="94" y="207"/>
                  </a:lnTo>
                  <a:lnTo>
                    <a:pt x="80" y="253"/>
                  </a:lnTo>
                  <a:lnTo>
                    <a:pt x="64" y="289"/>
                  </a:lnTo>
                  <a:lnTo>
                    <a:pt x="46" y="312"/>
                  </a:lnTo>
                  <a:lnTo>
                    <a:pt x="25" y="324"/>
                  </a:lnTo>
                  <a:lnTo>
                    <a:pt x="0" y="327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024" y="5007"/>
              <a:ext cx="74" cy="19"/>
            </a:xfrm>
            <a:custGeom>
              <a:avLst/>
              <a:gdLst>
                <a:gd name="T0" fmla="*/ 0 w 149"/>
                <a:gd name="T1" fmla="*/ 37 h 37"/>
                <a:gd name="T2" fmla="*/ 0 w 149"/>
                <a:gd name="T3" fmla="*/ 37 h 37"/>
                <a:gd name="T4" fmla="*/ 18 w 149"/>
                <a:gd name="T5" fmla="*/ 37 h 37"/>
                <a:gd name="T6" fmla="*/ 35 w 149"/>
                <a:gd name="T7" fmla="*/ 37 h 37"/>
                <a:gd name="T8" fmla="*/ 55 w 149"/>
                <a:gd name="T9" fmla="*/ 37 h 37"/>
                <a:gd name="T10" fmla="*/ 74 w 149"/>
                <a:gd name="T11" fmla="*/ 37 h 37"/>
                <a:gd name="T12" fmla="*/ 92 w 149"/>
                <a:gd name="T13" fmla="*/ 37 h 37"/>
                <a:gd name="T14" fmla="*/ 112 w 149"/>
                <a:gd name="T15" fmla="*/ 37 h 37"/>
                <a:gd name="T16" fmla="*/ 131 w 149"/>
                <a:gd name="T17" fmla="*/ 37 h 37"/>
                <a:gd name="T18" fmla="*/ 149 w 149"/>
                <a:gd name="T19" fmla="*/ 37 h 37"/>
                <a:gd name="T20" fmla="*/ 149 w 149"/>
                <a:gd name="T21" fmla="*/ 0 h 37"/>
                <a:gd name="T22" fmla="*/ 131 w 149"/>
                <a:gd name="T23" fmla="*/ 0 h 37"/>
                <a:gd name="T24" fmla="*/ 112 w 149"/>
                <a:gd name="T25" fmla="*/ 0 h 37"/>
                <a:gd name="T26" fmla="*/ 92 w 149"/>
                <a:gd name="T27" fmla="*/ 0 h 37"/>
                <a:gd name="T28" fmla="*/ 74 w 149"/>
                <a:gd name="T29" fmla="*/ 0 h 37"/>
                <a:gd name="T30" fmla="*/ 55 w 149"/>
                <a:gd name="T31" fmla="*/ 0 h 37"/>
                <a:gd name="T32" fmla="*/ 35 w 149"/>
                <a:gd name="T33" fmla="*/ 0 h 37"/>
                <a:gd name="T34" fmla="*/ 18 w 149"/>
                <a:gd name="T35" fmla="*/ 0 h 37"/>
                <a:gd name="T36" fmla="*/ 0 w 149"/>
                <a:gd name="T37" fmla="*/ 0 h 37"/>
                <a:gd name="T38" fmla="*/ 0 w 149"/>
                <a:gd name="T39" fmla="*/ 0 h 37"/>
                <a:gd name="T40" fmla="*/ 0 w 14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7">
                  <a:moveTo>
                    <a:pt x="0" y="37"/>
                  </a:moveTo>
                  <a:lnTo>
                    <a:pt x="0" y="37"/>
                  </a:lnTo>
                  <a:lnTo>
                    <a:pt x="18" y="37"/>
                  </a:lnTo>
                  <a:lnTo>
                    <a:pt x="35" y="37"/>
                  </a:lnTo>
                  <a:lnTo>
                    <a:pt x="55" y="37"/>
                  </a:lnTo>
                  <a:lnTo>
                    <a:pt x="74" y="37"/>
                  </a:lnTo>
                  <a:lnTo>
                    <a:pt x="92" y="37"/>
                  </a:lnTo>
                  <a:lnTo>
                    <a:pt x="112" y="37"/>
                  </a:lnTo>
                  <a:lnTo>
                    <a:pt x="131" y="37"/>
                  </a:lnTo>
                  <a:lnTo>
                    <a:pt x="149" y="37"/>
                  </a:lnTo>
                  <a:lnTo>
                    <a:pt x="149" y="0"/>
                  </a:lnTo>
                  <a:lnTo>
                    <a:pt x="131" y="0"/>
                  </a:lnTo>
                  <a:lnTo>
                    <a:pt x="112" y="0"/>
                  </a:lnTo>
                  <a:lnTo>
                    <a:pt x="92" y="0"/>
                  </a:lnTo>
                  <a:lnTo>
                    <a:pt x="74" y="0"/>
                  </a:lnTo>
                  <a:lnTo>
                    <a:pt x="55" y="0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963" y="4967"/>
              <a:ext cx="61" cy="59"/>
            </a:xfrm>
            <a:custGeom>
              <a:avLst/>
              <a:gdLst>
                <a:gd name="T0" fmla="*/ 0 w 121"/>
                <a:gd name="T1" fmla="*/ 11 h 119"/>
                <a:gd name="T2" fmla="*/ 0 w 121"/>
                <a:gd name="T3" fmla="*/ 11 h 119"/>
                <a:gd name="T4" fmla="*/ 9 w 121"/>
                <a:gd name="T5" fmla="*/ 31 h 119"/>
                <a:gd name="T6" fmla="*/ 19 w 121"/>
                <a:gd name="T7" fmla="*/ 50 h 119"/>
                <a:gd name="T8" fmla="*/ 31 w 121"/>
                <a:gd name="T9" fmla="*/ 67 h 119"/>
                <a:gd name="T10" fmla="*/ 46 w 121"/>
                <a:gd name="T11" fmla="*/ 85 h 119"/>
                <a:gd name="T12" fmla="*/ 62 w 121"/>
                <a:gd name="T13" fmla="*/ 98 h 119"/>
                <a:gd name="T14" fmla="*/ 80 w 121"/>
                <a:gd name="T15" fmla="*/ 108 h 119"/>
                <a:gd name="T16" fmla="*/ 101 w 121"/>
                <a:gd name="T17" fmla="*/ 116 h 119"/>
                <a:gd name="T18" fmla="*/ 121 w 121"/>
                <a:gd name="T19" fmla="*/ 119 h 119"/>
                <a:gd name="T20" fmla="*/ 121 w 121"/>
                <a:gd name="T21" fmla="*/ 82 h 119"/>
                <a:gd name="T22" fmla="*/ 110 w 121"/>
                <a:gd name="T23" fmla="*/ 82 h 119"/>
                <a:gd name="T24" fmla="*/ 98 w 121"/>
                <a:gd name="T25" fmla="*/ 77 h 119"/>
                <a:gd name="T26" fmla="*/ 86 w 121"/>
                <a:gd name="T27" fmla="*/ 71 h 119"/>
                <a:gd name="T28" fmla="*/ 76 w 121"/>
                <a:gd name="T29" fmla="*/ 61 h 119"/>
                <a:gd name="T30" fmla="*/ 64 w 121"/>
                <a:gd name="T31" fmla="*/ 49 h 119"/>
                <a:gd name="T32" fmla="*/ 55 w 121"/>
                <a:gd name="T33" fmla="*/ 34 h 119"/>
                <a:gd name="T34" fmla="*/ 45 w 121"/>
                <a:gd name="T35" fmla="*/ 17 h 119"/>
                <a:gd name="T36" fmla="*/ 39 w 121"/>
                <a:gd name="T37" fmla="*/ 0 h 119"/>
                <a:gd name="T38" fmla="*/ 39 w 121"/>
                <a:gd name="T39" fmla="*/ 0 h 119"/>
                <a:gd name="T40" fmla="*/ 0 w 121"/>
                <a:gd name="T41" fmla="*/ 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19">
                  <a:moveTo>
                    <a:pt x="0" y="11"/>
                  </a:moveTo>
                  <a:lnTo>
                    <a:pt x="0" y="11"/>
                  </a:lnTo>
                  <a:lnTo>
                    <a:pt x="9" y="31"/>
                  </a:lnTo>
                  <a:lnTo>
                    <a:pt x="19" y="50"/>
                  </a:lnTo>
                  <a:lnTo>
                    <a:pt x="31" y="67"/>
                  </a:lnTo>
                  <a:lnTo>
                    <a:pt x="46" y="85"/>
                  </a:lnTo>
                  <a:lnTo>
                    <a:pt x="62" y="98"/>
                  </a:lnTo>
                  <a:lnTo>
                    <a:pt x="80" y="108"/>
                  </a:lnTo>
                  <a:lnTo>
                    <a:pt x="101" y="116"/>
                  </a:lnTo>
                  <a:lnTo>
                    <a:pt x="121" y="119"/>
                  </a:lnTo>
                  <a:lnTo>
                    <a:pt x="121" y="82"/>
                  </a:lnTo>
                  <a:lnTo>
                    <a:pt x="110" y="82"/>
                  </a:lnTo>
                  <a:lnTo>
                    <a:pt x="98" y="77"/>
                  </a:lnTo>
                  <a:lnTo>
                    <a:pt x="86" y="71"/>
                  </a:lnTo>
                  <a:lnTo>
                    <a:pt x="76" y="61"/>
                  </a:lnTo>
                  <a:lnTo>
                    <a:pt x="64" y="49"/>
                  </a:lnTo>
                  <a:lnTo>
                    <a:pt x="55" y="34"/>
                  </a:lnTo>
                  <a:lnTo>
                    <a:pt x="45" y="17"/>
                  </a:lnTo>
                  <a:lnTo>
                    <a:pt x="3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950" y="4862"/>
              <a:ext cx="33" cy="110"/>
            </a:xfrm>
            <a:custGeom>
              <a:avLst/>
              <a:gdLst>
                <a:gd name="T0" fmla="*/ 0 w 66"/>
                <a:gd name="T1" fmla="*/ 0 h 219"/>
                <a:gd name="T2" fmla="*/ 0 w 66"/>
                <a:gd name="T3" fmla="*/ 0 h 219"/>
                <a:gd name="T4" fmla="*/ 3 w 66"/>
                <a:gd name="T5" fmla="*/ 65 h 219"/>
                <a:gd name="T6" fmla="*/ 6 w 66"/>
                <a:gd name="T7" fmla="*/ 121 h 219"/>
                <a:gd name="T8" fmla="*/ 13 w 66"/>
                <a:gd name="T9" fmla="*/ 170 h 219"/>
                <a:gd name="T10" fmla="*/ 27 w 66"/>
                <a:gd name="T11" fmla="*/ 219 h 219"/>
                <a:gd name="T12" fmla="*/ 66 w 66"/>
                <a:gd name="T13" fmla="*/ 208 h 219"/>
                <a:gd name="T14" fmla="*/ 52 w 66"/>
                <a:gd name="T15" fmla="*/ 165 h 219"/>
                <a:gd name="T16" fmla="*/ 45 w 66"/>
                <a:gd name="T17" fmla="*/ 119 h 219"/>
                <a:gd name="T18" fmla="*/ 42 w 66"/>
                <a:gd name="T19" fmla="*/ 65 h 219"/>
                <a:gd name="T20" fmla="*/ 42 w 66"/>
                <a:gd name="T21" fmla="*/ 0 h 219"/>
                <a:gd name="T22" fmla="*/ 42 w 66"/>
                <a:gd name="T23" fmla="*/ 0 h 219"/>
                <a:gd name="T24" fmla="*/ 0 w 66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219">
                  <a:moveTo>
                    <a:pt x="0" y="0"/>
                  </a:moveTo>
                  <a:lnTo>
                    <a:pt x="0" y="0"/>
                  </a:lnTo>
                  <a:lnTo>
                    <a:pt x="3" y="65"/>
                  </a:lnTo>
                  <a:lnTo>
                    <a:pt x="6" y="121"/>
                  </a:lnTo>
                  <a:lnTo>
                    <a:pt x="13" y="170"/>
                  </a:lnTo>
                  <a:lnTo>
                    <a:pt x="27" y="219"/>
                  </a:lnTo>
                  <a:lnTo>
                    <a:pt x="66" y="208"/>
                  </a:lnTo>
                  <a:lnTo>
                    <a:pt x="52" y="165"/>
                  </a:lnTo>
                  <a:lnTo>
                    <a:pt x="45" y="119"/>
                  </a:lnTo>
                  <a:lnTo>
                    <a:pt x="42" y="65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945" y="4462"/>
              <a:ext cx="26" cy="400"/>
            </a:xfrm>
            <a:custGeom>
              <a:avLst/>
              <a:gdLst>
                <a:gd name="T0" fmla="*/ 0 w 53"/>
                <a:gd name="T1" fmla="*/ 0 h 800"/>
                <a:gd name="T2" fmla="*/ 0 w 53"/>
                <a:gd name="T3" fmla="*/ 0 h 800"/>
                <a:gd name="T4" fmla="*/ 5 w 53"/>
                <a:gd name="T5" fmla="*/ 199 h 800"/>
                <a:gd name="T6" fmla="*/ 8 w 53"/>
                <a:gd name="T7" fmla="*/ 399 h 800"/>
                <a:gd name="T8" fmla="*/ 9 w 53"/>
                <a:gd name="T9" fmla="*/ 600 h 800"/>
                <a:gd name="T10" fmla="*/ 11 w 53"/>
                <a:gd name="T11" fmla="*/ 800 h 800"/>
                <a:gd name="T12" fmla="*/ 53 w 53"/>
                <a:gd name="T13" fmla="*/ 800 h 800"/>
                <a:gd name="T14" fmla="*/ 51 w 53"/>
                <a:gd name="T15" fmla="*/ 600 h 800"/>
                <a:gd name="T16" fmla="*/ 50 w 53"/>
                <a:gd name="T17" fmla="*/ 399 h 800"/>
                <a:gd name="T18" fmla="*/ 44 w 53"/>
                <a:gd name="T19" fmla="*/ 199 h 800"/>
                <a:gd name="T20" fmla="*/ 39 w 53"/>
                <a:gd name="T21" fmla="*/ 0 h 800"/>
                <a:gd name="T22" fmla="*/ 39 w 53"/>
                <a:gd name="T23" fmla="*/ 0 h 800"/>
                <a:gd name="T24" fmla="*/ 0 w 53"/>
                <a:gd name="T25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800">
                  <a:moveTo>
                    <a:pt x="0" y="0"/>
                  </a:moveTo>
                  <a:lnTo>
                    <a:pt x="0" y="0"/>
                  </a:lnTo>
                  <a:lnTo>
                    <a:pt x="5" y="199"/>
                  </a:lnTo>
                  <a:lnTo>
                    <a:pt x="8" y="399"/>
                  </a:lnTo>
                  <a:lnTo>
                    <a:pt x="9" y="600"/>
                  </a:lnTo>
                  <a:lnTo>
                    <a:pt x="11" y="800"/>
                  </a:lnTo>
                  <a:lnTo>
                    <a:pt x="53" y="800"/>
                  </a:lnTo>
                  <a:lnTo>
                    <a:pt x="51" y="600"/>
                  </a:lnTo>
                  <a:lnTo>
                    <a:pt x="50" y="399"/>
                  </a:lnTo>
                  <a:lnTo>
                    <a:pt x="44" y="199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926" y="4049"/>
              <a:ext cx="38" cy="413"/>
            </a:xfrm>
            <a:custGeom>
              <a:avLst/>
              <a:gdLst>
                <a:gd name="T0" fmla="*/ 0 w 76"/>
                <a:gd name="T1" fmla="*/ 18 h 827"/>
                <a:gd name="T2" fmla="*/ 0 w 76"/>
                <a:gd name="T3" fmla="*/ 18 h 827"/>
                <a:gd name="T4" fmla="*/ 12 w 76"/>
                <a:gd name="T5" fmla="*/ 221 h 827"/>
                <a:gd name="T6" fmla="*/ 23 w 76"/>
                <a:gd name="T7" fmla="*/ 422 h 827"/>
                <a:gd name="T8" fmla="*/ 32 w 76"/>
                <a:gd name="T9" fmla="*/ 625 h 827"/>
                <a:gd name="T10" fmla="*/ 37 w 76"/>
                <a:gd name="T11" fmla="*/ 827 h 827"/>
                <a:gd name="T12" fmla="*/ 76 w 76"/>
                <a:gd name="T13" fmla="*/ 827 h 827"/>
                <a:gd name="T14" fmla="*/ 70 w 76"/>
                <a:gd name="T15" fmla="*/ 625 h 827"/>
                <a:gd name="T16" fmla="*/ 61 w 76"/>
                <a:gd name="T17" fmla="*/ 422 h 827"/>
                <a:gd name="T18" fmla="*/ 51 w 76"/>
                <a:gd name="T19" fmla="*/ 221 h 827"/>
                <a:gd name="T20" fmla="*/ 39 w 76"/>
                <a:gd name="T21" fmla="*/ 18 h 827"/>
                <a:gd name="T22" fmla="*/ 39 w 76"/>
                <a:gd name="T23" fmla="*/ 18 h 827"/>
                <a:gd name="T24" fmla="*/ 39 w 76"/>
                <a:gd name="T25" fmla="*/ 18 h 827"/>
                <a:gd name="T26" fmla="*/ 33 w 76"/>
                <a:gd name="T27" fmla="*/ 4 h 827"/>
                <a:gd name="T28" fmla="*/ 20 w 76"/>
                <a:gd name="T29" fmla="*/ 0 h 827"/>
                <a:gd name="T30" fmla="*/ 6 w 76"/>
                <a:gd name="T31" fmla="*/ 4 h 827"/>
                <a:gd name="T32" fmla="*/ 0 w 76"/>
                <a:gd name="T33" fmla="*/ 18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27">
                  <a:moveTo>
                    <a:pt x="0" y="18"/>
                  </a:moveTo>
                  <a:lnTo>
                    <a:pt x="0" y="18"/>
                  </a:lnTo>
                  <a:lnTo>
                    <a:pt x="12" y="221"/>
                  </a:lnTo>
                  <a:lnTo>
                    <a:pt x="23" y="422"/>
                  </a:lnTo>
                  <a:lnTo>
                    <a:pt x="32" y="625"/>
                  </a:lnTo>
                  <a:lnTo>
                    <a:pt x="37" y="827"/>
                  </a:lnTo>
                  <a:lnTo>
                    <a:pt x="76" y="827"/>
                  </a:lnTo>
                  <a:lnTo>
                    <a:pt x="70" y="625"/>
                  </a:lnTo>
                  <a:lnTo>
                    <a:pt x="61" y="422"/>
                  </a:lnTo>
                  <a:lnTo>
                    <a:pt x="51" y="221"/>
                  </a:lnTo>
                  <a:lnTo>
                    <a:pt x="39" y="18"/>
                  </a:lnTo>
                  <a:lnTo>
                    <a:pt x="33" y="4"/>
                  </a:lnTo>
                  <a:lnTo>
                    <a:pt x="20" y="0"/>
                  </a:lnTo>
                  <a:lnTo>
                    <a:pt x="6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5910" y="3843"/>
              <a:ext cx="35" cy="215"/>
            </a:xfrm>
            <a:custGeom>
              <a:avLst/>
              <a:gdLst>
                <a:gd name="T0" fmla="*/ 20 w 72"/>
                <a:gd name="T1" fmla="*/ 0 h 430"/>
                <a:gd name="T2" fmla="*/ 0 w 72"/>
                <a:gd name="T3" fmla="*/ 18 h 430"/>
                <a:gd name="T4" fmla="*/ 6 w 72"/>
                <a:gd name="T5" fmla="*/ 121 h 430"/>
                <a:gd name="T6" fmla="*/ 15 w 72"/>
                <a:gd name="T7" fmla="*/ 225 h 430"/>
                <a:gd name="T8" fmla="*/ 24 w 72"/>
                <a:gd name="T9" fmla="*/ 328 h 430"/>
                <a:gd name="T10" fmla="*/ 33 w 72"/>
                <a:gd name="T11" fmla="*/ 430 h 430"/>
                <a:gd name="T12" fmla="*/ 72 w 72"/>
                <a:gd name="T13" fmla="*/ 430 h 430"/>
                <a:gd name="T14" fmla="*/ 63 w 72"/>
                <a:gd name="T15" fmla="*/ 325 h 430"/>
                <a:gd name="T16" fmla="*/ 54 w 72"/>
                <a:gd name="T17" fmla="*/ 223 h 430"/>
                <a:gd name="T18" fmla="*/ 45 w 72"/>
                <a:gd name="T19" fmla="*/ 121 h 430"/>
                <a:gd name="T20" fmla="*/ 39 w 72"/>
                <a:gd name="T21" fmla="*/ 18 h 430"/>
                <a:gd name="T22" fmla="*/ 20 w 72"/>
                <a:gd name="T23" fmla="*/ 37 h 430"/>
                <a:gd name="T24" fmla="*/ 39 w 72"/>
                <a:gd name="T25" fmla="*/ 18 h 430"/>
                <a:gd name="T26" fmla="*/ 33 w 72"/>
                <a:gd name="T27" fmla="*/ 5 h 430"/>
                <a:gd name="T28" fmla="*/ 20 w 72"/>
                <a:gd name="T29" fmla="*/ 1 h 430"/>
                <a:gd name="T30" fmla="*/ 6 w 72"/>
                <a:gd name="T31" fmla="*/ 5 h 430"/>
                <a:gd name="T32" fmla="*/ 0 w 72"/>
                <a:gd name="T33" fmla="*/ 18 h 430"/>
                <a:gd name="T34" fmla="*/ 20 w 72"/>
                <a:gd name="T35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430">
                  <a:moveTo>
                    <a:pt x="20" y="0"/>
                  </a:moveTo>
                  <a:lnTo>
                    <a:pt x="0" y="18"/>
                  </a:lnTo>
                  <a:lnTo>
                    <a:pt x="6" y="121"/>
                  </a:lnTo>
                  <a:lnTo>
                    <a:pt x="15" y="225"/>
                  </a:lnTo>
                  <a:lnTo>
                    <a:pt x="24" y="328"/>
                  </a:lnTo>
                  <a:lnTo>
                    <a:pt x="33" y="430"/>
                  </a:lnTo>
                  <a:lnTo>
                    <a:pt x="72" y="430"/>
                  </a:lnTo>
                  <a:lnTo>
                    <a:pt x="63" y="325"/>
                  </a:lnTo>
                  <a:lnTo>
                    <a:pt x="54" y="223"/>
                  </a:lnTo>
                  <a:lnTo>
                    <a:pt x="45" y="121"/>
                  </a:lnTo>
                  <a:lnTo>
                    <a:pt x="39" y="18"/>
                  </a:lnTo>
                  <a:lnTo>
                    <a:pt x="20" y="37"/>
                  </a:lnTo>
                  <a:lnTo>
                    <a:pt x="39" y="18"/>
                  </a:lnTo>
                  <a:lnTo>
                    <a:pt x="33" y="5"/>
                  </a:lnTo>
                  <a:lnTo>
                    <a:pt x="20" y="1"/>
                  </a:lnTo>
                  <a:lnTo>
                    <a:pt x="6" y="5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5919" y="3843"/>
              <a:ext cx="291" cy="20"/>
            </a:xfrm>
            <a:custGeom>
              <a:avLst/>
              <a:gdLst>
                <a:gd name="T0" fmla="*/ 580 w 582"/>
                <a:gd name="T1" fmla="*/ 21 h 39"/>
                <a:gd name="T2" fmla="*/ 561 w 582"/>
                <a:gd name="T3" fmla="*/ 2 h 39"/>
                <a:gd name="T4" fmla="*/ 0 w 582"/>
                <a:gd name="T5" fmla="*/ 0 h 39"/>
                <a:gd name="T6" fmla="*/ 0 w 582"/>
                <a:gd name="T7" fmla="*/ 37 h 39"/>
                <a:gd name="T8" fmla="*/ 561 w 582"/>
                <a:gd name="T9" fmla="*/ 39 h 39"/>
                <a:gd name="T10" fmla="*/ 541 w 582"/>
                <a:gd name="T11" fmla="*/ 21 h 39"/>
                <a:gd name="T12" fmla="*/ 561 w 582"/>
                <a:gd name="T13" fmla="*/ 39 h 39"/>
                <a:gd name="T14" fmla="*/ 576 w 582"/>
                <a:gd name="T15" fmla="*/ 34 h 39"/>
                <a:gd name="T16" fmla="*/ 582 w 582"/>
                <a:gd name="T17" fmla="*/ 21 h 39"/>
                <a:gd name="T18" fmla="*/ 576 w 582"/>
                <a:gd name="T19" fmla="*/ 8 h 39"/>
                <a:gd name="T20" fmla="*/ 561 w 582"/>
                <a:gd name="T21" fmla="*/ 2 h 39"/>
                <a:gd name="T22" fmla="*/ 580 w 582"/>
                <a:gd name="T2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2" h="39">
                  <a:moveTo>
                    <a:pt x="580" y="21"/>
                  </a:moveTo>
                  <a:lnTo>
                    <a:pt x="561" y="2"/>
                  </a:lnTo>
                  <a:lnTo>
                    <a:pt x="0" y="0"/>
                  </a:lnTo>
                  <a:lnTo>
                    <a:pt x="0" y="37"/>
                  </a:lnTo>
                  <a:lnTo>
                    <a:pt x="561" y="39"/>
                  </a:lnTo>
                  <a:lnTo>
                    <a:pt x="541" y="21"/>
                  </a:lnTo>
                  <a:lnTo>
                    <a:pt x="561" y="39"/>
                  </a:lnTo>
                  <a:lnTo>
                    <a:pt x="576" y="34"/>
                  </a:lnTo>
                  <a:lnTo>
                    <a:pt x="582" y="21"/>
                  </a:lnTo>
                  <a:lnTo>
                    <a:pt x="576" y="8"/>
                  </a:lnTo>
                  <a:lnTo>
                    <a:pt x="561" y="2"/>
                  </a:lnTo>
                  <a:lnTo>
                    <a:pt x="58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5803" y="3179"/>
              <a:ext cx="91" cy="384"/>
            </a:xfrm>
            <a:custGeom>
              <a:avLst/>
              <a:gdLst>
                <a:gd name="T0" fmla="*/ 31 w 182"/>
                <a:gd name="T1" fmla="*/ 4 h 770"/>
                <a:gd name="T2" fmla="*/ 0 w 182"/>
                <a:gd name="T3" fmla="*/ 20 h 770"/>
                <a:gd name="T4" fmla="*/ 19 w 182"/>
                <a:gd name="T5" fmla="*/ 117 h 770"/>
                <a:gd name="T6" fmla="*/ 39 w 182"/>
                <a:gd name="T7" fmla="*/ 215 h 770"/>
                <a:gd name="T8" fmla="*/ 58 w 182"/>
                <a:gd name="T9" fmla="*/ 310 h 770"/>
                <a:gd name="T10" fmla="*/ 76 w 182"/>
                <a:gd name="T11" fmla="*/ 405 h 770"/>
                <a:gd name="T12" fmla="*/ 94 w 182"/>
                <a:gd name="T13" fmla="*/ 498 h 770"/>
                <a:gd name="T14" fmla="*/ 112 w 182"/>
                <a:gd name="T15" fmla="*/ 591 h 770"/>
                <a:gd name="T16" fmla="*/ 128 w 182"/>
                <a:gd name="T17" fmla="*/ 682 h 770"/>
                <a:gd name="T18" fmla="*/ 143 w 182"/>
                <a:gd name="T19" fmla="*/ 770 h 770"/>
                <a:gd name="T20" fmla="*/ 182 w 182"/>
                <a:gd name="T21" fmla="*/ 767 h 770"/>
                <a:gd name="T22" fmla="*/ 167 w 182"/>
                <a:gd name="T23" fmla="*/ 676 h 770"/>
                <a:gd name="T24" fmla="*/ 151 w 182"/>
                <a:gd name="T25" fmla="*/ 585 h 770"/>
                <a:gd name="T26" fmla="*/ 133 w 182"/>
                <a:gd name="T27" fmla="*/ 493 h 770"/>
                <a:gd name="T28" fmla="*/ 115 w 182"/>
                <a:gd name="T29" fmla="*/ 400 h 770"/>
                <a:gd name="T30" fmla="*/ 97 w 182"/>
                <a:gd name="T31" fmla="*/ 305 h 770"/>
                <a:gd name="T32" fmla="*/ 78 w 182"/>
                <a:gd name="T33" fmla="*/ 210 h 770"/>
                <a:gd name="T34" fmla="*/ 58 w 182"/>
                <a:gd name="T35" fmla="*/ 112 h 770"/>
                <a:gd name="T36" fmla="*/ 39 w 182"/>
                <a:gd name="T37" fmla="*/ 15 h 770"/>
                <a:gd name="T38" fmla="*/ 7 w 182"/>
                <a:gd name="T39" fmla="*/ 30 h 770"/>
                <a:gd name="T40" fmla="*/ 39 w 182"/>
                <a:gd name="T41" fmla="*/ 15 h 770"/>
                <a:gd name="T42" fmla="*/ 31 w 182"/>
                <a:gd name="T43" fmla="*/ 3 h 770"/>
                <a:gd name="T44" fmla="*/ 18 w 182"/>
                <a:gd name="T45" fmla="*/ 0 h 770"/>
                <a:gd name="T46" fmla="*/ 4 w 182"/>
                <a:gd name="T47" fmla="*/ 7 h 770"/>
                <a:gd name="T48" fmla="*/ 0 w 182"/>
                <a:gd name="T49" fmla="*/ 20 h 770"/>
                <a:gd name="T50" fmla="*/ 31 w 182"/>
                <a:gd name="T51" fmla="*/ 4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2" h="770">
                  <a:moveTo>
                    <a:pt x="31" y="4"/>
                  </a:moveTo>
                  <a:lnTo>
                    <a:pt x="0" y="20"/>
                  </a:lnTo>
                  <a:lnTo>
                    <a:pt x="19" y="117"/>
                  </a:lnTo>
                  <a:lnTo>
                    <a:pt x="39" y="215"/>
                  </a:lnTo>
                  <a:lnTo>
                    <a:pt x="58" y="310"/>
                  </a:lnTo>
                  <a:lnTo>
                    <a:pt x="76" y="405"/>
                  </a:lnTo>
                  <a:lnTo>
                    <a:pt x="94" y="498"/>
                  </a:lnTo>
                  <a:lnTo>
                    <a:pt x="112" y="591"/>
                  </a:lnTo>
                  <a:lnTo>
                    <a:pt x="128" y="682"/>
                  </a:lnTo>
                  <a:lnTo>
                    <a:pt x="143" y="770"/>
                  </a:lnTo>
                  <a:lnTo>
                    <a:pt x="182" y="767"/>
                  </a:lnTo>
                  <a:lnTo>
                    <a:pt x="167" y="676"/>
                  </a:lnTo>
                  <a:lnTo>
                    <a:pt x="151" y="585"/>
                  </a:lnTo>
                  <a:lnTo>
                    <a:pt x="133" y="493"/>
                  </a:lnTo>
                  <a:lnTo>
                    <a:pt x="115" y="400"/>
                  </a:lnTo>
                  <a:lnTo>
                    <a:pt x="97" y="305"/>
                  </a:lnTo>
                  <a:lnTo>
                    <a:pt x="78" y="210"/>
                  </a:lnTo>
                  <a:lnTo>
                    <a:pt x="58" y="112"/>
                  </a:lnTo>
                  <a:lnTo>
                    <a:pt x="39" y="15"/>
                  </a:lnTo>
                  <a:lnTo>
                    <a:pt x="7" y="30"/>
                  </a:lnTo>
                  <a:lnTo>
                    <a:pt x="39" y="15"/>
                  </a:lnTo>
                  <a:lnTo>
                    <a:pt x="31" y="3"/>
                  </a:lnTo>
                  <a:lnTo>
                    <a:pt x="18" y="0"/>
                  </a:lnTo>
                  <a:lnTo>
                    <a:pt x="4" y="7"/>
                  </a:lnTo>
                  <a:lnTo>
                    <a:pt x="0" y="2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5807" y="3181"/>
              <a:ext cx="132" cy="79"/>
            </a:xfrm>
            <a:custGeom>
              <a:avLst/>
              <a:gdLst>
                <a:gd name="T0" fmla="*/ 265 w 265"/>
                <a:gd name="T1" fmla="*/ 124 h 158"/>
                <a:gd name="T2" fmla="*/ 265 w 265"/>
                <a:gd name="T3" fmla="*/ 124 h 158"/>
                <a:gd name="T4" fmla="*/ 250 w 265"/>
                <a:gd name="T5" fmla="*/ 119 h 158"/>
                <a:gd name="T6" fmla="*/ 235 w 265"/>
                <a:gd name="T7" fmla="*/ 115 h 158"/>
                <a:gd name="T8" fmla="*/ 221 w 265"/>
                <a:gd name="T9" fmla="*/ 108 h 158"/>
                <a:gd name="T10" fmla="*/ 206 w 265"/>
                <a:gd name="T11" fmla="*/ 102 h 158"/>
                <a:gd name="T12" fmla="*/ 190 w 265"/>
                <a:gd name="T13" fmla="*/ 95 h 158"/>
                <a:gd name="T14" fmla="*/ 175 w 265"/>
                <a:gd name="T15" fmla="*/ 88 h 158"/>
                <a:gd name="T16" fmla="*/ 159 w 265"/>
                <a:gd name="T17" fmla="*/ 81 h 158"/>
                <a:gd name="T18" fmla="*/ 145 w 265"/>
                <a:gd name="T19" fmla="*/ 74 h 158"/>
                <a:gd name="T20" fmla="*/ 130 w 265"/>
                <a:gd name="T21" fmla="*/ 66 h 158"/>
                <a:gd name="T22" fmla="*/ 114 w 265"/>
                <a:gd name="T23" fmla="*/ 57 h 158"/>
                <a:gd name="T24" fmla="*/ 99 w 265"/>
                <a:gd name="T25" fmla="*/ 49 h 158"/>
                <a:gd name="T26" fmla="*/ 85 w 265"/>
                <a:gd name="T27" fmla="*/ 38 h 158"/>
                <a:gd name="T28" fmla="*/ 69 w 265"/>
                <a:gd name="T29" fmla="*/ 29 h 158"/>
                <a:gd name="T30" fmla="*/ 54 w 265"/>
                <a:gd name="T31" fmla="*/ 20 h 158"/>
                <a:gd name="T32" fmla="*/ 39 w 265"/>
                <a:gd name="T33" fmla="*/ 11 h 158"/>
                <a:gd name="T34" fmla="*/ 24 w 265"/>
                <a:gd name="T35" fmla="*/ 0 h 158"/>
                <a:gd name="T36" fmla="*/ 0 w 265"/>
                <a:gd name="T37" fmla="*/ 26 h 158"/>
                <a:gd name="T38" fmla="*/ 15 w 265"/>
                <a:gd name="T39" fmla="*/ 37 h 158"/>
                <a:gd name="T40" fmla="*/ 30 w 265"/>
                <a:gd name="T41" fmla="*/ 49 h 158"/>
                <a:gd name="T42" fmla="*/ 48 w 265"/>
                <a:gd name="T43" fmla="*/ 58 h 158"/>
                <a:gd name="T44" fmla="*/ 62 w 265"/>
                <a:gd name="T45" fmla="*/ 67 h 158"/>
                <a:gd name="T46" fmla="*/ 78 w 265"/>
                <a:gd name="T47" fmla="*/ 78 h 158"/>
                <a:gd name="T48" fmla="*/ 93 w 265"/>
                <a:gd name="T49" fmla="*/ 86 h 158"/>
                <a:gd name="T50" fmla="*/ 109 w 265"/>
                <a:gd name="T51" fmla="*/ 95 h 158"/>
                <a:gd name="T52" fmla="*/ 124 w 265"/>
                <a:gd name="T53" fmla="*/ 103 h 158"/>
                <a:gd name="T54" fmla="*/ 141 w 265"/>
                <a:gd name="T55" fmla="*/ 112 h 158"/>
                <a:gd name="T56" fmla="*/ 157 w 265"/>
                <a:gd name="T57" fmla="*/ 120 h 158"/>
                <a:gd name="T58" fmla="*/ 172 w 265"/>
                <a:gd name="T59" fmla="*/ 127 h 158"/>
                <a:gd name="T60" fmla="*/ 188 w 265"/>
                <a:gd name="T61" fmla="*/ 133 h 158"/>
                <a:gd name="T62" fmla="*/ 203 w 265"/>
                <a:gd name="T63" fmla="*/ 140 h 158"/>
                <a:gd name="T64" fmla="*/ 220 w 265"/>
                <a:gd name="T65" fmla="*/ 146 h 158"/>
                <a:gd name="T66" fmla="*/ 238 w 265"/>
                <a:gd name="T67" fmla="*/ 153 h 158"/>
                <a:gd name="T68" fmla="*/ 253 w 265"/>
                <a:gd name="T69" fmla="*/ 158 h 158"/>
                <a:gd name="T70" fmla="*/ 253 w 265"/>
                <a:gd name="T71" fmla="*/ 158 h 158"/>
                <a:gd name="T72" fmla="*/ 265 w 265"/>
                <a:gd name="T73" fmla="*/ 12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5" h="158">
                  <a:moveTo>
                    <a:pt x="265" y="124"/>
                  </a:moveTo>
                  <a:lnTo>
                    <a:pt x="265" y="124"/>
                  </a:lnTo>
                  <a:lnTo>
                    <a:pt x="250" y="119"/>
                  </a:lnTo>
                  <a:lnTo>
                    <a:pt x="235" y="115"/>
                  </a:lnTo>
                  <a:lnTo>
                    <a:pt x="221" y="108"/>
                  </a:lnTo>
                  <a:lnTo>
                    <a:pt x="206" y="102"/>
                  </a:lnTo>
                  <a:lnTo>
                    <a:pt x="190" y="95"/>
                  </a:lnTo>
                  <a:lnTo>
                    <a:pt x="175" y="88"/>
                  </a:lnTo>
                  <a:lnTo>
                    <a:pt x="159" y="81"/>
                  </a:lnTo>
                  <a:lnTo>
                    <a:pt x="145" y="74"/>
                  </a:lnTo>
                  <a:lnTo>
                    <a:pt x="130" y="66"/>
                  </a:lnTo>
                  <a:lnTo>
                    <a:pt x="114" y="57"/>
                  </a:lnTo>
                  <a:lnTo>
                    <a:pt x="99" y="49"/>
                  </a:lnTo>
                  <a:lnTo>
                    <a:pt x="85" y="38"/>
                  </a:lnTo>
                  <a:lnTo>
                    <a:pt x="69" y="29"/>
                  </a:lnTo>
                  <a:lnTo>
                    <a:pt x="54" y="20"/>
                  </a:lnTo>
                  <a:lnTo>
                    <a:pt x="39" y="11"/>
                  </a:lnTo>
                  <a:lnTo>
                    <a:pt x="24" y="0"/>
                  </a:lnTo>
                  <a:lnTo>
                    <a:pt x="0" y="26"/>
                  </a:lnTo>
                  <a:lnTo>
                    <a:pt x="15" y="37"/>
                  </a:lnTo>
                  <a:lnTo>
                    <a:pt x="30" y="49"/>
                  </a:lnTo>
                  <a:lnTo>
                    <a:pt x="48" y="58"/>
                  </a:lnTo>
                  <a:lnTo>
                    <a:pt x="62" y="67"/>
                  </a:lnTo>
                  <a:lnTo>
                    <a:pt x="78" y="78"/>
                  </a:lnTo>
                  <a:lnTo>
                    <a:pt x="93" y="86"/>
                  </a:lnTo>
                  <a:lnTo>
                    <a:pt x="109" y="95"/>
                  </a:lnTo>
                  <a:lnTo>
                    <a:pt x="124" y="103"/>
                  </a:lnTo>
                  <a:lnTo>
                    <a:pt x="141" y="112"/>
                  </a:lnTo>
                  <a:lnTo>
                    <a:pt x="157" y="120"/>
                  </a:lnTo>
                  <a:lnTo>
                    <a:pt x="172" y="127"/>
                  </a:lnTo>
                  <a:lnTo>
                    <a:pt x="188" y="133"/>
                  </a:lnTo>
                  <a:lnTo>
                    <a:pt x="203" y="140"/>
                  </a:lnTo>
                  <a:lnTo>
                    <a:pt x="220" y="146"/>
                  </a:lnTo>
                  <a:lnTo>
                    <a:pt x="238" y="153"/>
                  </a:lnTo>
                  <a:lnTo>
                    <a:pt x="253" y="158"/>
                  </a:lnTo>
                  <a:lnTo>
                    <a:pt x="265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5933" y="3243"/>
              <a:ext cx="128" cy="35"/>
            </a:xfrm>
            <a:custGeom>
              <a:avLst/>
              <a:gdLst>
                <a:gd name="T0" fmla="*/ 256 w 256"/>
                <a:gd name="T1" fmla="*/ 34 h 71"/>
                <a:gd name="T2" fmla="*/ 256 w 256"/>
                <a:gd name="T3" fmla="*/ 34 h 71"/>
                <a:gd name="T4" fmla="*/ 240 w 256"/>
                <a:gd name="T5" fmla="*/ 34 h 71"/>
                <a:gd name="T6" fmla="*/ 225 w 256"/>
                <a:gd name="T7" fmla="*/ 34 h 71"/>
                <a:gd name="T8" fmla="*/ 210 w 256"/>
                <a:gd name="T9" fmla="*/ 34 h 71"/>
                <a:gd name="T10" fmla="*/ 194 w 256"/>
                <a:gd name="T11" fmla="*/ 33 h 71"/>
                <a:gd name="T12" fmla="*/ 179 w 256"/>
                <a:gd name="T13" fmla="*/ 32 h 71"/>
                <a:gd name="T14" fmla="*/ 162 w 256"/>
                <a:gd name="T15" fmla="*/ 30 h 71"/>
                <a:gd name="T16" fmla="*/ 146 w 256"/>
                <a:gd name="T17" fmla="*/ 29 h 71"/>
                <a:gd name="T18" fmla="*/ 132 w 256"/>
                <a:gd name="T19" fmla="*/ 26 h 71"/>
                <a:gd name="T20" fmla="*/ 116 w 256"/>
                <a:gd name="T21" fmla="*/ 24 h 71"/>
                <a:gd name="T22" fmla="*/ 101 w 256"/>
                <a:gd name="T23" fmla="*/ 21 h 71"/>
                <a:gd name="T24" fmla="*/ 85 w 256"/>
                <a:gd name="T25" fmla="*/ 18 h 71"/>
                <a:gd name="T26" fmla="*/ 71 w 256"/>
                <a:gd name="T27" fmla="*/ 16 h 71"/>
                <a:gd name="T28" fmla="*/ 56 w 256"/>
                <a:gd name="T29" fmla="*/ 12 h 71"/>
                <a:gd name="T30" fmla="*/ 40 w 256"/>
                <a:gd name="T31" fmla="*/ 8 h 71"/>
                <a:gd name="T32" fmla="*/ 25 w 256"/>
                <a:gd name="T33" fmla="*/ 4 h 71"/>
                <a:gd name="T34" fmla="*/ 12 w 256"/>
                <a:gd name="T35" fmla="*/ 0 h 71"/>
                <a:gd name="T36" fmla="*/ 0 w 256"/>
                <a:gd name="T37" fmla="*/ 34 h 71"/>
                <a:gd name="T38" fmla="*/ 16 w 256"/>
                <a:gd name="T39" fmla="*/ 38 h 71"/>
                <a:gd name="T40" fmla="*/ 31 w 256"/>
                <a:gd name="T41" fmla="*/ 42 h 71"/>
                <a:gd name="T42" fmla="*/ 47 w 256"/>
                <a:gd name="T43" fmla="*/ 46 h 71"/>
                <a:gd name="T44" fmla="*/ 62 w 256"/>
                <a:gd name="T45" fmla="*/ 50 h 71"/>
                <a:gd name="T46" fmla="*/ 79 w 256"/>
                <a:gd name="T47" fmla="*/ 53 h 71"/>
                <a:gd name="T48" fmla="*/ 95 w 256"/>
                <a:gd name="T49" fmla="*/ 55 h 71"/>
                <a:gd name="T50" fmla="*/ 110 w 256"/>
                <a:gd name="T51" fmla="*/ 58 h 71"/>
                <a:gd name="T52" fmla="*/ 126 w 256"/>
                <a:gd name="T53" fmla="*/ 61 h 71"/>
                <a:gd name="T54" fmla="*/ 143 w 256"/>
                <a:gd name="T55" fmla="*/ 63 h 71"/>
                <a:gd name="T56" fmla="*/ 159 w 256"/>
                <a:gd name="T57" fmla="*/ 65 h 71"/>
                <a:gd name="T58" fmla="*/ 176 w 256"/>
                <a:gd name="T59" fmla="*/ 66 h 71"/>
                <a:gd name="T60" fmla="*/ 191 w 256"/>
                <a:gd name="T61" fmla="*/ 67 h 71"/>
                <a:gd name="T62" fmla="*/ 207 w 256"/>
                <a:gd name="T63" fmla="*/ 69 h 71"/>
                <a:gd name="T64" fmla="*/ 225 w 256"/>
                <a:gd name="T65" fmla="*/ 71 h 71"/>
                <a:gd name="T66" fmla="*/ 240 w 256"/>
                <a:gd name="T67" fmla="*/ 71 h 71"/>
                <a:gd name="T68" fmla="*/ 256 w 256"/>
                <a:gd name="T69" fmla="*/ 71 h 71"/>
                <a:gd name="T70" fmla="*/ 256 w 256"/>
                <a:gd name="T71" fmla="*/ 71 h 71"/>
                <a:gd name="T72" fmla="*/ 256 w 256"/>
                <a:gd name="T73" fmla="*/ 3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71">
                  <a:moveTo>
                    <a:pt x="256" y="34"/>
                  </a:moveTo>
                  <a:lnTo>
                    <a:pt x="256" y="34"/>
                  </a:lnTo>
                  <a:lnTo>
                    <a:pt x="240" y="34"/>
                  </a:lnTo>
                  <a:lnTo>
                    <a:pt x="225" y="34"/>
                  </a:lnTo>
                  <a:lnTo>
                    <a:pt x="210" y="34"/>
                  </a:lnTo>
                  <a:lnTo>
                    <a:pt x="194" y="33"/>
                  </a:lnTo>
                  <a:lnTo>
                    <a:pt x="179" y="32"/>
                  </a:lnTo>
                  <a:lnTo>
                    <a:pt x="162" y="30"/>
                  </a:lnTo>
                  <a:lnTo>
                    <a:pt x="146" y="29"/>
                  </a:lnTo>
                  <a:lnTo>
                    <a:pt x="132" y="26"/>
                  </a:lnTo>
                  <a:lnTo>
                    <a:pt x="116" y="24"/>
                  </a:lnTo>
                  <a:lnTo>
                    <a:pt x="101" y="21"/>
                  </a:lnTo>
                  <a:lnTo>
                    <a:pt x="85" y="18"/>
                  </a:lnTo>
                  <a:lnTo>
                    <a:pt x="71" y="16"/>
                  </a:lnTo>
                  <a:lnTo>
                    <a:pt x="56" y="12"/>
                  </a:lnTo>
                  <a:lnTo>
                    <a:pt x="40" y="8"/>
                  </a:lnTo>
                  <a:lnTo>
                    <a:pt x="25" y="4"/>
                  </a:lnTo>
                  <a:lnTo>
                    <a:pt x="12" y="0"/>
                  </a:lnTo>
                  <a:lnTo>
                    <a:pt x="0" y="34"/>
                  </a:lnTo>
                  <a:lnTo>
                    <a:pt x="16" y="38"/>
                  </a:lnTo>
                  <a:lnTo>
                    <a:pt x="31" y="42"/>
                  </a:lnTo>
                  <a:lnTo>
                    <a:pt x="47" y="46"/>
                  </a:lnTo>
                  <a:lnTo>
                    <a:pt x="62" y="50"/>
                  </a:lnTo>
                  <a:lnTo>
                    <a:pt x="79" y="53"/>
                  </a:lnTo>
                  <a:lnTo>
                    <a:pt x="95" y="55"/>
                  </a:lnTo>
                  <a:lnTo>
                    <a:pt x="110" y="58"/>
                  </a:lnTo>
                  <a:lnTo>
                    <a:pt x="126" y="61"/>
                  </a:lnTo>
                  <a:lnTo>
                    <a:pt x="143" y="63"/>
                  </a:lnTo>
                  <a:lnTo>
                    <a:pt x="159" y="65"/>
                  </a:lnTo>
                  <a:lnTo>
                    <a:pt x="176" y="66"/>
                  </a:lnTo>
                  <a:lnTo>
                    <a:pt x="191" y="67"/>
                  </a:lnTo>
                  <a:lnTo>
                    <a:pt x="207" y="69"/>
                  </a:lnTo>
                  <a:lnTo>
                    <a:pt x="225" y="71"/>
                  </a:lnTo>
                  <a:lnTo>
                    <a:pt x="240" y="71"/>
                  </a:lnTo>
                  <a:lnTo>
                    <a:pt x="256" y="71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061" y="3243"/>
              <a:ext cx="127" cy="35"/>
            </a:xfrm>
            <a:custGeom>
              <a:avLst/>
              <a:gdLst>
                <a:gd name="T0" fmla="*/ 242 w 254"/>
                <a:gd name="T1" fmla="*/ 0 h 70"/>
                <a:gd name="T2" fmla="*/ 242 w 254"/>
                <a:gd name="T3" fmla="*/ 0 h 70"/>
                <a:gd name="T4" fmla="*/ 229 w 254"/>
                <a:gd name="T5" fmla="*/ 4 h 70"/>
                <a:gd name="T6" fmla="*/ 212 w 254"/>
                <a:gd name="T7" fmla="*/ 8 h 70"/>
                <a:gd name="T8" fmla="*/ 197 w 254"/>
                <a:gd name="T9" fmla="*/ 12 h 70"/>
                <a:gd name="T10" fmla="*/ 181 w 254"/>
                <a:gd name="T11" fmla="*/ 15 h 70"/>
                <a:gd name="T12" fmla="*/ 166 w 254"/>
                <a:gd name="T13" fmla="*/ 19 h 70"/>
                <a:gd name="T14" fmla="*/ 152 w 254"/>
                <a:gd name="T15" fmla="*/ 21 h 70"/>
                <a:gd name="T16" fmla="*/ 138 w 254"/>
                <a:gd name="T17" fmla="*/ 24 h 70"/>
                <a:gd name="T18" fmla="*/ 123 w 254"/>
                <a:gd name="T19" fmla="*/ 25 h 70"/>
                <a:gd name="T20" fmla="*/ 106 w 254"/>
                <a:gd name="T21" fmla="*/ 28 h 70"/>
                <a:gd name="T22" fmla="*/ 91 w 254"/>
                <a:gd name="T23" fmla="*/ 29 h 70"/>
                <a:gd name="T24" fmla="*/ 75 w 254"/>
                <a:gd name="T25" fmla="*/ 31 h 70"/>
                <a:gd name="T26" fmla="*/ 60 w 254"/>
                <a:gd name="T27" fmla="*/ 32 h 70"/>
                <a:gd name="T28" fmla="*/ 45 w 254"/>
                <a:gd name="T29" fmla="*/ 33 h 70"/>
                <a:gd name="T30" fmla="*/ 30 w 254"/>
                <a:gd name="T31" fmla="*/ 33 h 70"/>
                <a:gd name="T32" fmla="*/ 15 w 254"/>
                <a:gd name="T33" fmla="*/ 33 h 70"/>
                <a:gd name="T34" fmla="*/ 0 w 254"/>
                <a:gd name="T35" fmla="*/ 33 h 70"/>
                <a:gd name="T36" fmla="*/ 0 w 254"/>
                <a:gd name="T37" fmla="*/ 70 h 70"/>
                <a:gd name="T38" fmla="*/ 15 w 254"/>
                <a:gd name="T39" fmla="*/ 70 h 70"/>
                <a:gd name="T40" fmla="*/ 30 w 254"/>
                <a:gd name="T41" fmla="*/ 70 h 70"/>
                <a:gd name="T42" fmla="*/ 48 w 254"/>
                <a:gd name="T43" fmla="*/ 68 h 70"/>
                <a:gd name="T44" fmla="*/ 63 w 254"/>
                <a:gd name="T45" fmla="*/ 66 h 70"/>
                <a:gd name="T46" fmla="*/ 78 w 254"/>
                <a:gd name="T47" fmla="*/ 65 h 70"/>
                <a:gd name="T48" fmla="*/ 94 w 254"/>
                <a:gd name="T49" fmla="*/ 64 h 70"/>
                <a:gd name="T50" fmla="*/ 109 w 254"/>
                <a:gd name="T51" fmla="*/ 62 h 70"/>
                <a:gd name="T52" fmla="*/ 126 w 254"/>
                <a:gd name="T53" fmla="*/ 60 h 70"/>
                <a:gd name="T54" fmla="*/ 141 w 254"/>
                <a:gd name="T55" fmla="*/ 58 h 70"/>
                <a:gd name="T56" fmla="*/ 158 w 254"/>
                <a:gd name="T57" fmla="*/ 56 h 70"/>
                <a:gd name="T58" fmla="*/ 175 w 254"/>
                <a:gd name="T59" fmla="*/ 53 h 70"/>
                <a:gd name="T60" fmla="*/ 190 w 254"/>
                <a:gd name="T61" fmla="*/ 49 h 70"/>
                <a:gd name="T62" fmla="*/ 206 w 254"/>
                <a:gd name="T63" fmla="*/ 46 h 70"/>
                <a:gd name="T64" fmla="*/ 221 w 254"/>
                <a:gd name="T65" fmla="*/ 43 h 70"/>
                <a:gd name="T66" fmla="*/ 238 w 254"/>
                <a:gd name="T67" fmla="*/ 39 h 70"/>
                <a:gd name="T68" fmla="*/ 254 w 254"/>
                <a:gd name="T69" fmla="*/ 35 h 70"/>
                <a:gd name="T70" fmla="*/ 254 w 254"/>
                <a:gd name="T71" fmla="*/ 35 h 70"/>
                <a:gd name="T72" fmla="*/ 242 w 254"/>
                <a:gd name="T7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70">
                  <a:moveTo>
                    <a:pt x="242" y="0"/>
                  </a:moveTo>
                  <a:lnTo>
                    <a:pt x="242" y="0"/>
                  </a:lnTo>
                  <a:lnTo>
                    <a:pt x="229" y="4"/>
                  </a:lnTo>
                  <a:lnTo>
                    <a:pt x="212" y="8"/>
                  </a:lnTo>
                  <a:lnTo>
                    <a:pt x="197" y="12"/>
                  </a:lnTo>
                  <a:lnTo>
                    <a:pt x="181" y="15"/>
                  </a:lnTo>
                  <a:lnTo>
                    <a:pt x="166" y="19"/>
                  </a:lnTo>
                  <a:lnTo>
                    <a:pt x="152" y="21"/>
                  </a:lnTo>
                  <a:lnTo>
                    <a:pt x="138" y="24"/>
                  </a:lnTo>
                  <a:lnTo>
                    <a:pt x="123" y="25"/>
                  </a:lnTo>
                  <a:lnTo>
                    <a:pt x="106" y="28"/>
                  </a:lnTo>
                  <a:lnTo>
                    <a:pt x="91" y="29"/>
                  </a:lnTo>
                  <a:lnTo>
                    <a:pt x="75" y="31"/>
                  </a:lnTo>
                  <a:lnTo>
                    <a:pt x="60" y="32"/>
                  </a:lnTo>
                  <a:lnTo>
                    <a:pt x="45" y="33"/>
                  </a:lnTo>
                  <a:lnTo>
                    <a:pt x="30" y="33"/>
                  </a:lnTo>
                  <a:lnTo>
                    <a:pt x="15" y="33"/>
                  </a:lnTo>
                  <a:lnTo>
                    <a:pt x="0" y="33"/>
                  </a:lnTo>
                  <a:lnTo>
                    <a:pt x="0" y="70"/>
                  </a:lnTo>
                  <a:lnTo>
                    <a:pt x="15" y="70"/>
                  </a:lnTo>
                  <a:lnTo>
                    <a:pt x="30" y="70"/>
                  </a:lnTo>
                  <a:lnTo>
                    <a:pt x="48" y="68"/>
                  </a:lnTo>
                  <a:lnTo>
                    <a:pt x="63" y="66"/>
                  </a:lnTo>
                  <a:lnTo>
                    <a:pt x="78" y="65"/>
                  </a:lnTo>
                  <a:lnTo>
                    <a:pt x="94" y="64"/>
                  </a:lnTo>
                  <a:lnTo>
                    <a:pt x="109" y="62"/>
                  </a:lnTo>
                  <a:lnTo>
                    <a:pt x="126" y="60"/>
                  </a:lnTo>
                  <a:lnTo>
                    <a:pt x="141" y="58"/>
                  </a:lnTo>
                  <a:lnTo>
                    <a:pt x="158" y="56"/>
                  </a:lnTo>
                  <a:lnTo>
                    <a:pt x="175" y="53"/>
                  </a:lnTo>
                  <a:lnTo>
                    <a:pt x="190" y="49"/>
                  </a:lnTo>
                  <a:lnTo>
                    <a:pt x="206" y="46"/>
                  </a:lnTo>
                  <a:lnTo>
                    <a:pt x="221" y="43"/>
                  </a:lnTo>
                  <a:lnTo>
                    <a:pt x="238" y="39"/>
                  </a:lnTo>
                  <a:lnTo>
                    <a:pt x="254" y="3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182" y="3179"/>
              <a:ext cx="140" cy="81"/>
            </a:xfrm>
            <a:custGeom>
              <a:avLst/>
              <a:gdLst>
                <a:gd name="T0" fmla="*/ 279 w 279"/>
                <a:gd name="T1" fmla="*/ 20 h 164"/>
                <a:gd name="T2" fmla="*/ 248 w 279"/>
                <a:gd name="T3" fmla="*/ 3 h 164"/>
                <a:gd name="T4" fmla="*/ 231 w 279"/>
                <a:gd name="T5" fmla="*/ 13 h 164"/>
                <a:gd name="T6" fmla="*/ 216 w 279"/>
                <a:gd name="T7" fmla="*/ 23 h 164"/>
                <a:gd name="T8" fmla="*/ 201 w 279"/>
                <a:gd name="T9" fmla="*/ 33 h 164"/>
                <a:gd name="T10" fmla="*/ 184 w 279"/>
                <a:gd name="T11" fmla="*/ 42 h 164"/>
                <a:gd name="T12" fmla="*/ 170 w 279"/>
                <a:gd name="T13" fmla="*/ 53 h 164"/>
                <a:gd name="T14" fmla="*/ 154 w 279"/>
                <a:gd name="T15" fmla="*/ 61 h 164"/>
                <a:gd name="T16" fmla="*/ 139 w 279"/>
                <a:gd name="T17" fmla="*/ 70 h 164"/>
                <a:gd name="T18" fmla="*/ 122 w 279"/>
                <a:gd name="T19" fmla="*/ 78 h 164"/>
                <a:gd name="T20" fmla="*/ 107 w 279"/>
                <a:gd name="T21" fmla="*/ 86 h 164"/>
                <a:gd name="T22" fmla="*/ 93 w 279"/>
                <a:gd name="T23" fmla="*/ 94 h 164"/>
                <a:gd name="T24" fmla="*/ 76 w 279"/>
                <a:gd name="T25" fmla="*/ 100 h 164"/>
                <a:gd name="T26" fmla="*/ 61 w 279"/>
                <a:gd name="T27" fmla="*/ 108 h 164"/>
                <a:gd name="T28" fmla="*/ 46 w 279"/>
                <a:gd name="T29" fmla="*/ 114 h 164"/>
                <a:gd name="T30" fmla="*/ 30 w 279"/>
                <a:gd name="T31" fmla="*/ 120 h 164"/>
                <a:gd name="T32" fmla="*/ 16 w 279"/>
                <a:gd name="T33" fmla="*/ 124 h 164"/>
                <a:gd name="T34" fmla="*/ 0 w 279"/>
                <a:gd name="T35" fmla="*/ 129 h 164"/>
                <a:gd name="T36" fmla="*/ 12 w 279"/>
                <a:gd name="T37" fmla="*/ 164 h 164"/>
                <a:gd name="T38" fmla="*/ 28 w 279"/>
                <a:gd name="T39" fmla="*/ 158 h 164"/>
                <a:gd name="T40" fmla="*/ 45 w 279"/>
                <a:gd name="T41" fmla="*/ 152 h 164"/>
                <a:gd name="T42" fmla="*/ 61 w 279"/>
                <a:gd name="T43" fmla="*/ 145 h 164"/>
                <a:gd name="T44" fmla="*/ 79 w 279"/>
                <a:gd name="T45" fmla="*/ 140 h 164"/>
                <a:gd name="T46" fmla="*/ 94 w 279"/>
                <a:gd name="T47" fmla="*/ 132 h 164"/>
                <a:gd name="T48" fmla="*/ 110 w 279"/>
                <a:gd name="T49" fmla="*/ 125 h 164"/>
                <a:gd name="T50" fmla="*/ 125 w 279"/>
                <a:gd name="T51" fmla="*/ 117 h 164"/>
                <a:gd name="T52" fmla="*/ 143 w 279"/>
                <a:gd name="T53" fmla="*/ 110 h 164"/>
                <a:gd name="T54" fmla="*/ 160 w 279"/>
                <a:gd name="T55" fmla="*/ 99 h 164"/>
                <a:gd name="T56" fmla="*/ 175 w 279"/>
                <a:gd name="T57" fmla="*/ 90 h 164"/>
                <a:gd name="T58" fmla="*/ 191 w 279"/>
                <a:gd name="T59" fmla="*/ 82 h 164"/>
                <a:gd name="T60" fmla="*/ 207 w 279"/>
                <a:gd name="T61" fmla="*/ 71 h 164"/>
                <a:gd name="T62" fmla="*/ 222 w 279"/>
                <a:gd name="T63" fmla="*/ 62 h 164"/>
                <a:gd name="T64" fmla="*/ 240 w 279"/>
                <a:gd name="T65" fmla="*/ 52 h 164"/>
                <a:gd name="T66" fmla="*/ 255 w 279"/>
                <a:gd name="T67" fmla="*/ 42 h 164"/>
                <a:gd name="T68" fmla="*/ 272 w 279"/>
                <a:gd name="T69" fmla="*/ 32 h 164"/>
                <a:gd name="T70" fmla="*/ 240 w 279"/>
                <a:gd name="T71" fmla="*/ 15 h 164"/>
                <a:gd name="T72" fmla="*/ 272 w 279"/>
                <a:gd name="T73" fmla="*/ 32 h 164"/>
                <a:gd name="T74" fmla="*/ 278 w 279"/>
                <a:gd name="T75" fmla="*/ 27 h 164"/>
                <a:gd name="T76" fmla="*/ 279 w 279"/>
                <a:gd name="T77" fmla="*/ 20 h 164"/>
                <a:gd name="T78" fmla="*/ 279 w 279"/>
                <a:gd name="T79" fmla="*/ 13 h 164"/>
                <a:gd name="T80" fmla="*/ 276 w 279"/>
                <a:gd name="T81" fmla="*/ 7 h 164"/>
                <a:gd name="T82" fmla="*/ 270 w 279"/>
                <a:gd name="T83" fmla="*/ 3 h 164"/>
                <a:gd name="T84" fmla="*/ 263 w 279"/>
                <a:gd name="T85" fmla="*/ 0 h 164"/>
                <a:gd name="T86" fmla="*/ 255 w 279"/>
                <a:gd name="T87" fmla="*/ 0 h 164"/>
                <a:gd name="T88" fmla="*/ 248 w 279"/>
                <a:gd name="T89" fmla="*/ 3 h 164"/>
                <a:gd name="T90" fmla="*/ 279 w 279"/>
                <a:gd name="T91" fmla="*/ 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9" h="164">
                  <a:moveTo>
                    <a:pt x="279" y="20"/>
                  </a:moveTo>
                  <a:lnTo>
                    <a:pt x="248" y="3"/>
                  </a:lnTo>
                  <a:lnTo>
                    <a:pt x="231" y="13"/>
                  </a:lnTo>
                  <a:lnTo>
                    <a:pt x="216" y="23"/>
                  </a:lnTo>
                  <a:lnTo>
                    <a:pt x="201" y="33"/>
                  </a:lnTo>
                  <a:lnTo>
                    <a:pt x="184" y="42"/>
                  </a:lnTo>
                  <a:lnTo>
                    <a:pt x="170" y="53"/>
                  </a:lnTo>
                  <a:lnTo>
                    <a:pt x="154" y="61"/>
                  </a:lnTo>
                  <a:lnTo>
                    <a:pt x="139" y="70"/>
                  </a:lnTo>
                  <a:lnTo>
                    <a:pt x="122" y="78"/>
                  </a:lnTo>
                  <a:lnTo>
                    <a:pt x="107" y="86"/>
                  </a:lnTo>
                  <a:lnTo>
                    <a:pt x="93" y="94"/>
                  </a:lnTo>
                  <a:lnTo>
                    <a:pt x="76" y="100"/>
                  </a:lnTo>
                  <a:lnTo>
                    <a:pt x="61" y="108"/>
                  </a:lnTo>
                  <a:lnTo>
                    <a:pt x="46" y="114"/>
                  </a:lnTo>
                  <a:lnTo>
                    <a:pt x="30" y="120"/>
                  </a:lnTo>
                  <a:lnTo>
                    <a:pt x="16" y="124"/>
                  </a:lnTo>
                  <a:lnTo>
                    <a:pt x="0" y="129"/>
                  </a:lnTo>
                  <a:lnTo>
                    <a:pt x="12" y="164"/>
                  </a:lnTo>
                  <a:lnTo>
                    <a:pt x="28" y="158"/>
                  </a:lnTo>
                  <a:lnTo>
                    <a:pt x="45" y="152"/>
                  </a:lnTo>
                  <a:lnTo>
                    <a:pt x="61" y="145"/>
                  </a:lnTo>
                  <a:lnTo>
                    <a:pt x="79" y="140"/>
                  </a:lnTo>
                  <a:lnTo>
                    <a:pt x="94" y="132"/>
                  </a:lnTo>
                  <a:lnTo>
                    <a:pt x="110" y="125"/>
                  </a:lnTo>
                  <a:lnTo>
                    <a:pt x="125" y="117"/>
                  </a:lnTo>
                  <a:lnTo>
                    <a:pt x="143" y="110"/>
                  </a:lnTo>
                  <a:lnTo>
                    <a:pt x="160" y="99"/>
                  </a:lnTo>
                  <a:lnTo>
                    <a:pt x="175" y="90"/>
                  </a:lnTo>
                  <a:lnTo>
                    <a:pt x="191" y="82"/>
                  </a:lnTo>
                  <a:lnTo>
                    <a:pt x="207" y="71"/>
                  </a:lnTo>
                  <a:lnTo>
                    <a:pt x="222" y="62"/>
                  </a:lnTo>
                  <a:lnTo>
                    <a:pt x="240" y="52"/>
                  </a:lnTo>
                  <a:lnTo>
                    <a:pt x="255" y="42"/>
                  </a:lnTo>
                  <a:lnTo>
                    <a:pt x="272" y="32"/>
                  </a:lnTo>
                  <a:lnTo>
                    <a:pt x="240" y="15"/>
                  </a:lnTo>
                  <a:lnTo>
                    <a:pt x="272" y="32"/>
                  </a:lnTo>
                  <a:lnTo>
                    <a:pt x="278" y="27"/>
                  </a:lnTo>
                  <a:lnTo>
                    <a:pt x="279" y="20"/>
                  </a:lnTo>
                  <a:lnTo>
                    <a:pt x="279" y="13"/>
                  </a:lnTo>
                  <a:lnTo>
                    <a:pt x="276" y="7"/>
                  </a:lnTo>
                  <a:lnTo>
                    <a:pt x="270" y="3"/>
                  </a:lnTo>
                  <a:lnTo>
                    <a:pt x="263" y="0"/>
                  </a:lnTo>
                  <a:lnTo>
                    <a:pt x="255" y="0"/>
                  </a:lnTo>
                  <a:lnTo>
                    <a:pt x="248" y="3"/>
                  </a:lnTo>
                  <a:lnTo>
                    <a:pt x="27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227" y="3186"/>
              <a:ext cx="95" cy="383"/>
            </a:xfrm>
            <a:custGeom>
              <a:avLst/>
              <a:gdLst>
                <a:gd name="T0" fmla="*/ 19 w 189"/>
                <a:gd name="T1" fmla="*/ 766 h 766"/>
                <a:gd name="T2" fmla="*/ 38 w 189"/>
                <a:gd name="T3" fmla="*/ 750 h 766"/>
                <a:gd name="T4" fmla="*/ 55 w 189"/>
                <a:gd name="T5" fmla="*/ 660 h 766"/>
                <a:gd name="T6" fmla="*/ 71 w 189"/>
                <a:gd name="T7" fmla="*/ 570 h 766"/>
                <a:gd name="T8" fmla="*/ 89 w 189"/>
                <a:gd name="T9" fmla="*/ 479 h 766"/>
                <a:gd name="T10" fmla="*/ 107 w 189"/>
                <a:gd name="T11" fmla="*/ 386 h 766"/>
                <a:gd name="T12" fmla="*/ 126 w 189"/>
                <a:gd name="T13" fmla="*/ 292 h 766"/>
                <a:gd name="T14" fmla="*/ 147 w 189"/>
                <a:gd name="T15" fmla="*/ 197 h 766"/>
                <a:gd name="T16" fmla="*/ 168 w 189"/>
                <a:gd name="T17" fmla="*/ 101 h 766"/>
                <a:gd name="T18" fmla="*/ 189 w 189"/>
                <a:gd name="T19" fmla="*/ 5 h 766"/>
                <a:gd name="T20" fmla="*/ 150 w 189"/>
                <a:gd name="T21" fmla="*/ 0 h 766"/>
                <a:gd name="T22" fmla="*/ 129 w 189"/>
                <a:gd name="T23" fmla="*/ 96 h 766"/>
                <a:gd name="T24" fmla="*/ 108 w 189"/>
                <a:gd name="T25" fmla="*/ 192 h 766"/>
                <a:gd name="T26" fmla="*/ 88 w 189"/>
                <a:gd name="T27" fmla="*/ 287 h 766"/>
                <a:gd name="T28" fmla="*/ 68 w 189"/>
                <a:gd name="T29" fmla="*/ 381 h 766"/>
                <a:gd name="T30" fmla="*/ 50 w 189"/>
                <a:gd name="T31" fmla="*/ 474 h 766"/>
                <a:gd name="T32" fmla="*/ 32 w 189"/>
                <a:gd name="T33" fmla="*/ 565 h 766"/>
                <a:gd name="T34" fmla="*/ 16 w 189"/>
                <a:gd name="T35" fmla="*/ 655 h 766"/>
                <a:gd name="T36" fmla="*/ 0 w 189"/>
                <a:gd name="T37" fmla="*/ 744 h 766"/>
                <a:gd name="T38" fmla="*/ 19 w 189"/>
                <a:gd name="T39" fmla="*/ 729 h 766"/>
                <a:gd name="T40" fmla="*/ 0 w 189"/>
                <a:gd name="T41" fmla="*/ 744 h 766"/>
                <a:gd name="T42" fmla="*/ 4 w 189"/>
                <a:gd name="T43" fmla="*/ 758 h 766"/>
                <a:gd name="T44" fmla="*/ 17 w 189"/>
                <a:gd name="T45" fmla="*/ 764 h 766"/>
                <a:gd name="T46" fmla="*/ 31 w 189"/>
                <a:gd name="T47" fmla="*/ 762 h 766"/>
                <a:gd name="T48" fmla="*/ 38 w 189"/>
                <a:gd name="T49" fmla="*/ 750 h 766"/>
                <a:gd name="T50" fmla="*/ 19 w 189"/>
                <a:gd name="T51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766">
                  <a:moveTo>
                    <a:pt x="19" y="766"/>
                  </a:moveTo>
                  <a:lnTo>
                    <a:pt x="38" y="750"/>
                  </a:lnTo>
                  <a:lnTo>
                    <a:pt x="55" y="660"/>
                  </a:lnTo>
                  <a:lnTo>
                    <a:pt x="71" y="570"/>
                  </a:lnTo>
                  <a:lnTo>
                    <a:pt x="89" y="479"/>
                  </a:lnTo>
                  <a:lnTo>
                    <a:pt x="107" y="386"/>
                  </a:lnTo>
                  <a:lnTo>
                    <a:pt x="126" y="292"/>
                  </a:lnTo>
                  <a:lnTo>
                    <a:pt x="147" y="197"/>
                  </a:lnTo>
                  <a:lnTo>
                    <a:pt x="168" y="101"/>
                  </a:lnTo>
                  <a:lnTo>
                    <a:pt x="189" y="5"/>
                  </a:lnTo>
                  <a:lnTo>
                    <a:pt x="150" y="0"/>
                  </a:lnTo>
                  <a:lnTo>
                    <a:pt x="129" y="96"/>
                  </a:lnTo>
                  <a:lnTo>
                    <a:pt x="108" y="192"/>
                  </a:lnTo>
                  <a:lnTo>
                    <a:pt x="88" y="287"/>
                  </a:lnTo>
                  <a:lnTo>
                    <a:pt x="68" y="381"/>
                  </a:lnTo>
                  <a:lnTo>
                    <a:pt x="50" y="474"/>
                  </a:lnTo>
                  <a:lnTo>
                    <a:pt x="32" y="565"/>
                  </a:lnTo>
                  <a:lnTo>
                    <a:pt x="16" y="655"/>
                  </a:lnTo>
                  <a:lnTo>
                    <a:pt x="0" y="744"/>
                  </a:lnTo>
                  <a:lnTo>
                    <a:pt x="19" y="729"/>
                  </a:lnTo>
                  <a:lnTo>
                    <a:pt x="0" y="744"/>
                  </a:lnTo>
                  <a:lnTo>
                    <a:pt x="4" y="758"/>
                  </a:lnTo>
                  <a:lnTo>
                    <a:pt x="17" y="764"/>
                  </a:lnTo>
                  <a:lnTo>
                    <a:pt x="31" y="762"/>
                  </a:lnTo>
                  <a:lnTo>
                    <a:pt x="38" y="750"/>
                  </a:lnTo>
                  <a:lnTo>
                    <a:pt x="19" y="7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877" y="3550"/>
              <a:ext cx="359" cy="21"/>
            </a:xfrm>
            <a:custGeom>
              <a:avLst/>
              <a:gdLst>
                <a:gd name="T0" fmla="*/ 38 w 719"/>
                <a:gd name="T1" fmla="*/ 22 h 40"/>
                <a:gd name="T2" fmla="*/ 19 w 719"/>
                <a:gd name="T3" fmla="*/ 40 h 40"/>
                <a:gd name="T4" fmla="*/ 719 w 719"/>
                <a:gd name="T5" fmla="*/ 37 h 40"/>
                <a:gd name="T6" fmla="*/ 719 w 719"/>
                <a:gd name="T7" fmla="*/ 0 h 40"/>
                <a:gd name="T8" fmla="*/ 19 w 719"/>
                <a:gd name="T9" fmla="*/ 4 h 40"/>
                <a:gd name="T10" fmla="*/ 0 w 719"/>
                <a:gd name="T11" fmla="*/ 22 h 40"/>
                <a:gd name="T12" fmla="*/ 19 w 719"/>
                <a:gd name="T13" fmla="*/ 4 h 40"/>
                <a:gd name="T14" fmla="*/ 4 w 719"/>
                <a:gd name="T15" fmla="*/ 9 h 40"/>
                <a:gd name="T16" fmla="*/ 0 w 719"/>
                <a:gd name="T17" fmla="*/ 22 h 40"/>
                <a:gd name="T18" fmla="*/ 4 w 719"/>
                <a:gd name="T19" fmla="*/ 35 h 40"/>
                <a:gd name="T20" fmla="*/ 19 w 719"/>
                <a:gd name="T21" fmla="*/ 40 h 40"/>
                <a:gd name="T22" fmla="*/ 38 w 719"/>
                <a:gd name="T23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9" h="40">
                  <a:moveTo>
                    <a:pt x="38" y="22"/>
                  </a:moveTo>
                  <a:lnTo>
                    <a:pt x="19" y="40"/>
                  </a:lnTo>
                  <a:lnTo>
                    <a:pt x="719" y="37"/>
                  </a:lnTo>
                  <a:lnTo>
                    <a:pt x="719" y="0"/>
                  </a:lnTo>
                  <a:lnTo>
                    <a:pt x="19" y="4"/>
                  </a:lnTo>
                  <a:lnTo>
                    <a:pt x="0" y="22"/>
                  </a:lnTo>
                  <a:lnTo>
                    <a:pt x="19" y="4"/>
                  </a:lnTo>
                  <a:lnTo>
                    <a:pt x="4" y="9"/>
                  </a:lnTo>
                  <a:lnTo>
                    <a:pt x="0" y="22"/>
                  </a:lnTo>
                  <a:lnTo>
                    <a:pt x="4" y="35"/>
                  </a:lnTo>
                  <a:lnTo>
                    <a:pt x="19" y="40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877" y="3562"/>
              <a:ext cx="29" cy="83"/>
            </a:xfrm>
            <a:custGeom>
              <a:avLst/>
              <a:gdLst>
                <a:gd name="T0" fmla="*/ 58 w 58"/>
                <a:gd name="T1" fmla="*/ 163 h 166"/>
                <a:gd name="T2" fmla="*/ 58 w 58"/>
                <a:gd name="T3" fmla="*/ 163 h 166"/>
                <a:gd name="T4" fmla="*/ 52 w 58"/>
                <a:gd name="T5" fmla="*/ 124 h 166"/>
                <a:gd name="T6" fmla="*/ 46 w 58"/>
                <a:gd name="T7" fmla="*/ 83 h 166"/>
                <a:gd name="T8" fmla="*/ 41 w 58"/>
                <a:gd name="T9" fmla="*/ 41 h 166"/>
                <a:gd name="T10" fmla="*/ 38 w 58"/>
                <a:gd name="T11" fmla="*/ 0 h 166"/>
                <a:gd name="T12" fmla="*/ 0 w 58"/>
                <a:gd name="T13" fmla="*/ 0 h 166"/>
                <a:gd name="T14" fmla="*/ 3 w 58"/>
                <a:gd name="T15" fmla="*/ 44 h 166"/>
                <a:gd name="T16" fmla="*/ 7 w 58"/>
                <a:gd name="T17" fmla="*/ 86 h 166"/>
                <a:gd name="T18" fmla="*/ 13 w 58"/>
                <a:gd name="T19" fmla="*/ 127 h 166"/>
                <a:gd name="T20" fmla="*/ 19 w 58"/>
                <a:gd name="T21" fmla="*/ 166 h 166"/>
                <a:gd name="T22" fmla="*/ 19 w 58"/>
                <a:gd name="T23" fmla="*/ 166 h 166"/>
                <a:gd name="T24" fmla="*/ 58 w 58"/>
                <a:gd name="T25" fmla="*/ 1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66">
                  <a:moveTo>
                    <a:pt x="58" y="163"/>
                  </a:moveTo>
                  <a:lnTo>
                    <a:pt x="58" y="163"/>
                  </a:lnTo>
                  <a:lnTo>
                    <a:pt x="52" y="124"/>
                  </a:lnTo>
                  <a:lnTo>
                    <a:pt x="46" y="83"/>
                  </a:lnTo>
                  <a:lnTo>
                    <a:pt x="41" y="41"/>
                  </a:lnTo>
                  <a:lnTo>
                    <a:pt x="38" y="0"/>
                  </a:lnTo>
                  <a:lnTo>
                    <a:pt x="0" y="0"/>
                  </a:lnTo>
                  <a:lnTo>
                    <a:pt x="3" y="44"/>
                  </a:lnTo>
                  <a:lnTo>
                    <a:pt x="7" y="86"/>
                  </a:lnTo>
                  <a:lnTo>
                    <a:pt x="13" y="127"/>
                  </a:lnTo>
                  <a:lnTo>
                    <a:pt x="19" y="166"/>
                  </a:lnTo>
                  <a:lnTo>
                    <a:pt x="58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887" y="3643"/>
              <a:ext cx="42" cy="209"/>
            </a:xfrm>
            <a:custGeom>
              <a:avLst/>
              <a:gdLst>
                <a:gd name="T0" fmla="*/ 85 w 85"/>
                <a:gd name="T1" fmla="*/ 416 h 418"/>
                <a:gd name="T2" fmla="*/ 79 w 85"/>
                <a:gd name="T3" fmla="*/ 364 h 418"/>
                <a:gd name="T4" fmla="*/ 73 w 85"/>
                <a:gd name="T5" fmla="*/ 313 h 418"/>
                <a:gd name="T6" fmla="*/ 69 w 85"/>
                <a:gd name="T7" fmla="*/ 260 h 418"/>
                <a:gd name="T8" fmla="*/ 63 w 85"/>
                <a:gd name="T9" fmla="*/ 207 h 418"/>
                <a:gd name="T10" fmla="*/ 57 w 85"/>
                <a:gd name="T11" fmla="*/ 156 h 418"/>
                <a:gd name="T12" fmla="*/ 51 w 85"/>
                <a:gd name="T13" fmla="*/ 103 h 418"/>
                <a:gd name="T14" fmla="*/ 45 w 85"/>
                <a:gd name="T15" fmla="*/ 52 h 418"/>
                <a:gd name="T16" fmla="*/ 39 w 85"/>
                <a:gd name="T17" fmla="*/ 0 h 418"/>
                <a:gd name="T18" fmla="*/ 0 w 85"/>
                <a:gd name="T19" fmla="*/ 3 h 418"/>
                <a:gd name="T20" fmla="*/ 6 w 85"/>
                <a:gd name="T21" fmla="*/ 54 h 418"/>
                <a:gd name="T22" fmla="*/ 12 w 85"/>
                <a:gd name="T23" fmla="*/ 106 h 418"/>
                <a:gd name="T24" fmla="*/ 18 w 85"/>
                <a:gd name="T25" fmla="*/ 159 h 418"/>
                <a:gd name="T26" fmla="*/ 24 w 85"/>
                <a:gd name="T27" fmla="*/ 210 h 418"/>
                <a:gd name="T28" fmla="*/ 30 w 85"/>
                <a:gd name="T29" fmla="*/ 263 h 418"/>
                <a:gd name="T30" fmla="*/ 34 w 85"/>
                <a:gd name="T31" fmla="*/ 315 h 418"/>
                <a:gd name="T32" fmla="*/ 40 w 85"/>
                <a:gd name="T33" fmla="*/ 367 h 418"/>
                <a:gd name="T34" fmla="*/ 46 w 85"/>
                <a:gd name="T35" fmla="*/ 418 h 418"/>
                <a:gd name="T36" fmla="*/ 85 w 85"/>
                <a:gd name="T37" fmla="*/ 41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418">
                  <a:moveTo>
                    <a:pt x="85" y="416"/>
                  </a:moveTo>
                  <a:lnTo>
                    <a:pt x="79" y="364"/>
                  </a:lnTo>
                  <a:lnTo>
                    <a:pt x="73" y="313"/>
                  </a:lnTo>
                  <a:lnTo>
                    <a:pt x="69" y="260"/>
                  </a:lnTo>
                  <a:lnTo>
                    <a:pt x="63" y="207"/>
                  </a:lnTo>
                  <a:lnTo>
                    <a:pt x="57" y="156"/>
                  </a:lnTo>
                  <a:lnTo>
                    <a:pt x="51" y="103"/>
                  </a:lnTo>
                  <a:lnTo>
                    <a:pt x="45" y="52"/>
                  </a:lnTo>
                  <a:lnTo>
                    <a:pt x="39" y="0"/>
                  </a:lnTo>
                  <a:lnTo>
                    <a:pt x="0" y="3"/>
                  </a:lnTo>
                  <a:lnTo>
                    <a:pt x="6" y="54"/>
                  </a:lnTo>
                  <a:lnTo>
                    <a:pt x="12" y="106"/>
                  </a:lnTo>
                  <a:lnTo>
                    <a:pt x="18" y="159"/>
                  </a:lnTo>
                  <a:lnTo>
                    <a:pt x="24" y="210"/>
                  </a:lnTo>
                  <a:lnTo>
                    <a:pt x="30" y="263"/>
                  </a:lnTo>
                  <a:lnTo>
                    <a:pt x="34" y="315"/>
                  </a:lnTo>
                  <a:lnTo>
                    <a:pt x="40" y="367"/>
                  </a:lnTo>
                  <a:lnTo>
                    <a:pt x="46" y="418"/>
                  </a:lnTo>
                  <a:lnTo>
                    <a:pt x="85" y="4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6216" y="3559"/>
              <a:ext cx="32" cy="81"/>
            </a:xfrm>
            <a:custGeom>
              <a:avLst/>
              <a:gdLst>
                <a:gd name="T0" fmla="*/ 38 w 62"/>
                <a:gd name="T1" fmla="*/ 162 h 162"/>
                <a:gd name="T2" fmla="*/ 38 w 62"/>
                <a:gd name="T3" fmla="*/ 162 h 162"/>
                <a:gd name="T4" fmla="*/ 43 w 62"/>
                <a:gd name="T5" fmla="*/ 122 h 162"/>
                <a:gd name="T6" fmla="*/ 50 w 62"/>
                <a:gd name="T7" fmla="*/ 84 h 162"/>
                <a:gd name="T8" fmla="*/ 56 w 62"/>
                <a:gd name="T9" fmla="*/ 42 h 162"/>
                <a:gd name="T10" fmla="*/ 62 w 62"/>
                <a:gd name="T11" fmla="*/ 2 h 162"/>
                <a:gd name="T12" fmla="*/ 24 w 62"/>
                <a:gd name="T13" fmla="*/ 0 h 162"/>
                <a:gd name="T14" fmla="*/ 18 w 62"/>
                <a:gd name="T15" fmla="*/ 39 h 162"/>
                <a:gd name="T16" fmla="*/ 12 w 62"/>
                <a:gd name="T17" fmla="*/ 79 h 162"/>
                <a:gd name="T18" fmla="*/ 4 w 62"/>
                <a:gd name="T19" fmla="*/ 120 h 162"/>
                <a:gd name="T20" fmla="*/ 0 w 62"/>
                <a:gd name="T21" fmla="*/ 159 h 162"/>
                <a:gd name="T22" fmla="*/ 0 w 62"/>
                <a:gd name="T23" fmla="*/ 159 h 162"/>
                <a:gd name="T24" fmla="*/ 38 w 62"/>
                <a:gd name="T2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62">
                  <a:moveTo>
                    <a:pt x="38" y="162"/>
                  </a:moveTo>
                  <a:lnTo>
                    <a:pt x="38" y="162"/>
                  </a:lnTo>
                  <a:lnTo>
                    <a:pt x="43" y="122"/>
                  </a:lnTo>
                  <a:lnTo>
                    <a:pt x="50" y="84"/>
                  </a:lnTo>
                  <a:lnTo>
                    <a:pt x="56" y="42"/>
                  </a:lnTo>
                  <a:lnTo>
                    <a:pt x="62" y="2"/>
                  </a:lnTo>
                  <a:lnTo>
                    <a:pt x="24" y="0"/>
                  </a:lnTo>
                  <a:lnTo>
                    <a:pt x="18" y="39"/>
                  </a:lnTo>
                  <a:lnTo>
                    <a:pt x="12" y="79"/>
                  </a:lnTo>
                  <a:lnTo>
                    <a:pt x="4" y="120"/>
                  </a:lnTo>
                  <a:lnTo>
                    <a:pt x="0" y="159"/>
                  </a:lnTo>
                  <a:lnTo>
                    <a:pt x="3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6189" y="3639"/>
              <a:ext cx="47" cy="232"/>
            </a:xfrm>
            <a:custGeom>
              <a:avLst/>
              <a:gdLst>
                <a:gd name="T0" fmla="*/ 39 w 92"/>
                <a:gd name="T1" fmla="*/ 466 h 466"/>
                <a:gd name="T2" fmla="*/ 45 w 92"/>
                <a:gd name="T3" fmla="*/ 408 h 466"/>
                <a:gd name="T4" fmla="*/ 51 w 92"/>
                <a:gd name="T5" fmla="*/ 351 h 466"/>
                <a:gd name="T6" fmla="*/ 57 w 92"/>
                <a:gd name="T7" fmla="*/ 293 h 466"/>
                <a:gd name="T8" fmla="*/ 64 w 92"/>
                <a:gd name="T9" fmla="*/ 235 h 466"/>
                <a:gd name="T10" fmla="*/ 70 w 92"/>
                <a:gd name="T11" fmla="*/ 177 h 466"/>
                <a:gd name="T12" fmla="*/ 78 w 92"/>
                <a:gd name="T13" fmla="*/ 119 h 466"/>
                <a:gd name="T14" fmla="*/ 85 w 92"/>
                <a:gd name="T15" fmla="*/ 61 h 466"/>
                <a:gd name="T16" fmla="*/ 92 w 92"/>
                <a:gd name="T17" fmla="*/ 3 h 466"/>
                <a:gd name="T18" fmla="*/ 54 w 92"/>
                <a:gd name="T19" fmla="*/ 0 h 466"/>
                <a:gd name="T20" fmla="*/ 46 w 92"/>
                <a:gd name="T21" fmla="*/ 58 h 466"/>
                <a:gd name="T22" fmla="*/ 39 w 92"/>
                <a:gd name="T23" fmla="*/ 116 h 466"/>
                <a:gd name="T24" fmla="*/ 31 w 92"/>
                <a:gd name="T25" fmla="*/ 174 h 466"/>
                <a:gd name="T26" fmla="*/ 25 w 92"/>
                <a:gd name="T27" fmla="*/ 232 h 466"/>
                <a:gd name="T28" fmla="*/ 18 w 92"/>
                <a:gd name="T29" fmla="*/ 290 h 466"/>
                <a:gd name="T30" fmla="*/ 12 w 92"/>
                <a:gd name="T31" fmla="*/ 348 h 466"/>
                <a:gd name="T32" fmla="*/ 6 w 92"/>
                <a:gd name="T33" fmla="*/ 405 h 466"/>
                <a:gd name="T34" fmla="*/ 0 w 92"/>
                <a:gd name="T35" fmla="*/ 463 h 466"/>
                <a:gd name="T36" fmla="*/ 39 w 92"/>
                <a:gd name="T3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466">
                  <a:moveTo>
                    <a:pt x="39" y="466"/>
                  </a:moveTo>
                  <a:lnTo>
                    <a:pt x="45" y="408"/>
                  </a:lnTo>
                  <a:lnTo>
                    <a:pt x="51" y="351"/>
                  </a:lnTo>
                  <a:lnTo>
                    <a:pt x="57" y="293"/>
                  </a:lnTo>
                  <a:lnTo>
                    <a:pt x="64" y="235"/>
                  </a:lnTo>
                  <a:lnTo>
                    <a:pt x="70" y="177"/>
                  </a:lnTo>
                  <a:lnTo>
                    <a:pt x="78" y="119"/>
                  </a:lnTo>
                  <a:lnTo>
                    <a:pt x="85" y="61"/>
                  </a:lnTo>
                  <a:lnTo>
                    <a:pt x="92" y="3"/>
                  </a:lnTo>
                  <a:lnTo>
                    <a:pt x="54" y="0"/>
                  </a:lnTo>
                  <a:lnTo>
                    <a:pt x="46" y="58"/>
                  </a:lnTo>
                  <a:lnTo>
                    <a:pt x="39" y="116"/>
                  </a:lnTo>
                  <a:lnTo>
                    <a:pt x="31" y="174"/>
                  </a:lnTo>
                  <a:lnTo>
                    <a:pt x="25" y="232"/>
                  </a:lnTo>
                  <a:lnTo>
                    <a:pt x="18" y="290"/>
                  </a:lnTo>
                  <a:lnTo>
                    <a:pt x="12" y="348"/>
                  </a:lnTo>
                  <a:lnTo>
                    <a:pt x="6" y="405"/>
                  </a:lnTo>
                  <a:lnTo>
                    <a:pt x="0" y="463"/>
                  </a:lnTo>
                  <a:lnTo>
                    <a:pt x="39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901" y="3687"/>
              <a:ext cx="314" cy="19"/>
            </a:xfrm>
            <a:custGeom>
              <a:avLst/>
              <a:gdLst>
                <a:gd name="T0" fmla="*/ 627 w 627"/>
                <a:gd name="T1" fmla="*/ 18 h 37"/>
                <a:gd name="T2" fmla="*/ 627 w 627"/>
                <a:gd name="T3" fmla="*/ 0 h 37"/>
                <a:gd name="T4" fmla="*/ 0 w 627"/>
                <a:gd name="T5" fmla="*/ 0 h 37"/>
                <a:gd name="T6" fmla="*/ 0 w 627"/>
                <a:gd name="T7" fmla="*/ 37 h 37"/>
                <a:gd name="T8" fmla="*/ 627 w 627"/>
                <a:gd name="T9" fmla="*/ 37 h 37"/>
                <a:gd name="T10" fmla="*/ 627 w 627"/>
                <a:gd name="T1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37">
                  <a:moveTo>
                    <a:pt x="627" y="18"/>
                  </a:moveTo>
                  <a:lnTo>
                    <a:pt x="627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627" y="37"/>
                  </a:lnTo>
                  <a:lnTo>
                    <a:pt x="62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956" y="2494"/>
              <a:ext cx="266" cy="659"/>
            </a:xfrm>
            <a:custGeom>
              <a:avLst/>
              <a:gdLst>
                <a:gd name="T0" fmla="*/ 1 w 531"/>
                <a:gd name="T1" fmla="*/ 921 h 1318"/>
                <a:gd name="T2" fmla="*/ 1 w 531"/>
                <a:gd name="T3" fmla="*/ 854 h 1318"/>
                <a:gd name="T4" fmla="*/ 10 w 531"/>
                <a:gd name="T5" fmla="*/ 771 h 1318"/>
                <a:gd name="T6" fmla="*/ 28 w 531"/>
                <a:gd name="T7" fmla="*/ 676 h 1318"/>
                <a:gd name="T8" fmla="*/ 49 w 531"/>
                <a:gd name="T9" fmla="*/ 599 h 1318"/>
                <a:gd name="T10" fmla="*/ 66 w 531"/>
                <a:gd name="T11" fmla="*/ 549 h 1318"/>
                <a:gd name="T12" fmla="*/ 82 w 531"/>
                <a:gd name="T13" fmla="*/ 502 h 1318"/>
                <a:gd name="T14" fmla="*/ 100 w 531"/>
                <a:gd name="T15" fmla="*/ 454 h 1318"/>
                <a:gd name="T16" fmla="*/ 118 w 531"/>
                <a:gd name="T17" fmla="*/ 410 h 1318"/>
                <a:gd name="T18" fmla="*/ 139 w 531"/>
                <a:gd name="T19" fmla="*/ 365 h 1318"/>
                <a:gd name="T20" fmla="*/ 160 w 531"/>
                <a:gd name="T21" fmla="*/ 324 h 1318"/>
                <a:gd name="T22" fmla="*/ 180 w 531"/>
                <a:gd name="T23" fmla="*/ 287 h 1318"/>
                <a:gd name="T24" fmla="*/ 206 w 531"/>
                <a:gd name="T25" fmla="*/ 251 h 1318"/>
                <a:gd name="T26" fmla="*/ 231 w 531"/>
                <a:gd name="T27" fmla="*/ 216 h 1318"/>
                <a:gd name="T28" fmla="*/ 255 w 531"/>
                <a:gd name="T29" fmla="*/ 183 h 1318"/>
                <a:gd name="T30" fmla="*/ 276 w 531"/>
                <a:gd name="T31" fmla="*/ 151 h 1318"/>
                <a:gd name="T32" fmla="*/ 295 w 531"/>
                <a:gd name="T33" fmla="*/ 122 h 1318"/>
                <a:gd name="T34" fmla="*/ 312 w 531"/>
                <a:gd name="T35" fmla="*/ 89 h 1318"/>
                <a:gd name="T36" fmla="*/ 327 w 531"/>
                <a:gd name="T37" fmla="*/ 56 h 1318"/>
                <a:gd name="T38" fmla="*/ 340 w 531"/>
                <a:gd name="T39" fmla="*/ 19 h 1318"/>
                <a:gd name="T40" fmla="*/ 355 w 531"/>
                <a:gd name="T41" fmla="*/ 14 h 1318"/>
                <a:gd name="T42" fmla="*/ 376 w 531"/>
                <a:gd name="T43" fmla="*/ 47 h 1318"/>
                <a:gd name="T44" fmla="*/ 400 w 531"/>
                <a:gd name="T45" fmla="*/ 91 h 1318"/>
                <a:gd name="T46" fmla="*/ 425 w 531"/>
                <a:gd name="T47" fmla="*/ 141 h 1318"/>
                <a:gd name="T48" fmla="*/ 452 w 531"/>
                <a:gd name="T49" fmla="*/ 200 h 1318"/>
                <a:gd name="T50" fmla="*/ 476 w 531"/>
                <a:gd name="T51" fmla="*/ 261 h 1318"/>
                <a:gd name="T52" fmla="*/ 497 w 531"/>
                <a:gd name="T53" fmla="*/ 320 h 1318"/>
                <a:gd name="T54" fmla="*/ 512 w 531"/>
                <a:gd name="T55" fmla="*/ 378 h 1318"/>
                <a:gd name="T56" fmla="*/ 527 w 531"/>
                <a:gd name="T57" fmla="*/ 461 h 1318"/>
                <a:gd name="T58" fmla="*/ 531 w 531"/>
                <a:gd name="T59" fmla="*/ 557 h 1318"/>
                <a:gd name="T60" fmla="*/ 521 w 531"/>
                <a:gd name="T61" fmla="*/ 624 h 1318"/>
                <a:gd name="T62" fmla="*/ 509 w 531"/>
                <a:gd name="T63" fmla="*/ 673 h 1318"/>
                <a:gd name="T64" fmla="*/ 494 w 531"/>
                <a:gd name="T65" fmla="*/ 718 h 1318"/>
                <a:gd name="T66" fmla="*/ 476 w 531"/>
                <a:gd name="T67" fmla="*/ 758 h 1318"/>
                <a:gd name="T68" fmla="*/ 461 w 531"/>
                <a:gd name="T69" fmla="*/ 785 h 1318"/>
                <a:gd name="T70" fmla="*/ 449 w 531"/>
                <a:gd name="T71" fmla="*/ 808 h 1318"/>
                <a:gd name="T72" fmla="*/ 437 w 531"/>
                <a:gd name="T73" fmla="*/ 833 h 1318"/>
                <a:gd name="T74" fmla="*/ 424 w 531"/>
                <a:gd name="T75" fmla="*/ 860 h 1318"/>
                <a:gd name="T76" fmla="*/ 410 w 531"/>
                <a:gd name="T77" fmla="*/ 892 h 1318"/>
                <a:gd name="T78" fmla="*/ 394 w 531"/>
                <a:gd name="T79" fmla="*/ 926 h 1318"/>
                <a:gd name="T80" fmla="*/ 377 w 531"/>
                <a:gd name="T81" fmla="*/ 965 h 1318"/>
                <a:gd name="T82" fmla="*/ 357 w 531"/>
                <a:gd name="T83" fmla="*/ 1005 h 1318"/>
                <a:gd name="T84" fmla="*/ 328 w 531"/>
                <a:gd name="T85" fmla="*/ 1066 h 1318"/>
                <a:gd name="T86" fmla="*/ 294 w 531"/>
                <a:gd name="T87" fmla="*/ 1144 h 1318"/>
                <a:gd name="T88" fmla="*/ 268 w 531"/>
                <a:gd name="T89" fmla="*/ 1218 h 1318"/>
                <a:gd name="T90" fmla="*/ 252 w 531"/>
                <a:gd name="T91" fmla="*/ 1285 h 1318"/>
                <a:gd name="T92" fmla="*/ 236 w 531"/>
                <a:gd name="T93" fmla="*/ 1313 h 1318"/>
                <a:gd name="T94" fmla="*/ 212 w 531"/>
                <a:gd name="T95" fmla="*/ 1299 h 1318"/>
                <a:gd name="T96" fmla="*/ 188 w 531"/>
                <a:gd name="T97" fmla="*/ 1284 h 1318"/>
                <a:gd name="T98" fmla="*/ 167 w 531"/>
                <a:gd name="T99" fmla="*/ 1265 h 1318"/>
                <a:gd name="T100" fmla="*/ 148 w 531"/>
                <a:gd name="T101" fmla="*/ 1247 h 1318"/>
                <a:gd name="T102" fmla="*/ 128 w 531"/>
                <a:gd name="T103" fmla="*/ 1226 h 1318"/>
                <a:gd name="T104" fmla="*/ 112 w 531"/>
                <a:gd name="T105" fmla="*/ 1204 h 1318"/>
                <a:gd name="T106" fmla="*/ 94 w 531"/>
                <a:gd name="T107" fmla="*/ 1182 h 1318"/>
                <a:gd name="T108" fmla="*/ 71 w 531"/>
                <a:gd name="T109" fmla="*/ 1148 h 1318"/>
                <a:gd name="T110" fmla="*/ 45 w 531"/>
                <a:gd name="T111" fmla="*/ 1099 h 1318"/>
                <a:gd name="T112" fmla="*/ 24 w 531"/>
                <a:gd name="T113" fmla="*/ 1044 h 1318"/>
                <a:gd name="T114" fmla="*/ 9 w 531"/>
                <a:gd name="T115" fmla="*/ 982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1" h="1318">
                  <a:moveTo>
                    <a:pt x="3" y="949"/>
                  </a:moveTo>
                  <a:lnTo>
                    <a:pt x="1" y="921"/>
                  </a:lnTo>
                  <a:lnTo>
                    <a:pt x="0" y="889"/>
                  </a:lnTo>
                  <a:lnTo>
                    <a:pt x="1" y="854"/>
                  </a:lnTo>
                  <a:lnTo>
                    <a:pt x="4" y="814"/>
                  </a:lnTo>
                  <a:lnTo>
                    <a:pt x="10" y="771"/>
                  </a:lnTo>
                  <a:lnTo>
                    <a:pt x="18" y="725"/>
                  </a:lnTo>
                  <a:lnTo>
                    <a:pt x="28" y="676"/>
                  </a:lnTo>
                  <a:lnTo>
                    <a:pt x="42" y="623"/>
                  </a:lnTo>
                  <a:lnTo>
                    <a:pt x="49" y="599"/>
                  </a:lnTo>
                  <a:lnTo>
                    <a:pt x="57" y="574"/>
                  </a:lnTo>
                  <a:lnTo>
                    <a:pt x="66" y="549"/>
                  </a:lnTo>
                  <a:lnTo>
                    <a:pt x="73" y="526"/>
                  </a:lnTo>
                  <a:lnTo>
                    <a:pt x="82" y="502"/>
                  </a:lnTo>
                  <a:lnTo>
                    <a:pt x="91" y="478"/>
                  </a:lnTo>
                  <a:lnTo>
                    <a:pt x="100" y="454"/>
                  </a:lnTo>
                  <a:lnTo>
                    <a:pt x="109" y="432"/>
                  </a:lnTo>
                  <a:lnTo>
                    <a:pt x="118" y="410"/>
                  </a:lnTo>
                  <a:lnTo>
                    <a:pt x="128" y="387"/>
                  </a:lnTo>
                  <a:lnTo>
                    <a:pt x="139" y="365"/>
                  </a:lnTo>
                  <a:lnTo>
                    <a:pt x="149" y="345"/>
                  </a:lnTo>
                  <a:lnTo>
                    <a:pt x="160" y="324"/>
                  </a:lnTo>
                  <a:lnTo>
                    <a:pt x="170" y="305"/>
                  </a:lnTo>
                  <a:lnTo>
                    <a:pt x="180" y="287"/>
                  </a:lnTo>
                  <a:lnTo>
                    <a:pt x="192" y="270"/>
                  </a:lnTo>
                  <a:lnTo>
                    <a:pt x="206" y="251"/>
                  </a:lnTo>
                  <a:lnTo>
                    <a:pt x="218" y="234"/>
                  </a:lnTo>
                  <a:lnTo>
                    <a:pt x="231" y="216"/>
                  </a:lnTo>
                  <a:lnTo>
                    <a:pt x="243" y="199"/>
                  </a:lnTo>
                  <a:lnTo>
                    <a:pt x="255" y="183"/>
                  </a:lnTo>
                  <a:lnTo>
                    <a:pt x="265" y="166"/>
                  </a:lnTo>
                  <a:lnTo>
                    <a:pt x="276" y="151"/>
                  </a:lnTo>
                  <a:lnTo>
                    <a:pt x="286" y="137"/>
                  </a:lnTo>
                  <a:lnTo>
                    <a:pt x="295" y="122"/>
                  </a:lnTo>
                  <a:lnTo>
                    <a:pt x="304" y="106"/>
                  </a:lnTo>
                  <a:lnTo>
                    <a:pt x="312" y="89"/>
                  </a:lnTo>
                  <a:lnTo>
                    <a:pt x="319" y="73"/>
                  </a:lnTo>
                  <a:lnTo>
                    <a:pt x="327" y="56"/>
                  </a:lnTo>
                  <a:lnTo>
                    <a:pt x="334" y="38"/>
                  </a:lnTo>
                  <a:lnTo>
                    <a:pt x="340" y="19"/>
                  </a:lnTo>
                  <a:lnTo>
                    <a:pt x="346" y="0"/>
                  </a:lnTo>
                  <a:lnTo>
                    <a:pt x="355" y="14"/>
                  </a:lnTo>
                  <a:lnTo>
                    <a:pt x="365" y="30"/>
                  </a:lnTo>
                  <a:lnTo>
                    <a:pt x="376" y="47"/>
                  </a:lnTo>
                  <a:lnTo>
                    <a:pt x="388" y="68"/>
                  </a:lnTo>
                  <a:lnTo>
                    <a:pt x="400" y="91"/>
                  </a:lnTo>
                  <a:lnTo>
                    <a:pt x="412" y="114"/>
                  </a:lnTo>
                  <a:lnTo>
                    <a:pt x="425" y="141"/>
                  </a:lnTo>
                  <a:lnTo>
                    <a:pt x="439" y="170"/>
                  </a:lnTo>
                  <a:lnTo>
                    <a:pt x="452" y="200"/>
                  </a:lnTo>
                  <a:lnTo>
                    <a:pt x="465" y="230"/>
                  </a:lnTo>
                  <a:lnTo>
                    <a:pt x="476" y="261"/>
                  </a:lnTo>
                  <a:lnTo>
                    <a:pt x="488" y="290"/>
                  </a:lnTo>
                  <a:lnTo>
                    <a:pt x="497" y="320"/>
                  </a:lnTo>
                  <a:lnTo>
                    <a:pt x="504" y="349"/>
                  </a:lnTo>
                  <a:lnTo>
                    <a:pt x="512" y="378"/>
                  </a:lnTo>
                  <a:lnTo>
                    <a:pt x="518" y="406"/>
                  </a:lnTo>
                  <a:lnTo>
                    <a:pt x="527" y="461"/>
                  </a:lnTo>
                  <a:lnTo>
                    <a:pt x="531" y="511"/>
                  </a:lnTo>
                  <a:lnTo>
                    <a:pt x="531" y="557"/>
                  </a:lnTo>
                  <a:lnTo>
                    <a:pt x="525" y="599"/>
                  </a:lnTo>
                  <a:lnTo>
                    <a:pt x="521" y="624"/>
                  </a:lnTo>
                  <a:lnTo>
                    <a:pt x="515" y="649"/>
                  </a:lnTo>
                  <a:lnTo>
                    <a:pt x="509" y="673"/>
                  </a:lnTo>
                  <a:lnTo>
                    <a:pt x="501" y="697"/>
                  </a:lnTo>
                  <a:lnTo>
                    <a:pt x="494" y="718"/>
                  </a:lnTo>
                  <a:lnTo>
                    <a:pt x="485" y="739"/>
                  </a:lnTo>
                  <a:lnTo>
                    <a:pt x="476" y="758"/>
                  </a:lnTo>
                  <a:lnTo>
                    <a:pt x="467" y="775"/>
                  </a:lnTo>
                  <a:lnTo>
                    <a:pt x="461" y="785"/>
                  </a:lnTo>
                  <a:lnTo>
                    <a:pt x="455" y="796"/>
                  </a:lnTo>
                  <a:lnTo>
                    <a:pt x="449" y="808"/>
                  </a:lnTo>
                  <a:lnTo>
                    <a:pt x="443" y="820"/>
                  </a:lnTo>
                  <a:lnTo>
                    <a:pt x="437" y="833"/>
                  </a:lnTo>
                  <a:lnTo>
                    <a:pt x="431" y="846"/>
                  </a:lnTo>
                  <a:lnTo>
                    <a:pt x="424" y="860"/>
                  </a:lnTo>
                  <a:lnTo>
                    <a:pt x="418" y="876"/>
                  </a:lnTo>
                  <a:lnTo>
                    <a:pt x="410" y="892"/>
                  </a:lnTo>
                  <a:lnTo>
                    <a:pt x="403" y="908"/>
                  </a:lnTo>
                  <a:lnTo>
                    <a:pt x="394" y="926"/>
                  </a:lnTo>
                  <a:lnTo>
                    <a:pt x="386" y="945"/>
                  </a:lnTo>
                  <a:lnTo>
                    <a:pt x="377" y="965"/>
                  </a:lnTo>
                  <a:lnTo>
                    <a:pt x="367" y="984"/>
                  </a:lnTo>
                  <a:lnTo>
                    <a:pt x="357" y="1005"/>
                  </a:lnTo>
                  <a:lnTo>
                    <a:pt x="346" y="1026"/>
                  </a:lnTo>
                  <a:lnTo>
                    <a:pt x="328" y="1066"/>
                  </a:lnTo>
                  <a:lnTo>
                    <a:pt x="310" y="1106"/>
                  </a:lnTo>
                  <a:lnTo>
                    <a:pt x="294" y="1144"/>
                  </a:lnTo>
                  <a:lnTo>
                    <a:pt x="280" y="1181"/>
                  </a:lnTo>
                  <a:lnTo>
                    <a:pt x="268" y="1218"/>
                  </a:lnTo>
                  <a:lnTo>
                    <a:pt x="260" y="1252"/>
                  </a:lnTo>
                  <a:lnTo>
                    <a:pt x="252" y="1285"/>
                  </a:lnTo>
                  <a:lnTo>
                    <a:pt x="249" y="1318"/>
                  </a:lnTo>
                  <a:lnTo>
                    <a:pt x="236" y="1313"/>
                  </a:lnTo>
                  <a:lnTo>
                    <a:pt x="224" y="1306"/>
                  </a:lnTo>
                  <a:lnTo>
                    <a:pt x="212" y="1299"/>
                  </a:lnTo>
                  <a:lnTo>
                    <a:pt x="200" y="1291"/>
                  </a:lnTo>
                  <a:lnTo>
                    <a:pt x="188" y="1284"/>
                  </a:lnTo>
                  <a:lnTo>
                    <a:pt x="177" y="1274"/>
                  </a:lnTo>
                  <a:lnTo>
                    <a:pt x="167" y="1265"/>
                  </a:lnTo>
                  <a:lnTo>
                    <a:pt x="157" y="1256"/>
                  </a:lnTo>
                  <a:lnTo>
                    <a:pt x="148" y="1247"/>
                  </a:lnTo>
                  <a:lnTo>
                    <a:pt x="137" y="1236"/>
                  </a:lnTo>
                  <a:lnTo>
                    <a:pt x="128" y="1226"/>
                  </a:lnTo>
                  <a:lnTo>
                    <a:pt x="119" y="1215"/>
                  </a:lnTo>
                  <a:lnTo>
                    <a:pt x="112" y="1204"/>
                  </a:lnTo>
                  <a:lnTo>
                    <a:pt x="103" y="1193"/>
                  </a:lnTo>
                  <a:lnTo>
                    <a:pt x="94" y="1182"/>
                  </a:lnTo>
                  <a:lnTo>
                    <a:pt x="86" y="1170"/>
                  </a:lnTo>
                  <a:lnTo>
                    <a:pt x="71" y="1148"/>
                  </a:lnTo>
                  <a:lnTo>
                    <a:pt x="58" y="1124"/>
                  </a:lnTo>
                  <a:lnTo>
                    <a:pt x="45" y="1099"/>
                  </a:lnTo>
                  <a:lnTo>
                    <a:pt x="34" y="1071"/>
                  </a:lnTo>
                  <a:lnTo>
                    <a:pt x="24" y="1044"/>
                  </a:lnTo>
                  <a:lnTo>
                    <a:pt x="16" y="1013"/>
                  </a:lnTo>
                  <a:lnTo>
                    <a:pt x="9" y="982"/>
                  </a:lnTo>
                  <a:lnTo>
                    <a:pt x="3" y="94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6165" y="2730"/>
              <a:ext cx="320" cy="441"/>
            </a:xfrm>
            <a:custGeom>
              <a:avLst/>
              <a:gdLst>
                <a:gd name="T0" fmla="*/ 553 w 640"/>
                <a:gd name="T1" fmla="*/ 585 h 881"/>
                <a:gd name="T2" fmla="*/ 531 w 640"/>
                <a:gd name="T3" fmla="*/ 599 h 881"/>
                <a:gd name="T4" fmla="*/ 500 w 640"/>
                <a:gd name="T5" fmla="*/ 615 h 881"/>
                <a:gd name="T6" fmla="*/ 462 w 640"/>
                <a:gd name="T7" fmla="*/ 632 h 881"/>
                <a:gd name="T8" fmla="*/ 423 w 640"/>
                <a:gd name="T9" fmla="*/ 651 h 881"/>
                <a:gd name="T10" fmla="*/ 385 w 640"/>
                <a:gd name="T11" fmla="*/ 669 h 881"/>
                <a:gd name="T12" fmla="*/ 347 w 640"/>
                <a:gd name="T13" fmla="*/ 689 h 881"/>
                <a:gd name="T14" fmla="*/ 312 w 640"/>
                <a:gd name="T15" fmla="*/ 706 h 881"/>
                <a:gd name="T16" fmla="*/ 280 w 640"/>
                <a:gd name="T17" fmla="*/ 719 h 881"/>
                <a:gd name="T18" fmla="*/ 249 w 640"/>
                <a:gd name="T19" fmla="*/ 732 h 881"/>
                <a:gd name="T20" fmla="*/ 210 w 640"/>
                <a:gd name="T21" fmla="*/ 750 h 881"/>
                <a:gd name="T22" fmla="*/ 164 w 640"/>
                <a:gd name="T23" fmla="*/ 773 h 881"/>
                <a:gd name="T24" fmla="*/ 116 w 640"/>
                <a:gd name="T25" fmla="*/ 800 h 881"/>
                <a:gd name="T26" fmla="*/ 74 w 640"/>
                <a:gd name="T27" fmla="*/ 825 h 881"/>
                <a:gd name="T28" fmla="*/ 40 w 640"/>
                <a:gd name="T29" fmla="*/ 847 h 881"/>
                <a:gd name="T30" fmla="*/ 13 w 640"/>
                <a:gd name="T31" fmla="*/ 870 h 881"/>
                <a:gd name="T32" fmla="*/ 0 w 640"/>
                <a:gd name="T33" fmla="*/ 877 h 881"/>
                <a:gd name="T34" fmla="*/ 4 w 640"/>
                <a:gd name="T35" fmla="*/ 863 h 881"/>
                <a:gd name="T36" fmla="*/ 4 w 640"/>
                <a:gd name="T37" fmla="*/ 856 h 881"/>
                <a:gd name="T38" fmla="*/ 0 w 640"/>
                <a:gd name="T39" fmla="*/ 855 h 881"/>
                <a:gd name="T40" fmla="*/ 1 w 640"/>
                <a:gd name="T41" fmla="*/ 844 h 881"/>
                <a:gd name="T42" fmla="*/ 6 w 640"/>
                <a:gd name="T43" fmla="*/ 827 h 881"/>
                <a:gd name="T44" fmla="*/ 16 w 640"/>
                <a:gd name="T45" fmla="*/ 798 h 881"/>
                <a:gd name="T46" fmla="*/ 38 w 640"/>
                <a:gd name="T47" fmla="*/ 747 h 881"/>
                <a:gd name="T48" fmla="*/ 73 w 640"/>
                <a:gd name="T49" fmla="*/ 689 h 881"/>
                <a:gd name="T50" fmla="*/ 118 w 640"/>
                <a:gd name="T51" fmla="*/ 626 h 881"/>
                <a:gd name="T52" fmla="*/ 171 w 640"/>
                <a:gd name="T53" fmla="*/ 564 h 881"/>
                <a:gd name="T54" fmla="*/ 218 w 640"/>
                <a:gd name="T55" fmla="*/ 515 h 881"/>
                <a:gd name="T56" fmla="*/ 258 w 640"/>
                <a:gd name="T57" fmla="*/ 477 h 881"/>
                <a:gd name="T58" fmla="*/ 286 w 640"/>
                <a:gd name="T59" fmla="*/ 450 h 881"/>
                <a:gd name="T60" fmla="*/ 316 w 640"/>
                <a:gd name="T61" fmla="*/ 427 h 881"/>
                <a:gd name="T62" fmla="*/ 352 w 640"/>
                <a:gd name="T63" fmla="*/ 394 h 881"/>
                <a:gd name="T64" fmla="*/ 383 w 640"/>
                <a:gd name="T65" fmla="*/ 363 h 881"/>
                <a:gd name="T66" fmla="*/ 413 w 640"/>
                <a:gd name="T67" fmla="*/ 334 h 881"/>
                <a:gd name="T68" fmla="*/ 440 w 640"/>
                <a:gd name="T69" fmla="*/ 307 h 881"/>
                <a:gd name="T70" fmla="*/ 462 w 640"/>
                <a:gd name="T71" fmla="*/ 279 h 881"/>
                <a:gd name="T72" fmla="*/ 483 w 640"/>
                <a:gd name="T73" fmla="*/ 251 h 881"/>
                <a:gd name="T74" fmla="*/ 500 w 640"/>
                <a:gd name="T75" fmla="*/ 224 h 881"/>
                <a:gd name="T76" fmla="*/ 513 w 640"/>
                <a:gd name="T77" fmla="*/ 193 h 881"/>
                <a:gd name="T78" fmla="*/ 528 w 640"/>
                <a:gd name="T79" fmla="*/ 151 h 881"/>
                <a:gd name="T80" fmla="*/ 543 w 640"/>
                <a:gd name="T81" fmla="*/ 114 h 881"/>
                <a:gd name="T82" fmla="*/ 556 w 640"/>
                <a:gd name="T83" fmla="*/ 84 h 881"/>
                <a:gd name="T84" fmla="*/ 571 w 640"/>
                <a:gd name="T85" fmla="*/ 51 h 881"/>
                <a:gd name="T86" fmla="*/ 588 w 640"/>
                <a:gd name="T87" fmla="*/ 17 h 881"/>
                <a:gd name="T88" fmla="*/ 609 w 640"/>
                <a:gd name="T89" fmla="*/ 19 h 881"/>
                <a:gd name="T90" fmla="*/ 619 w 640"/>
                <a:gd name="T91" fmla="*/ 71 h 881"/>
                <a:gd name="T92" fmla="*/ 625 w 640"/>
                <a:gd name="T93" fmla="*/ 131 h 881"/>
                <a:gd name="T94" fmla="*/ 631 w 640"/>
                <a:gd name="T95" fmla="*/ 200 h 881"/>
                <a:gd name="T96" fmla="*/ 638 w 640"/>
                <a:gd name="T97" fmla="*/ 272 h 881"/>
                <a:gd name="T98" fmla="*/ 640 w 640"/>
                <a:gd name="T99" fmla="*/ 344 h 881"/>
                <a:gd name="T100" fmla="*/ 637 w 640"/>
                <a:gd name="T101" fmla="*/ 406 h 881"/>
                <a:gd name="T102" fmla="*/ 628 w 640"/>
                <a:gd name="T103" fmla="*/ 462 h 881"/>
                <a:gd name="T104" fmla="*/ 616 w 640"/>
                <a:gd name="T105" fmla="*/ 499 h 881"/>
                <a:gd name="T106" fmla="*/ 603 w 640"/>
                <a:gd name="T107" fmla="*/ 524 h 881"/>
                <a:gd name="T108" fmla="*/ 588 w 640"/>
                <a:gd name="T109" fmla="*/ 547 h 881"/>
                <a:gd name="T110" fmla="*/ 570 w 640"/>
                <a:gd name="T111" fmla="*/ 568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0" h="881">
                  <a:moveTo>
                    <a:pt x="561" y="578"/>
                  </a:moveTo>
                  <a:lnTo>
                    <a:pt x="553" y="585"/>
                  </a:lnTo>
                  <a:lnTo>
                    <a:pt x="543" y="593"/>
                  </a:lnTo>
                  <a:lnTo>
                    <a:pt x="531" y="599"/>
                  </a:lnTo>
                  <a:lnTo>
                    <a:pt x="516" y="607"/>
                  </a:lnTo>
                  <a:lnTo>
                    <a:pt x="500" y="615"/>
                  </a:lnTo>
                  <a:lnTo>
                    <a:pt x="482" y="623"/>
                  </a:lnTo>
                  <a:lnTo>
                    <a:pt x="462" y="632"/>
                  </a:lnTo>
                  <a:lnTo>
                    <a:pt x="441" y="641"/>
                  </a:lnTo>
                  <a:lnTo>
                    <a:pt x="423" y="651"/>
                  </a:lnTo>
                  <a:lnTo>
                    <a:pt x="404" y="660"/>
                  </a:lnTo>
                  <a:lnTo>
                    <a:pt x="385" y="669"/>
                  </a:lnTo>
                  <a:lnTo>
                    <a:pt x="365" y="680"/>
                  </a:lnTo>
                  <a:lnTo>
                    <a:pt x="347" y="689"/>
                  </a:lnTo>
                  <a:lnTo>
                    <a:pt x="328" y="698"/>
                  </a:lnTo>
                  <a:lnTo>
                    <a:pt x="312" y="706"/>
                  </a:lnTo>
                  <a:lnTo>
                    <a:pt x="294" y="714"/>
                  </a:lnTo>
                  <a:lnTo>
                    <a:pt x="280" y="719"/>
                  </a:lnTo>
                  <a:lnTo>
                    <a:pt x="265" y="726"/>
                  </a:lnTo>
                  <a:lnTo>
                    <a:pt x="249" y="732"/>
                  </a:lnTo>
                  <a:lnTo>
                    <a:pt x="230" y="740"/>
                  </a:lnTo>
                  <a:lnTo>
                    <a:pt x="210" y="750"/>
                  </a:lnTo>
                  <a:lnTo>
                    <a:pt x="188" y="761"/>
                  </a:lnTo>
                  <a:lnTo>
                    <a:pt x="164" y="773"/>
                  </a:lnTo>
                  <a:lnTo>
                    <a:pt x="140" y="786"/>
                  </a:lnTo>
                  <a:lnTo>
                    <a:pt x="116" y="800"/>
                  </a:lnTo>
                  <a:lnTo>
                    <a:pt x="95" y="812"/>
                  </a:lnTo>
                  <a:lnTo>
                    <a:pt x="74" y="825"/>
                  </a:lnTo>
                  <a:lnTo>
                    <a:pt x="56" y="835"/>
                  </a:lnTo>
                  <a:lnTo>
                    <a:pt x="40" y="847"/>
                  </a:lnTo>
                  <a:lnTo>
                    <a:pt x="27" y="859"/>
                  </a:lnTo>
                  <a:lnTo>
                    <a:pt x="13" y="870"/>
                  </a:lnTo>
                  <a:lnTo>
                    <a:pt x="3" y="881"/>
                  </a:lnTo>
                  <a:lnTo>
                    <a:pt x="0" y="877"/>
                  </a:lnTo>
                  <a:lnTo>
                    <a:pt x="1" y="870"/>
                  </a:lnTo>
                  <a:lnTo>
                    <a:pt x="4" y="863"/>
                  </a:lnTo>
                  <a:lnTo>
                    <a:pt x="6" y="859"/>
                  </a:lnTo>
                  <a:lnTo>
                    <a:pt x="4" y="856"/>
                  </a:lnTo>
                  <a:lnTo>
                    <a:pt x="3" y="855"/>
                  </a:lnTo>
                  <a:lnTo>
                    <a:pt x="0" y="855"/>
                  </a:lnTo>
                  <a:lnTo>
                    <a:pt x="0" y="851"/>
                  </a:lnTo>
                  <a:lnTo>
                    <a:pt x="1" y="844"/>
                  </a:lnTo>
                  <a:lnTo>
                    <a:pt x="3" y="837"/>
                  </a:lnTo>
                  <a:lnTo>
                    <a:pt x="6" y="827"/>
                  </a:lnTo>
                  <a:lnTo>
                    <a:pt x="9" y="819"/>
                  </a:lnTo>
                  <a:lnTo>
                    <a:pt x="16" y="798"/>
                  </a:lnTo>
                  <a:lnTo>
                    <a:pt x="27" y="773"/>
                  </a:lnTo>
                  <a:lnTo>
                    <a:pt x="38" y="747"/>
                  </a:lnTo>
                  <a:lnTo>
                    <a:pt x="55" y="719"/>
                  </a:lnTo>
                  <a:lnTo>
                    <a:pt x="73" y="689"/>
                  </a:lnTo>
                  <a:lnTo>
                    <a:pt x="94" y="657"/>
                  </a:lnTo>
                  <a:lnTo>
                    <a:pt x="118" y="626"/>
                  </a:lnTo>
                  <a:lnTo>
                    <a:pt x="146" y="591"/>
                  </a:lnTo>
                  <a:lnTo>
                    <a:pt x="171" y="564"/>
                  </a:lnTo>
                  <a:lnTo>
                    <a:pt x="195" y="539"/>
                  </a:lnTo>
                  <a:lnTo>
                    <a:pt x="218" y="515"/>
                  </a:lnTo>
                  <a:lnTo>
                    <a:pt x="238" y="495"/>
                  </a:lnTo>
                  <a:lnTo>
                    <a:pt x="258" y="477"/>
                  </a:lnTo>
                  <a:lnTo>
                    <a:pt x="274" y="462"/>
                  </a:lnTo>
                  <a:lnTo>
                    <a:pt x="286" y="450"/>
                  </a:lnTo>
                  <a:lnTo>
                    <a:pt x="297" y="442"/>
                  </a:lnTo>
                  <a:lnTo>
                    <a:pt x="316" y="427"/>
                  </a:lnTo>
                  <a:lnTo>
                    <a:pt x="334" y="409"/>
                  </a:lnTo>
                  <a:lnTo>
                    <a:pt x="352" y="394"/>
                  </a:lnTo>
                  <a:lnTo>
                    <a:pt x="368" y="379"/>
                  </a:lnTo>
                  <a:lnTo>
                    <a:pt x="383" y="363"/>
                  </a:lnTo>
                  <a:lnTo>
                    <a:pt x="398" y="349"/>
                  </a:lnTo>
                  <a:lnTo>
                    <a:pt x="413" y="334"/>
                  </a:lnTo>
                  <a:lnTo>
                    <a:pt x="426" y="320"/>
                  </a:lnTo>
                  <a:lnTo>
                    <a:pt x="440" y="307"/>
                  </a:lnTo>
                  <a:lnTo>
                    <a:pt x="452" y="293"/>
                  </a:lnTo>
                  <a:lnTo>
                    <a:pt x="462" y="279"/>
                  </a:lnTo>
                  <a:lnTo>
                    <a:pt x="473" y="266"/>
                  </a:lnTo>
                  <a:lnTo>
                    <a:pt x="483" y="251"/>
                  </a:lnTo>
                  <a:lnTo>
                    <a:pt x="491" y="238"/>
                  </a:lnTo>
                  <a:lnTo>
                    <a:pt x="500" y="224"/>
                  </a:lnTo>
                  <a:lnTo>
                    <a:pt x="506" y="209"/>
                  </a:lnTo>
                  <a:lnTo>
                    <a:pt x="513" y="193"/>
                  </a:lnTo>
                  <a:lnTo>
                    <a:pt x="520" y="174"/>
                  </a:lnTo>
                  <a:lnTo>
                    <a:pt x="528" y="151"/>
                  </a:lnTo>
                  <a:lnTo>
                    <a:pt x="537" y="127"/>
                  </a:lnTo>
                  <a:lnTo>
                    <a:pt x="543" y="114"/>
                  </a:lnTo>
                  <a:lnTo>
                    <a:pt x="549" y="100"/>
                  </a:lnTo>
                  <a:lnTo>
                    <a:pt x="556" y="84"/>
                  </a:lnTo>
                  <a:lnTo>
                    <a:pt x="564" y="68"/>
                  </a:lnTo>
                  <a:lnTo>
                    <a:pt x="571" y="51"/>
                  </a:lnTo>
                  <a:lnTo>
                    <a:pt x="579" y="35"/>
                  </a:lnTo>
                  <a:lnTo>
                    <a:pt x="588" y="17"/>
                  </a:lnTo>
                  <a:lnTo>
                    <a:pt x="598" y="0"/>
                  </a:lnTo>
                  <a:lnTo>
                    <a:pt x="609" y="19"/>
                  </a:lnTo>
                  <a:lnTo>
                    <a:pt x="615" y="43"/>
                  </a:lnTo>
                  <a:lnTo>
                    <a:pt x="619" y="71"/>
                  </a:lnTo>
                  <a:lnTo>
                    <a:pt x="622" y="98"/>
                  </a:lnTo>
                  <a:lnTo>
                    <a:pt x="625" y="131"/>
                  </a:lnTo>
                  <a:lnTo>
                    <a:pt x="628" y="164"/>
                  </a:lnTo>
                  <a:lnTo>
                    <a:pt x="631" y="200"/>
                  </a:lnTo>
                  <a:lnTo>
                    <a:pt x="635" y="234"/>
                  </a:lnTo>
                  <a:lnTo>
                    <a:pt x="638" y="272"/>
                  </a:lnTo>
                  <a:lnTo>
                    <a:pt x="640" y="308"/>
                  </a:lnTo>
                  <a:lnTo>
                    <a:pt x="640" y="344"/>
                  </a:lnTo>
                  <a:lnTo>
                    <a:pt x="638" y="375"/>
                  </a:lnTo>
                  <a:lnTo>
                    <a:pt x="637" y="406"/>
                  </a:lnTo>
                  <a:lnTo>
                    <a:pt x="634" y="435"/>
                  </a:lnTo>
                  <a:lnTo>
                    <a:pt x="628" y="462"/>
                  </a:lnTo>
                  <a:lnTo>
                    <a:pt x="620" y="486"/>
                  </a:lnTo>
                  <a:lnTo>
                    <a:pt x="616" y="499"/>
                  </a:lnTo>
                  <a:lnTo>
                    <a:pt x="610" y="512"/>
                  </a:lnTo>
                  <a:lnTo>
                    <a:pt x="603" y="524"/>
                  </a:lnTo>
                  <a:lnTo>
                    <a:pt x="595" y="535"/>
                  </a:lnTo>
                  <a:lnTo>
                    <a:pt x="588" y="547"/>
                  </a:lnTo>
                  <a:lnTo>
                    <a:pt x="579" y="557"/>
                  </a:lnTo>
                  <a:lnTo>
                    <a:pt x="570" y="568"/>
                  </a:lnTo>
                  <a:lnTo>
                    <a:pt x="561" y="5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582" y="2672"/>
              <a:ext cx="398" cy="495"/>
            </a:xfrm>
            <a:custGeom>
              <a:avLst/>
              <a:gdLst>
                <a:gd name="T0" fmla="*/ 139 w 796"/>
                <a:gd name="T1" fmla="*/ 622 h 991"/>
                <a:gd name="T2" fmla="*/ 121 w 796"/>
                <a:gd name="T3" fmla="*/ 595 h 991"/>
                <a:gd name="T4" fmla="*/ 103 w 796"/>
                <a:gd name="T5" fmla="*/ 566 h 991"/>
                <a:gd name="T6" fmla="*/ 85 w 796"/>
                <a:gd name="T7" fmla="*/ 535 h 991"/>
                <a:gd name="T8" fmla="*/ 69 w 796"/>
                <a:gd name="T9" fmla="*/ 502 h 991"/>
                <a:gd name="T10" fmla="*/ 54 w 796"/>
                <a:gd name="T11" fmla="*/ 466 h 991"/>
                <a:gd name="T12" fmla="*/ 39 w 796"/>
                <a:gd name="T13" fmla="*/ 429 h 991"/>
                <a:gd name="T14" fmla="*/ 27 w 796"/>
                <a:gd name="T15" fmla="*/ 392 h 991"/>
                <a:gd name="T16" fmla="*/ 11 w 796"/>
                <a:gd name="T17" fmla="*/ 330 h 991"/>
                <a:gd name="T18" fmla="*/ 0 w 796"/>
                <a:gd name="T19" fmla="*/ 241 h 991"/>
                <a:gd name="T20" fmla="*/ 6 w 796"/>
                <a:gd name="T21" fmla="*/ 171 h 991"/>
                <a:gd name="T22" fmla="*/ 20 w 796"/>
                <a:gd name="T23" fmla="*/ 123 h 991"/>
                <a:gd name="T24" fmla="*/ 45 w 796"/>
                <a:gd name="T25" fmla="*/ 75 h 991"/>
                <a:gd name="T26" fmla="*/ 79 w 796"/>
                <a:gd name="T27" fmla="*/ 25 h 991"/>
                <a:gd name="T28" fmla="*/ 112 w 796"/>
                <a:gd name="T29" fmla="*/ 21 h 991"/>
                <a:gd name="T30" fmla="*/ 141 w 796"/>
                <a:gd name="T31" fmla="*/ 62 h 991"/>
                <a:gd name="T32" fmla="*/ 173 w 796"/>
                <a:gd name="T33" fmla="*/ 101 h 991"/>
                <a:gd name="T34" fmla="*/ 208 w 796"/>
                <a:gd name="T35" fmla="*/ 141 h 991"/>
                <a:gd name="T36" fmla="*/ 242 w 796"/>
                <a:gd name="T37" fmla="*/ 179 h 991"/>
                <a:gd name="T38" fmla="*/ 275 w 796"/>
                <a:gd name="T39" fmla="*/ 217 h 991"/>
                <a:gd name="T40" fmla="*/ 308 w 796"/>
                <a:gd name="T41" fmla="*/ 258 h 991"/>
                <a:gd name="T42" fmla="*/ 337 w 796"/>
                <a:gd name="T43" fmla="*/ 297 h 991"/>
                <a:gd name="T44" fmla="*/ 361 w 796"/>
                <a:gd name="T45" fmla="*/ 332 h 991"/>
                <a:gd name="T46" fmla="*/ 381 w 796"/>
                <a:gd name="T47" fmla="*/ 361 h 991"/>
                <a:gd name="T48" fmla="*/ 402 w 796"/>
                <a:gd name="T49" fmla="*/ 391 h 991"/>
                <a:gd name="T50" fmla="*/ 424 w 796"/>
                <a:gd name="T51" fmla="*/ 421 h 991"/>
                <a:gd name="T52" fmla="*/ 445 w 796"/>
                <a:gd name="T53" fmla="*/ 453 h 991"/>
                <a:gd name="T54" fmla="*/ 466 w 796"/>
                <a:gd name="T55" fmla="*/ 487 h 991"/>
                <a:gd name="T56" fmla="*/ 487 w 796"/>
                <a:gd name="T57" fmla="*/ 523 h 991"/>
                <a:gd name="T58" fmla="*/ 508 w 796"/>
                <a:gd name="T59" fmla="*/ 561 h 991"/>
                <a:gd name="T60" fmla="*/ 529 w 796"/>
                <a:gd name="T61" fmla="*/ 606 h 991"/>
                <a:gd name="T62" fmla="*/ 554 w 796"/>
                <a:gd name="T63" fmla="*/ 657 h 991"/>
                <a:gd name="T64" fmla="*/ 584 w 796"/>
                <a:gd name="T65" fmla="*/ 710 h 991"/>
                <a:gd name="T66" fmla="*/ 615 w 796"/>
                <a:gd name="T67" fmla="*/ 764 h 991"/>
                <a:gd name="T68" fmla="*/ 648 w 796"/>
                <a:gd name="T69" fmla="*/ 815 h 991"/>
                <a:gd name="T70" fmla="*/ 685 w 796"/>
                <a:gd name="T71" fmla="*/ 867 h 991"/>
                <a:gd name="T72" fmla="*/ 725 w 796"/>
                <a:gd name="T73" fmla="*/ 916 h 991"/>
                <a:gd name="T74" fmla="*/ 772 w 796"/>
                <a:gd name="T75" fmla="*/ 959 h 991"/>
                <a:gd name="T76" fmla="*/ 773 w 796"/>
                <a:gd name="T77" fmla="*/ 984 h 991"/>
                <a:gd name="T78" fmla="*/ 730 w 796"/>
                <a:gd name="T79" fmla="*/ 989 h 991"/>
                <a:gd name="T80" fmla="*/ 690 w 796"/>
                <a:gd name="T81" fmla="*/ 991 h 991"/>
                <a:gd name="T82" fmla="*/ 651 w 796"/>
                <a:gd name="T83" fmla="*/ 988 h 991"/>
                <a:gd name="T84" fmla="*/ 615 w 796"/>
                <a:gd name="T85" fmla="*/ 982 h 991"/>
                <a:gd name="T86" fmla="*/ 582 w 796"/>
                <a:gd name="T87" fmla="*/ 971 h 991"/>
                <a:gd name="T88" fmla="*/ 549 w 796"/>
                <a:gd name="T89" fmla="*/ 957 h 991"/>
                <a:gd name="T90" fmla="*/ 521 w 796"/>
                <a:gd name="T91" fmla="*/ 939 h 991"/>
                <a:gd name="T92" fmla="*/ 493 w 796"/>
                <a:gd name="T93" fmla="*/ 922 h 991"/>
                <a:gd name="T94" fmla="*/ 466 w 796"/>
                <a:gd name="T95" fmla="*/ 904 h 991"/>
                <a:gd name="T96" fmla="*/ 439 w 796"/>
                <a:gd name="T97" fmla="*/ 885 h 991"/>
                <a:gd name="T98" fmla="*/ 412 w 796"/>
                <a:gd name="T99" fmla="*/ 867 h 991"/>
                <a:gd name="T100" fmla="*/ 388 w 796"/>
                <a:gd name="T101" fmla="*/ 847 h 991"/>
                <a:gd name="T102" fmla="*/ 364 w 796"/>
                <a:gd name="T103" fmla="*/ 826 h 991"/>
                <a:gd name="T104" fmla="*/ 340 w 796"/>
                <a:gd name="T105" fmla="*/ 806 h 991"/>
                <a:gd name="T106" fmla="*/ 320 w 796"/>
                <a:gd name="T107" fmla="*/ 786 h 991"/>
                <a:gd name="T108" fmla="*/ 284 w 796"/>
                <a:gd name="T109" fmla="*/ 756 h 991"/>
                <a:gd name="T110" fmla="*/ 238 w 796"/>
                <a:gd name="T111" fmla="*/ 718 h 991"/>
                <a:gd name="T112" fmla="*/ 196 w 796"/>
                <a:gd name="T113" fmla="*/ 684 h 991"/>
                <a:gd name="T114" fmla="*/ 163 w 796"/>
                <a:gd name="T115" fmla="*/ 651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6" h="991">
                  <a:moveTo>
                    <a:pt x="149" y="634"/>
                  </a:moveTo>
                  <a:lnTo>
                    <a:pt x="139" y="622"/>
                  </a:lnTo>
                  <a:lnTo>
                    <a:pt x="130" y="609"/>
                  </a:lnTo>
                  <a:lnTo>
                    <a:pt x="121" y="595"/>
                  </a:lnTo>
                  <a:lnTo>
                    <a:pt x="112" y="581"/>
                  </a:lnTo>
                  <a:lnTo>
                    <a:pt x="103" y="566"/>
                  </a:lnTo>
                  <a:lnTo>
                    <a:pt x="94" y="551"/>
                  </a:lnTo>
                  <a:lnTo>
                    <a:pt x="85" y="535"/>
                  </a:lnTo>
                  <a:lnTo>
                    <a:pt x="76" y="519"/>
                  </a:lnTo>
                  <a:lnTo>
                    <a:pt x="69" y="502"/>
                  </a:lnTo>
                  <a:lnTo>
                    <a:pt x="61" y="485"/>
                  </a:lnTo>
                  <a:lnTo>
                    <a:pt x="54" y="466"/>
                  </a:lnTo>
                  <a:lnTo>
                    <a:pt x="47" y="448"/>
                  </a:lnTo>
                  <a:lnTo>
                    <a:pt x="39" y="429"/>
                  </a:lnTo>
                  <a:lnTo>
                    <a:pt x="33" y="411"/>
                  </a:lnTo>
                  <a:lnTo>
                    <a:pt x="27" y="392"/>
                  </a:lnTo>
                  <a:lnTo>
                    <a:pt x="21" y="374"/>
                  </a:lnTo>
                  <a:lnTo>
                    <a:pt x="11" y="330"/>
                  </a:lnTo>
                  <a:lnTo>
                    <a:pt x="3" y="286"/>
                  </a:lnTo>
                  <a:lnTo>
                    <a:pt x="0" y="241"/>
                  </a:lnTo>
                  <a:lnTo>
                    <a:pt x="2" y="193"/>
                  </a:lnTo>
                  <a:lnTo>
                    <a:pt x="6" y="171"/>
                  </a:lnTo>
                  <a:lnTo>
                    <a:pt x="12" y="147"/>
                  </a:lnTo>
                  <a:lnTo>
                    <a:pt x="20" y="123"/>
                  </a:lnTo>
                  <a:lnTo>
                    <a:pt x="32" y="98"/>
                  </a:lnTo>
                  <a:lnTo>
                    <a:pt x="45" y="75"/>
                  </a:lnTo>
                  <a:lnTo>
                    <a:pt x="61" y="50"/>
                  </a:lnTo>
                  <a:lnTo>
                    <a:pt x="79" y="25"/>
                  </a:lnTo>
                  <a:lnTo>
                    <a:pt x="102" y="0"/>
                  </a:lnTo>
                  <a:lnTo>
                    <a:pt x="112" y="21"/>
                  </a:lnTo>
                  <a:lnTo>
                    <a:pt x="126" y="42"/>
                  </a:lnTo>
                  <a:lnTo>
                    <a:pt x="141" y="62"/>
                  </a:lnTo>
                  <a:lnTo>
                    <a:pt x="157" y="81"/>
                  </a:lnTo>
                  <a:lnTo>
                    <a:pt x="173" y="101"/>
                  </a:lnTo>
                  <a:lnTo>
                    <a:pt x="190" y="121"/>
                  </a:lnTo>
                  <a:lnTo>
                    <a:pt x="208" y="141"/>
                  </a:lnTo>
                  <a:lnTo>
                    <a:pt x="226" y="160"/>
                  </a:lnTo>
                  <a:lnTo>
                    <a:pt x="242" y="179"/>
                  </a:lnTo>
                  <a:lnTo>
                    <a:pt x="258" y="199"/>
                  </a:lnTo>
                  <a:lnTo>
                    <a:pt x="275" y="217"/>
                  </a:lnTo>
                  <a:lnTo>
                    <a:pt x="291" y="237"/>
                  </a:lnTo>
                  <a:lnTo>
                    <a:pt x="308" y="258"/>
                  </a:lnTo>
                  <a:lnTo>
                    <a:pt x="323" y="278"/>
                  </a:lnTo>
                  <a:lnTo>
                    <a:pt x="337" y="297"/>
                  </a:lnTo>
                  <a:lnTo>
                    <a:pt x="351" y="317"/>
                  </a:lnTo>
                  <a:lnTo>
                    <a:pt x="361" y="332"/>
                  </a:lnTo>
                  <a:lnTo>
                    <a:pt x="372" y="346"/>
                  </a:lnTo>
                  <a:lnTo>
                    <a:pt x="381" y="361"/>
                  </a:lnTo>
                  <a:lnTo>
                    <a:pt x="391" y="375"/>
                  </a:lnTo>
                  <a:lnTo>
                    <a:pt x="402" y="391"/>
                  </a:lnTo>
                  <a:lnTo>
                    <a:pt x="412" y="406"/>
                  </a:lnTo>
                  <a:lnTo>
                    <a:pt x="424" y="421"/>
                  </a:lnTo>
                  <a:lnTo>
                    <a:pt x="434" y="437"/>
                  </a:lnTo>
                  <a:lnTo>
                    <a:pt x="445" y="453"/>
                  </a:lnTo>
                  <a:lnTo>
                    <a:pt x="455" y="470"/>
                  </a:lnTo>
                  <a:lnTo>
                    <a:pt x="466" y="487"/>
                  </a:lnTo>
                  <a:lnTo>
                    <a:pt x="476" y="504"/>
                  </a:lnTo>
                  <a:lnTo>
                    <a:pt x="487" y="523"/>
                  </a:lnTo>
                  <a:lnTo>
                    <a:pt x="497" y="541"/>
                  </a:lnTo>
                  <a:lnTo>
                    <a:pt x="508" y="561"/>
                  </a:lnTo>
                  <a:lnTo>
                    <a:pt x="517" y="581"/>
                  </a:lnTo>
                  <a:lnTo>
                    <a:pt x="529" y="606"/>
                  </a:lnTo>
                  <a:lnTo>
                    <a:pt x="540" y="631"/>
                  </a:lnTo>
                  <a:lnTo>
                    <a:pt x="554" y="657"/>
                  </a:lnTo>
                  <a:lnTo>
                    <a:pt x="569" y="684"/>
                  </a:lnTo>
                  <a:lnTo>
                    <a:pt x="584" y="710"/>
                  </a:lnTo>
                  <a:lnTo>
                    <a:pt x="599" y="736"/>
                  </a:lnTo>
                  <a:lnTo>
                    <a:pt x="615" y="764"/>
                  </a:lnTo>
                  <a:lnTo>
                    <a:pt x="631" y="790"/>
                  </a:lnTo>
                  <a:lnTo>
                    <a:pt x="648" y="815"/>
                  </a:lnTo>
                  <a:lnTo>
                    <a:pt x="667" y="842"/>
                  </a:lnTo>
                  <a:lnTo>
                    <a:pt x="685" y="867"/>
                  </a:lnTo>
                  <a:lnTo>
                    <a:pt x="705" y="891"/>
                  </a:lnTo>
                  <a:lnTo>
                    <a:pt x="725" y="916"/>
                  </a:lnTo>
                  <a:lnTo>
                    <a:pt x="748" y="938"/>
                  </a:lnTo>
                  <a:lnTo>
                    <a:pt x="772" y="959"/>
                  </a:lnTo>
                  <a:lnTo>
                    <a:pt x="796" y="980"/>
                  </a:lnTo>
                  <a:lnTo>
                    <a:pt x="773" y="984"/>
                  </a:lnTo>
                  <a:lnTo>
                    <a:pt x="751" y="987"/>
                  </a:lnTo>
                  <a:lnTo>
                    <a:pt x="730" y="989"/>
                  </a:lnTo>
                  <a:lnTo>
                    <a:pt x="709" y="991"/>
                  </a:lnTo>
                  <a:lnTo>
                    <a:pt x="690" y="991"/>
                  </a:lnTo>
                  <a:lnTo>
                    <a:pt x="669" y="989"/>
                  </a:lnTo>
                  <a:lnTo>
                    <a:pt x="651" y="988"/>
                  </a:lnTo>
                  <a:lnTo>
                    <a:pt x="633" y="986"/>
                  </a:lnTo>
                  <a:lnTo>
                    <a:pt x="615" y="982"/>
                  </a:lnTo>
                  <a:lnTo>
                    <a:pt x="599" y="976"/>
                  </a:lnTo>
                  <a:lnTo>
                    <a:pt x="582" y="971"/>
                  </a:lnTo>
                  <a:lnTo>
                    <a:pt x="566" y="964"/>
                  </a:lnTo>
                  <a:lnTo>
                    <a:pt x="549" y="957"/>
                  </a:lnTo>
                  <a:lnTo>
                    <a:pt x="534" y="949"/>
                  </a:lnTo>
                  <a:lnTo>
                    <a:pt x="521" y="939"/>
                  </a:lnTo>
                  <a:lnTo>
                    <a:pt x="506" y="930"/>
                  </a:lnTo>
                  <a:lnTo>
                    <a:pt x="493" y="922"/>
                  </a:lnTo>
                  <a:lnTo>
                    <a:pt x="479" y="913"/>
                  </a:lnTo>
                  <a:lnTo>
                    <a:pt x="466" y="904"/>
                  </a:lnTo>
                  <a:lnTo>
                    <a:pt x="452" y="895"/>
                  </a:lnTo>
                  <a:lnTo>
                    <a:pt x="439" y="885"/>
                  </a:lnTo>
                  <a:lnTo>
                    <a:pt x="426" y="876"/>
                  </a:lnTo>
                  <a:lnTo>
                    <a:pt x="412" y="867"/>
                  </a:lnTo>
                  <a:lnTo>
                    <a:pt x="400" y="858"/>
                  </a:lnTo>
                  <a:lnTo>
                    <a:pt x="388" y="847"/>
                  </a:lnTo>
                  <a:lnTo>
                    <a:pt x="376" y="837"/>
                  </a:lnTo>
                  <a:lnTo>
                    <a:pt x="364" y="826"/>
                  </a:lnTo>
                  <a:lnTo>
                    <a:pt x="352" y="815"/>
                  </a:lnTo>
                  <a:lnTo>
                    <a:pt x="340" y="806"/>
                  </a:lnTo>
                  <a:lnTo>
                    <a:pt x="330" y="796"/>
                  </a:lnTo>
                  <a:lnTo>
                    <a:pt x="320" y="786"/>
                  </a:lnTo>
                  <a:lnTo>
                    <a:pt x="309" y="777"/>
                  </a:lnTo>
                  <a:lnTo>
                    <a:pt x="284" y="756"/>
                  </a:lnTo>
                  <a:lnTo>
                    <a:pt x="260" y="736"/>
                  </a:lnTo>
                  <a:lnTo>
                    <a:pt x="238" y="718"/>
                  </a:lnTo>
                  <a:lnTo>
                    <a:pt x="217" y="701"/>
                  </a:lnTo>
                  <a:lnTo>
                    <a:pt x="196" y="684"/>
                  </a:lnTo>
                  <a:lnTo>
                    <a:pt x="178" y="667"/>
                  </a:lnTo>
                  <a:lnTo>
                    <a:pt x="163" y="651"/>
                  </a:lnTo>
                  <a:lnTo>
                    <a:pt x="149" y="63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263 h 3612"/>
                <a:gd name="T6" fmla="*/ 0 w 2561"/>
                <a:gd name="T7" fmla="*/ 1131 h 3612"/>
                <a:gd name="T8" fmla="*/ 0 w 2561"/>
                <a:gd name="T9" fmla="*/ 1001 h 3612"/>
                <a:gd name="T10" fmla="*/ 0 w 2561"/>
                <a:gd name="T11" fmla="*/ 805 h 3612"/>
                <a:gd name="T12" fmla="*/ 1099 w 2561"/>
                <a:gd name="T13" fmla="*/ 970 h 3612"/>
                <a:gd name="T14" fmla="*/ 917 w 2561"/>
                <a:gd name="T15" fmla="*/ 0 h 3612"/>
                <a:gd name="T16" fmla="*/ 982 w 2561"/>
                <a:gd name="T17" fmla="*/ 0 h 3612"/>
                <a:gd name="T18" fmla="*/ 1042 w 2561"/>
                <a:gd name="T19" fmla="*/ 0 h 3612"/>
                <a:gd name="T20" fmla="*/ 1093 w 2561"/>
                <a:gd name="T21" fmla="*/ 0 h 3612"/>
                <a:gd name="T22" fmla="*/ 1138 w 2561"/>
                <a:gd name="T23" fmla="*/ 0 h 3612"/>
                <a:gd name="T24" fmla="*/ 1179 w 2561"/>
                <a:gd name="T25" fmla="*/ 0 h 3612"/>
                <a:gd name="T26" fmla="*/ 1217 w 2561"/>
                <a:gd name="T27" fmla="*/ 0 h 3612"/>
                <a:gd name="T28" fmla="*/ 1251 w 2561"/>
                <a:gd name="T29" fmla="*/ 0 h 3612"/>
                <a:gd name="T30" fmla="*/ 1285 w 2561"/>
                <a:gd name="T31" fmla="*/ 0 h 3612"/>
                <a:gd name="T32" fmla="*/ 1320 w 2561"/>
                <a:gd name="T33" fmla="*/ 0 h 3612"/>
                <a:gd name="T34" fmla="*/ 1354 w 2561"/>
                <a:gd name="T35" fmla="*/ 0 h 3612"/>
                <a:gd name="T36" fmla="*/ 1391 w 2561"/>
                <a:gd name="T37" fmla="*/ 0 h 3612"/>
                <a:gd name="T38" fmla="*/ 1432 w 2561"/>
                <a:gd name="T39" fmla="*/ 0 h 3612"/>
                <a:gd name="T40" fmla="*/ 1476 w 2561"/>
                <a:gd name="T41" fmla="*/ 0 h 3612"/>
                <a:gd name="T42" fmla="*/ 1527 w 2561"/>
                <a:gd name="T43" fmla="*/ 0 h 3612"/>
                <a:gd name="T44" fmla="*/ 1584 w 2561"/>
                <a:gd name="T45" fmla="*/ 0 h 3612"/>
                <a:gd name="T46" fmla="*/ 1649 w 2561"/>
                <a:gd name="T47" fmla="*/ 0 h 3612"/>
                <a:gd name="T48" fmla="*/ 1461 w 2561"/>
                <a:gd name="T49" fmla="*/ 970 h 3612"/>
                <a:gd name="T50" fmla="*/ 2561 w 2561"/>
                <a:gd name="T51" fmla="*/ 801 h 3612"/>
                <a:gd name="T52" fmla="*/ 2561 w 2561"/>
                <a:gd name="T53" fmla="*/ 999 h 3612"/>
                <a:gd name="T54" fmla="*/ 2561 w 2561"/>
                <a:gd name="T55" fmla="*/ 1130 h 3612"/>
                <a:gd name="T56" fmla="*/ 2561 w 2561"/>
                <a:gd name="T57" fmla="*/ 1260 h 3612"/>
                <a:gd name="T58" fmla="*/ 2561 w 2561"/>
                <a:gd name="T59" fmla="*/ 1457 h 3612"/>
                <a:gd name="T60" fmla="*/ 1502 w 2561"/>
                <a:gd name="T61" fmla="*/ 1290 h 3612"/>
                <a:gd name="T62" fmla="*/ 1499 w 2561"/>
                <a:gd name="T63" fmla="*/ 3612 h 3612"/>
                <a:gd name="T64" fmla="*/ 1434 w 2561"/>
                <a:gd name="T65" fmla="*/ 3612 h 3612"/>
                <a:gd name="T66" fmla="*/ 1385 w 2561"/>
                <a:gd name="T67" fmla="*/ 3612 h 3612"/>
                <a:gd name="T68" fmla="*/ 1348 w 2561"/>
                <a:gd name="T69" fmla="*/ 3612 h 3612"/>
                <a:gd name="T70" fmla="*/ 1321 w 2561"/>
                <a:gd name="T71" fmla="*/ 3612 h 3612"/>
                <a:gd name="T72" fmla="*/ 1302 w 2561"/>
                <a:gd name="T73" fmla="*/ 3612 h 3612"/>
                <a:gd name="T74" fmla="*/ 1288 w 2561"/>
                <a:gd name="T75" fmla="*/ 3612 h 3612"/>
                <a:gd name="T76" fmla="*/ 1281 w 2561"/>
                <a:gd name="T77" fmla="*/ 3612 h 3612"/>
                <a:gd name="T78" fmla="*/ 1275 w 2561"/>
                <a:gd name="T79" fmla="*/ 3612 h 3612"/>
                <a:gd name="T80" fmla="*/ 1267 w 2561"/>
                <a:gd name="T81" fmla="*/ 3612 h 3612"/>
                <a:gd name="T82" fmla="*/ 1260 w 2561"/>
                <a:gd name="T83" fmla="*/ 3612 h 3612"/>
                <a:gd name="T84" fmla="*/ 1246 w 2561"/>
                <a:gd name="T85" fmla="*/ 3612 h 3612"/>
                <a:gd name="T86" fmla="*/ 1229 w 2561"/>
                <a:gd name="T87" fmla="*/ 3612 h 3612"/>
                <a:gd name="T88" fmla="*/ 1202 w 2561"/>
                <a:gd name="T89" fmla="*/ 3612 h 3612"/>
                <a:gd name="T90" fmla="*/ 1166 w 2561"/>
                <a:gd name="T91" fmla="*/ 3612 h 3612"/>
                <a:gd name="T92" fmla="*/ 1117 w 2561"/>
                <a:gd name="T93" fmla="*/ 3612 h 3612"/>
                <a:gd name="T94" fmla="*/ 1054 w 2561"/>
                <a:gd name="T95" fmla="*/ 3612 h 3612"/>
                <a:gd name="T96" fmla="*/ 1058 w 2561"/>
                <a:gd name="T97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462 h 3612"/>
                <a:gd name="T6" fmla="*/ 0 w 2561"/>
                <a:gd name="T7" fmla="*/ 1263 h 3612"/>
                <a:gd name="T8" fmla="*/ 0 w 2561"/>
                <a:gd name="T9" fmla="*/ 1131 h 3612"/>
                <a:gd name="T10" fmla="*/ 0 w 2561"/>
                <a:gd name="T11" fmla="*/ 1001 h 3612"/>
                <a:gd name="T12" fmla="*/ 0 w 2561"/>
                <a:gd name="T13" fmla="*/ 805 h 3612"/>
                <a:gd name="T14" fmla="*/ 1099 w 2561"/>
                <a:gd name="T15" fmla="*/ 970 h 3612"/>
                <a:gd name="T16" fmla="*/ 917 w 2561"/>
                <a:gd name="T17" fmla="*/ 0 h 3612"/>
                <a:gd name="T18" fmla="*/ 917 w 2561"/>
                <a:gd name="T19" fmla="*/ 0 h 3612"/>
                <a:gd name="T20" fmla="*/ 982 w 2561"/>
                <a:gd name="T21" fmla="*/ 0 h 3612"/>
                <a:gd name="T22" fmla="*/ 1042 w 2561"/>
                <a:gd name="T23" fmla="*/ 0 h 3612"/>
                <a:gd name="T24" fmla="*/ 1093 w 2561"/>
                <a:gd name="T25" fmla="*/ 0 h 3612"/>
                <a:gd name="T26" fmla="*/ 1138 w 2561"/>
                <a:gd name="T27" fmla="*/ 0 h 3612"/>
                <a:gd name="T28" fmla="*/ 1179 w 2561"/>
                <a:gd name="T29" fmla="*/ 0 h 3612"/>
                <a:gd name="T30" fmla="*/ 1217 w 2561"/>
                <a:gd name="T31" fmla="*/ 0 h 3612"/>
                <a:gd name="T32" fmla="*/ 1251 w 2561"/>
                <a:gd name="T33" fmla="*/ 0 h 3612"/>
                <a:gd name="T34" fmla="*/ 1285 w 2561"/>
                <a:gd name="T35" fmla="*/ 0 h 3612"/>
                <a:gd name="T36" fmla="*/ 1320 w 2561"/>
                <a:gd name="T37" fmla="*/ 0 h 3612"/>
                <a:gd name="T38" fmla="*/ 1354 w 2561"/>
                <a:gd name="T39" fmla="*/ 0 h 3612"/>
                <a:gd name="T40" fmla="*/ 1391 w 2561"/>
                <a:gd name="T41" fmla="*/ 0 h 3612"/>
                <a:gd name="T42" fmla="*/ 1432 w 2561"/>
                <a:gd name="T43" fmla="*/ 0 h 3612"/>
                <a:gd name="T44" fmla="*/ 1476 w 2561"/>
                <a:gd name="T45" fmla="*/ 0 h 3612"/>
                <a:gd name="T46" fmla="*/ 1527 w 2561"/>
                <a:gd name="T47" fmla="*/ 0 h 3612"/>
                <a:gd name="T48" fmla="*/ 1584 w 2561"/>
                <a:gd name="T49" fmla="*/ 0 h 3612"/>
                <a:gd name="T50" fmla="*/ 1649 w 2561"/>
                <a:gd name="T51" fmla="*/ 0 h 3612"/>
                <a:gd name="T52" fmla="*/ 1461 w 2561"/>
                <a:gd name="T53" fmla="*/ 970 h 3612"/>
                <a:gd name="T54" fmla="*/ 2561 w 2561"/>
                <a:gd name="T55" fmla="*/ 801 h 3612"/>
                <a:gd name="T56" fmla="*/ 2561 w 2561"/>
                <a:gd name="T57" fmla="*/ 801 h 3612"/>
                <a:gd name="T58" fmla="*/ 2561 w 2561"/>
                <a:gd name="T59" fmla="*/ 999 h 3612"/>
                <a:gd name="T60" fmla="*/ 2561 w 2561"/>
                <a:gd name="T61" fmla="*/ 1130 h 3612"/>
                <a:gd name="T62" fmla="*/ 2561 w 2561"/>
                <a:gd name="T63" fmla="*/ 1260 h 3612"/>
                <a:gd name="T64" fmla="*/ 2561 w 2561"/>
                <a:gd name="T65" fmla="*/ 1457 h 3612"/>
                <a:gd name="T66" fmla="*/ 1502 w 2561"/>
                <a:gd name="T67" fmla="*/ 1290 h 3612"/>
                <a:gd name="T68" fmla="*/ 1499 w 2561"/>
                <a:gd name="T69" fmla="*/ 3612 h 3612"/>
                <a:gd name="T70" fmla="*/ 1499 w 2561"/>
                <a:gd name="T71" fmla="*/ 3612 h 3612"/>
                <a:gd name="T72" fmla="*/ 1434 w 2561"/>
                <a:gd name="T73" fmla="*/ 3612 h 3612"/>
                <a:gd name="T74" fmla="*/ 1385 w 2561"/>
                <a:gd name="T75" fmla="*/ 3612 h 3612"/>
                <a:gd name="T76" fmla="*/ 1348 w 2561"/>
                <a:gd name="T77" fmla="*/ 3612 h 3612"/>
                <a:gd name="T78" fmla="*/ 1321 w 2561"/>
                <a:gd name="T79" fmla="*/ 3612 h 3612"/>
                <a:gd name="T80" fmla="*/ 1302 w 2561"/>
                <a:gd name="T81" fmla="*/ 3612 h 3612"/>
                <a:gd name="T82" fmla="*/ 1288 w 2561"/>
                <a:gd name="T83" fmla="*/ 3612 h 3612"/>
                <a:gd name="T84" fmla="*/ 1281 w 2561"/>
                <a:gd name="T85" fmla="*/ 3612 h 3612"/>
                <a:gd name="T86" fmla="*/ 1275 w 2561"/>
                <a:gd name="T87" fmla="*/ 3612 h 3612"/>
                <a:gd name="T88" fmla="*/ 1267 w 2561"/>
                <a:gd name="T89" fmla="*/ 3612 h 3612"/>
                <a:gd name="T90" fmla="*/ 1260 w 2561"/>
                <a:gd name="T91" fmla="*/ 3612 h 3612"/>
                <a:gd name="T92" fmla="*/ 1246 w 2561"/>
                <a:gd name="T93" fmla="*/ 3612 h 3612"/>
                <a:gd name="T94" fmla="*/ 1229 w 2561"/>
                <a:gd name="T95" fmla="*/ 3612 h 3612"/>
                <a:gd name="T96" fmla="*/ 1202 w 2561"/>
                <a:gd name="T97" fmla="*/ 3612 h 3612"/>
                <a:gd name="T98" fmla="*/ 1166 w 2561"/>
                <a:gd name="T99" fmla="*/ 3612 h 3612"/>
                <a:gd name="T100" fmla="*/ 1117 w 2561"/>
                <a:gd name="T101" fmla="*/ 3612 h 3612"/>
                <a:gd name="T102" fmla="*/ 1054 w 2561"/>
                <a:gd name="T103" fmla="*/ 3612 h 3612"/>
                <a:gd name="T104" fmla="*/ 1058 w 2561"/>
                <a:gd name="T105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3" name="Text Box 78"/>
            <p:cNvSpPr txBox="1">
              <a:spLocks noChangeArrowheads="1"/>
            </p:cNvSpPr>
            <p:nvPr/>
          </p:nvSpPr>
          <p:spPr bwMode="auto">
            <a:xfrm>
              <a:off x="3420" y="5220"/>
              <a:ext cx="2340" cy="144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solidFill>
                    <a:srgbClr val="FFFFFF"/>
                  </a:solidFill>
                  <a:effectLst/>
                  <a:latin typeface="Monotype Corsiva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4" name="Text Box 79"/>
            <p:cNvSpPr txBox="1">
              <a:spLocks noChangeArrowheads="1"/>
            </p:cNvSpPr>
            <p:nvPr/>
          </p:nvSpPr>
          <p:spPr bwMode="auto">
            <a:xfrm>
              <a:off x="2880" y="2160"/>
              <a:ext cx="2880" cy="1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38409" y="260648"/>
            <a:ext cx="843804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Topics in Year 3</a:t>
            </a:r>
          </a:p>
        </p:txBody>
      </p:sp>
      <p:pic>
        <p:nvPicPr>
          <p:cNvPr id="3" name="Picture 2" descr="A screen shot of a chart&#10;&#10;Description automatically generated">
            <a:extLst>
              <a:ext uri="{FF2B5EF4-FFF2-40B4-BE49-F238E27FC236}">
                <a16:creationId xmlns:a16="http://schemas.microsoft.com/office/drawing/2014/main" id="{AB8B5CB7-7DDC-C3B1-A6D9-DFC43BC0C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117" y="847342"/>
            <a:ext cx="8426739" cy="456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05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AC0E66A-0BB5-D570-167A-1D8C8F644828}"/>
              </a:ext>
            </a:extLst>
          </p:cNvPr>
          <p:cNvSpPr txBox="1"/>
          <p:nvPr/>
        </p:nvSpPr>
        <p:spPr>
          <a:xfrm>
            <a:off x="6000226" y="411060"/>
            <a:ext cx="2743200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As a reminder for the 'reward' system - if the children complete 6 pieces of homework over the term, they will be on bronze, if they complete 9 pieces of homework, they will be on Silver, and if they complete all 12, they will be on Gold.  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Spellings will be the same - handed out on a Thursday, practiced each day at home, and tested on Thursday.</a:t>
            </a: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>
                <a:latin typeface="Calibri"/>
                <a:cs typeface="Calibri"/>
              </a:rPr>
              <a:t>Reading is expected to happen everyday - reading records signed by parents throughout the week and by the children.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88640"/>
            <a:ext cx="5256584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98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8"/>
            <a:ext cx="8552966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283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557" y="5650194"/>
            <a:ext cx="9178557" cy="995809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99702" y="5783004"/>
            <a:ext cx="79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 Mary’s Farnham Royal Church of England Primary School</a:t>
            </a:r>
          </a:p>
          <a:p>
            <a:pPr algn="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‘is a GOOD school’ – Ofsted November 2015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38409" y="5800179"/>
            <a:ext cx="761293" cy="690711"/>
            <a:chOff x="1789" y="1427"/>
            <a:chExt cx="5454" cy="6133"/>
          </a:xfrm>
        </p:grpSpPr>
        <p:sp>
          <p:nvSpPr>
            <p:cNvPr id="7" name="AutoShape 2"/>
            <p:cNvSpPr>
              <a:spLocks noChangeAspect="1" noChangeArrowheads="1" noTextEdit="1"/>
            </p:cNvSpPr>
            <p:nvPr/>
          </p:nvSpPr>
          <p:spPr bwMode="auto">
            <a:xfrm>
              <a:off x="1789" y="1427"/>
              <a:ext cx="5454" cy="6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03" y="1440"/>
              <a:ext cx="5358" cy="6081"/>
            </a:xfrm>
            <a:custGeom>
              <a:avLst/>
              <a:gdLst>
                <a:gd name="T0" fmla="*/ 5124 w 10716"/>
                <a:gd name="T1" fmla="*/ 12036 h 12162"/>
                <a:gd name="T2" fmla="*/ 4581 w 10716"/>
                <a:gd name="T3" fmla="*/ 11800 h 12162"/>
                <a:gd name="T4" fmla="*/ 4063 w 10716"/>
                <a:gd name="T5" fmla="*/ 11514 h 12162"/>
                <a:gd name="T6" fmla="*/ 3572 w 10716"/>
                <a:gd name="T7" fmla="*/ 11182 h 12162"/>
                <a:gd name="T8" fmla="*/ 3111 w 10716"/>
                <a:gd name="T9" fmla="*/ 10807 h 12162"/>
                <a:gd name="T10" fmla="*/ 2682 w 10716"/>
                <a:gd name="T11" fmla="*/ 10396 h 12162"/>
                <a:gd name="T12" fmla="*/ 2288 w 10716"/>
                <a:gd name="T13" fmla="*/ 9954 h 12162"/>
                <a:gd name="T14" fmla="*/ 1929 w 10716"/>
                <a:gd name="T15" fmla="*/ 9484 h 12162"/>
                <a:gd name="T16" fmla="*/ 1610 w 10716"/>
                <a:gd name="T17" fmla="*/ 8992 h 12162"/>
                <a:gd name="T18" fmla="*/ 1333 w 10716"/>
                <a:gd name="T19" fmla="*/ 8482 h 12162"/>
                <a:gd name="T20" fmla="*/ 1098 w 10716"/>
                <a:gd name="T21" fmla="*/ 7959 h 12162"/>
                <a:gd name="T22" fmla="*/ 892 w 10716"/>
                <a:gd name="T23" fmla="*/ 7422 h 12162"/>
                <a:gd name="T24" fmla="*/ 710 w 10716"/>
                <a:gd name="T25" fmla="*/ 6863 h 12162"/>
                <a:gd name="T26" fmla="*/ 552 w 10716"/>
                <a:gd name="T27" fmla="*/ 6287 h 12162"/>
                <a:gd name="T28" fmla="*/ 416 w 10716"/>
                <a:gd name="T29" fmla="*/ 5700 h 12162"/>
                <a:gd name="T30" fmla="*/ 301 w 10716"/>
                <a:gd name="T31" fmla="*/ 5104 h 12162"/>
                <a:gd name="T32" fmla="*/ 207 w 10716"/>
                <a:gd name="T33" fmla="*/ 4503 h 12162"/>
                <a:gd name="T34" fmla="*/ 133 w 10716"/>
                <a:gd name="T35" fmla="*/ 3903 h 12162"/>
                <a:gd name="T36" fmla="*/ 75 w 10716"/>
                <a:gd name="T37" fmla="*/ 3308 h 12162"/>
                <a:gd name="T38" fmla="*/ 34 w 10716"/>
                <a:gd name="T39" fmla="*/ 2723 h 12162"/>
                <a:gd name="T40" fmla="*/ 9 w 10716"/>
                <a:gd name="T41" fmla="*/ 2152 h 12162"/>
                <a:gd name="T42" fmla="*/ 103 w 10716"/>
                <a:gd name="T43" fmla="*/ 1770 h 12162"/>
                <a:gd name="T44" fmla="*/ 409 w 10716"/>
                <a:gd name="T45" fmla="*/ 1739 h 12162"/>
                <a:gd name="T46" fmla="*/ 706 w 10716"/>
                <a:gd name="T47" fmla="*/ 1707 h 12162"/>
                <a:gd name="T48" fmla="*/ 995 w 10716"/>
                <a:gd name="T49" fmla="*/ 1671 h 12162"/>
                <a:gd name="T50" fmla="*/ 1274 w 10716"/>
                <a:gd name="T51" fmla="*/ 1633 h 12162"/>
                <a:gd name="T52" fmla="*/ 1544 w 10716"/>
                <a:gd name="T53" fmla="*/ 1591 h 12162"/>
                <a:gd name="T54" fmla="*/ 1803 w 10716"/>
                <a:gd name="T55" fmla="*/ 1542 h 12162"/>
                <a:gd name="T56" fmla="*/ 2049 w 10716"/>
                <a:gd name="T57" fmla="*/ 1487 h 12162"/>
                <a:gd name="T58" fmla="*/ 2282 w 10716"/>
                <a:gd name="T59" fmla="*/ 1424 h 12162"/>
                <a:gd name="T60" fmla="*/ 2501 w 10716"/>
                <a:gd name="T61" fmla="*/ 1351 h 12162"/>
                <a:gd name="T62" fmla="*/ 2705 w 10716"/>
                <a:gd name="T63" fmla="*/ 1269 h 12162"/>
                <a:gd name="T64" fmla="*/ 7930 w 10716"/>
                <a:gd name="T65" fmla="*/ 1176 h 12162"/>
                <a:gd name="T66" fmla="*/ 8130 w 10716"/>
                <a:gd name="T67" fmla="*/ 1257 h 12162"/>
                <a:gd name="T68" fmla="*/ 8345 w 10716"/>
                <a:gd name="T69" fmla="*/ 1329 h 12162"/>
                <a:gd name="T70" fmla="*/ 8574 w 10716"/>
                <a:gd name="T71" fmla="*/ 1389 h 12162"/>
                <a:gd name="T72" fmla="*/ 8818 w 10716"/>
                <a:gd name="T73" fmla="*/ 1441 h 12162"/>
                <a:gd name="T74" fmla="*/ 9073 w 10716"/>
                <a:gd name="T75" fmla="*/ 1486 h 12162"/>
                <a:gd name="T76" fmla="*/ 9341 w 10716"/>
                <a:gd name="T77" fmla="*/ 1524 h 12162"/>
                <a:gd name="T78" fmla="*/ 9619 w 10716"/>
                <a:gd name="T79" fmla="*/ 1557 h 12162"/>
                <a:gd name="T80" fmla="*/ 9907 w 10716"/>
                <a:gd name="T81" fmla="*/ 1584 h 12162"/>
                <a:gd name="T82" fmla="*/ 10204 w 10716"/>
                <a:gd name="T83" fmla="*/ 1609 h 12162"/>
                <a:gd name="T84" fmla="*/ 10507 w 10716"/>
                <a:gd name="T85" fmla="*/ 1633 h 12162"/>
                <a:gd name="T86" fmla="*/ 10716 w 10716"/>
                <a:gd name="T87" fmla="*/ 2021 h 12162"/>
                <a:gd name="T88" fmla="*/ 10682 w 10716"/>
                <a:gd name="T89" fmla="*/ 3179 h 12162"/>
                <a:gd name="T90" fmla="*/ 10583 w 10716"/>
                <a:gd name="T91" fmla="*/ 4379 h 12162"/>
                <a:gd name="T92" fmla="*/ 10410 w 10716"/>
                <a:gd name="T93" fmla="*/ 5584 h 12162"/>
                <a:gd name="T94" fmla="*/ 10152 w 10716"/>
                <a:gd name="T95" fmla="*/ 6758 h 12162"/>
                <a:gd name="T96" fmla="*/ 9800 w 10716"/>
                <a:gd name="T97" fmla="*/ 7867 h 12162"/>
                <a:gd name="T98" fmla="*/ 9580 w 10716"/>
                <a:gd name="T99" fmla="*/ 8394 h 12162"/>
                <a:gd name="T100" fmla="*/ 9316 w 10716"/>
                <a:gd name="T101" fmla="*/ 8909 h 12162"/>
                <a:gd name="T102" fmla="*/ 9009 w 10716"/>
                <a:gd name="T103" fmla="*/ 9406 h 12162"/>
                <a:gd name="T104" fmla="*/ 8661 w 10716"/>
                <a:gd name="T105" fmla="*/ 9882 h 12162"/>
                <a:gd name="T106" fmla="*/ 8276 w 10716"/>
                <a:gd name="T107" fmla="*/ 10331 h 12162"/>
                <a:gd name="T108" fmla="*/ 7855 w 10716"/>
                <a:gd name="T109" fmla="*/ 10749 h 12162"/>
                <a:gd name="T110" fmla="*/ 7402 w 10716"/>
                <a:gd name="T111" fmla="*/ 11133 h 12162"/>
                <a:gd name="T112" fmla="*/ 6918 w 10716"/>
                <a:gd name="T113" fmla="*/ 11475 h 12162"/>
                <a:gd name="T114" fmla="*/ 6406 w 10716"/>
                <a:gd name="T115" fmla="*/ 11775 h 12162"/>
                <a:gd name="T116" fmla="*/ 5871 w 10716"/>
                <a:gd name="T117" fmla="*/ 12025 h 1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16" h="12162">
                  <a:moveTo>
                    <a:pt x="5499" y="12162"/>
                  </a:moveTo>
                  <a:lnTo>
                    <a:pt x="5311" y="12102"/>
                  </a:lnTo>
                  <a:lnTo>
                    <a:pt x="5124" y="12036"/>
                  </a:lnTo>
                  <a:lnTo>
                    <a:pt x="4941" y="11963"/>
                  </a:lnTo>
                  <a:lnTo>
                    <a:pt x="4760" y="11884"/>
                  </a:lnTo>
                  <a:lnTo>
                    <a:pt x="4581" y="11800"/>
                  </a:lnTo>
                  <a:lnTo>
                    <a:pt x="4405" y="11710"/>
                  </a:lnTo>
                  <a:lnTo>
                    <a:pt x="4234" y="11614"/>
                  </a:lnTo>
                  <a:lnTo>
                    <a:pt x="4063" y="11514"/>
                  </a:lnTo>
                  <a:lnTo>
                    <a:pt x="3896" y="11408"/>
                  </a:lnTo>
                  <a:lnTo>
                    <a:pt x="3732" y="11296"/>
                  </a:lnTo>
                  <a:lnTo>
                    <a:pt x="3572" y="11182"/>
                  </a:lnTo>
                  <a:lnTo>
                    <a:pt x="3416" y="11060"/>
                  </a:lnTo>
                  <a:lnTo>
                    <a:pt x="3262" y="10936"/>
                  </a:lnTo>
                  <a:lnTo>
                    <a:pt x="3111" y="10807"/>
                  </a:lnTo>
                  <a:lnTo>
                    <a:pt x="2965" y="10674"/>
                  </a:lnTo>
                  <a:lnTo>
                    <a:pt x="2822" y="10537"/>
                  </a:lnTo>
                  <a:lnTo>
                    <a:pt x="2682" y="10396"/>
                  </a:lnTo>
                  <a:lnTo>
                    <a:pt x="2546" y="10252"/>
                  </a:lnTo>
                  <a:lnTo>
                    <a:pt x="2414" y="10105"/>
                  </a:lnTo>
                  <a:lnTo>
                    <a:pt x="2288" y="9954"/>
                  </a:lnTo>
                  <a:lnTo>
                    <a:pt x="2164" y="9800"/>
                  </a:lnTo>
                  <a:lnTo>
                    <a:pt x="2044" y="9643"/>
                  </a:lnTo>
                  <a:lnTo>
                    <a:pt x="1929" y="9484"/>
                  </a:lnTo>
                  <a:lnTo>
                    <a:pt x="1818" y="9322"/>
                  </a:lnTo>
                  <a:lnTo>
                    <a:pt x="1712" y="9158"/>
                  </a:lnTo>
                  <a:lnTo>
                    <a:pt x="1610" y="8992"/>
                  </a:lnTo>
                  <a:lnTo>
                    <a:pt x="1513" y="8823"/>
                  </a:lnTo>
                  <a:lnTo>
                    <a:pt x="1421" y="8653"/>
                  </a:lnTo>
                  <a:lnTo>
                    <a:pt x="1333" y="8482"/>
                  </a:lnTo>
                  <a:lnTo>
                    <a:pt x="1249" y="8308"/>
                  </a:lnTo>
                  <a:lnTo>
                    <a:pt x="1171" y="8134"/>
                  </a:lnTo>
                  <a:lnTo>
                    <a:pt x="1098" y="7959"/>
                  </a:lnTo>
                  <a:lnTo>
                    <a:pt x="1027" y="7782"/>
                  </a:lnTo>
                  <a:lnTo>
                    <a:pt x="958" y="7603"/>
                  </a:lnTo>
                  <a:lnTo>
                    <a:pt x="892" y="7422"/>
                  </a:lnTo>
                  <a:lnTo>
                    <a:pt x="828" y="7238"/>
                  </a:lnTo>
                  <a:lnTo>
                    <a:pt x="767" y="7052"/>
                  </a:lnTo>
                  <a:lnTo>
                    <a:pt x="710" y="6863"/>
                  </a:lnTo>
                  <a:lnTo>
                    <a:pt x="655" y="6674"/>
                  </a:lnTo>
                  <a:lnTo>
                    <a:pt x="601" y="6481"/>
                  </a:lnTo>
                  <a:lnTo>
                    <a:pt x="552" y="6287"/>
                  </a:lnTo>
                  <a:lnTo>
                    <a:pt x="504" y="6092"/>
                  </a:lnTo>
                  <a:lnTo>
                    <a:pt x="458" y="5897"/>
                  </a:lnTo>
                  <a:lnTo>
                    <a:pt x="416" y="5700"/>
                  </a:lnTo>
                  <a:lnTo>
                    <a:pt x="376" y="5502"/>
                  </a:lnTo>
                  <a:lnTo>
                    <a:pt x="337" y="5303"/>
                  </a:lnTo>
                  <a:lnTo>
                    <a:pt x="301" y="5104"/>
                  </a:lnTo>
                  <a:lnTo>
                    <a:pt x="269" y="4903"/>
                  </a:lnTo>
                  <a:lnTo>
                    <a:pt x="237" y="4703"/>
                  </a:lnTo>
                  <a:lnTo>
                    <a:pt x="207" y="4503"/>
                  </a:lnTo>
                  <a:lnTo>
                    <a:pt x="181" y="4302"/>
                  </a:lnTo>
                  <a:lnTo>
                    <a:pt x="155" y="4103"/>
                  </a:lnTo>
                  <a:lnTo>
                    <a:pt x="133" y="3903"/>
                  </a:lnTo>
                  <a:lnTo>
                    <a:pt x="112" y="3704"/>
                  </a:lnTo>
                  <a:lnTo>
                    <a:pt x="93" y="3506"/>
                  </a:lnTo>
                  <a:lnTo>
                    <a:pt x="75" y="3308"/>
                  </a:lnTo>
                  <a:lnTo>
                    <a:pt x="60" y="3112"/>
                  </a:lnTo>
                  <a:lnTo>
                    <a:pt x="46" y="2917"/>
                  </a:lnTo>
                  <a:lnTo>
                    <a:pt x="34" y="2723"/>
                  </a:lnTo>
                  <a:lnTo>
                    <a:pt x="24" y="2531"/>
                  </a:lnTo>
                  <a:lnTo>
                    <a:pt x="16" y="2341"/>
                  </a:lnTo>
                  <a:lnTo>
                    <a:pt x="9" y="2152"/>
                  </a:lnTo>
                  <a:lnTo>
                    <a:pt x="3" y="1965"/>
                  </a:lnTo>
                  <a:lnTo>
                    <a:pt x="0" y="1781"/>
                  </a:lnTo>
                  <a:lnTo>
                    <a:pt x="103" y="1770"/>
                  </a:lnTo>
                  <a:lnTo>
                    <a:pt x="206" y="1760"/>
                  </a:lnTo>
                  <a:lnTo>
                    <a:pt x="307" y="1749"/>
                  </a:lnTo>
                  <a:lnTo>
                    <a:pt x="409" y="1739"/>
                  </a:lnTo>
                  <a:lnTo>
                    <a:pt x="509" y="1728"/>
                  </a:lnTo>
                  <a:lnTo>
                    <a:pt x="607" y="1718"/>
                  </a:lnTo>
                  <a:lnTo>
                    <a:pt x="706" y="1707"/>
                  </a:lnTo>
                  <a:lnTo>
                    <a:pt x="803" y="1695"/>
                  </a:lnTo>
                  <a:lnTo>
                    <a:pt x="900" y="1683"/>
                  </a:lnTo>
                  <a:lnTo>
                    <a:pt x="995" y="1671"/>
                  </a:lnTo>
                  <a:lnTo>
                    <a:pt x="1089" y="1660"/>
                  </a:lnTo>
                  <a:lnTo>
                    <a:pt x="1183" y="1646"/>
                  </a:lnTo>
                  <a:lnTo>
                    <a:pt x="1274" y="1633"/>
                  </a:lnTo>
                  <a:lnTo>
                    <a:pt x="1365" y="1620"/>
                  </a:lnTo>
                  <a:lnTo>
                    <a:pt x="1456" y="1605"/>
                  </a:lnTo>
                  <a:lnTo>
                    <a:pt x="1544" y="1591"/>
                  </a:lnTo>
                  <a:lnTo>
                    <a:pt x="1631" y="1575"/>
                  </a:lnTo>
                  <a:lnTo>
                    <a:pt x="1718" y="1559"/>
                  </a:lnTo>
                  <a:lnTo>
                    <a:pt x="1803" y="1542"/>
                  </a:lnTo>
                  <a:lnTo>
                    <a:pt x="1886" y="1525"/>
                  </a:lnTo>
                  <a:lnTo>
                    <a:pt x="1968" y="1507"/>
                  </a:lnTo>
                  <a:lnTo>
                    <a:pt x="2049" y="1487"/>
                  </a:lnTo>
                  <a:lnTo>
                    <a:pt x="2128" y="1467"/>
                  </a:lnTo>
                  <a:lnTo>
                    <a:pt x="2206" y="1446"/>
                  </a:lnTo>
                  <a:lnTo>
                    <a:pt x="2282" y="1424"/>
                  </a:lnTo>
                  <a:lnTo>
                    <a:pt x="2356" y="1401"/>
                  </a:lnTo>
                  <a:lnTo>
                    <a:pt x="2429" y="1377"/>
                  </a:lnTo>
                  <a:lnTo>
                    <a:pt x="2501" y="1351"/>
                  </a:lnTo>
                  <a:lnTo>
                    <a:pt x="2570" y="1325"/>
                  </a:lnTo>
                  <a:lnTo>
                    <a:pt x="2638" y="1298"/>
                  </a:lnTo>
                  <a:lnTo>
                    <a:pt x="2705" y="1269"/>
                  </a:lnTo>
                  <a:lnTo>
                    <a:pt x="2770" y="1239"/>
                  </a:lnTo>
                  <a:lnTo>
                    <a:pt x="5335" y="0"/>
                  </a:lnTo>
                  <a:lnTo>
                    <a:pt x="7930" y="1176"/>
                  </a:lnTo>
                  <a:lnTo>
                    <a:pt x="7994" y="1205"/>
                  </a:lnTo>
                  <a:lnTo>
                    <a:pt x="8061" y="1231"/>
                  </a:lnTo>
                  <a:lnTo>
                    <a:pt x="8130" y="1257"/>
                  </a:lnTo>
                  <a:lnTo>
                    <a:pt x="8200" y="1283"/>
                  </a:lnTo>
                  <a:lnTo>
                    <a:pt x="8272" y="1306"/>
                  </a:lnTo>
                  <a:lnTo>
                    <a:pt x="8345" y="1329"/>
                  </a:lnTo>
                  <a:lnTo>
                    <a:pt x="8419" y="1350"/>
                  </a:lnTo>
                  <a:lnTo>
                    <a:pt x="8497" y="1370"/>
                  </a:lnTo>
                  <a:lnTo>
                    <a:pt x="8574" y="1389"/>
                  </a:lnTo>
                  <a:lnTo>
                    <a:pt x="8654" y="1408"/>
                  </a:lnTo>
                  <a:lnTo>
                    <a:pt x="8736" y="1425"/>
                  </a:lnTo>
                  <a:lnTo>
                    <a:pt x="8818" y="1441"/>
                  </a:lnTo>
                  <a:lnTo>
                    <a:pt x="8901" y="1457"/>
                  </a:lnTo>
                  <a:lnTo>
                    <a:pt x="8986" y="1471"/>
                  </a:lnTo>
                  <a:lnTo>
                    <a:pt x="9073" y="1486"/>
                  </a:lnTo>
                  <a:lnTo>
                    <a:pt x="9161" y="1499"/>
                  </a:lnTo>
                  <a:lnTo>
                    <a:pt x="9250" y="1512"/>
                  </a:lnTo>
                  <a:lnTo>
                    <a:pt x="9341" y="1524"/>
                  </a:lnTo>
                  <a:lnTo>
                    <a:pt x="9433" y="1534"/>
                  </a:lnTo>
                  <a:lnTo>
                    <a:pt x="9525" y="1546"/>
                  </a:lnTo>
                  <a:lnTo>
                    <a:pt x="9619" y="1557"/>
                  </a:lnTo>
                  <a:lnTo>
                    <a:pt x="9715" y="1566"/>
                  </a:lnTo>
                  <a:lnTo>
                    <a:pt x="9810" y="1575"/>
                  </a:lnTo>
                  <a:lnTo>
                    <a:pt x="9907" y="1584"/>
                  </a:lnTo>
                  <a:lnTo>
                    <a:pt x="10004" y="1594"/>
                  </a:lnTo>
                  <a:lnTo>
                    <a:pt x="10104" y="1602"/>
                  </a:lnTo>
                  <a:lnTo>
                    <a:pt x="10204" y="1609"/>
                  </a:lnTo>
                  <a:lnTo>
                    <a:pt x="10304" y="1617"/>
                  </a:lnTo>
                  <a:lnTo>
                    <a:pt x="10405" y="1625"/>
                  </a:lnTo>
                  <a:lnTo>
                    <a:pt x="10507" y="1633"/>
                  </a:lnTo>
                  <a:lnTo>
                    <a:pt x="10610" y="1641"/>
                  </a:lnTo>
                  <a:lnTo>
                    <a:pt x="10714" y="1649"/>
                  </a:lnTo>
                  <a:lnTo>
                    <a:pt x="10716" y="2021"/>
                  </a:lnTo>
                  <a:lnTo>
                    <a:pt x="10711" y="2400"/>
                  </a:lnTo>
                  <a:lnTo>
                    <a:pt x="10699" y="2786"/>
                  </a:lnTo>
                  <a:lnTo>
                    <a:pt x="10682" y="3179"/>
                  </a:lnTo>
                  <a:lnTo>
                    <a:pt x="10656" y="3577"/>
                  </a:lnTo>
                  <a:lnTo>
                    <a:pt x="10623" y="3977"/>
                  </a:lnTo>
                  <a:lnTo>
                    <a:pt x="10583" y="4379"/>
                  </a:lnTo>
                  <a:lnTo>
                    <a:pt x="10535" y="4782"/>
                  </a:lnTo>
                  <a:lnTo>
                    <a:pt x="10477" y="5184"/>
                  </a:lnTo>
                  <a:lnTo>
                    <a:pt x="10410" y="5584"/>
                  </a:lnTo>
                  <a:lnTo>
                    <a:pt x="10334" y="5980"/>
                  </a:lnTo>
                  <a:lnTo>
                    <a:pt x="10249" y="6372"/>
                  </a:lnTo>
                  <a:lnTo>
                    <a:pt x="10152" y="6758"/>
                  </a:lnTo>
                  <a:lnTo>
                    <a:pt x="10046" y="7136"/>
                  </a:lnTo>
                  <a:lnTo>
                    <a:pt x="9928" y="7507"/>
                  </a:lnTo>
                  <a:lnTo>
                    <a:pt x="9800" y="7867"/>
                  </a:lnTo>
                  <a:lnTo>
                    <a:pt x="9731" y="8043"/>
                  </a:lnTo>
                  <a:lnTo>
                    <a:pt x="9658" y="8220"/>
                  </a:lnTo>
                  <a:lnTo>
                    <a:pt x="9580" y="8394"/>
                  </a:lnTo>
                  <a:lnTo>
                    <a:pt x="9497" y="8568"/>
                  </a:lnTo>
                  <a:lnTo>
                    <a:pt x="9409" y="8739"/>
                  </a:lnTo>
                  <a:lnTo>
                    <a:pt x="9316" y="8909"/>
                  </a:lnTo>
                  <a:lnTo>
                    <a:pt x="9218" y="9077"/>
                  </a:lnTo>
                  <a:lnTo>
                    <a:pt x="9116" y="9243"/>
                  </a:lnTo>
                  <a:lnTo>
                    <a:pt x="9009" y="9406"/>
                  </a:lnTo>
                  <a:lnTo>
                    <a:pt x="8897" y="9568"/>
                  </a:lnTo>
                  <a:lnTo>
                    <a:pt x="8782" y="9726"/>
                  </a:lnTo>
                  <a:lnTo>
                    <a:pt x="8661" y="9882"/>
                  </a:lnTo>
                  <a:lnTo>
                    <a:pt x="8537" y="10035"/>
                  </a:lnTo>
                  <a:lnTo>
                    <a:pt x="8409" y="10185"/>
                  </a:lnTo>
                  <a:lnTo>
                    <a:pt x="8276" y="10331"/>
                  </a:lnTo>
                  <a:lnTo>
                    <a:pt x="8140" y="10475"/>
                  </a:lnTo>
                  <a:lnTo>
                    <a:pt x="8000" y="10613"/>
                  </a:lnTo>
                  <a:lnTo>
                    <a:pt x="7855" y="10749"/>
                  </a:lnTo>
                  <a:lnTo>
                    <a:pt x="7707" y="10881"/>
                  </a:lnTo>
                  <a:lnTo>
                    <a:pt x="7557" y="11009"/>
                  </a:lnTo>
                  <a:lnTo>
                    <a:pt x="7402" y="11133"/>
                  </a:lnTo>
                  <a:lnTo>
                    <a:pt x="7243" y="11251"/>
                  </a:lnTo>
                  <a:lnTo>
                    <a:pt x="7082" y="11366"/>
                  </a:lnTo>
                  <a:lnTo>
                    <a:pt x="6918" y="11475"/>
                  </a:lnTo>
                  <a:lnTo>
                    <a:pt x="6751" y="11581"/>
                  </a:lnTo>
                  <a:lnTo>
                    <a:pt x="6581" y="11680"/>
                  </a:lnTo>
                  <a:lnTo>
                    <a:pt x="6406" y="11775"/>
                  </a:lnTo>
                  <a:lnTo>
                    <a:pt x="6230" y="11864"/>
                  </a:lnTo>
                  <a:lnTo>
                    <a:pt x="6051" y="11947"/>
                  </a:lnTo>
                  <a:lnTo>
                    <a:pt x="5871" y="12025"/>
                  </a:lnTo>
                  <a:lnTo>
                    <a:pt x="5685" y="12096"/>
                  </a:lnTo>
                  <a:lnTo>
                    <a:pt x="5499" y="12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9" y="5415"/>
              <a:ext cx="2218" cy="2118"/>
            </a:xfrm>
            <a:custGeom>
              <a:avLst/>
              <a:gdLst>
                <a:gd name="T0" fmla="*/ 0 w 4437"/>
                <a:gd name="T1" fmla="*/ 16 h 4235"/>
                <a:gd name="T2" fmla="*/ 153 w 4437"/>
                <a:gd name="T3" fmla="*/ 366 h 4235"/>
                <a:gd name="T4" fmla="*/ 324 w 4437"/>
                <a:gd name="T5" fmla="*/ 713 h 4235"/>
                <a:gd name="T6" fmla="*/ 514 w 4437"/>
                <a:gd name="T7" fmla="*/ 1052 h 4235"/>
                <a:gd name="T8" fmla="*/ 723 w 4437"/>
                <a:gd name="T9" fmla="*/ 1383 h 4235"/>
                <a:gd name="T10" fmla="*/ 950 w 4437"/>
                <a:gd name="T11" fmla="*/ 1705 h 4235"/>
                <a:gd name="T12" fmla="*/ 1194 w 4437"/>
                <a:gd name="T13" fmla="*/ 2018 h 4235"/>
                <a:gd name="T14" fmla="*/ 1452 w 4437"/>
                <a:gd name="T15" fmla="*/ 2317 h 4235"/>
                <a:gd name="T16" fmla="*/ 1730 w 4437"/>
                <a:gd name="T17" fmla="*/ 2603 h 4235"/>
                <a:gd name="T18" fmla="*/ 2021 w 4437"/>
                <a:gd name="T19" fmla="*/ 2873 h 4235"/>
                <a:gd name="T20" fmla="*/ 2327 w 4437"/>
                <a:gd name="T21" fmla="*/ 3128 h 4235"/>
                <a:gd name="T22" fmla="*/ 2643 w 4437"/>
                <a:gd name="T23" fmla="*/ 3365 h 4235"/>
                <a:gd name="T24" fmla="*/ 2976 w 4437"/>
                <a:gd name="T25" fmla="*/ 3582 h 4235"/>
                <a:gd name="T26" fmla="*/ 3319 w 4437"/>
                <a:gd name="T27" fmla="*/ 3780 h 4235"/>
                <a:gd name="T28" fmla="*/ 3677 w 4437"/>
                <a:gd name="T29" fmla="*/ 3956 h 4235"/>
                <a:gd name="T30" fmla="*/ 4043 w 4437"/>
                <a:gd name="T31" fmla="*/ 4107 h 4235"/>
                <a:gd name="T32" fmla="*/ 4419 w 4437"/>
                <a:gd name="T33" fmla="*/ 4235 h 4235"/>
                <a:gd name="T34" fmla="*/ 4249 w 4437"/>
                <a:gd name="T35" fmla="*/ 4127 h 4235"/>
                <a:gd name="T36" fmla="*/ 3882 w 4437"/>
                <a:gd name="T37" fmla="*/ 3990 h 4235"/>
                <a:gd name="T38" fmla="*/ 3524 w 4437"/>
                <a:gd name="T39" fmla="*/ 3828 h 4235"/>
                <a:gd name="T40" fmla="*/ 3177 w 4437"/>
                <a:gd name="T41" fmla="*/ 3642 h 4235"/>
                <a:gd name="T42" fmla="*/ 2842 w 4437"/>
                <a:gd name="T43" fmla="*/ 3437 h 4235"/>
                <a:gd name="T44" fmla="*/ 2519 w 4437"/>
                <a:gd name="T45" fmla="*/ 3212 h 4235"/>
                <a:gd name="T46" fmla="*/ 2210 w 4437"/>
                <a:gd name="T47" fmla="*/ 2967 h 4235"/>
                <a:gd name="T48" fmla="*/ 1915 w 4437"/>
                <a:gd name="T49" fmla="*/ 2706 h 4235"/>
                <a:gd name="T50" fmla="*/ 1631 w 4437"/>
                <a:gd name="T51" fmla="*/ 2429 h 4235"/>
                <a:gd name="T52" fmla="*/ 1366 w 4437"/>
                <a:gd name="T53" fmla="*/ 2139 h 4235"/>
                <a:gd name="T54" fmla="*/ 1115 w 4437"/>
                <a:gd name="T55" fmla="*/ 1835 h 4235"/>
                <a:gd name="T56" fmla="*/ 882 w 4437"/>
                <a:gd name="T57" fmla="*/ 1520 h 4235"/>
                <a:gd name="T58" fmla="*/ 664 w 4437"/>
                <a:gd name="T59" fmla="*/ 1195 h 4235"/>
                <a:gd name="T60" fmla="*/ 468 w 4437"/>
                <a:gd name="T61" fmla="*/ 862 h 4235"/>
                <a:gd name="T62" fmla="*/ 287 w 4437"/>
                <a:gd name="T63" fmla="*/ 522 h 4235"/>
                <a:gd name="T64" fmla="*/ 127 w 4437"/>
                <a:gd name="T65" fmla="*/ 175 h 4235"/>
                <a:gd name="T66" fmla="*/ 54 w 4437"/>
                <a:gd name="T67" fmla="*/ 0 h 4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37" h="4235">
                  <a:moveTo>
                    <a:pt x="0" y="16"/>
                  </a:moveTo>
                  <a:lnTo>
                    <a:pt x="0" y="16"/>
                  </a:lnTo>
                  <a:lnTo>
                    <a:pt x="74" y="191"/>
                  </a:lnTo>
                  <a:lnTo>
                    <a:pt x="153" y="366"/>
                  </a:lnTo>
                  <a:lnTo>
                    <a:pt x="236" y="540"/>
                  </a:lnTo>
                  <a:lnTo>
                    <a:pt x="324" y="713"/>
                  </a:lnTo>
                  <a:lnTo>
                    <a:pt x="417" y="883"/>
                  </a:lnTo>
                  <a:lnTo>
                    <a:pt x="514" y="1052"/>
                  </a:lnTo>
                  <a:lnTo>
                    <a:pt x="617" y="1219"/>
                  </a:lnTo>
                  <a:lnTo>
                    <a:pt x="723" y="1383"/>
                  </a:lnTo>
                  <a:lnTo>
                    <a:pt x="835" y="1546"/>
                  </a:lnTo>
                  <a:lnTo>
                    <a:pt x="950" y="1705"/>
                  </a:lnTo>
                  <a:lnTo>
                    <a:pt x="1070" y="1864"/>
                  </a:lnTo>
                  <a:lnTo>
                    <a:pt x="1194" y="2018"/>
                  </a:lnTo>
                  <a:lnTo>
                    <a:pt x="1321" y="2168"/>
                  </a:lnTo>
                  <a:lnTo>
                    <a:pt x="1452" y="2317"/>
                  </a:lnTo>
                  <a:lnTo>
                    <a:pt x="1590" y="2461"/>
                  </a:lnTo>
                  <a:lnTo>
                    <a:pt x="1730" y="2603"/>
                  </a:lnTo>
                  <a:lnTo>
                    <a:pt x="1873" y="2740"/>
                  </a:lnTo>
                  <a:lnTo>
                    <a:pt x="2021" y="2873"/>
                  </a:lnTo>
                  <a:lnTo>
                    <a:pt x="2172" y="3004"/>
                  </a:lnTo>
                  <a:lnTo>
                    <a:pt x="2327" y="3128"/>
                  </a:lnTo>
                  <a:lnTo>
                    <a:pt x="2484" y="3249"/>
                  </a:lnTo>
                  <a:lnTo>
                    <a:pt x="2643" y="3365"/>
                  </a:lnTo>
                  <a:lnTo>
                    <a:pt x="2809" y="3477"/>
                  </a:lnTo>
                  <a:lnTo>
                    <a:pt x="2976" y="3582"/>
                  </a:lnTo>
                  <a:lnTo>
                    <a:pt x="3148" y="3684"/>
                  </a:lnTo>
                  <a:lnTo>
                    <a:pt x="3319" y="3780"/>
                  </a:lnTo>
                  <a:lnTo>
                    <a:pt x="3497" y="3870"/>
                  </a:lnTo>
                  <a:lnTo>
                    <a:pt x="3677" y="3956"/>
                  </a:lnTo>
                  <a:lnTo>
                    <a:pt x="3858" y="4035"/>
                  </a:lnTo>
                  <a:lnTo>
                    <a:pt x="4043" y="4107"/>
                  </a:lnTo>
                  <a:lnTo>
                    <a:pt x="4231" y="4174"/>
                  </a:lnTo>
                  <a:lnTo>
                    <a:pt x="4419" y="4235"/>
                  </a:lnTo>
                  <a:lnTo>
                    <a:pt x="4437" y="4188"/>
                  </a:lnTo>
                  <a:lnTo>
                    <a:pt x="4249" y="4127"/>
                  </a:lnTo>
                  <a:lnTo>
                    <a:pt x="4064" y="4062"/>
                  </a:lnTo>
                  <a:lnTo>
                    <a:pt x="3882" y="3990"/>
                  </a:lnTo>
                  <a:lnTo>
                    <a:pt x="3701" y="3911"/>
                  </a:lnTo>
                  <a:lnTo>
                    <a:pt x="3524" y="3828"/>
                  </a:lnTo>
                  <a:lnTo>
                    <a:pt x="3349" y="3738"/>
                  </a:lnTo>
                  <a:lnTo>
                    <a:pt x="3177" y="3642"/>
                  </a:lnTo>
                  <a:lnTo>
                    <a:pt x="3009" y="3543"/>
                  </a:lnTo>
                  <a:lnTo>
                    <a:pt x="2842" y="3437"/>
                  </a:lnTo>
                  <a:lnTo>
                    <a:pt x="2679" y="3325"/>
                  </a:lnTo>
                  <a:lnTo>
                    <a:pt x="2519" y="3212"/>
                  </a:lnTo>
                  <a:lnTo>
                    <a:pt x="2363" y="3091"/>
                  </a:lnTo>
                  <a:lnTo>
                    <a:pt x="2210" y="2967"/>
                  </a:lnTo>
                  <a:lnTo>
                    <a:pt x="2060" y="2839"/>
                  </a:lnTo>
                  <a:lnTo>
                    <a:pt x="1915" y="2706"/>
                  </a:lnTo>
                  <a:lnTo>
                    <a:pt x="1772" y="2569"/>
                  </a:lnTo>
                  <a:lnTo>
                    <a:pt x="1631" y="2429"/>
                  </a:lnTo>
                  <a:lnTo>
                    <a:pt x="1497" y="2285"/>
                  </a:lnTo>
                  <a:lnTo>
                    <a:pt x="1366" y="2139"/>
                  </a:lnTo>
                  <a:lnTo>
                    <a:pt x="1239" y="1989"/>
                  </a:lnTo>
                  <a:lnTo>
                    <a:pt x="1115" y="1835"/>
                  </a:lnTo>
                  <a:lnTo>
                    <a:pt x="997" y="1679"/>
                  </a:lnTo>
                  <a:lnTo>
                    <a:pt x="882" y="1520"/>
                  </a:lnTo>
                  <a:lnTo>
                    <a:pt x="770" y="1359"/>
                  </a:lnTo>
                  <a:lnTo>
                    <a:pt x="664" y="1195"/>
                  </a:lnTo>
                  <a:lnTo>
                    <a:pt x="565" y="1031"/>
                  </a:lnTo>
                  <a:lnTo>
                    <a:pt x="468" y="862"/>
                  </a:lnTo>
                  <a:lnTo>
                    <a:pt x="375" y="692"/>
                  </a:lnTo>
                  <a:lnTo>
                    <a:pt x="287" y="522"/>
                  </a:lnTo>
                  <a:lnTo>
                    <a:pt x="203" y="348"/>
                  </a:lnTo>
                  <a:lnTo>
                    <a:pt x="127" y="175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89" y="2318"/>
              <a:ext cx="577" cy="3105"/>
            </a:xfrm>
            <a:custGeom>
              <a:avLst/>
              <a:gdLst>
                <a:gd name="T0" fmla="*/ 0 w 1153"/>
                <a:gd name="T1" fmla="*/ 25 h 6211"/>
                <a:gd name="T2" fmla="*/ 9 w 1153"/>
                <a:gd name="T3" fmla="*/ 396 h 6211"/>
                <a:gd name="T4" fmla="*/ 24 w 1153"/>
                <a:gd name="T5" fmla="*/ 775 h 6211"/>
                <a:gd name="T6" fmla="*/ 46 w 1153"/>
                <a:gd name="T7" fmla="*/ 1162 h 6211"/>
                <a:gd name="T8" fmla="*/ 74 w 1153"/>
                <a:gd name="T9" fmla="*/ 1554 h 6211"/>
                <a:gd name="T10" fmla="*/ 112 w 1153"/>
                <a:gd name="T11" fmla="*/ 1949 h 6211"/>
                <a:gd name="T12" fmla="*/ 155 w 1153"/>
                <a:gd name="T13" fmla="*/ 2349 h 6211"/>
                <a:gd name="T14" fmla="*/ 207 w 1153"/>
                <a:gd name="T15" fmla="*/ 2749 h 6211"/>
                <a:gd name="T16" fmla="*/ 268 w 1153"/>
                <a:gd name="T17" fmla="*/ 3150 h 6211"/>
                <a:gd name="T18" fmla="*/ 337 w 1153"/>
                <a:gd name="T19" fmla="*/ 3551 h 6211"/>
                <a:gd name="T20" fmla="*/ 416 w 1153"/>
                <a:gd name="T21" fmla="*/ 3947 h 6211"/>
                <a:gd name="T22" fmla="*/ 504 w 1153"/>
                <a:gd name="T23" fmla="*/ 4342 h 6211"/>
                <a:gd name="T24" fmla="*/ 603 w 1153"/>
                <a:gd name="T25" fmla="*/ 4730 h 6211"/>
                <a:gd name="T26" fmla="*/ 711 w 1153"/>
                <a:gd name="T27" fmla="*/ 5113 h 6211"/>
                <a:gd name="T28" fmla="*/ 829 w 1153"/>
                <a:gd name="T29" fmla="*/ 5488 h 6211"/>
                <a:gd name="T30" fmla="*/ 959 w 1153"/>
                <a:gd name="T31" fmla="*/ 5855 h 6211"/>
                <a:gd name="T32" fmla="*/ 1099 w 1153"/>
                <a:gd name="T33" fmla="*/ 6211 h 6211"/>
                <a:gd name="T34" fmla="*/ 1082 w 1153"/>
                <a:gd name="T35" fmla="*/ 6018 h 6211"/>
                <a:gd name="T36" fmla="*/ 947 w 1153"/>
                <a:gd name="T37" fmla="*/ 5660 h 6211"/>
                <a:gd name="T38" fmla="*/ 822 w 1153"/>
                <a:gd name="T39" fmla="*/ 5289 h 6211"/>
                <a:gd name="T40" fmla="*/ 710 w 1153"/>
                <a:gd name="T41" fmla="*/ 4912 h 6211"/>
                <a:gd name="T42" fmla="*/ 608 w 1153"/>
                <a:gd name="T43" fmla="*/ 4526 h 6211"/>
                <a:gd name="T44" fmla="*/ 514 w 1153"/>
                <a:gd name="T45" fmla="*/ 4137 h 6211"/>
                <a:gd name="T46" fmla="*/ 432 w 1153"/>
                <a:gd name="T47" fmla="*/ 3742 h 6211"/>
                <a:gd name="T48" fmla="*/ 358 w 1153"/>
                <a:gd name="T49" fmla="*/ 3345 h 6211"/>
                <a:gd name="T50" fmla="*/ 294 w 1153"/>
                <a:gd name="T51" fmla="*/ 2944 h 6211"/>
                <a:gd name="T52" fmla="*/ 237 w 1153"/>
                <a:gd name="T53" fmla="*/ 2544 h 6211"/>
                <a:gd name="T54" fmla="*/ 189 w 1153"/>
                <a:gd name="T55" fmla="*/ 2146 h 6211"/>
                <a:gd name="T56" fmla="*/ 149 w 1153"/>
                <a:gd name="T57" fmla="*/ 1749 h 6211"/>
                <a:gd name="T58" fmla="*/ 116 w 1153"/>
                <a:gd name="T59" fmla="*/ 1355 h 6211"/>
                <a:gd name="T60" fmla="*/ 91 w 1153"/>
                <a:gd name="T61" fmla="*/ 967 h 6211"/>
                <a:gd name="T62" fmla="*/ 73 w 1153"/>
                <a:gd name="T63" fmla="*/ 585 h 6211"/>
                <a:gd name="T64" fmla="*/ 59 w 1153"/>
                <a:gd name="T65" fmla="*/ 209 h 6211"/>
                <a:gd name="T66" fmla="*/ 31 w 1153"/>
                <a:gd name="T67" fmla="*/ 50 h 6211"/>
                <a:gd name="T68" fmla="*/ 53 w 1153"/>
                <a:gd name="T69" fmla="*/ 14 h 6211"/>
                <a:gd name="T70" fmla="*/ 38 w 1153"/>
                <a:gd name="T71" fmla="*/ 1 h 6211"/>
                <a:gd name="T72" fmla="*/ 18 w 1153"/>
                <a:gd name="T73" fmla="*/ 1 h 6211"/>
                <a:gd name="T74" fmla="*/ 3 w 1153"/>
                <a:gd name="T75" fmla="*/ 14 h 6211"/>
                <a:gd name="T76" fmla="*/ 25 w 1153"/>
                <a:gd name="T77" fmla="*/ 0 h 6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3" h="6211">
                  <a:moveTo>
                    <a:pt x="25" y="0"/>
                  </a:moveTo>
                  <a:lnTo>
                    <a:pt x="0" y="25"/>
                  </a:lnTo>
                  <a:lnTo>
                    <a:pt x="3" y="209"/>
                  </a:lnTo>
                  <a:lnTo>
                    <a:pt x="9" y="396"/>
                  </a:lnTo>
                  <a:lnTo>
                    <a:pt x="16" y="585"/>
                  </a:lnTo>
                  <a:lnTo>
                    <a:pt x="24" y="775"/>
                  </a:lnTo>
                  <a:lnTo>
                    <a:pt x="34" y="967"/>
                  </a:lnTo>
                  <a:lnTo>
                    <a:pt x="46" y="1162"/>
                  </a:lnTo>
                  <a:lnTo>
                    <a:pt x="59" y="1357"/>
                  </a:lnTo>
                  <a:lnTo>
                    <a:pt x="74" y="1554"/>
                  </a:lnTo>
                  <a:lnTo>
                    <a:pt x="92" y="1751"/>
                  </a:lnTo>
                  <a:lnTo>
                    <a:pt x="112" y="1949"/>
                  </a:lnTo>
                  <a:lnTo>
                    <a:pt x="132" y="2148"/>
                  </a:lnTo>
                  <a:lnTo>
                    <a:pt x="155" y="2349"/>
                  </a:lnTo>
                  <a:lnTo>
                    <a:pt x="180" y="2549"/>
                  </a:lnTo>
                  <a:lnTo>
                    <a:pt x="207" y="2749"/>
                  </a:lnTo>
                  <a:lnTo>
                    <a:pt x="237" y="2950"/>
                  </a:lnTo>
                  <a:lnTo>
                    <a:pt x="268" y="3150"/>
                  </a:lnTo>
                  <a:lnTo>
                    <a:pt x="301" y="3350"/>
                  </a:lnTo>
                  <a:lnTo>
                    <a:pt x="337" y="3551"/>
                  </a:lnTo>
                  <a:lnTo>
                    <a:pt x="376" y="3750"/>
                  </a:lnTo>
                  <a:lnTo>
                    <a:pt x="416" y="3947"/>
                  </a:lnTo>
                  <a:lnTo>
                    <a:pt x="458" y="4145"/>
                  </a:lnTo>
                  <a:lnTo>
                    <a:pt x="504" y="4342"/>
                  </a:lnTo>
                  <a:lnTo>
                    <a:pt x="552" y="4537"/>
                  </a:lnTo>
                  <a:lnTo>
                    <a:pt x="603" y="4730"/>
                  </a:lnTo>
                  <a:lnTo>
                    <a:pt x="656" y="4923"/>
                  </a:lnTo>
                  <a:lnTo>
                    <a:pt x="711" y="5113"/>
                  </a:lnTo>
                  <a:lnTo>
                    <a:pt x="768" y="5302"/>
                  </a:lnTo>
                  <a:lnTo>
                    <a:pt x="829" y="5488"/>
                  </a:lnTo>
                  <a:lnTo>
                    <a:pt x="894" y="5673"/>
                  </a:lnTo>
                  <a:lnTo>
                    <a:pt x="959" y="5855"/>
                  </a:lnTo>
                  <a:lnTo>
                    <a:pt x="1028" y="6034"/>
                  </a:lnTo>
                  <a:lnTo>
                    <a:pt x="1099" y="6211"/>
                  </a:lnTo>
                  <a:lnTo>
                    <a:pt x="1153" y="6195"/>
                  </a:lnTo>
                  <a:lnTo>
                    <a:pt x="1082" y="6018"/>
                  </a:lnTo>
                  <a:lnTo>
                    <a:pt x="1013" y="5839"/>
                  </a:lnTo>
                  <a:lnTo>
                    <a:pt x="947" y="5660"/>
                  </a:lnTo>
                  <a:lnTo>
                    <a:pt x="883" y="5475"/>
                  </a:lnTo>
                  <a:lnTo>
                    <a:pt x="822" y="5289"/>
                  </a:lnTo>
                  <a:lnTo>
                    <a:pt x="765" y="5102"/>
                  </a:lnTo>
                  <a:lnTo>
                    <a:pt x="710" y="4912"/>
                  </a:lnTo>
                  <a:lnTo>
                    <a:pt x="656" y="4720"/>
                  </a:lnTo>
                  <a:lnTo>
                    <a:pt x="608" y="4526"/>
                  </a:lnTo>
                  <a:lnTo>
                    <a:pt x="561" y="4331"/>
                  </a:lnTo>
                  <a:lnTo>
                    <a:pt x="514" y="4137"/>
                  </a:lnTo>
                  <a:lnTo>
                    <a:pt x="473" y="3940"/>
                  </a:lnTo>
                  <a:lnTo>
                    <a:pt x="432" y="3742"/>
                  </a:lnTo>
                  <a:lnTo>
                    <a:pt x="394" y="3543"/>
                  </a:lnTo>
                  <a:lnTo>
                    <a:pt x="358" y="3345"/>
                  </a:lnTo>
                  <a:lnTo>
                    <a:pt x="325" y="3145"/>
                  </a:lnTo>
                  <a:lnTo>
                    <a:pt x="294" y="2944"/>
                  </a:lnTo>
                  <a:lnTo>
                    <a:pt x="264" y="2744"/>
                  </a:lnTo>
                  <a:lnTo>
                    <a:pt x="237" y="2544"/>
                  </a:lnTo>
                  <a:lnTo>
                    <a:pt x="212" y="2346"/>
                  </a:lnTo>
                  <a:lnTo>
                    <a:pt x="189" y="2146"/>
                  </a:lnTo>
                  <a:lnTo>
                    <a:pt x="168" y="1947"/>
                  </a:lnTo>
                  <a:lnTo>
                    <a:pt x="149" y="1749"/>
                  </a:lnTo>
                  <a:lnTo>
                    <a:pt x="131" y="1551"/>
                  </a:lnTo>
                  <a:lnTo>
                    <a:pt x="116" y="1355"/>
                  </a:lnTo>
                  <a:lnTo>
                    <a:pt x="103" y="1160"/>
                  </a:lnTo>
                  <a:lnTo>
                    <a:pt x="91" y="967"/>
                  </a:lnTo>
                  <a:lnTo>
                    <a:pt x="80" y="775"/>
                  </a:lnTo>
                  <a:lnTo>
                    <a:pt x="73" y="585"/>
                  </a:lnTo>
                  <a:lnTo>
                    <a:pt x="65" y="396"/>
                  </a:lnTo>
                  <a:lnTo>
                    <a:pt x="59" y="209"/>
                  </a:lnTo>
                  <a:lnTo>
                    <a:pt x="56" y="25"/>
                  </a:lnTo>
                  <a:lnTo>
                    <a:pt x="31" y="50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8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802" y="2048"/>
              <a:ext cx="1393" cy="295"/>
            </a:xfrm>
            <a:custGeom>
              <a:avLst/>
              <a:gdLst>
                <a:gd name="T0" fmla="*/ 2759 w 2786"/>
                <a:gd name="T1" fmla="*/ 0 h 589"/>
                <a:gd name="T2" fmla="*/ 2629 w 2786"/>
                <a:gd name="T3" fmla="*/ 59 h 589"/>
                <a:gd name="T4" fmla="*/ 2494 w 2786"/>
                <a:gd name="T5" fmla="*/ 112 h 589"/>
                <a:gd name="T6" fmla="*/ 2350 w 2786"/>
                <a:gd name="T7" fmla="*/ 160 h 589"/>
                <a:gd name="T8" fmla="*/ 2201 w 2786"/>
                <a:gd name="T9" fmla="*/ 205 h 589"/>
                <a:gd name="T10" fmla="*/ 2044 w 2786"/>
                <a:gd name="T11" fmla="*/ 246 h 589"/>
                <a:gd name="T12" fmla="*/ 1883 w 2786"/>
                <a:gd name="T13" fmla="*/ 284 h 589"/>
                <a:gd name="T14" fmla="*/ 1715 w 2786"/>
                <a:gd name="T15" fmla="*/ 317 h 589"/>
                <a:gd name="T16" fmla="*/ 1543 w 2786"/>
                <a:gd name="T17" fmla="*/ 349 h 589"/>
                <a:gd name="T18" fmla="*/ 1364 w 2786"/>
                <a:gd name="T19" fmla="*/ 378 h 589"/>
                <a:gd name="T20" fmla="*/ 1182 w 2786"/>
                <a:gd name="T21" fmla="*/ 404 h 589"/>
                <a:gd name="T22" fmla="*/ 995 w 2786"/>
                <a:gd name="T23" fmla="*/ 429 h 589"/>
                <a:gd name="T24" fmla="*/ 803 w 2786"/>
                <a:gd name="T25" fmla="*/ 453 h 589"/>
                <a:gd name="T26" fmla="*/ 607 w 2786"/>
                <a:gd name="T27" fmla="*/ 475 h 589"/>
                <a:gd name="T28" fmla="*/ 409 w 2786"/>
                <a:gd name="T29" fmla="*/ 497 h 589"/>
                <a:gd name="T30" fmla="*/ 206 w 2786"/>
                <a:gd name="T31" fmla="*/ 518 h 589"/>
                <a:gd name="T32" fmla="*/ 0 w 2786"/>
                <a:gd name="T33" fmla="*/ 539 h 589"/>
                <a:gd name="T34" fmla="*/ 109 w 2786"/>
                <a:gd name="T35" fmla="*/ 578 h 589"/>
                <a:gd name="T36" fmla="*/ 313 w 2786"/>
                <a:gd name="T37" fmla="*/ 557 h 589"/>
                <a:gd name="T38" fmla="*/ 515 w 2786"/>
                <a:gd name="T39" fmla="*/ 536 h 589"/>
                <a:gd name="T40" fmla="*/ 712 w 2786"/>
                <a:gd name="T41" fmla="*/ 515 h 589"/>
                <a:gd name="T42" fmla="*/ 906 w 2786"/>
                <a:gd name="T43" fmla="*/ 491 h 589"/>
                <a:gd name="T44" fmla="*/ 1095 w 2786"/>
                <a:gd name="T45" fmla="*/ 468 h 589"/>
                <a:gd name="T46" fmla="*/ 1282 w 2786"/>
                <a:gd name="T47" fmla="*/ 441 h 589"/>
                <a:gd name="T48" fmla="*/ 1464 w 2786"/>
                <a:gd name="T49" fmla="*/ 414 h 589"/>
                <a:gd name="T50" fmla="*/ 1639 w 2786"/>
                <a:gd name="T51" fmla="*/ 383 h 589"/>
                <a:gd name="T52" fmla="*/ 1812 w 2786"/>
                <a:gd name="T53" fmla="*/ 349 h 589"/>
                <a:gd name="T54" fmla="*/ 1977 w 2786"/>
                <a:gd name="T55" fmla="*/ 313 h 589"/>
                <a:gd name="T56" fmla="*/ 2138 w 2786"/>
                <a:gd name="T57" fmla="*/ 274 h 589"/>
                <a:gd name="T58" fmla="*/ 2294 w 2786"/>
                <a:gd name="T59" fmla="*/ 230 h 589"/>
                <a:gd name="T60" fmla="*/ 2443 w 2786"/>
                <a:gd name="T61" fmla="*/ 184 h 589"/>
                <a:gd name="T62" fmla="*/ 2583 w 2786"/>
                <a:gd name="T63" fmla="*/ 130 h 589"/>
                <a:gd name="T64" fmla="*/ 2720 w 2786"/>
                <a:gd name="T65" fmla="*/ 75 h 589"/>
                <a:gd name="T66" fmla="*/ 2786 w 2786"/>
                <a:gd name="T67" fmla="*/ 4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6" h="589">
                  <a:moveTo>
                    <a:pt x="2759" y="0"/>
                  </a:moveTo>
                  <a:lnTo>
                    <a:pt x="2759" y="0"/>
                  </a:lnTo>
                  <a:lnTo>
                    <a:pt x="2697" y="30"/>
                  </a:lnTo>
                  <a:lnTo>
                    <a:pt x="2629" y="59"/>
                  </a:lnTo>
                  <a:lnTo>
                    <a:pt x="2562" y="85"/>
                  </a:lnTo>
                  <a:lnTo>
                    <a:pt x="2494" y="112"/>
                  </a:lnTo>
                  <a:lnTo>
                    <a:pt x="2422" y="137"/>
                  </a:lnTo>
                  <a:lnTo>
                    <a:pt x="2350" y="160"/>
                  </a:lnTo>
                  <a:lnTo>
                    <a:pt x="2276" y="183"/>
                  </a:lnTo>
                  <a:lnTo>
                    <a:pt x="2201" y="205"/>
                  </a:lnTo>
                  <a:lnTo>
                    <a:pt x="2123" y="226"/>
                  </a:lnTo>
                  <a:lnTo>
                    <a:pt x="2044" y="246"/>
                  </a:lnTo>
                  <a:lnTo>
                    <a:pt x="1965" y="266"/>
                  </a:lnTo>
                  <a:lnTo>
                    <a:pt x="1883" y="284"/>
                  </a:lnTo>
                  <a:lnTo>
                    <a:pt x="1800" y="301"/>
                  </a:lnTo>
                  <a:lnTo>
                    <a:pt x="1715" y="317"/>
                  </a:lnTo>
                  <a:lnTo>
                    <a:pt x="1630" y="333"/>
                  </a:lnTo>
                  <a:lnTo>
                    <a:pt x="1543" y="349"/>
                  </a:lnTo>
                  <a:lnTo>
                    <a:pt x="1455" y="363"/>
                  </a:lnTo>
                  <a:lnTo>
                    <a:pt x="1364" y="378"/>
                  </a:lnTo>
                  <a:lnTo>
                    <a:pt x="1273" y="391"/>
                  </a:lnTo>
                  <a:lnTo>
                    <a:pt x="1182" y="404"/>
                  </a:lnTo>
                  <a:lnTo>
                    <a:pt x="1089" y="417"/>
                  </a:lnTo>
                  <a:lnTo>
                    <a:pt x="995" y="429"/>
                  </a:lnTo>
                  <a:lnTo>
                    <a:pt x="900" y="441"/>
                  </a:lnTo>
                  <a:lnTo>
                    <a:pt x="803" y="453"/>
                  </a:lnTo>
                  <a:lnTo>
                    <a:pt x="706" y="465"/>
                  </a:lnTo>
                  <a:lnTo>
                    <a:pt x="607" y="475"/>
                  </a:lnTo>
                  <a:lnTo>
                    <a:pt x="509" y="486"/>
                  </a:lnTo>
                  <a:lnTo>
                    <a:pt x="409" y="497"/>
                  </a:lnTo>
                  <a:lnTo>
                    <a:pt x="307" y="507"/>
                  </a:lnTo>
                  <a:lnTo>
                    <a:pt x="206" y="518"/>
                  </a:lnTo>
                  <a:lnTo>
                    <a:pt x="103" y="528"/>
                  </a:lnTo>
                  <a:lnTo>
                    <a:pt x="0" y="539"/>
                  </a:lnTo>
                  <a:lnTo>
                    <a:pt x="6" y="589"/>
                  </a:lnTo>
                  <a:lnTo>
                    <a:pt x="109" y="578"/>
                  </a:lnTo>
                  <a:lnTo>
                    <a:pt x="212" y="568"/>
                  </a:lnTo>
                  <a:lnTo>
                    <a:pt x="313" y="557"/>
                  </a:lnTo>
                  <a:lnTo>
                    <a:pt x="415" y="547"/>
                  </a:lnTo>
                  <a:lnTo>
                    <a:pt x="515" y="536"/>
                  </a:lnTo>
                  <a:lnTo>
                    <a:pt x="613" y="526"/>
                  </a:lnTo>
                  <a:lnTo>
                    <a:pt x="712" y="515"/>
                  </a:lnTo>
                  <a:lnTo>
                    <a:pt x="809" y="503"/>
                  </a:lnTo>
                  <a:lnTo>
                    <a:pt x="906" y="491"/>
                  </a:lnTo>
                  <a:lnTo>
                    <a:pt x="1001" y="479"/>
                  </a:lnTo>
                  <a:lnTo>
                    <a:pt x="1095" y="468"/>
                  </a:lnTo>
                  <a:lnTo>
                    <a:pt x="1191" y="454"/>
                  </a:lnTo>
                  <a:lnTo>
                    <a:pt x="1282" y="441"/>
                  </a:lnTo>
                  <a:lnTo>
                    <a:pt x="1373" y="428"/>
                  </a:lnTo>
                  <a:lnTo>
                    <a:pt x="1464" y="414"/>
                  </a:lnTo>
                  <a:lnTo>
                    <a:pt x="1552" y="399"/>
                  </a:lnTo>
                  <a:lnTo>
                    <a:pt x="1639" y="383"/>
                  </a:lnTo>
                  <a:lnTo>
                    <a:pt x="1727" y="367"/>
                  </a:lnTo>
                  <a:lnTo>
                    <a:pt x="1812" y="349"/>
                  </a:lnTo>
                  <a:lnTo>
                    <a:pt x="1895" y="332"/>
                  </a:lnTo>
                  <a:lnTo>
                    <a:pt x="1977" y="313"/>
                  </a:lnTo>
                  <a:lnTo>
                    <a:pt x="2059" y="294"/>
                  </a:lnTo>
                  <a:lnTo>
                    <a:pt x="2138" y="274"/>
                  </a:lnTo>
                  <a:lnTo>
                    <a:pt x="2216" y="253"/>
                  </a:lnTo>
                  <a:lnTo>
                    <a:pt x="2294" y="230"/>
                  </a:lnTo>
                  <a:lnTo>
                    <a:pt x="2368" y="208"/>
                  </a:lnTo>
                  <a:lnTo>
                    <a:pt x="2443" y="184"/>
                  </a:lnTo>
                  <a:lnTo>
                    <a:pt x="2514" y="156"/>
                  </a:lnTo>
                  <a:lnTo>
                    <a:pt x="2583" y="130"/>
                  </a:lnTo>
                  <a:lnTo>
                    <a:pt x="2653" y="104"/>
                  </a:lnTo>
                  <a:lnTo>
                    <a:pt x="2720" y="75"/>
                  </a:lnTo>
                  <a:lnTo>
                    <a:pt x="2786" y="44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181" y="1427"/>
              <a:ext cx="1304" cy="644"/>
            </a:xfrm>
            <a:custGeom>
              <a:avLst/>
              <a:gdLst>
                <a:gd name="T0" fmla="*/ 2591 w 2607"/>
                <a:gd name="T1" fmla="*/ 3 h 1286"/>
                <a:gd name="T2" fmla="*/ 2565 w 2607"/>
                <a:gd name="T3" fmla="*/ 3 h 1286"/>
                <a:gd name="T4" fmla="*/ 0 w 2607"/>
                <a:gd name="T5" fmla="*/ 1242 h 1286"/>
                <a:gd name="T6" fmla="*/ 27 w 2607"/>
                <a:gd name="T7" fmla="*/ 1286 h 1286"/>
                <a:gd name="T8" fmla="*/ 2592 w 2607"/>
                <a:gd name="T9" fmla="*/ 47 h 1286"/>
                <a:gd name="T10" fmla="*/ 2567 w 2607"/>
                <a:gd name="T11" fmla="*/ 47 h 1286"/>
                <a:gd name="T12" fmla="*/ 2592 w 2607"/>
                <a:gd name="T13" fmla="*/ 47 h 1286"/>
                <a:gd name="T14" fmla="*/ 2601 w 2607"/>
                <a:gd name="T15" fmla="*/ 41 h 1286"/>
                <a:gd name="T16" fmla="*/ 2607 w 2607"/>
                <a:gd name="T17" fmla="*/ 32 h 1286"/>
                <a:gd name="T18" fmla="*/ 2607 w 2607"/>
                <a:gd name="T19" fmla="*/ 22 h 1286"/>
                <a:gd name="T20" fmla="*/ 2604 w 2607"/>
                <a:gd name="T21" fmla="*/ 13 h 1286"/>
                <a:gd name="T22" fmla="*/ 2597 w 2607"/>
                <a:gd name="T23" fmla="*/ 5 h 1286"/>
                <a:gd name="T24" fmla="*/ 2588 w 2607"/>
                <a:gd name="T25" fmla="*/ 1 h 1286"/>
                <a:gd name="T26" fmla="*/ 2577 w 2607"/>
                <a:gd name="T27" fmla="*/ 0 h 1286"/>
                <a:gd name="T28" fmla="*/ 2565 w 2607"/>
                <a:gd name="T29" fmla="*/ 3 h 1286"/>
                <a:gd name="T30" fmla="*/ 2591 w 2607"/>
                <a:gd name="T31" fmla="*/ 3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7" h="1286">
                  <a:moveTo>
                    <a:pt x="2591" y="3"/>
                  </a:moveTo>
                  <a:lnTo>
                    <a:pt x="2565" y="3"/>
                  </a:lnTo>
                  <a:lnTo>
                    <a:pt x="0" y="1242"/>
                  </a:lnTo>
                  <a:lnTo>
                    <a:pt x="27" y="1286"/>
                  </a:lnTo>
                  <a:lnTo>
                    <a:pt x="2592" y="47"/>
                  </a:lnTo>
                  <a:lnTo>
                    <a:pt x="2567" y="47"/>
                  </a:lnTo>
                  <a:lnTo>
                    <a:pt x="2592" y="47"/>
                  </a:lnTo>
                  <a:lnTo>
                    <a:pt x="2601" y="41"/>
                  </a:lnTo>
                  <a:lnTo>
                    <a:pt x="2607" y="32"/>
                  </a:lnTo>
                  <a:lnTo>
                    <a:pt x="2607" y="22"/>
                  </a:lnTo>
                  <a:lnTo>
                    <a:pt x="2604" y="13"/>
                  </a:lnTo>
                  <a:lnTo>
                    <a:pt x="2597" y="5"/>
                  </a:lnTo>
                  <a:lnTo>
                    <a:pt x="2588" y="1"/>
                  </a:lnTo>
                  <a:lnTo>
                    <a:pt x="2577" y="0"/>
                  </a:lnTo>
                  <a:lnTo>
                    <a:pt x="2565" y="3"/>
                  </a:lnTo>
                  <a:lnTo>
                    <a:pt x="259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64" y="1429"/>
              <a:ext cx="1310" cy="610"/>
            </a:xfrm>
            <a:custGeom>
              <a:avLst/>
              <a:gdLst>
                <a:gd name="T0" fmla="*/ 2619 w 2619"/>
                <a:gd name="T1" fmla="*/ 1175 h 1220"/>
                <a:gd name="T2" fmla="*/ 2619 w 2619"/>
                <a:gd name="T3" fmla="*/ 1175 h 1220"/>
                <a:gd name="T4" fmla="*/ 24 w 2619"/>
                <a:gd name="T5" fmla="*/ 0 h 1220"/>
                <a:gd name="T6" fmla="*/ 0 w 2619"/>
                <a:gd name="T7" fmla="*/ 44 h 1220"/>
                <a:gd name="T8" fmla="*/ 2595 w 2619"/>
                <a:gd name="T9" fmla="*/ 1220 h 1220"/>
                <a:gd name="T10" fmla="*/ 2595 w 2619"/>
                <a:gd name="T11" fmla="*/ 1220 h 1220"/>
                <a:gd name="T12" fmla="*/ 2619 w 2619"/>
                <a:gd name="T13" fmla="*/ 1175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9" h="1220">
                  <a:moveTo>
                    <a:pt x="2619" y="1175"/>
                  </a:moveTo>
                  <a:lnTo>
                    <a:pt x="2619" y="1175"/>
                  </a:lnTo>
                  <a:lnTo>
                    <a:pt x="24" y="0"/>
                  </a:lnTo>
                  <a:lnTo>
                    <a:pt x="0" y="44"/>
                  </a:lnTo>
                  <a:lnTo>
                    <a:pt x="2595" y="1220"/>
                  </a:lnTo>
                  <a:lnTo>
                    <a:pt x="2619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762" y="2017"/>
              <a:ext cx="1412" cy="260"/>
            </a:xfrm>
            <a:custGeom>
              <a:avLst/>
              <a:gdLst>
                <a:gd name="T0" fmla="*/ 2798 w 2825"/>
                <a:gd name="T1" fmla="*/ 471 h 521"/>
                <a:gd name="T2" fmla="*/ 2590 w 2825"/>
                <a:gd name="T3" fmla="*/ 455 h 521"/>
                <a:gd name="T4" fmla="*/ 2387 w 2825"/>
                <a:gd name="T5" fmla="*/ 439 h 521"/>
                <a:gd name="T6" fmla="*/ 2188 w 2825"/>
                <a:gd name="T7" fmla="*/ 423 h 521"/>
                <a:gd name="T8" fmla="*/ 1992 w 2825"/>
                <a:gd name="T9" fmla="*/ 406 h 521"/>
                <a:gd name="T10" fmla="*/ 1800 w 2825"/>
                <a:gd name="T11" fmla="*/ 388 h 521"/>
                <a:gd name="T12" fmla="*/ 1610 w 2825"/>
                <a:gd name="T13" fmla="*/ 368 h 521"/>
                <a:gd name="T14" fmla="*/ 1426 w 2825"/>
                <a:gd name="T15" fmla="*/ 346 h 521"/>
                <a:gd name="T16" fmla="*/ 1247 w 2825"/>
                <a:gd name="T17" fmla="*/ 321 h 521"/>
                <a:gd name="T18" fmla="*/ 1073 w 2825"/>
                <a:gd name="T19" fmla="*/ 293 h 521"/>
                <a:gd name="T20" fmla="*/ 906 w 2825"/>
                <a:gd name="T21" fmla="*/ 263 h 521"/>
                <a:gd name="T22" fmla="*/ 742 w 2825"/>
                <a:gd name="T23" fmla="*/ 231 h 521"/>
                <a:gd name="T24" fmla="*/ 586 w 2825"/>
                <a:gd name="T25" fmla="*/ 193 h 521"/>
                <a:gd name="T26" fmla="*/ 436 w 2825"/>
                <a:gd name="T27" fmla="*/ 152 h 521"/>
                <a:gd name="T28" fmla="*/ 292 w 2825"/>
                <a:gd name="T29" fmla="*/ 106 h 521"/>
                <a:gd name="T30" fmla="*/ 154 w 2825"/>
                <a:gd name="T31" fmla="*/ 56 h 521"/>
                <a:gd name="T32" fmla="*/ 24 w 2825"/>
                <a:gd name="T33" fmla="*/ 0 h 521"/>
                <a:gd name="T34" fmla="*/ 64 w 2825"/>
                <a:gd name="T35" fmla="*/ 74 h 521"/>
                <a:gd name="T36" fmla="*/ 201 w 2825"/>
                <a:gd name="T37" fmla="*/ 127 h 521"/>
                <a:gd name="T38" fmla="*/ 345 w 2825"/>
                <a:gd name="T39" fmla="*/ 177 h 521"/>
                <a:gd name="T40" fmla="*/ 494 w 2825"/>
                <a:gd name="T41" fmla="*/ 220 h 521"/>
                <a:gd name="T42" fmla="*/ 649 w 2825"/>
                <a:gd name="T43" fmla="*/ 260 h 521"/>
                <a:gd name="T44" fmla="*/ 812 w 2825"/>
                <a:gd name="T45" fmla="*/ 296 h 521"/>
                <a:gd name="T46" fmla="*/ 979 w 2825"/>
                <a:gd name="T47" fmla="*/ 329 h 521"/>
                <a:gd name="T48" fmla="*/ 1150 w 2825"/>
                <a:gd name="T49" fmla="*/ 358 h 521"/>
                <a:gd name="T50" fmla="*/ 1329 w 2825"/>
                <a:gd name="T51" fmla="*/ 384 h 521"/>
                <a:gd name="T52" fmla="*/ 1512 w 2825"/>
                <a:gd name="T53" fmla="*/ 406 h 521"/>
                <a:gd name="T54" fmla="*/ 1698 w 2825"/>
                <a:gd name="T55" fmla="*/ 429 h 521"/>
                <a:gd name="T56" fmla="*/ 1889 w 2825"/>
                <a:gd name="T57" fmla="*/ 447 h 521"/>
                <a:gd name="T58" fmla="*/ 2085 w 2825"/>
                <a:gd name="T59" fmla="*/ 466 h 521"/>
                <a:gd name="T60" fmla="*/ 2285 w 2825"/>
                <a:gd name="T61" fmla="*/ 481 h 521"/>
                <a:gd name="T62" fmla="*/ 2486 w 2825"/>
                <a:gd name="T63" fmla="*/ 497 h 521"/>
                <a:gd name="T64" fmla="*/ 2690 w 2825"/>
                <a:gd name="T65" fmla="*/ 513 h 521"/>
                <a:gd name="T66" fmla="*/ 2768 w 2825"/>
                <a:gd name="T67" fmla="*/ 496 h 521"/>
                <a:gd name="T68" fmla="*/ 2816 w 2825"/>
                <a:gd name="T69" fmla="*/ 514 h 521"/>
                <a:gd name="T70" fmla="*/ 2819 w 2825"/>
                <a:gd name="T71" fmla="*/ 479 h 521"/>
                <a:gd name="T72" fmla="*/ 2825 w 2825"/>
                <a:gd name="T73" fmla="*/ 49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25" h="521">
                  <a:moveTo>
                    <a:pt x="2825" y="496"/>
                  </a:moveTo>
                  <a:lnTo>
                    <a:pt x="2798" y="471"/>
                  </a:lnTo>
                  <a:lnTo>
                    <a:pt x="2693" y="463"/>
                  </a:lnTo>
                  <a:lnTo>
                    <a:pt x="2590" y="455"/>
                  </a:lnTo>
                  <a:lnTo>
                    <a:pt x="2489" y="447"/>
                  </a:lnTo>
                  <a:lnTo>
                    <a:pt x="2387" y="439"/>
                  </a:lnTo>
                  <a:lnTo>
                    <a:pt x="2288" y="431"/>
                  </a:lnTo>
                  <a:lnTo>
                    <a:pt x="2188" y="423"/>
                  </a:lnTo>
                  <a:lnTo>
                    <a:pt x="2088" y="416"/>
                  </a:lnTo>
                  <a:lnTo>
                    <a:pt x="1992" y="406"/>
                  </a:lnTo>
                  <a:lnTo>
                    <a:pt x="1895" y="397"/>
                  </a:lnTo>
                  <a:lnTo>
                    <a:pt x="1800" y="388"/>
                  </a:lnTo>
                  <a:lnTo>
                    <a:pt x="1704" y="379"/>
                  </a:lnTo>
                  <a:lnTo>
                    <a:pt x="1610" y="368"/>
                  </a:lnTo>
                  <a:lnTo>
                    <a:pt x="1518" y="356"/>
                  </a:lnTo>
                  <a:lnTo>
                    <a:pt x="1426" y="346"/>
                  </a:lnTo>
                  <a:lnTo>
                    <a:pt x="1335" y="334"/>
                  </a:lnTo>
                  <a:lnTo>
                    <a:pt x="1247" y="321"/>
                  </a:lnTo>
                  <a:lnTo>
                    <a:pt x="1159" y="307"/>
                  </a:lnTo>
                  <a:lnTo>
                    <a:pt x="1073" y="293"/>
                  </a:lnTo>
                  <a:lnTo>
                    <a:pt x="988" y="278"/>
                  </a:lnTo>
                  <a:lnTo>
                    <a:pt x="906" y="263"/>
                  </a:lnTo>
                  <a:lnTo>
                    <a:pt x="824" y="248"/>
                  </a:lnTo>
                  <a:lnTo>
                    <a:pt x="742" y="231"/>
                  </a:lnTo>
                  <a:lnTo>
                    <a:pt x="664" y="213"/>
                  </a:lnTo>
                  <a:lnTo>
                    <a:pt x="586" y="193"/>
                  </a:lnTo>
                  <a:lnTo>
                    <a:pt x="509" y="173"/>
                  </a:lnTo>
                  <a:lnTo>
                    <a:pt x="436" y="152"/>
                  </a:lnTo>
                  <a:lnTo>
                    <a:pt x="362" y="130"/>
                  </a:lnTo>
                  <a:lnTo>
                    <a:pt x="292" y="106"/>
                  </a:lnTo>
                  <a:lnTo>
                    <a:pt x="222" y="82"/>
                  </a:lnTo>
                  <a:lnTo>
                    <a:pt x="154" y="56"/>
                  </a:lnTo>
                  <a:lnTo>
                    <a:pt x="88" y="29"/>
                  </a:lnTo>
                  <a:lnTo>
                    <a:pt x="24" y="0"/>
                  </a:lnTo>
                  <a:lnTo>
                    <a:pt x="0" y="45"/>
                  </a:lnTo>
                  <a:lnTo>
                    <a:pt x="64" y="74"/>
                  </a:lnTo>
                  <a:lnTo>
                    <a:pt x="133" y="101"/>
                  </a:lnTo>
                  <a:lnTo>
                    <a:pt x="201" y="127"/>
                  </a:lnTo>
                  <a:lnTo>
                    <a:pt x="271" y="153"/>
                  </a:lnTo>
                  <a:lnTo>
                    <a:pt x="345" y="177"/>
                  </a:lnTo>
                  <a:lnTo>
                    <a:pt x="418" y="199"/>
                  </a:lnTo>
                  <a:lnTo>
                    <a:pt x="494" y="220"/>
                  </a:lnTo>
                  <a:lnTo>
                    <a:pt x="571" y="240"/>
                  </a:lnTo>
                  <a:lnTo>
                    <a:pt x="649" y="260"/>
                  </a:lnTo>
                  <a:lnTo>
                    <a:pt x="730" y="278"/>
                  </a:lnTo>
                  <a:lnTo>
                    <a:pt x="812" y="296"/>
                  </a:lnTo>
                  <a:lnTo>
                    <a:pt x="894" y="313"/>
                  </a:lnTo>
                  <a:lnTo>
                    <a:pt x="979" y="329"/>
                  </a:lnTo>
                  <a:lnTo>
                    <a:pt x="1064" y="343"/>
                  </a:lnTo>
                  <a:lnTo>
                    <a:pt x="1150" y="358"/>
                  </a:lnTo>
                  <a:lnTo>
                    <a:pt x="1238" y="371"/>
                  </a:lnTo>
                  <a:lnTo>
                    <a:pt x="1329" y="384"/>
                  </a:lnTo>
                  <a:lnTo>
                    <a:pt x="1421" y="396"/>
                  </a:lnTo>
                  <a:lnTo>
                    <a:pt x="1512" y="406"/>
                  </a:lnTo>
                  <a:lnTo>
                    <a:pt x="1604" y="418"/>
                  </a:lnTo>
                  <a:lnTo>
                    <a:pt x="1698" y="429"/>
                  </a:lnTo>
                  <a:lnTo>
                    <a:pt x="1794" y="438"/>
                  </a:lnTo>
                  <a:lnTo>
                    <a:pt x="1889" y="447"/>
                  </a:lnTo>
                  <a:lnTo>
                    <a:pt x="1986" y="456"/>
                  </a:lnTo>
                  <a:lnTo>
                    <a:pt x="2085" y="466"/>
                  </a:lnTo>
                  <a:lnTo>
                    <a:pt x="2185" y="474"/>
                  </a:lnTo>
                  <a:lnTo>
                    <a:pt x="2285" y="481"/>
                  </a:lnTo>
                  <a:lnTo>
                    <a:pt x="2384" y="489"/>
                  </a:lnTo>
                  <a:lnTo>
                    <a:pt x="2486" y="497"/>
                  </a:lnTo>
                  <a:lnTo>
                    <a:pt x="2587" y="505"/>
                  </a:lnTo>
                  <a:lnTo>
                    <a:pt x="2690" y="513"/>
                  </a:lnTo>
                  <a:lnTo>
                    <a:pt x="2795" y="521"/>
                  </a:lnTo>
                  <a:lnTo>
                    <a:pt x="2768" y="496"/>
                  </a:lnTo>
                  <a:lnTo>
                    <a:pt x="2795" y="521"/>
                  </a:lnTo>
                  <a:lnTo>
                    <a:pt x="2816" y="514"/>
                  </a:lnTo>
                  <a:lnTo>
                    <a:pt x="2825" y="497"/>
                  </a:lnTo>
                  <a:lnTo>
                    <a:pt x="2819" y="479"/>
                  </a:lnTo>
                  <a:lnTo>
                    <a:pt x="2798" y="471"/>
                  </a:lnTo>
                  <a:lnTo>
                    <a:pt x="2825" y="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689" y="2264"/>
              <a:ext cx="486" cy="3113"/>
            </a:xfrm>
            <a:custGeom>
              <a:avLst/>
              <a:gdLst>
                <a:gd name="T0" fmla="*/ 53 w 971"/>
                <a:gd name="T1" fmla="*/ 6225 h 6225"/>
                <a:gd name="T2" fmla="*/ 53 w 971"/>
                <a:gd name="T3" fmla="*/ 6225 h 6225"/>
                <a:gd name="T4" fmla="*/ 182 w 971"/>
                <a:gd name="T5" fmla="*/ 5864 h 6225"/>
                <a:gd name="T6" fmla="*/ 300 w 971"/>
                <a:gd name="T7" fmla="*/ 5493 h 6225"/>
                <a:gd name="T8" fmla="*/ 406 w 971"/>
                <a:gd name="T9" fmla="*/ 5114 h 6225"/>
                <a:gd name="T10" fmla="*/ 504 w 971"/>
                <a:gd name="T11" fmla="*/ 4727 h 6225"/>
                <a:gd name="T12" fmla="*/ 589 w 971"/>
                <a:gd name="T13" fmla="*/ 4335 h 6225"/>
                <a:gd name="T14" fmla="*/ 665 w 971"/>
                <a:gd name="T15" fmla="*/ 3938 h 6225"/>
                <a:gd name="T16" fmla="*/ 732 w 971"/>
                <a:gd name="T17" fmla="*/ 3538 h 6225"/>
                <a:gd name="T18" fmla="*/ 791 w 971"/>
                <a:gd name="T19" fmla="*/ 3136 h 6225"/>
                <a:gd name="T20" fmla="*/ 838 w 971"/>
                <a:gd name="T21" fmla="*/ 2731 h 6225"/>
                <a:gd name="T22" fmla="*/ 879 w 971"/>
                <a:gd name="T23" fmla="*/ 2329 h 6225"/>
                <a:gd name="T24" fmla="*/ 912 w 971"/>
                <a:gd name="T25" fmla="*/ 1930 h 6225"/>
                <a:gd name="T26" fmla="*/ 937 w 971"/>
                <a:gd name="T27" fmla="*/ 1530 h 6225"/>
                <a:gd name="T28" fmla="*/ 955 w 971"/>
                <a:gd name="T29" fmla="*/ 1137 h 6225"/>
                <a:gd name="T30" fmla="*/ 967 w 971"/>
                <a:gd name="T31" fmla="*/ 751 h 6225"/>
                <a:gd name="T32" fmla="*/ 971 w 971"/>
                <a:gd name="T33" fmla="*/ 372 h 6225"/>
                <a:gd name="T34" fmla="*/ 970 w 971"/>
                <a:gd name="T35" fmla="*/ 0 h 6225"/>
                <a:gd name="T36" fmla="*/ 913 w 971"/>
                <a:gd name="T37" fmla="*/ 0 h 6225"/>
                <a:gd name="T38" fmla="*/ 914 w 971"/>
                <a:gd name="T39" fmla="*/ 372 h 6225"/>
                <a:gd name="T40" fmla="*/ 910 w 971"/>
                <a:gd name="T41" fmla="*/ 751 h 6225"/>
                <a:gd name="T42" fmla="*/ 898 w 971"/>
                <a:gd name="T43" fmla="*/ 1137 h 6225"/>
                <a:gd name="T44" fmla="*/ 880 w 971"/>
                <a:gd name="T45" fmla="*/ 1530 h 6225"/>
                <a:gd name="T46" fmla="*/ 855 w 971"/>
                <a:gd name="T47" fmla="*/ 1927 h 6225"/>
                <a:gd name="T48" fmla="*/ 822 w 971"/>
                <a:gd name="T49" fmla="*/ 2326 h 6225"/>
                <a:gd name="T50" fmla="*/ 782 w 971"/>
                <a:gd name="T51" fmla="*/ 2728 h 6225"/>
                <a:gd name="T52" fmla="*/ 734 w 971"/>
                <a:gd name="T53" fmla="*/ 3130 h 6225"/>
                <a:gd name="T54" fmla="*/ 676 w 971"/>
                <a:gd name="T55" fmla="*/ 3533 h 6225"/>
                <a:gd name="T56" fmla="*/ 609 w 971"/>
                <a:gd name="T57" fmla="*/ 3931 h 6225"/>
                <a:gd name="T58" fmla="*/ 532 w 971"/>
                <a:gd name="T59" fmla="*/ 4327 h 6225"/>
                <a:gd name="T60" fmla="*/ 447 w 971"/>
                <a:gd name="T61" fmla="*/ 4719 h 6225"/>
                <a:gd name="T62" fmla="*/ 352 w 971"/>
                <a:gd name="T63" fmla="*/ 5104 h 6225"/>
                <a:gd name="T64" fmla="*/ 246 w 971"/>
                <a:gd name="T65" fmla="*/ 5482 h 6225"/>
                <a:gd name="T66" fmla="*/ 128 w 971"/>
                <a:gd name="T67" fmla="*/ 5851 h 6225"/>
                <a:gd name="T68" fmla="*/ 0 w 971"/>
                <a:gd name="T69" fmla="*/ 6210 h 6225"/>
                <a:gd name="T70" fmla="*/ 0 w 971"/>
                <a:gd name="T71" fmla="*/ 6210 h 6225"/>
                <a:gd name="T72" fmla="*/ 53 w 971"/>
                <a:gd name="T73" fmla="*/ 6225 h 6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1" h="6225">
                  <a:moveTo>
                    <a:pt x="53" y="6225"/>
                  </a:moveTo>
                  <a:lnTo>
                    <a:pt x="53" y="6225"/>
                  </a:lnTo>
                  <a:lnTo>
                    <a:pt x="182" y="5864"/>
                  </a:lnTo>
                  <a:lnTo>
                    <a:pt x="300" y="5493"/>
                  </a:lnTo>
                  <a:lnTo>
                    <a:pt x="406" y="5114"/>
                  </a:lnTo>
                  <a:lnTo>
                    <a:pt x="504" y="4727"/>
                  </a:lnTo>
                  <a:lnTo>
                    <a:pt x="589" y="4335"/>
                  </a:lnTo>
                  <a:lnTo>
                    <a:pt x="665" y="3938"/>
                  </a:lnTo>
                  <a:lnTo>
                    <a:pt x="732" y="3538"/>
                  </a:lnTo>
                  <a:lnTo>
                    <a:pt x="791" y="3136"/>
                  </a:lnTo>
                  <a:lnTo>
                    <a:pt x="838" y="2731"/>
                  </a:lnTo>
                  <a:lnTo>
                    <a:pt x="879" y="2329"/>
                  </a:lnTo>
                  <a:lnTo>
                    <a:pt x="912" y="1930"/>
                  </a:lnTo>
                  <a:lnTo>
                    <a:pt x="937" y="1530"/>
                  </a:lnTo>
                  <a:lnTo>
                    <a:pt x="955" y="1137"/>
                  </a:lnTo>
                  <a:lnTo>
                    <a:pt x="967" y="751"/>
                  </a:lnTo>
                  <a:lnTo>
                    <a:pt x="971" y="372"/>
                  </a:lnTo>
                  <a:lnTo>
                    <a:pt x="970" y="0"/>
                  </a:lnTo>
                  <a:lnTo>
                    <a:pt x="913" y="0"/>
                  </a:lnTo>
                  <a:lnTo>
                    <a:pt x="914" y="372"/>
                  </a:lnTo>
                  <a:lnTo>
                    <a:pt x="910" y="751"/>
                  </a:lnTo>
                  <a:lnTo>
                    <a:pt x="898" y="1137"/>
                  </a:lnTo>
                  <a:lnTo>
                    <a:pt x="880" y="1530"/>
                  </a:lnTo>
                  <a:lnTo>
                    <a:pt x="855" y="1927"/>
                  </a:lnTo>
                  <a:lnTo>
                    <a:pt x="822" y="2326"/>
                  </a:lnTo>
                  <a:lnTo>
                    <a:pt x="782" y="2728"/>
                  </a:lnTo>
                  <a:lnTo>
                    <a:pt x="734" y="3130"/>
                  </a:lnTo>
                  <a:lnTo>
                    <a:pt x="676" y="3533"/>
                  </a:lnTo>
                  <a:lnTo>
                    <a:pt x="609" y="3931"/>
                  </a:lnTo>
                  <a:lnTo>
                    <a:pt x="532" y="4327"/>
                  </a:lnTo>
                  <a:lnTo>
                    <a:pt x="447" y="4719"/>
                  </a:lnTo>
                  <a:lnTo>
                    <a:pt x="352" y="5104"/>
                  </a:lnTo>
                  <a:lnTo>
                    <a:pt x="246" y="5482"/>
                  </a:lnTo>
                  <a:lnTo>
                    <a:pt x="128" y="5851"/>
                  </a:lnTo>
                  <a:lnTo>
                    <a:pt x="0" y="6210"/>
                  </a:lnTo>
                  <a:lnTo>
                    <a:pt x="53" y="6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538" y="5369"/>
              <a:ext cx="2178" cy="2165"/>
            </a:xfrm>
            <a:custGeom>
              <a:avLst/>
              <a:gdLst>
                <a:gd name="T0" fmla="*/ 37 w 4355"/>
                <a:gd name="T1" fmla="*/ 4327 h 4328"/>
                <a:gd name="T2" fmla="*/ 411 w 4355"/>
                <a:gd name="T3" fmla="*/ 4189 h 4328"/>
                <a:gd name="T4" fmla="*/ 773 w 4355"/>
                <a:gd name="T5" fmla="*/ 4028 h 4328"/>
                <a:gd name="T6" fmla="*/ 1125 w 4355"/>
                <a:gd name="T7" fmla="*/ 3842 h 4328"/>
                <a:gd name="T8" fmla="*/ 1463 w 4355"/>
                <a:gd name="T9" fmla="*/ 3636 h 4328"/>
                <a:gd name="T10" fmla="*/ 1790 w 4355"/>
                <a:gd name="T11" fmla="*/ 3412 h 4328"/>
                <a:gd name="T12" fmla="*/ 2105 w 4355"/>
                <a:gd name="T13" fmla="*/ 3168 h 4328"/>
                <a:gd name="T14" fmla="*/ 2405 w 4355"/>
                <a:gd name="T15" fmla="*/ 2907 h 4328"/>
                <a:gd name="T16" fmla="*/ 2690 w 4355"/>
                <a:gd name="T17" fmla="*/ 2632 h 4328"/>
                <a:gd name="T18" fmla="*/ 2960 w 4355"/>
                <a:gd name="T19" fmla="*/ 2341 h 4328"/>
                <a:gd name="T20" fmla="*/ 3212 w 4355"/>
                <a:gd name="T21" fmla="*/ 2037 h 4328"/>
                <a:gd name="T22" fmla="*/ 3450 w 4355"/>
                <a:gd name="T23" fmla="*/ 1722 h 4328"/>
                <a:gd name="T24" fmla="*/ 3669 w 4355"/>
                <a:gd name="T25" fmla="*/ 1395 h 4328"/>
                <a:gd name="T26" fmla="*/ 3870 w 4355"/>
                <a:gd name="T27" fmla="*/ 1061 h 4328"/>
                <a:gd name="T28" fmla="*/ 4051 w 4355"/>
                <a:gd name="T29" fmla="*/ 718 h 4328"/>
                <a:gd name="T30" fmla="*/ 4214 w 4355"/>
                <a:gd name="T31" fmla="*/ 369 h 4328"/>
                <a:gd name="T32" fmla="*/ 4355 w 4355"/>
                <a:gd name="T33" fmla="*/ 15 h 4328"/>
                <a:gd name="T34" fmla="*/ 4233 w 4355"/>
                <a:gd name="T35" fmla="*/ 176 h 4328"/>
                <a:gd name="T36" fmla="*/ 4084 w 4355"/>
                <a:gd name="T37" fmla="*/ 526 h 4328"/>
                <a:gd name="T38" fmla="*/ 3912 w 4355"/>
                <a:gd name="T39" fmla="*/ 870 h 4328"/>
                <a:gd name="T40" fmla="*/ 3721 w 4355"/>
                <a:gd name="T41" fmla="*/ 1206 h 4328"/>
                <a:gd name="T42" fmla="*/ 3514 w 4355"/>
                <a:gd name="T43" fmla="*/ 1535 h 4328"/>
                <a:gd name="T44" fmla="*/ 3287 w 4355"/>
                <a:gd name="T45" fmla="*/ 1854 h 4328"/>
                <a:gd name="T46" fmla="*/ 3044 w 4355"/>
                <a:gd name="T47" fmla="*/ 2161 h 4328"/>
                <a:gd name="T48" fmla="*/ 2783 w 4355"/>
                <a:gd name="T49" fmla="*/ 2457 h 4328"/>
                <a:gd name="T50" fmla="*/ 2508 w 4355"/>
                <a:gd name="T51" fmla="*/ 2737 h 4328"/>
                <a:gd name="T52" fmla="*/ 2217 w 4355"/>
                <a:gd name="T53" fmla="*/ 3005 h 4328"/>
                <a:gd name="T54" fmla="*/ 1913 w 4355"/>
                <a:gd name="T55" fmla="*/ 3255 h 4328"/>
                <a:gd name="T56" fmla="*/ 1595 w 4355"/>
                <a:gd name="T57" fmla="*/ 3487 h 4328"/>
                <a:gd name="T58" fmla="*/ 1265 w 4355"/>
                <a:gd name="T59" fmla="*/ 3701 h 4328"/>
                <a:gd name="T60" fmla="*/ 922 w 4355"/>
                <a:gd name="T61" fmla="*/ 3895 h 4328"/>
                <a:gd name="T62" fmla="*/ 568 w 4355"/>
                <a:gd name="T63" fmla="*/ 4066 h 4328"/>
                <a:gd name="T64" fmla="*/ 204 w 4355"/>
                <a:gd name="T65" fmla="*/ 4215 h 4328"/>
                <a:gd name="T66" fmla="*/ 37 w 4355"/>
                <a:gd name="T67" fmla="*/ 4280 h 4328"/>
                <a:gd name="T68" fmla="*/ 9 w 4355"/>
                <a:gd name="T69" fmla="*/ 4285 h 4328"/>
                <a:gd name="T70" fmla="*/ 0 w 4355"/>
                <a:gd name="T71" fmla="*/ 4302 h 4328"/>
                <a:gd name="T72" fmla="*/ 6 w 4355"/>
                <a:gd name="T73" fmla="*/ 4319 h 4328"/>
                <a:gd name="T74" fmla="*/ 25 w 4355"/>
                <a:gd name="T75" fmla="*/ 4328 h 4328"/>
                <a:gd name="T76" fmla="*/ 19 w 4355"/>
                <a:gd name="T77" fmla="*/ 4327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55" h="4328">
                  <a:moveTo>
                    <a:pt x="19" y="4327"/>
                  </a:moveTo>
                  <a:lnTo>
                    <a:pt x="37" y="4327"/>
                  </a:lnTo>
                  <a:lnTo>
                    <a:pt x="225" y="4260"/>
                  </a:lnTo>
                  <a:lnTo>
                    <a:pt x="411" y="4189"/>
                  </a:lnTo>
                  <a:lnTo>
                    <a:pt x="592" y="4111"/>
                  </a:lnTo>
                  <a:lnTo>
                    <a:pt x="773" y="4028"/>
                  </a:lnTo>
                  <a:lnTo>
                    <a:pt x="949" y="3937"/>
                  </a:lnTo>
                  <a:lnTo>
                    <a:pt x="1125" y="3842"/>
                  </a:lnTo>
                  <a:lnTo>
                    <a:pt x="1295" y="3743"/>
                  </a:lnTo>
                  <a:lnTo>
                    <a:pt x="1463" y="3636"/>
                  </a:lnTo>
                  <a:lnTo>
                    <a:pt x="1628" y="3527"/>
                  </a:lnTo>
                  <a:lnTo>
                    <a:pt x="1790" y="3412"/>
                  </a:lnTo>
                  <a:lnTo>
                    <a:pt x="1948" y="3292"/>
                  </a:lnTo>
                  <a:lnTo>
                    <a:pt x="2105" y="3168"/>
                  </a:lnTo>
                  <a:lnTo>
                    <a:pt x="2256" y="3039"/>
                  </a:lnTo>
                  <a:lnTo>
                    <a:pt x="2405" y="2907"/>
                  </a:lnTo>
                  <a:lnTo>
                    <a:pt x="2550" y="2772"/>
                  </a:lnTo>
                  <a:lnTo>
                    <a:pt x="2690" y="2632"/>
                  </a:lnTo>
                  <a:lnTo>
                    <a:pt x="2827" y="2488"/>
                  </a:lnTo>
                  <a:lnTo>
                    <a:pt x="2960" y="2341"/>
                  </a:lnTo>
                  <a:lnTo>
                    <a:pt x="3089" y="2190"/>
                  </a:lnTo>
                  <a:lnTo>
                    <a:pt x="3212" y="2037"/>
                  </a:lnTo>
                  <a:lnTo>
                    <a:pt x="3335" y="1881"/>
                  </a:lnTo>
                  <a:lnTo>
                    <a:pt x="3450" y="1722"/>
                  </a:lnTo>
                  <a:lnTo>
                    <a:pt x="3562" y="1559"/>
                  </a:lnTo>
                  <a:lnTo>
                    <a:pt x="3669" y="1395"/>
                  </a:lnTo>
                  <a:lnTo>
                    <a:pt x="3772" y="1229"/>
                  </a:lnTo>
                  <a:lnTo>
                    <a:pt x="3870" y="1061"/>
                  </a:lnTo>
                  <a:lnTo>
                    <a:pt x="3963" y="891"/>
                  </a:lnTo>
                  <a:lnTo>
                    <a:pt x="4051" y="718"/>
                  </a:lnTo>
                  <a:lnTo>
                    <a:pt x="4135" y="544"/>
                  </a:lnTo>
                  <a:lnTo>
                    <a:pt x="4214" y="369"/>
                  </a:lnTo>
                  <a:lnTo>
                    <a:pt x="4287" y="192"/>
                  </a:lnTo>
                  <a:lnTo>
                    <a:pt x="4355" y="15"/>
                  </a:lnTo>
                  <a:lnTo>
                    <a:pt x="4302" y="0"/>
                  </a:lnTo>
                  <a:lnTo>
                    <a:pt x="4233" y="176"/>
                  </a:lnTo>
                  <a:lnTo>
                    <a:pt x="4160" y="353"/>
                  </a:lnTo>
                  <a:lnTo>
                    <a:pt x="4084" y="526"/>
                  </a:lnTo>
                  <a:lnTo>
                    <a:pt x="4000" y="700"/>
                  </a:lnTo>
                  <a:lnTo>
                    <a:pt x="3912" y="870"/>
                  </a:lnTo>
                  <a:lnTo>
                    <a:pt x="3820" y="1040"/>
                  </a:lnTo>
                  <a:lnTo>
                    <a:pt x="3721" y="1206"/>
                  </a:lnTo>
                  <a:lnTo>
                    <a:pt x="3621" y="1372"/>
                  </a:lnTo>
                  <a:lnTo>
                    <a:pt x="3514" y="1535"/>
                  </a:lnTo>
                  <a:lnTo>
                    <a:pt x="3402" y="1696"/>
                  </a:lnTo>
                  <a:lnTo>
                    <a:pt x="3287" y="1854"/>
                  </a:lnTo>
                  <a:lnTo>
                    <a:pt x="3168" y="2008"/>
                  </a:lnTo>
                  <a:lnTo>
                    <a:pt x="3044" y="2161"/>
                  </a:lnTo>
                  <a:lnTo>
                    <a:pt x="2915" y="2312"/>
                  </a:lnTo>
                  <a:lnTo>
                    <a:pt x="2783" y="2457"/>
                  </a:lnTo>
                  <a:lnTo>
                    <a:pt x="2648" y="2600"/>
                  </a:lnTo>
                  <a:lnTo>
                    <a:pt x="2508" y="2737"/>
                  </a:lnTo>
                  <a:lnTo>
                    <a:pt x="2363" y="2873"/>
                  </a:lnTo>
                  <a:lnTo>
                    <a:pt x="2217" y="3005"/>
                  </a:lnTo>
                  <a:lnTo>
                    <a:pt x="2066" y="3131"/>
                  </a:lnTo>
                  <a:lnTo>
                    <a:pt x="1913" y="3255"/>
                  </a:lnTo>
                  <a:lnTo>
                    <a:pt x="1754" y="3373"/>
                  </a:lnTo>
                  <a:lnTo>
                    <a:pt x="1595" y="3487"/>
                  </a:lnTo>
                  <a:lnTo>
                    <a:pt x="1431" y="3597"/>
                  </a:lnTo>
                  <a:lnTo>
                    <a:pt x="1265" y="3701"/>
                  </a:lnTo>
                  <a:lnTo>
                    <a:pt x="1095" y="3800"/>
                  </a:lnTo>
                  <a:lnTo>
                    <a:pt x="922" y="3895"/>
                  </a:lnTo>
                  <a:lnTo>
                    <a:pt x="746" y="3983"/>
                  </a:lnTo>
                  <a:lnTo>
                    <a:pt x="568" y="4066"/>
                  </a:lnTo>
                  <a:lnTo>
                    <a:pt x="388" y="4144"/>
                  </a:lnTo>
                  <a:lnTo>
                    <a:pt x="204" y="4215"/>
                  </a:lnTo>
                  <a:lnTo>
                    <a:pt x="19" y="4280"/>
                  </a:lnTo>
                  <a:lnTo>
                    <a:pt x="37" y="4280"/>
                  </a:lnTo>
                  <a:lnTo>
                    <a:pt x="19" y="4280"/>
                  </a:lnTo>
                  <a:lnTo>
                    <a:pt x="9" y="4285"/>
                  </a:lnTo>
                  <a:lnTo>
                    <a:pt x="1" y="4293"/>
                  </a:lnTo>
                  <a:lnTo>
                    <a:pt x="0" y="4302"/>
                  </a:lnTo>
                  <a:lnTo>
                    <a:pt x="1" y="4311"/>
                  </a:lnTo>
                  <a:lnTo>
                    <a:pt x="6" y="4319"/>
                  </a:lnTo>
                  <a:lnTo>
                    <a:pt x="15" y="4326"/>
                  </a:lnTo>
                  <a:lnTo>
                    <a:pt x="25" y="4328"/>
                  </a:lnTo>
                  <a:lnTo>
                    <a:pt x="37" y="4327"/>
                  </a:lnTo>
                  <a:lnTo>
                    <a:pt x="19" y="4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595" y="2223"/>
              <a:ext cx="369" cy="215"/>
            </a:xfrm>
            <a:custGeom>
              <a:avLst/>
              <a:gdLst>
                <a:gd name="T0" fmla="*/ 49 w 737"/>
                <a:gd name="T1" fmla="*/ 0 h 430"/>
                <a:gd name="T2" fmla="*/ 735 w 737"/>
                <a:gd name="T3" fmla="*/ 61 h 430"/>
                <a:gd name="T4" fmla="*/ 737 w 737"/>
                <a:gd name="T5" fmla="*/ 430 h 430"/>
                <a:gd name="T6" fmla="*/ 0 w 737"/>
                <a:gd name="T7" fmla="*/ 365 h 430"/>
                <a:gd name="T8" fmla="*/ 49 w 737"/>
                <a:gd name="T9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430">
                  <a:moveTo>
                    <a:pt x="49" y="0"/>
                  </a:moveTo>
                  <a:lnTo>
                    <a:pt x="735" y="61"/>
                  </a:lnTo>
                  <a:lnTo>
                    <a:pt x="737" y="430"/>
                  </a:lnTo>
                  <a:lnTo>
                    <a:pt x="0" y="36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845" y="3803"/>
              <a:ext cx="222" cy="336"/>
            </a:xfrm>
            <a:custGeom>
              <a:avLst/>
              <a:gdLst>
                <a:gd name="T0" fmla="*/ 350 w 443"/>
                <a:gd name="T1" fmla="*/ 673 h 673"/>
                <a:gd name="T2" fmla="*/ 443 w 443"/>
                <a:gd name="T3" fmla="*/ 47 h 673"/>
                <a:gd name="T4" fmla="*/ 98 w 443"/>
                <a:gd name="T5" fmla="*/ 0 h 673"/>
                <a:gd name="T6" fmla="*/ 0 w 443"/>
                <a:gd name="T7" fmla="*/ 621 h 673"/>
                <a:gd name="T8" fmla="*/ 350 w 443"/>
                <a:gd name="T9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673">
                  <a:moveTo>
                    <a:pt x="350" y="673"/>
                  </a:moveTo>
                  <a:lnTo>
                    <a:pt x="443" y="47"/>
                  </a:lnTo>
                  <a:lnTo>
                    <a:pt x="98" y="0"/>
                  </a:lnTo>
                  <a:lnTo>
                    <a:pt x="0" y="621"/>
                  </a:lnTo>
                  <a:lnTo>
                    <a:pt x="350" y="67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928" y="3126"/>
              <a:ext cx="205" cy="356"/>
            </a:xfrm>
            <a:custGeom>
              <a:avLst/>
              <a:gdLst>
                <a:gd name="T0" fmla="*/ 358 w 409"/>
                <a:gd name="T1" fmla="*/ 713 h 713"/>
                <a:gd name="T2" fmla="*/ 409 w 409"/>
                <a:gd name="T3" fmla="*/ 23 h 713"/>
                <a:gd name="T4" fmla="*/ 44 w 409"/>
                <a:gd name="T5" fmla="*/ 0 h 713"/>
                <a:gd name="T6" fmla="*/ 0 w 409"/>
                <a:gd name="T7" fmla="*/ 680 h 713"/>
                <a:gd name="T8" fmla="*/ 358 w 409"/>
                <a:gd name="T9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713">
                  <a:moveTo>
                    <a:pt x="358" y="713"/>
                  </a:moveTo>
                  <a:lnTo>
                    <a:pt x="409" y="23"/>
                  </a:lnTo>
                  <a:lnTo>
                    <a:pt x="44" y="0"/>
                  </a:lnTo>
                  <a:lnTo>
                    <a:pt x="0" y="680"/>
                  </a:lnTo>
                  <a:lnTo>
                    <a:pt x="358" y="71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480" y="5116"/>
              <a:ext cx="293" cy="382"/>
            </a:xfrm>
            <a:custGeom>
              <a:avLst/>
              <a:gdLst>
                <a:gd name="T0" fmla="*/ 338 w 587"/>
                <a:gd name="T1" fmla="*/ 765 h 765"/>
                <a:gd name="T2" fmla="*/ 587 w 587"/>
                <a:gd name="T3" fmla="*/ 101 h 765"/>
                <a:gd name="T4" fmla="*/ 241 w 587"/>
                <a:gd name="T5" fmla="*/ 0 h 765"/>
                <a:gd name="T6" fmla="*/ 0 w 587"/>
                <a:gd name="T7" fmla="*/ 654 h 765"/>
                <a:gd name="T8" fmla="*/ 338 w 587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765">
                  <a:moveTo>
                    <a:pt x="338" y="765"/>
                  </a:moveTo>
                  <a:lnTo>
                    <a:pt x="587" y="101"/>
                  </a:lnTo>
                  <a:lnTo>
                    <a:pt x="241" y="0"/>
                  </a:lnTo>
                  <a:lnTo>
                    <a:pt x="0" y="654"/>
                  </a:lnTo>
                  <a:lnTo>
                    <a:pt x="338" y="7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157" y="5767"/>
              <a:ext cx="332" cy="383"/>
            </a:xfrm>
            <a:custGeom>
              <a:avLst/>
              <a:gdLst>
                <a:gd name="T0" fmla="*/ 281 w 664"/>
                <a:gd name="T1" fmla="*/ 768 h 768"/>
                <a:gd name="T2" fmla="*/ 664 w 664"/>
                <a:gd name="T3" fmla="*/ 134 h 768"/>
                <a:gd name="T4" fmla="*/ 354 w 664"/>
                <a:gd name="T5" fmla="*/ 0 h 768"/>
                <a:gd name="T6" fmla="*/ 0 w 664"/>
                <a:gd name="T7" fmla="*/ 612 h 768"/>
                <a:gd name="T8" fmla="*/ 281 w 664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768">
                  <a:moveTo>
                    <a:pt x="281" y="768"/>
                  </a:moveTo>
                  <a:lnTo>
                    <a:pt x="664" y="134"/>
                  </a:lnTo>
                  <a:lnTo>
                    <a:pt x="354" y="0"/>
                  </a:lnTo>
                  <a:lnTo>
                    <a:pt x="0" y="612"/>
                  </a:lnTo>
                  <a:lnTo>
                    <a:pt x="281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124" y="6843"/>
              <a:ext cx="413" cy="345"/>
            </a:xfrm>
            <a:custGeom>
              <a:avLst/>
              <a:gdLst>
                <a:gd name="T0" fmla="*/ 201 w 825"/>
                <a:gd name="T1" fmla="*/ 691 h 691"/>
                <a:gd name="T2" fmla="*/ 825 w 825"/>
                <a:gd name="T3" fmla="*/ 265 h 691"/>
                <a:gd name="T4" fmla="*/ 624 w 825"/>
                <a:gd name="T5" fmla="*/ 0 h 691"/>
                <a:gd name="T6" fmla="*/ 0 w 825"/>
                <a:gd name="T7" fmla="*/ 432 h 691"/>
                <a:gd name="T8" fmla="*/ 201 w 825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5" h="691">
                  <a:moveTo>
                    <a:pt x="201" y="691"/>
                  </a:moveTo>
                  <a:lnTo>
                    <a:pt x="825" y="265"/>
                  </a:lnTo>
                  <a:lnTo>
                    <a:pt x="624" y="0"/>
                  </a:lnTo>
                  <a:lnTo>
                    <a:pt x="0" y="432"/>
                  </a:lnTo>
                  <a:lnTo>
                    <a:pt x="201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703" y="6361"/>
              <a:ext cx="359" cy="359"/>
            </a:xfrm>
            <a:custGeom>
              <a:avLst/>
              <a:gdLst>
                <a:gd name="T0" fmla="*/ 228 w 718"/>
                <a:gd name="T1" fmla="*/ 717 h 717"/>
                <a:gd name="T2" fmla="*/ 718 w 718"/>
                <a:gd name="T3" fmla="*/ 176 h 717"/>
                <a:gd name="T4" fmla="*/ 488 w 718"/>
                <a:gd name="T5" fmla="*/ 0 h 717"/>
                <a:gd name="T6" fmla="*/ 0 w 718"/>
                <a:gd name="T7" fmla="*/ 522 h 717"/>
                <a:gd name="T8" fmla="*/ 228 w 718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717">
                  <a:moveTo>
                    <a:pt x="228" y="717"/>
                  </a:moveTo>
                  <a:lnTo>
                    <a:pt x="718" y="176"/>
                  </a:lnTo>
                  <a:lnTo>
                    <a:pt x="488" y="0"/>
                  </a:lnTo>
                  <a:lnTo>
                    <a:pt x="0" y="522"/>
                  </a:lnTo>
                  <a:lnTo>
                    <a:pt x="228" y="71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694" y="4454"/>
              <a:ext cx="260" cy="397"/>
            </a:xfrm>
            <a:custGeom>
              <a:avLst/>
              <a:gdLst>
                <a:gd name="T0" fmla="*/ 343 w 520"/>
                <a:gd name="T1" fmla="*/ 795 h 795"/>
                <a:gd name="T2" fmla="*/ 520 w 520"/>
                <a:gd name="T3" fmla="*/ 58 h 795"/>
                <a:gd name="T4" fmla="*/ 174 w 520"/>
                <a:gd name="T5" fmla="*/ 0 h 795"/>
                <a:gd name="T6" fmla="*/ 0 w 520"/>
                <a:gd name="T7" fmla="*/ 729 h 795"/>
                <a:gd name="T8" fmla="*/ 343 w 520"/>
                <a:gd name="T9" fmla="*/ 7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795">
                  <a:moveTo>
                    <a:pt x="343" y="795"/>
                  </a:moveTo>
                  <a:lnTo>
                    <a:pt x="520" y="58"/>
                  </a:lnTo>
                  <a:lnTo>
                    <a:pt x="174" y="0"/>
                  </a:lnTo>
                  <a:lnTo>
                    <a:pt x="0" y="729"/>
                  </a:lnTo>
                  <a:lnTo>
                    <a:pt x="343" y="79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966" y="2442"/>
              <a:ext cx="194" cy="340"/>
            </a:xfrm>
            <a:custGeom>
              <a:avLst/>
              <a:gdLst>
                <a:gd name="T0" fmla="*/ 369 w 388"/>
                <a:gd name="T1" fmla="*/ 681 h 681"/>
                <a:gd name="T2" fmla="*/ 388 w 388"/>
                <a:gd name="T3" fmla="*/ 0 h 681"/>
                <a:gd name="T4" fmla="*/ 8 w 388"/>
                <a:gd name="T5" fmla="*/ 0 h 681"/>
                <a:gd name="T6" fmla="*/ 0 w 388"/>
                <a:gd name="T7" fmla="*/ 681 h 681"/>
                <a:gd name="T8" fmla="*/ 369 w 388"/>
                <a:gd name="T9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681">
                  <a:moveTo>
                    <a:pt x="369" y="681"/>
                  </a:moveTo>
                  <a:lnTo>
                    <a:pt x="388" y="0"/>
                  </a:lnTo>
                  <a:lnTo>
                    <a:pt x="8" y="0"/>
                  </a:lnTo>
                  <a:lnTo>
                    <a:pt x="0" y="681"/>
                  </a:lnTo>
                  <a:lnTo>
                    <a:pt x="369" y="68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826" y="2082"/>
              <a:ext cx="425" cy="267"/>
            </a:xfrm>
            <a:custGeom>
              <a:avLst/>
              <a:gdLst>
                <a:gd name="T0" fmla="*/ 388 w 849"/>
                <a:gd name="T1" fmla="*/ 452 h 535"/>
                <a:gd name="T2" fmla="*/ 358 w 849"/>
                <a:gd name="T3" fmla="*/ 444 h 535"/>
                <a:gd name="T4" fmla="*/ 331 w 849"/>
                <a:gd name="T5" fmla="*/ 437 h 535"/>
                <a:gd name="T6" fmla="*/ 305 w 849"/>
                <a:gd name="T7" fmla="*/ 431 h 535"/>
                <a:gd name="T8" fmla="*/ 279 w 849"/>
                <a:gd name="T9" fmla="*/ 423 h 535"/>
                <a:gd name="T10" fmla="*/ 255 w 849"/>
                <a:gd name="T11" fmla="*/ 416 h 535"/>
                <a:gd name="T12" fmla="*/ 232 w 849"/>
                <a:gd name="T13" fmla="*/ 411 h 535"/>
                <a:gd name="T14" fmla="*/ 209 w 849"/>
                <a:gd name="T15" fmla="*/ 405 h 535"/>
                <a:gd name="T16" fmla="*/ 185 w 849"/>
                <a:gd name="T17" fmla="*/ 398 h 535"/>
                <a:gd name="T18" fmla="*/ 163 w 849"/>
                <a:gd name="T19" fmla="*/ 393 h 535"/>
                <a:gd name="T20" fmla="*/ 140 w 849"/>
                <a:gd name="T21" fmla="*/ 386 h 535"/>
                <a:gd name="T22" fmla="*/ 120 w 849"/>
                <a:gd name="T23" fmla="*/ 379 h 535"/>
                <a:gd name="T24" fmla="*/ 96 w 849"/>
                <a:gd name="T25" fmla="*/ 374 h 535"/>
                <a:gd name="T26" fmla="*/ 73 w 849"/>
                <a:gd name="T27" fmla="*/ 368 h 535"/>
                <a:gd name="T28" fmla="*/ 49 w 849"/>
                <a:gd name="T29" fmla="*/ 362 h 535"/>
                <a:gd name="T30" fmla="*/ 26 w 849"/>
                <a:gd name="T31" fmla="*/ 356 h 535"/>
                <a:gd name="T32" fmla="*/ 0 w 849"/>
                <a:gd name="T33" fmla="*/ 349 h 535"/>
                <a:gd name="T34" fmla="*/ 138 w 849"/>
                <a:gd name="T35" fmla="*/ 0 h 535"/>
                <a:gd name="T36" fmla="*/ 461 w 849"/>
                <a:gd name="T37" fmla="*/ 91 h 535"/>
                <a:gd name="T38" fmla="*/ 849 w 849"/>
                <a:gd name="T39" fmla="*/ 176 h 535"/>
                <a:gd name="T40" fmla="*/ 766 w 849"/>
                <a:gd name="T41" fmla="*/ 535 h 535"/>
                <a:gd name="T42" fmla="*/ 742 w 849"/>
                <a:gd name="T43" fmla="*/ 530 h 535"/>
                <a:gd name="T44" fmla="*/ 718 w 849"/>
                <a:gd name="T45" fmla="*/ 524 h 535"/>
                <a:gd name="T46" fmla="*/ 694 w 849"/>
                <a:gd name="T47" fmla="*/ 519 h 535"/>
                <a:gd name="T48" fmla="*/ 672 w 849"/>
                <a:gd name="T49" fmla="*/ 515 h 535"/>
                <a:gd name="T50" fmla="*/ 649 w 849"/>
                <a:gd name="T51" fmla="*/ 510 h 535"/>
                <a:gd name="T52" fmla="*/ 627 w 849"/>
                <a:gd name="T53" fmla="*/ 506 h 535"/>
                <a:gd name="T54" fmla="*/ 605 w 849"/>
                <a:gd name="T55" fmla="*/ 501 h 535"/>
                <a:gd name="T56" fmla="*/ 582 w 849"/>
                <a:gd name="T57" fmla="*/ 495 h 535"/>
                <a:gd name="T58" fmla="*/ 558 w 849"/>
                <a:gd name="T59" fmla="*/ 491 h 535"/>
                <a:gd name="T60" fmla="*/ 536 w 849"/>
                <a:gd name="T61" fmla="*/ 486 h 535"/>
                <a:gd name="T62" fmla="*/ 512 w 849"/>
                <a:gd name="T63" fmla="*/ 481 h 535"/>
                <a:gd name="T64" fmla="*/ 488 w 849"/>
                <a:gd name="T65" fmla="*/ 476 h 535"/>
                <a:gd name="T66" fmla="*/ 464 w 849"/>
                <a:gd name="T67" fmla="*/ 470 h 535"/>
                <a:gd name="T68" fmla="*/ 440 w 849"/>
                <a:gd name="T69" fmla="*/ 465 h 535"/>
                <a:gd name="T70" fmla="*/ 415 w 849"/>
                <a:gd name="T71" fmla="*/ 459 h 535"/>
                <a:gd name="T72" fmla="*/ 388 w 849"/>
                <a:gd name="T73" fmla="*/ 452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9" h="535">
                  <a:moveTo>
                    <a:pt x="388" y="452"/>
                  </a:moveTo>
                  <a:lnTo>
                    <a:pt x="358" y="444"/>
                  </a:lnTo>
                  <a:lnTo>
                    <a:pt x="331" y="437"/>
                  </a:lnTo>
                  <a:lnTo>
                    <a:pt x="305" y="431"/>
                  </a:lnTo>
                  <a:lnTo>
                    <a:pt x="279" y="423"/>
                  </a:lnTo>
                  <a:lnTo>
                    <a:pt x="255" y="416"/>
                  </a:lnTo>
                  <a:lnTo>
                    <a:pt x="232" y="411"/>
                  </a:lnTo>
                  <a:lnTo>
                    <a:pt x="209" y="405"/>
                  </a:lnTo>
                  <a:lnTo>
                    <a:pt x="185" y="398"/>
                  </a:lnTo>
                  <a:lnTo>
                    <a:pt x="163" y="393"/>
                  </a:lnTo>
                  <a:lnTo>
                    <a:pt x="140" y="386"/>
                  </a:lnTo>
                  <a:lnTo>
                    <a:pt x="120" y="379"/>
                  </a:lnTo>
                  <a:lnTo>
                    <a:pt x="96" y="374"/>
                  </a:lnTo>
                  <a:lnTo>
                    <a:pt x="73" y="368"/>
                  </a:lnTo>
                  <a:lnTo>
                    <a:pt x="49" y="362"/>
                  </a:lnTo>
                  <a:lnTo>
                    <a:pt x="26" y="356"/>
                  </a:lnTo>
                  <a:lnTo>
                    <a:pt x="0" y="349"/>
                  </a:lnTo>
                  <a:lnTo>
                    <a:pt x="138" y="0"/>
                  </a:lnTo>
                  <a:lnTo>
                    <a:pt x="461" y="91"/>
                  </a:lnTo>
                  <a:lnTo>
                    <a:pt x="849" y="176"/>
                  </a:lnTo>
                  <a:lnTo>
                    <a:pt x="766" y="535"/>
                  </a:lnTo>
                  <a:lnTo>
                    <a:pt x="742" y="530"/>
                  </a:lnTo>
                  <a:lnTo>
                    <a:pt x="718" y="524"/>
                  </a:lnTo>
                  <a:lnTo>
                    <a:pt x="694" y="519"/>
                  </a:lnTo>
                  <a:lnTo>
                    <a:pt x="672" y="515"/>
                  </a:lnTo>
                  <a:lnTo>
                    <a:pt x="649" y="510"/>
                  </a:lnTo>
                  <a:lnTo>
                    <a:pt x="627" y="506"/>
                  </a:lnTo>
                  <a:lnTo>
                    <a:pt x="605" y="501"/>
                  </a:lnTo>
                  <a:lnTo>
                    <a:pt x="582" y="495"/>
                  </a:lnTo>
                  <a:lnTo>
                    <a:pt x="558" y="491"/>
                  </a:lnTo>
                  <a:lnTo>
                    <a:pt x="536" y="486"/>
                  </a:lnTo>
                  <a:lnTo>
                    <a:pt x="512" y="481"/>
                  </a:lnTo>
                  <a:lnTo>
                    <a:pt x="488" y="476"/>
                  </a:lnTo>
                  <a:lnTo>
                    <a:pt x="464" y="470"/>
                  </a:lnTo>
                  <a:lnTo>
                    <a:pt x="440" y="465"/>
                  </a:lnTo>
                  <a:lnTo>
                    <a:pt x="415" y="459"/>
                  </a:lnTo>
                  <a:lnTo>
                    <a:pt x="388" y="45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099" y="1770"/>
              <a:ext cx="446" cy="339"/>
            </a:xfrm>
            <a:custGeom>
              <a:avLst/>
              <a:gdLst>
                <a:gd name="T0" fmla="*/ 163 w 893"/>
                <a:gd name="T1" fmla="*/ 0 h 679"/>
                <a:gd name="T2" fmla="*/ 893 w 893"/>
                <a:gd name="T3" fmla="*/ 327 h 679"/>
                <a:gd name="T4" fmla="*/ 733 w 893"/>
                <a:gd name="T5" fmla="*/ 679 h 679"/>
                <a:gd name="T6" fmla="*/ 0 w 893"/>
                <a:gd name="T7" fmla="*/ 344 h 679"/>
                <a:gd name="T8" fmla="*/ 163 w 893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3" h="679">
                  <a:moveTo>
                    <a:pt x="163" y="0"/>
                  </a:moveTo>
                  <a:lnTo>
                    <a:pt x="893" y="327"/>
                  </a:lnTo>
                  <a:lnTo>
                    <a:pt x="733" y="679"/>
                  </a:lnTo>
                  <a:lnTo>
                    <a:pt x="0" y="34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470" y="1453"/>
              <a:ext cx="353" cy="324"/>
            </a:xfrm>
            <a:custGeom>
              <a:avLst/>
              <a:gdLst>
                <a:gd name="T0" fmla="*/ 706 w 706"/>
                <a:gd name="T1" fmla="*/ 308 h 649"/>
                <a:gd name="T2" fmla="*/ 0 w 706"/>
                <a:gd name="T3" fmla="*/ 0 h 649"/>
                <a:gd name="T4" fmla="*/ 0 w 706"/>
                <a:gd name="T5" fmla="*/ 392 h 649"/>
                <a:gd name="T6" fmla="*/ 542 w 706"/>
                <a:gd name="T7" fmla="*/ 649 h 649"/>
                <a:gd name="T8" fmla="*/ 706 w 706"/>
                <a:gd name="T9" fmla="*/ 30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649">
                  <a:moveTo>
                    <a:pt x="706" y="308"/>
                  </a:moveTo>
                  <a:lnTo>
                    <a:pt x="0" y="0"/>
                  </a:lnTo>
                  <a:lnTo>
                    <a:pt x="0" y="392"/>
                  </a:lnTo>
                  <a:lnTo>
                    <a:pt x="542" y="649"/>
                  </a:lnTo>
                  <a:lnTo>
                    <a:pt x="706" y="30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304" y="5359"/>
              <a:ext cx="217" cy="416"/>
            </a:xfrm>
            <a:custGeom>
              <a:avLst/>
              <a:gdLst>
                <a:gd name="T0" fmla="*/ 379 w 433"/>
                <a:gd name="T1" fmla="*/ 0 h 832"/>
                <a:gd name="T2" fmla="*/ 379 w 433"/>
                <a:gd name="T3" fmla="*/ 0 h 832"/>
                <a:gd name="T4" fmla="*/ 358 w 433"/>
                <a:gd name="T5" fmla="*/ 53 h 832"/>
                <a:gd name="T6" fmla="*/ 337 w 433"/>
                <a:gd name="T7" fmla="*/ 104 h 832"/>
                <a:gd name="T8" fmla="*/ 315 w 433"/>
                <a:gd name="T9" fmla="*/ 157 h 832"/>
                <a:gd name="T10" fmla="*/ 292 w 433"/>
                <a:gd name="T11" fmla="*/ 208 h 832"/>
                <a:gd name="T12" fmla="*/ 270 w 433"/>
                <a:gd name="T13" fmla="*/ 258 h 832"/>
                <a:gd name="T14" fmla="*/ 247 w 433"/>
                <a:gd name="T15" fmla="*/ 310 h 832"/>
                <a:gd name="T16" fmla="*/ 224 w 433"/>
                <a:gd name="T17" fmla="*/ 361 h 832"/>
                <a:gd name="T18" fmla="*/ 200 w 433"/>
                <a:gd name="T19" fmla="*/ 412 h 832"/>
                <a:gd name="T20" fmla="*/ 176 w 433"/>
                <a:gd name="T21" fmla="*/ 462 h 832"/>
                <a:gd name="T22" fmla="*/ 150 w 433"/>
                <a:gd name="T23" fmla="*/ 514 h 832"/>
                <a:gd name="T24" fmla="*/ 127 w 433"/>
                <a:gd name="T25" fmla="*/ 564 h 832"/>
                <a:gd name="T26" fmla="*/ 101 w 433"/>
                <a:gd name="T27" fmla="*/ 614 h 832"/>
                <a:gd name="T28" fmla="*/ 76 w 433"/>
                <a:gd name="T29" fmla="*/ 664 h 832"/>
                <a:gd name="T30" fmla="*/ 50 w 433"/>
                <a:gd name="T31" fmla="*/ 713 h 832"/>
                <a:gd name="T32" fmla="*/ 25 w 433"/>
                <a:gd name="T33" fmla="*/ 763 h 832"/>
                <a:gd name="T34" fmla="*/ 0 w 433"/>
                <a:gd name="T35" fmla="*/ 810 h 832"/>
                <a:gd name="T36" fmla="*/ 50 w 433"/>
                <a:gd name="T37" fmla="*/ 832 h 832"/>
                <a:gd name="T38" fmla="*/ 76 w 433"/>
                <a:gd name="T39" fmla="*/ 781 h 832"/>
                <a:gd name="T40" fmla="*/ 101 w 433"/>
                <a:gd name="T41" fmla="*/ 731 h 832"/>
                <a:gd name="T42" fmla="*/ 127 w 433"/>
                <a:gd name="T43" fmla="*/ 683 h 832"/>
                <a:gd name="T44" fmla="*/ 152 w 433"/>
                <a:gd name="T45" fmla="*/ 633 h 832"/>
                <a:gd name="T46" fmla="*/ 177 w 433"/>
                <a:gd name="T47" fmla="*/ 582 h 832"/>
                <a:gd name="T48" fmla="*/ 201 w 433"/>
                <a:gd name="T49" fmla="*/ 532 h 832"/>
                <a:gd name="T50" fmla="*/ 227 w 433"/>
                <a:gd name="T51" fmla="*/ 481 h 832"/>
                <a:gd name="T52" fmla="*/ 250 w 433"/>
                <a:gd name="T53" fmla="*/ 431 h 832"/>
                <a:gd name="T54" fmla="*/ 274 w 433"/>
                <a:gd name="T55" fmla="*/ 379 h 832"/>
                <a:gd name="T56" fmla="*/ 298 w 433"/>
                <a:gd name="T57" fmla="*/ 328 h 832"/>
                <a:gd name="T58" fmla="*/ 324 w 433"/>
                <a:gd name="T59" fmla="*/ 277 h 832"/>
                <a:gd name="T60" fmla="*/ 346 w 433"/>
                <a:gd name="T61" fmla="*/ 224 h 832"/>
                <a:gd name="T62" fmla="*/ 368 w 433"/>
                <a:gd name="T63" fmla="*/ 172 h 832"/>
                <a:gd name="T64" fmla="*/ 391 w 433"/>
                <a:gd name="T65" fmla="*/ 120 h 832"/>
                <a:gd name="T66" fmla="*/ 412 w 433"/>
                <a:gd name="T67" fmla="*/ 68 h 832"/>
                <a:gd name="T68" fmla="*/ 433 w 433"/>
                <a:gd name="T69" fmla="*/ 16 h 832"/>
                <a:gd name="T70" fmla="*/ 433 w 433"/>
                <a:gd name="T71" fmla="*/ 16 h 832"/>
                <a:gd name="T72" fmla="*/ 379 w 433"/>
                <a:gd name="T73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3" h="832">
                  <a:moveTo>
                    <a:pt x="379" y="0"/>
                  </a:moveTo>
                  <a:lnTo>
                    <a:pt x="379" y="0"/>
                  </a:lnTo>
                  <a:lnTo>
                    <a:pt x="358" y="53"/>
                  </a:lnTo>
                  <a:lnTo>
                    <a:pt x="337" y="104"/>
                  </a:lnTo>
                  <a:lnTo>
                    <a:pt x="315" y="157"/>
                  </a:lnTo>
                  <a:lnTo>
                    <a:pt x="292" y="208"/>
                  </a:lnTo>
                  <a:lnTo>
                    <a:pt x="270" y="258"/>
                  </a:lnTo>
                  <a:lnTo>
                    <a:pt x="247" y="310"/>
                  </a:lnTo>
                  <a:lnTo>
                    <a:pt x="224" y="361"/>
                  </a:lnTo>
                  <a:lnTo>
                    <a:pt x="200" y="412"/>
                  </a:lnTo>
                  <a:lnTo>
                    <a:pt x="176" y="462"/>
                  </a:lnTo>
                  <a:lnTo>
                    <a:pt x="150" y="514"/>
                  </a:lnTo>
                  <a:lnTo>
                    <a:pt x="127" y="564"/>
                  </a:lnTo>
                  <a:lnTo>
                    <a:pt x="101" y="614"/>
                  </a:lnTo>
                  <a:lnTo>
                    <a:pt x="76" y="664"/>
                  </a:lnTo>
                  <a:lnTo>
                    <a:pt x="50" y="713"/>
                  </a:lnTo>
                  <a:lnTo>
                    <a:pt x="25" y="763"/>
                  </a:lnTo>
                  <a:lnTo>
                    <a:pt x="0" y="810"/>
                  </a:lnTo>
                  <a:lnTo>
                    <a:pt x="50" y="832"/>
                  </a:lnTo>
                  <a:lnTo>
                    <a:pt x="76" y="781"/>
                  </a:lnTo>
                  <a:lnTo>
                    <a:pt x="101" y="731"/>
                  </a:lnTo>
                  <a:lnTo>
                    <a:pt x="127" y="683"/>
                  </a:lnTo>
                  <a:lnTo>
                    <a:pt x="152" y="633"/>
                  </a:lnTo>
                  <a:lnTo>
                    <a:pt x="177" y="582"/>
                  </a:lnTo>
                  <a:lnTo>
                    <a:pt x="201" y="532"/>
                  </a:lnTo>
                  <a:lnTo>
                    <a:pt x="227" y="481"/>
                  </a:lnTo>
                  <a:lnTo>
                    <a:pt x="250" y="431"/>
                  </a:lnTo>
                  <a:lnTo>
                    <a:pt x="274" y="379"/>
                  </a:lnTo>
                  <a:lnTo>
                    <a:pt x="298" y="328"/>
                  </a:lnTo>
                  <a:lnTo>
                    <a:pt x="324" y="277"/>
                  </a:lnTo>
                  <a:lnTo>
                    <a:pt x="346" y="224"/>
                  </a:lnTo>
                  <a:lnTo>
                    <a:pt x="368" y="172"/>
                  </a:lnTo>
                  <a:lnTo>
                    <a:pt x="391" y="120"/>
                  </a:lnTo>
                  <a:lnTo>
                    <a:pt x="412" y="68"/>
                  </a:lnTo>
                  <a:lnTo>
                    <a:pt x="433" y="16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494" y="2429"/>
              <a:ext cx="487" cy="2938"/>
            </a:xfrm>
            <a:custGeom>
              <a:avLst/>
              <a:gdLst>
                <a:gd name="T0" fmla="*/ 943 w 974"/>
                <a:gd name="T1" fmla="*/ 50 h 5878"/>
                <a:gd name="T2" fmla="*/ 916 w 974"/>
                <a:gd name="T3" fmla="*/ 25 h 5878"/>
                <a:gd name="T4" fmla="*/ 918 w 974"/>
                <a:gd name="T5" fmla="*/ 378 h 5878"/>
                <a:gd name="T6" fmla="*/ 912 w 974"/>
                <a:gd name="T7" fmla="*/ 737 h 5878"/>
                <a:gd name="T8" fmla="*/ 900 w 974"/>
                <a:gd name="T9" fmla="*/ 1102 h 5878"/>
                <a:gd name="T10" fmla="*/ 880 w 974"/>
                <a:gd name="T11" fmla="*/ 1470 h 5878"/>
                <a:gd name="T12" fmla="*/ 853 w 974"/>
                <a:gd name="T13" fmla="*/ 1842 h 5878"/>
                <a:gd name="T14" fmla="*/ 819 w 974"/>
                <a:gd name="T15" fmla="*/ 2216 h 5878"/>
                <a:gd name="T16" fmla="*/ 777 w 974"/>
                <a:gd name="T17" fmla="*/ 2590 h 5878"/>
                <a:gd name="T18" fmla="*/ 728 w 974"/>
                <a:gd name="T19" fmla="*/ 2967 h 5878"/>
                <a:gd name="T20" fmla="*/ 668 w 974"/>
                <a:gd name="T21" fmla="*/ 3343 h 5878"/>
                <a:gd name="T22" fmla="*/ 601 w 974"/>
                <a:gd name="T23" fmla="*/ 3715 h 5878"/>
                <a:gd name="T24" fmla="*/ 525 w 974"/>
                <a:gd name="T25" fmla="*/ 4086 h 5878"/>
                <a:gd name="T26" fmla="*/ 440 w 974"/>
                <a:gd name="T27" fmla="*/ 4453 h 5878"/>
                <a:gd name="T28" fmla="*/ 346 w 974"/>
                <a:gd name="T29" fmla="*/ 4815 h 5878"/>
                <a:gd name="T30" fmla="*/ 242 w 974"/>
                <a:gd name="T31" fmla="*/ 5171 h 5878"/>
                <a:gd name="T32" fmla="*/ 125 w 974"/>
                <a:gd name="T33" fmla="*/ 5520 h 5878"/>
                <a:gd name="T34" fmla="*/ 0 w 974"/>
                <a:gd name="T35" fmla="*/ 5862 h 5878"/>
                <a:gd name="T36" fmla="*/ 54 w 974"/>
                <a:gd name="T37" fmla="*/ 5878 h 5878"/>
                <a:gd name="T38" fmla="*/ 179 w 974"/>
                <a:gd name="T39" fmla="*/ 5534 h 5878"/>
                <a:gd name="T40" fmla="*/ 295 w 974"/>
                <a:gd name="T41" fmla="*/ 5184 h 5878"/>
                <a:gd name="T42" fmla="*/ 400 w 974"/>
                <a:gd name="T43" fmla="*/ 4826 h 5878"/>
                <a:gd name="T44" fmla="*/ 497 w 974"/>
                <a:gd name="T45" fmla="*/ 4463 h 5878"/>
                <a:gd name="T46" fmla="*/ 582 w 974"/>
                <a:gd name="T47" fmla="*/ 4094 h 5878"/>
                <a:gd name="T48" fmla="*/ 658 w 974"/>
                <a:gd name="T49" fmla="*/ 3723 h 5878"/>
                <a:gd name="T50" fmla="*/ 725 w 974"/>
                <a:gd name="T51" fmla="*/ 3348 h 5878"/>
                <a:gd name="T52" fmla="*/ 785 w 974"/>
                <a:gd name="T53" fmla="*/ 2973 h 5878"/>
                <a:gd name="T54" fmla="*/ 834 w 974"/>
                <a:gd name="T55" fmla="*/ 2596 h 5878"/>
                <a:gd name="T56" fmla="*/ 876 w 974"/>
                <a:gd name="T57" fmla="*/ 2219 h 5878"/>
                <a:gd name="T58" fmla="*/ 910 w 974"/>
                <a:gd name="T59" fmla="*/ 1844 h 5878"/>
                <a:gd name="T60" fmla="*/ 937 w 974"/>
                <a:gd name="T61" fmla="*/ 1473 h 5878"/>
                <a:gd name="T62" fmla="*/ 956 w 974"/>
                <a:gd name="T63" fmla="*/ 1102 h 5878"/>
                <a:gd name="T64" fmla="*/ 968 w 974"/>
                <a:gd name="T65" fmla="*/ 737 h 5878"/>
                <a:gd name="T66" fmla="*/ 974 w 974"/>
                <a:gd name="T67" fmla="*/ 378 h 5878"/>
                <a:gd name="T68" fmla="*/ 973 w 974"/>
                <a:gd name="T69" fmla="*/ 25 h 5878"/>
                <a:gd name="T70" fmla="*/ 946 w 974"/>
                <a:gd name="T71" fmla="*/ 0 h 5878"/>
                <a:gd name="T72" fmla="*/ 973 w 974"/>
                <a:gd name="T73" fmla="*/ 25 h 5878"/>
                <a:gd name="T74" fmla="*/ 970 w 974"/>
                <a:gd name="T75" fmla="*/ 15 h 5878"/>
                <a:gd name="T76" fmla="*/ 964 w 974"/>
                <a:gd name="T77" fmla="*/ 7 h 5878"/>
                <a:gd name="T78" fmla="*/ 955 w 974"/>
                <a:gd name="T79" fmla="*/ 1 h 5878"/>
                <a:gd name="T80" fmla="*/ 944 w 974"/>
                <a:gd name="T81" fmla="*/ 0 h 5878"/>
                <a:gd name="T82" fmla="*/ 934 w 974"/>
                <a:gd name="T83" fmla="*/ 1 h 5878"/>
                <a:gd name="T84" fmla="*/ 925 w 974"/>
                <a:gd name="T85" fmla="*/ 7 h 5878"/>
                <a:gd name="T86" fmla="*/ 919 w 974"/>
                <a:gd name="T87" fmla="*/ 15 h 5878"/>
                <a:gd name="T88" fmla="*/ 916 w 974"/>
                <a:gd name="T89" fmla="*/ 25 h 5878"/>
                <a:gd name="T90" fmla="*/ 943 w 974"/>
                <a:gd name="T91" fmla="*/ 50 h 5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4" h="5878">
                  <a:moveTo>
                    <a:pt x="943" y="50"/>
                  </a:moveTo>
                  <a:lnTo>
                    <a:pt x="916" y="25"/>
                  </a:lnTo>
                  <a:lnTo>
                    <a:pt x="918" y="378"/>
                  </a:lnTo>
                  <a:lnTo>
                    <a:pt x="912" y="737"/>
                  </a:lnTo>
                  <a:lnTo>
                    <a:pt x="900" y="1102"/>
                  </a:lnTo>
                  <a:lnTo>
                    <a:pt x="880" y="1470"/>
                  </a:lnTo>
                  <a:lnTo>
                    <a:pt x="853" y="1842"/>
                  </a:lnTo>
                  <a:lnTo>
                    <a:pt x="819" y="2216"/>
                  </a:lnTo>
                  <a:lnTo>
                    <a:pt x="777" y="2590"/>
                  </a:lnTo>
                  <a:lnTo>
                    <a:pt x="728" y="2967"/>
                  </a:lnTo>
                  <a:lnTo>
                    <a:pt x="668" y="3343"/>
                  </a:lnTo>
                  <a:lnTo>
                    <a:pt x="601" y="3715"/>
                  </a:lnTo>
                  <a:lnTo>
                    <a:pt x="525" y="4086"/>
                  </a:lnTo>
                  <a:lnTo>
                    <a:pt x="440" y="4453"/>
                  </a:lnTo>
                  <a:lnTo>
                    <a:pt x="346" y="4815"/>
                  </a:lnTo>
                  <a:lnTo>
                    <a:pt x="242" y="5171"/>
                  </a:lnTo>
                  <a:lnTo>
                    <a:pt x="125" y="5520"/>
                  </a:lnTo>
                  <a:lnTo>
                    <a:pt x="0" y="5862"/>
                  </a:lnTo>
                  <a:lnTo>
                    <a:pt x="54" y="5878"/>
                  </a:lnTo>
                  <a:lnTo>
                    <a:pt x="179" y="5534"/>
                  </a:lnTo>
                  <a:lnTo>
                    <a:pt x="295" y="5184"/>
                  </a:lnTo>
                  <a:lnTo>
                    <a:pt x="400" y="4826"/>
                  </a:lnTo>
                  <a:lnTo>
                    <a:pt x="497" y="4463"/>
                  </a:lnTo>
                  <a:lnTo>
                    <a:pt x="582" y="4094"/>
                  </a:lnTo>
                  <a:lnTo>
                    <a:pt x="658" y="3723"/>
                  </a:lnTo>
                  <a:lnTo>
                    <a:pt x="725" y="3348"/>
                  </a:lnTo>
                  <a:lnTo>
                    <a:pt x="785" y="2973"/>
                  </a:lnTo>
                  <a:lnTo>
                    <a:pt x="834" y="2596"/>
                  </a:lnTo>
                  <a:lnTo>
                    <a:pt x="876" y="2219"/>
                  </a:lnTo>
                  <a:lnTo>
                    <a:pt x="910" y="1844"/>
                  </a:lnTo>
                  <a:lnTo>
                    <a:pt x="937" y="1473"/>
                  </a:lnTo>
                  <a:lnTo>
                    <a:pt x="956" y="1102"/>
                  </a:lnTo>
                  <a:lnTo>
                    <a:pt x="968" y="737"/>
                  </a:lnTo>
                  <a:lnTo>
                    <a:pt x="974" y="378"/>
                  </a:lnTo>
                  <a:lnTo>
                    <a:pt x="973" y="25"/>
                  </a:lnTo>
                  <a:lnTo>
                    <a:pt x="946" y="0"/>
                  </a:lnTo>
                  <a:lnTo>
                    <a:pt x="973" y="25"/>
                  </a:lnTo>
                  <a:lnTo>
                    <a:pt x="970" y="15"/>
                  </a:lnTo>
                  <a:lnTo>
                    <a:pt x="964" y="7"/>
                  </a:lnTo>
                  <a:lnTo>
                    <a:pt x="955" y="1"/>
                  </a:lnTo>
                  <a:lnTo>
                    <a:pt x="944" y="0"/>
                  </a:lnTo>
                  <a:lnTo>
                    <a:pt x="934" y="1"/>
                  </a:lnTo>
                  <a:lnTo>
                    <a:pt x="925" y="7"/>
                  </a:lnTo>
                  <a:lnTo>
                    <a:pt x="919" y="15"/>
                  </a:lnTo>
                  <a:lnTo>
                    <a:pt x="916" y="25"/>
                  </a:lnTo>
                  <a:lnTo>
                    <a:pt x="94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83" y="2155"/>
              <a:ext cx="1384" cy="299"/>
            </a:xfrm>
            <a:custGeom>
              <a:avLst/>
              <a:gdLst>
                <a:gd name="T0" fmla="*/ 0 w 2768"/>
                <a:gd name="T1" fmla="*/ 45 h 597"/>
                <a:gd name="T2" fmla="*/ 153 w 2768"/>
                <a:gd name="T3" fmla="*/ 108 h 597"/>
                <a:gd name="T4" fmla="*/ 307 w 2768"/>
                <a:gd name="T5" fmla="*/ 168 h 597"/>
                <a:gd name="T6" fmla="*/ 464 w 2768"/>
                <a:gd name="T7" fmla="*/ 222 h 597"/>
                <a:gd name="T8" fmla="*/ 622 w 2768"/>
                <a:gd name="T9" fmla="*/ 270 h 597"/>
                <a:gd name="T10" fmla="*/ 783 w 2768"/>
                <a:gd name="T11" fmla="*/ 314 h 597"/>
                <a:gd name="T12" fmla="*/ 946 w 2768"/>
                <a:gd name="T13" fmla="*/ 355 h 597"/>
                <a:gd name="T14" fmla="*/ 1111 w 2768"/>
                <a:gd name="T15" fmla="*/ 392 h 597"/>
                <a:gd name="T16" fmla="*/ 1280 w 2768"/>
                <a:gd name="T17" fmla="*/ 425 h 597"/>
                <a:gd name="T18" fmla="*/ 1450 w 2768"/>
                <a:gd name="T19" fmla="*/ 455 h 597"/>
                <a:gd name="T20" fmla="*/ 1625 w 2768"/>
                <a:gd name="T21" fmla="*/ 481 h 597"/>
                <a:gd name="T22" fmla="*/ 1805 w 2768"/>
                <a:gd name="T23" fmla="*/ 506 h 597"/>
                <a:gd name="T24" fmla="*/ 1987 w 2768"/>
                <a:gd name="T25" fmla="*/ 527 h 597"/>
                <a:gd name="T26" fmla="*/ 2174 w 2768"/>
                <a:gd name="T27" fmla="*/ 547 h 597"/>
                <a:gd name="T28" fmla="*/ 2366 w 2768"/>
                <a:gd name="T29" fmla="*/ 566 h 597"/>
                <a:gd name="T30" fmla="*/ 2563 w 2768"/>
                <a:gd name="T31" fmla="*/ 581 h 597"/>
                <a:gd name="T32" fmla="*/ 2765 w 2768"/>
                <a:gd name="T33" fmla="*/ 597 h 597"/>
                <a:gd name="T34" fmla="*/ 2666 w 2768"/>
                <a:gd name="T35" fmla="*/ 539 h 597"/>
                <a:gd name="T36" fmla="*/ 2468 w 2768"/>
                <a:gd name="T37" fmla="*/ 523 h 597"/>
                <a:gd name="T38" fmla="*/ 2275 w 2768"/>
                <a:gd name="T39" fmla="*/ 506 h 597"/>
                <a:gd name="T40" fmla="*/ 2086 w 2768"/>
                <a:gd name="T41" fmla="*/ 488 h 597"/>
                <a:gd name="T42" fmla="*/ 1901 w 2768"/>
                <a:gd name="T43" fmla="*/ 467 h 597"/>
                <a:gd name="T44" fmla="*/ 1723 w 2768"/>
                <a:gd name="T45" fmla="*/ 444 h 597"/>
                <a:gd name="T46" fmla="*/ 1547 w 2768"/>
                <a:gd name="T47" fmla="*/ 418 h 597"/>
                <a:gd name="T48" fmla="*/ 1374 w 2768"/>
                <a:gd name="T49" fmla="*/ 390 h 597"/>
                <a:gd name="T50" fmla="*/ 1205 w 2768"/>
                <a:gd name="T51" fmla="*/ 359 h 597"/>
                <a:gd name="T52" fmla="*/ 1040 w 2768"/>
                <a:gd name="T53" fmla="*/ 326 h 597"/>
                <a:gd name="T54" fmla="*/ 879 w 2768"/>
                <a:gd name="T55" fmla="*/ 288 h 597"/>
                <a:gd name="T56" fmla="*/ 718 w 2768"/>
                <a:gd name="T57" fmla="*/ 245 h 597"/>
                <a:gd name="T58" fmla="*/ 561 w 2768"/>
                <a:gd name="T59" fmla="*/ 199 h 597"/>
                <a:gd name="T60" fmla="*/ 406 w 2768"/>
                <a:gd name="T61" fmla="*/ 148 h 597"/>
                <a:gd name="T62" fmla="*/ 252 w 2768"/>
                <a:gd name="T63" fmla="*/ 94 h 597"/>
                <a:gd name="T64" fmla="*/ 100 w 2768"/>
                <a:gd name="T65" fmla="*/ 33 h 597"/>
                <a:gd name="T66" fmla="*/ 24 w 2768"/>
                <a:gd name="T67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8" h="597">
                  <a:moveTo>
                    <a:pt x="0" y="45"/>
                  </a:moveTo>
                  <a:lnTo>
                    <a:pt x="0" y="45"/>
                  </a:lnTo>
                  <a:lnTo>
                    <a:pt x="76" y="78"/>
                  </a:lnTo>
                  <a:lnTo>
                    <a:pt x="153" y="108"/>
                  </a:lnTo>
                  <a:lnTo>
                    <a:pt x="231" y="139"/>
                  </a:lnTo>
                  <a:lnTo>
                    <a:pt x="307" y="168"/>
                  </a:lnTo>
                  <a:lnTo>
                    <a:pt x="385" y="195"/>
                  </a:lnTo>
                  <a:lnTo>
                    <a:pt x="464" y="222"/>
                  </a:lnTo>
                  <a:lnTo>
                    <a:pt x="543" y="247"/>
                  </a:lnTo>
                  <a:lnTo>
                    <a:pt x="622" y="270"/>
                  </a:lnTo>
                  <a:lnTo>
                    <a:pt x="703" y="293"/>
                  </a:lnTo>
                  <a:lnTo>
                    <a:pt x="783" y="314"/>
                  </a:lnTo>
                  <a:lnTo>
                    <a:pt x="864" y="335"/>
                  </a:lnTo>
                  <a:lnTo>
                    <a:pt x="946" y="355"/>
                  </a:lnTo>
                  <a:lnTo>
                    <a:pt x="1028" y="373"/>
                  </a:lnTo>
                  <a:lnTo>
                    <a:pt x="1111" y="392"/>
                  </a:lnTo>
                  <a:lnTo>
                    <a:pt x="1194" y="409"/>
                  </a:lnTo>
                  <a:lnTo>
                    <a:pt x="1280" y="425"/>
                  </a:lnTo>
                  <a:lnTo>
                    <a:pt x="1365" y="440"/>
                  </a:lnTo>
                  <a:lnTo>
                    <a:pt x="1450" y="455"/>
                  </a:lnTo>
                  <a:lnTo>
                    <a:pt x="1538" y="468"/>
                  </a:lnTo>
                  <a:lnTo>
                    <a:pt x="1625" y="481"/>
                  </a:lnTo>
                  <a:lnTo>
                    <a:pt x="1714" y="494"/>
                  </a:lnTo>
                  <a:lnTo>
                    <a:pt x="1805" y="506"/>
                  </a:lnTo>
                  <a:lnTo>
                    <a:pt x="1895" y="517"/>
                  </a:lnTo>
                  <a:lnTo>
                    <a:pt x="1987" y="527"/>
                  </a:lnTo>
                  <a:lnTo>
                    <a:pt x="2080" y="538"/>
                  </a:lnTo>
                  <a:lnTo>
                    <a:pt x="2174" y="547"/>
                  </a:lnTo>
                  <a:lnTo>
                    <a:pt x="2269" y="556"/>
                  </a:lnTo>
                  <a:lnTo>
                    <a:pt x="2366" y="566"/>
                  </a:lnTo>
                  <a:lnTo>
                    <a:pt x="2465" y="574"/>
                  </a:lnTo>
                  <a:lnTo>
                    <a:pt x="2563" y="581"/>
                  </a:lnTo>
                  <a:lnTo>
                    <a:pt x="2663" y="589"/>
                  </a:lnTo>
                  <a:lnTo>
                    <a:pt x="2765" y="597"/>
                  </a:lnTo>
                  <a:lnTo>
                    <a:pt x="2768" y="547"/>
                  </a:lnTo>
                  <a:lnTo>
                    <a:pt x="2666" y="539"/>
                  </a:lnTo>
                  <a:lnTo>
                    <a:pt x="2566" y="531"/>
                  </a:lnTo>
                  <a:lnTo>
                    <a:pt x="2468" y="523"/>
                  </a:lnTo>
                  <a:lnTo>
                    <a:pt x="2369" y="516"/>
                  </a:lnTo>
                  <a:lnTo>
                    <a:pt x="2275" y="506"/>
                  </a:lnTo>
                  <a:lnTo>
                    <a:pt x="2180" y="497"/>
                  </a:lnTo>
                  <a:lnTo>
                    <a:pt x="2086" y="488"/>
                  </a:lnTo>
                  <a:lnTo>
                    <a:pt x="1993" y="477"/>
                  </a:lnTo>
                  <a:lnTo>
                    <a:pt x="1901" y="467"/>
                  </a:lnTo>
                  <a:lnTo>
                    <a:pt x="1811" y="456"/>
                  </a:lnTo>
                  <a:lnTo>
                    <a:pt x="1723" y="444"/>
                  </a:lnTo>
                  <a:lnTo>
                    <a:pt x="1634" y="431"/>
                  </a:lnTo>
                  <a:lnTo>
                    <a:pt x="1547" y="418"/>
                  </a:lnTo>
                  <a:lnTo>
                    <a:pt x="1459" y="405"/>
                  </a:lnTo>
                  <a:lnTo>
                    <a:pt x="1374" y="390"/>
                  </a:lnTo>
                  <a:lnTo>
                    <a:pt x="1289" y="374"/>
                  </a:lnTo>
                  <a:lnTo>
                    <a:pt x="1205" y="359"/>
                  </a:lnTo>
                  <a:lnTo>
                    <a:pt x="1123" y="344"/>
                  </a:lnTo>
                  <a:lnTo>
                    <a:pt x="1040" y="326"/>
                  </a:lnTo>
                  <a:lnTo>
                    <a:pt x="958" y="307"/>
                  </a:lnTo>
                  <a:lnTo>
                    <a:pt x="879" y="288"/>
                  </a:lnTo>
                  <a:lnTo>
                    <a:pt x="798" y="266"/>
                  </a:lnTo>
                  <a:lnTo>
                    <a:pt x="718" y="245"/>
                  </a:lnTo>
                  <a:lnTo>
                    <a:pt x="640" y="223"/>
                  </a:lnTo>
                  <a:lnTo>
                    <a:pt x="561" y="199"/>
                  </a:lnTo>
                  <a:lnTo>
                    <a:pt x="482" y="174"/>
                  </a:lnTo>
                  <a:lnTo>
                    <a:pt x="406" y="148"/>
                  </a:lnTo>
                  <a:lnTo>
                    <a:pt x="328" y="120"/>
                  </a:lnTo>
                  <a:lnTo>
                    <a:pt x="252" y="94"/>
                  </a:lnTo>
                  <a:lnTo>
                    <a:pt x="174" y="63"/>
                  </a:lnTo>
                  <a:lnTo>
                    <a:pt x="100" y="3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461" y="1646"/>
              <a:ext cx="1134" cy="531"/>
            </a:xfrm>
            <a:custGeom>
              <a:avLst/>
              <a:gdLst>
                <a:gd name="T0" fmla="*/ 12 w 2267"/>
                <a:gd name="T1" fmla="*/ 23 h 1064"/>
                <a:gd name="T2" fmla="*/ 0 w 2267"/>
                <a:gd name="T3" fmla="*/ 45 h 1064"/>
                <a:gd name="T4" fmla="*/ 2243 w 2267"/>
                <a:gd name="T5" fmla="*/ 1064 h 1064"/>
                <a:gd name="T6" fmla="*/ 2267 w 2267"/>
                <a:gd name="T7" fmla="*/ 1019 h 1064"/>
                <a:gd name="T8" fmla="*/ 24 w 2267"/>
                <a:gd name="T9" fmla="*/ 0 h 1064"/>
                <a:gd name="T10" fmla="*/ 12 w 2267"/>
                <a:gd name="T11" fmla="*/ 23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7" h="1064">
                  <a:moveTo>
                    <a:pt x="12" y="23"/>
                  </a:moveTo>
                  <a:lnTo>
                    <a:pt x="0" y="45"/>
                  </a:lnTo>
                  <a:lnTo>
                    <a:pt x="2243" y="1064"/>
                  </a:lnTo>
                  <a:lnTo>
                    <a:pt x="2267" y="1019"/>
                  </a:lnTo>
                  <a:lnTo>
                    <a:pt x="24" y="0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363" y="1647"/>
              <a:ext cx="1122" cy="559"/>
            </a:xfrm>
            <a:custGeom>
              <a:avLst/>
              <a:gdLst>
                <a:gd name="T0" fmla="*/ 27 w 2243"/>
                <a:gd name="T1" fmla="*/ 1118 h 1118"/>
                <a:gd name="T2" fmla="*/ 27 w 2243"/>
                <a:gd name="T3" fmla="*/ 1118 h 1118"/>
                <a:gd name="T4" fmla="*/ 2243 w 2243"/>
                <a:gd name="T5" fmla="*/ 45 h 1118"/>
                <a:gd name="T6" fmla="*/ 2216 w 2243"/>
                <a:gd name="T7" fmla="*/ 0 h 1118"/>
                <a:gd name="T8" fmla="*/ 0 w 2243"/>
                <a:gd name="T9" fmla="*/ 1073 h 1118"/>
                <a:gd name="T10" fmla="*/ 0 w 2243"/>
                <a:gd name="T11" fmla="*/ 1073 h 1118"/>
                <a:gd name="T12" fmla="*/ 27 w 2243"/>
                <a:gd name="T13" fmla="*/ 11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3" h="1118">
                  <a:moveTo>
                    <a:pt x="27" y="1118"/>
                  </a:moveTo>
                  <a:lnTo>
                    <a:pt x="27" y="1118"/>
                  </a:lnTo>
                  <a:lnTo>
                    <a:pt x="2243" y="45"/>
                  </a:lnTo>
                  <a:lnTo>
                    <a:pt x="2216" y="0"/>
                  </a:lnTo>
                  <a:lnTo>
                    <a:pt x="0" y="1073"/>
                  </a:lnTo>
                  <a:lnTo>
                    <a:pt x="27" y="1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002" y="2183"/>
              <a:ext cx="1375" cy="322"/>
            </a:xfrm>
            <a:custGeom>
              <a:avLst/>
              <a:gdLst>
                <a:gd name="T0" fmla="*/ 108 w 2749"/>
                <a:gd name="T1" fmla="*/ 634 h 643"/>
                <a:gd name="T2" fmla="*/ 305 w 2749"/>
                <a:gd name="T3" fmla="*/ 614 h 643"/>
                <a:gd name="T4" fmla="*/ 499 w 2749"/>
                <a:gd name="T5" fmla="*/ 594 h 643"/>
                <a:gd name="T6" fmla="*/ 687 w 2749"/>
                <a:gd name="T7" fmla="*/ 572 h 643"/>
                <a:gd name="T8" fmla="*/ 870 w 2749"/>
                <a:gd name="T9" fmla="*/ 549 h 643"/>
                <a:gd name="T10" fmla="*/ 1051 w 2749"/>
                <a:gd name="T11" fmla="*/ 524 h 643"/>
                <a:gd name="T12" fmla="*/ 1227 w 2749"/>
                <a:gd name="T13" fmla="*/ 498 h 643"/>
                <a:gd name="T14" fmla="*/ 1399 w 2749"/>
                <a:gd name="T15" fmla="*/ 468 h 643"/>
                <a:gd name="T16" fmla="*/ 1569 w 2749"/>
                <a:gd name="T17" fmla="*/ 433 h 643"/>
                <a:gd name="T18" fmla="*/ 1733 w 2749"/>
                <a:gd name="T19" fmla="*/ 397 h 643"/>
                <a:gd name="T20" fmla="*/ 1897 w 2749"/>
                <a:gd name="T21" fmla="*/ 356 h 643"/>
                <a:gd name="T22" fmla="*/ 2057 w 2749"/>
                <a:gd name="T23" fmla="*/ 311 h 643"/>
                <a:gd name="T24" fmla="*/ 2213 w 2749"/>
                <a:gd name="T25" fmla="*/ 262 h 643"/>
                <a:gd name="T26" fmla="*/ 2370 w 2749"/>
                <a:gd name="T27" fmla="*/ 205 h 643"/>
                <a:gd name="T28" fmla="*/ 2522 w 2749"/>
                <a:gd name="T29" fmla="*/ 146 h 643"/>
                <a:gd name="T30" fmla="*/ 2673 w 2749"/>
                <a:gd name="T31" fmla="*/ 80 h 643"/>
                <a:gd name="T32" fmla="*/ 2722 w 2749"/>
                <a:gd name="T33" fmla="*/ 0 h 643"/>
                <a:gd name="T34" fmla="*/ 2575 w 2749"/>
                <a:gd name="T35" fmla="*/ 68 h 643"/>
                <a:gd name="T36" fmla="*/ 2425 w 2749"/>
                <a:gd name="T37" fmla="*/ 132 h 643"/>
                <a:gd name="T38" fmla="*/ 2272 w 2749"/>
                <a:gd name="T39" fmla="*/ 188 h 643"/>
                <a:gd name="T40" fmla="*/ 2118 w 2749"/>
                <a:gd name="T41" fmla="*/ 240 h 643"/>
                <a:gd name="T42" fmla="*/ 1961 w 2749"/>
                <a:gd name="T43" fmla="*/ 287 h 643"/>
                <a:gd name="T44" fmla="*/ 1802 w 2749"/>
                <a:gd name="T45" fmla="*/ 329 h 643"/>
                <a:gd name="T46" fmla="*/ 1639 w 2749"/>
                <a:gd name="T47" fmla="*/ 368 h 643"/>
                <a:gd name="T48" fmla="*/ 1473 w 2749"/>
                <a:gd name="T49" fmla="*/ 403 h 643"/>
                <a:gd name="T50" fmla="*/ 1305 w 2749"/>
                <a:gd name="T51" fmla="*/ 432 h 643"/>
                <a:gd name="T52" fmla="*/ 1130 w 2749"/>
                <a:gd name="T53" fmla="*/ 461 h 643"/>
                <a:gd name="T54" fmla="*/ 952 w 2749"/>
                <a:gd name="T55" fmla="*/ 488 h 643"/>
                <a:gd name="T56" fmla="*/ 773 w 2749"/>
                <a:gd name="T57" fmla="*/ 511 h 643"/>
                <a:gd name="T58" fmla="*/ 587 w 2749"/>
                <a:gd name="T59" fmla="*/ 534 h 643"/>
                <a:gd name="T60" fmla="*/ 396 w 2749"/>
                <a:gd name="T61" fmla="*/ 553 h 643"/>
                <a:gd name="T62" fmla="*/ 200 w 2749"/>
                <a:gd name="T63" fmla="*/ 573 h 643"/>
                <a:gd name="T64" fmla="*/ 0 w 2749"/>
                <a:gd name="T65" fmla="*/ 59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49" h="643">
                  <a:moveTo>
                    <a:pt x="6" y="643"/>
                  </a:moveTo>
                  <a:lnTo>
                    <a:pt x="108" y="634"/>
                  </a:lnTo>
                  <a:lnTo>
                    <a:pt x="206" y="623"/>
                  </a:lnTo>
                  <a:lnTo>
                    <a:pt x="305" y="614"/>
                  </a:lnTo>
                  <a:lnTo>
                    <a:pt x="402" y="604"/>
                  </a:lnTo>
                  <a:lnTo>
                    <a:pt x="499" y="594"/>
                  </a:lnTo>
                  <a:lnTo>
                    <a:pt x="593" y="584"/>
                  </a:lnTo>
                  <a:lnTo>
                    <a:pt x="687" y="572"/>
                  </a:lnTo>
                  <a:lnTo>
                    <a:pt x="779" y="561"/>
                  </a:lnTo>
                  <a:lnTo>
                    <a:pt x="870" y="549"/>
                  </a:lnTo>
                  <a:lnTo>
                    <a:pt x="961" y="538"/>
                  </a:lnTo>
                  <a:lnTo>
                    <a:pt x="1051" y="524"/>
                  </a:lnTo>
                  <a:lnTo>
                    <a:pt x="1139" y="511"/>
                  </a:lnTo>
                  <a:lnTo>
                    <a:pt x="1227" y="498"/>
                  </a:lnTo>
                  <a:lnTo>
                    <a:pt x="1314" y="482"/>
                  </a:lnTo>
                  <a:lnTo>
                    <a:pt x="1399" y="468"/>
                  </a:lnTo>
                  <a:lnTo>
                    <a:pt x="1485" y="451"/>
                  </a:lnTo>
                  <a:lnTo>
                    <a:pt x="1569" y="433"/>
                  </a:lnTo>
                  <a:lnTo>
                    <a:pt x="1651" y="415"/>
                  </a:lnTo>
                  <a:lnTo>
                    <a:pt x="1733" y="397"/>
                  </a:lnTo>
                  <a:lnTo>
                    <a:pt x="1817" y="377"/>
                  </a:lnTo>
                  <a:lnTo>
                    <a:pt x="1897" y="356"/>
                  </a:lnTo>
                  <a:lnTo>
                    <a:pt x="1976" y="335"/>
                  </a:lnTo>
                  <a:lnTo>
                    <a:pt x="2057" y="311"/>
                  </a:lnTo>
                  <a:lnTo>
                    <a:pt x="2136" y="287"/>
                  </a:lnTo>
                  <a:lnTo>
                    <a:pt x="2213" y="262"/>
                  </a:lnTo>
                  <a:lnTo>
                    <a:pt x="2293" y="236"/>
                  </a:lnTo>
                  <a:lnTo>
                    <a:pt x="2370" y="205"/>
                  </a:lnTo>
                  <a:lnTo>
                    <a:pt x="2446" y="176"/>
                  </a:lnTo>
                  <a:lnTo>
                    <a:pt x="2522" y="146"/>
                  </a:lnTo>
                  <a:lnTo>
                    <a:pt x="2598" y="113"/>
                  </a:lnTo>
                  <a:lnTo>
                    <a:pt x="2673" y="80"/>
                  </a:lnTo>
                  <a:lnTo>
                    <a:pt x="2749" y="45"/>
                  </a:lnTo>
                  <a:lnTo>
                    <a:pt x="2722" y="0"/>
                  </a:lnTo>
                  <a:lnTo>
                    <a:pt x="2649" y="35"/>
                  </a:lnTo>
                  <a:lnTo>
                    <a:pt x="2575" y="68"/>
                  </a:lnTo>
                  <a:lnTo>
                    <a:pt x="2498" y="101"/>
                  </a:lnTo>
                  <a:lnTo>
                    <a:pt x="2425" y="132"/>
                  </a:lnTo>
                  <a:lnTo>
                    <a:pt x="2349" y="161"/>
                  </a:lnTo>
                  <a:lnTo>
                    <a:pt x="2272" y="188"/>
                  </a:lnTo>
                  <a:lnTo>
                    <a:pt x="2196" y="215"/>
                  </a:lnTo>
                  <a:lnTo>
                    <a:pt x="2118" y="240"/>
                  </a:lnTo>
                  <a:lnTo>
                    <a:pt x="2039" y="263"/>
                  </a:lnTo>
                  <a:lnTo>
                    <a:pt x="1961" y="287"/>
                  </a:lnTo>
                  <a:lnTo>
                    <a:pt x="1882" y="308"/>
                  </a:lnTo>
                  <a:lnTo>
                    <a:pt x="1802" y="329"/>
                  </a:lnTo>
                  <a:lnTo>
                    <a:pt x="1721" y="349"/>
                  </a:lnTo>
                  <a:lnTo>
                    <a:pt x="1639" y="368"/>
                  </a:lnTo>
                  <a:lnTo>
                    <a:pt x="1557" y="386"/>
                  </a:lnTo>
                  <a:lnTo>
                    <a:pt x="1473" y="403"/>
                  </a:lnTo>
                  <a:lnTo>
                    <a:pt x="1390" y="418"/>
                  </a:lnTo>
                  <a:lnTo>
                    <a:pt x="1305" y="432"/>
                  </a:lnTo>
                  <a:lnTo>
                    <a:pt x="1218" y="448"/>
                  </a:lnTo>
                  <a:lnTo>
                    <a:pt x="1130" y="461"/>
                  </a:lnTo>
                  <a:lnTo>
                    <a:pt x="1042" y="474"/>
                  </a:lnTo>
                  <a:lnTo>
                    <a:pt x="952" y="488"/>
                  </a:lnTo>
                  <a:lnTo>
                    <a:pt x="864" y="499"/>
                  </a:lnTo>
                  <a:lnTo>
                    <a:pt x="773" y="511"/>
                  </a:lnTo>
                  <a:lnTo>
                    <a:pt x="681" y="522"/>
                  </a:lnTo>
                  <a:lnTo>
                    <a:pt x="587" y="534"/>
                  </a:lnTo>
                  <a:lnTo>
                    <a:pt x="493" y="544"/>
                  </a:lnTo>
                  <a:lnTo>
                    <a:pt x="396" y="553"/>
                  </a:lnTo>
                  <a:lnTo>
                    <a:pt x="299" y="564"/>
                  </a:lnTo>
                  <a:lnTo>
                    <a:pt x="200" y="573"/>
                  </a:lnTo>
                  <a:lnTo>
                    <a:pt x="102" y="584"/>
                  </a:lnTo>
                  <a:lnTo>
                    <a:pt x="0" y="593"/>
                  </a:lnTo>
                  <a:lnTo>
                    <a:pt x="6" y="6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98" y="2274"/>
              <a:ext cx="372" cy="223"/>
            </a:xfrm>
            <a:custGeom>
              <a:avLst/>
              <a:gdLst>
                <a:gd name="T0" fmla="*/ 685 w 745"/>
                <a:gd name="T1" fmla="*/ 0 h 445"/>
                <a:gd name="T2" fmla="*/ 0 w 745"/>
                <a:gd name="T3" fmla="*/ 76 h 445"/>
                <a:gd name="T4" fmla="*/ 12 w 745"/>
                <a:gd name="T5" fmla="*/ 445 h 445"/>
                <a:gd name="T6" fmla="*/ 745 w 745"/>
                <a:gd name="T7" fmla="*/ 364 h 445"/>
                <a:gd name="T8" fmla="*/ 685 w 745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445">
                  <a:moveTo>
                    <a:pt x="685" y="0"/>
                  </a:moveTo>
                  <a:lnTo>
                    <a:pt x="0" y="76"/>
                  </a:lnTo>
                  <a:lnTo>
                    <a:pt x="12" y="445"/>
                  </a:lnTo>
                  <a:lnTo>
                    <a:pt x="745" y="36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941" y="3860"/>
              <a:ext cx="230" cy="339"/>
            </a:xfrm>
            <a:custGeom>
              <a:avLst/>
              <a:gdLst>
                <a:gd name="T0" fmla="*/ 110 w 460"/>
                <a:gd name="T1" fmla="*/ 678 h 678"/>
                <a:gd name="T2" fmla="*/ 0 w 460"/>
                <a:gd name="T3" fmla="*/ 55 h 678"/>
                <a:gd name="T4" fmla="*/ 343 w 460"/>
                <a:gd name="T5" fmla="*/ 0 h 678"/>
                <a:gd name="T6" fmla="*/ 460 w 460"/>
                <a:gd name="T7" fmla="*/ 618 h 678"/>
                <a:gd name="T8" fmla="*/ 110 w 460"/>
                <a:gd name="T9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678">
                  <a:moveTo>
                    <a:pt x="110" y="678"/>
                  </a:moveTo>
                  <a:lnTo>
                    <a:pt x="0" y="55"/>
                  </a:lnTo>
                  <a:lnTo>
                    <a:pt x="343" y="0"/>
                  </a:lnTo>
                  <a:lnTo>
                    <a:pt x="460" y="618"/>
                  </a:lnTo>
                  <a:lnTo>
                    <a:pt x="110" y="6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853" y="3185"/>
              <a:ext cx="216" cy="361"/>
            </a:xfrm>
            <a:custGeom>
              <a:avLst/>
              <a:gdLst>
                <a:gd name="T0" fmla="*/ 76 w 431"/>
                <a:gd name="T1" fmla="*/ 721 h 721"/>
                <a:gd name="T2" fmla="*/ 0 w 431"/>
                <a:gd name="T3" fmla="*/ 33 h 721"/>
                <a:gd name="T4" fmla="*/ 369 w 431"/>
                <a:gd name="T5" fmla="*/ 0 h 721"/>
                <a:gd name="T6" fmla="*/ 431 w 431"/>
                <a:gd name="T7" fmla="*/ 678 h 721"/>
                <a:gd name="T8" fmla="*/ 76 w 431"/>
                <a:gd name="T9" fmla="*/ 72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721">
                  <a:moveTo>
                    <a:pt x="76" y="721"/>
                  </a:moveTo>
                  <a:lnTo>
                    <a:pt x="0" y="33"/>
                  </a:lnTo>
                  <a:lnTo>
                    <a:pt x="369" y="0"/>
                  </a:lnTo>
                  <a:lnTo>
                    <a:pt x="431" y="678"/>
                  </a:lnTo>
                  <a:lnTo>
                    <a:pt x="76" y="72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273" y="5165"/>
              <a:ext cx="301" cy="384"/>
            </a:xfrm>
            <a:custGeom>
              <a:avLst/>
              <a:gdLst>
                <a:gd name="T0" fmla="*/ 267 w 601"/>
                <a:gd name="T1" fmla="*/ 768 h 768"/>
                <a:gd name="T2" fmla="*/ 0 w 601"/>
                <a:gd name="T3" fmla="*/ 109 h 768"/>
                <a:gd name="T4" fmla="*/ 342 w 601"/>
                <a:gd name="T5" fmla="*/ 0 h 768"/>
                <a:gd name="T6" fmla="*/ 601 w 601"/>
                <a:gd name="T7" fmla="*/ 647 h 768"/>
                <a:gd name="T8" fmla="*/ 267 w 601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1" h="768">
                  <a:moveTo>
                    <a:pt x="267" y="768"/>
                  </a:moveTo>
                  <a:lnTo>
                    <a:pt x="0" y="109"/>
                  </a:lnTo>
                  <a:lnTo>
                    <a:pt x="342" y="0"/>
                  </a:lnTo>
                  <a:lnTo>
                    <a:pt x="601" y="647"/>
                  </a:lnTo>
                  <a:lnTo>
                    <a:pt x="267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68" y="5809"/>
              <a:ext cx="347" cy="390"/>
            </a:xfrm>
            <a:custGeom>
              <a:avLst/>
              <a:gdLst>
                <a:gd name="T0" fmla="*/ 386 w 693"/>
                <a:gd name="T1" fmla="*/ 780 h 780"/>
                <a:gd name="T2" fmla="*/ 0 w 693"/>
                <a:gd name="T3" fmla="*/ 157 h 780"/>
                <a:gd name="T4" fmla="*/ 322 w 693"/>
                <a:gd name="T5" fmla="*/ 0 h 780"/>
                <a:gd name="T6" fmla="*/ 693 w 693"/>
                <a:gd name="T7" fmla="*/ 602 h 780"/>
                <a:gd name="T8" fmla="*/ 386 w 693"/>
                <a:gd name="T9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80">
                  <a:moveTo>
                    <a:pt x="386" y="780"/>
                  </a:moveTo>
                  <a:lnTo>
                    <a:pt x="0" y="157"/>
                  </a:lnTo>
                  <a:lnTo>
                    <a:pt x="322" y="0"/>
                  </a:lnTo>
                  <a:lnTo>
                    <a:pt x="693" y="602"/>
                  </a:lnTo>
                  <a:lnTo>
                    <a:pt x="386" y="78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544" y="6888"/>
              <a:ext cx="416" cy="333"/>
            </a:xfrm>
            <a:custGeom>
              <a:avLst/>
              <a:gdLst>
                <a:gd name="T0" fmla="*/ 643 w 831"/>
                <a:gd name="T1" fmla="*/ 665 h 665"/>
                <a:gd name="T2" fmla="*/ 0 w 831"/>
                <a:gd name="T3" fmla="*/ 265 h 665"/>
                <a:gd name="T4" fmla="*/ 200 w 831"/>
                <a:gd name="T5" fmla="*/ 0 h 665"/>
                <a:gd name="T6" fmla="*/ 831 w 831"/>
                <a:gd name="T7" fmla="*/ 395 h 665"/>
                <a:gd name="T8" fmla="*/ 643 w 831"/>
                <a:gd name="T9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1" h="665">
                  <a:moveTo>
                    <a:pt x="643" y="665"/>
                  </a:moveTo>
                  <a:lnTo>
                    <a:pt x="0" y="265"/>
                  </a:lnTo>
                  <a:lnTo>
                    <a:pt x="200" y="0"/>
                  </a:lnTo>
                  <a:lnTo>
                    <a:pt x="831" y="395"/>
                  </a:lnTo>
                  <a:lnTo>
                    <a:pt x="643" y="6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03" y="6394"/>
              <a:ext cx="367" cy="360"/>
            </a:xfrm>
            <a:custGeom>
              <a:avLst/>
              <a:gdLst>
                <a:gd name="T0" fmla="*/ 531 w 734"/>
                <a:gd name="T1" fmla="*/ 720 h 720"/>
                <a:gd name="T2" fmla="*/ 0 w 734"/>
                <a:gd name="T3" fmla="*/ 187 h 720"/>
                <a:gd name="T4" fmla="*/ 252 w 734"/>
                <a:gd name="T5" fmla="*/ 0 h 720"/>
                <a:gd name="T6" fmla="*/ 734 w 734"/>
                <a:gd name="T7" fmla="*/ 521 h 720"/>
                <a:gd name="T8" fmla="*/ 531 w 734"/>
                <a:gd name="T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720">
                  <a:moveTo>
                    <a:pt x="531" y="720"/>
                  </a:moveTo>
                  <a:lnTo>
                    <a:pt x="0" y="187"/>
                  </a:lnTo>
                  <a:lnTo>
                    <a:pt x="252" y="0"/>
                  </a:lnTo>
                  <a:lnTo>
                    <a:pt x="734" y="521"/>
                  </a:lnTo>
                  <a:lnTo>
                    <a:pt x="531" y="72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069" y="4507"/>
              <a:ext cx="273" cy="400"/>
            </a:xfrm>
            <a:custGeom>
              <a:avLst/>
              <a:gdLst>
                <a:gd name="T0" fmla="*/ 204 w 544"/>
                <a:gd name="T1" fmla="*/ 799 h 799"/>
                <a:gd name="T2" fmla="*/ 0 w 544"/>
                <a:gd name="T3" fmla="*/ 66 h 799"/>
                <a:gd name="T4" fmla="*/ 349 w 544"/>
                <a:gd name="T5" fmla="*/ 0 h 799"/>
                <a:gd name="T6" fmla="*/ 544 w 544"/>
                <a:gd name="T7" fmla="*/ 725 h 799"/>
                <a:gd name="T8" fmla="*/ 204 w 544"/>
                <a:gd name="T9" fmla="*/ 79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799">
                  <a:moveTo>
                    <a:pt x="204" y="799"/>
                  </a:moveTo>
                  <a:lnTo>
                    <a:pt x="0" y="66"/>
                  </a:lnTo>
                  <a:lnTo>
                    <a:pt x="349" y="0"/>
                  </a:lnTo>
                  <a:lnTo>
                    <a:pt x="544" y="725"/>
                  </a:lnTo>
                  <a:lnTo>
                    <a:pt x="204" y="79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806" y="2501"/>
              <a:ext cx="206" cy="345"/>
            </a:xfrm>
            <a:custGeom>
              <a:avLst/>
              <a:gdLst>
                <a:gd name="T0" fmla="*/ 40 w 412"/>
                <a:gd name="T1" fmla="*/ 691 h 691"/>
                <a:gd name="T2" fmla="*/ 0 w 412"/>
                <a:gd name="T3" fmla="*/ 9 h 691"/>
                <a:gd name="T4" fmla="*/ 385 w 412"/>
                <a:gd name="T5" fmla="*/ 0 h 691"/>
                <a:gd name="T6" fmla="*/ 412 w 412"/>
                <a:gd name="T7" fmla="*/ 682 h 691"/>
                <a:gd name="T8" fmla="*/ 40 w 412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691">
                  <a:moveTo>
                    <a:pt x="40" y="691"/>
                  </a:moveTo>
                  <a:lnTo>
                    <a:pt x="0" y="9"/>
                  </a:lnTo>
                  <a:lnTo>
                    <a:pt x="385" y="0"/>
                  </a:lnTo>
                  <a:lnTo>
                    <a:pt x="412" y="682"/>
                  </a:lnTo>
                  <a:lnTo>
                    <a:pt x="40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707" y="2114"/>
              <a:ext cx="429" cy="276"/>
            </a:xfrm>
            <a:custGeom>
              <a:avLst/>
              <a:gdLst>
                <a:gd name="T0" fmla="*/ 471 w 858"/>
                <a:gd name="T1" fmla="*/ 459 h 551"/>
                <a:gd name="T2" fmla="*/ 500 w 858"/>
                <a:gd name="T3" fmla="*/ 451 h 551"/>
                <a:gd name="T4" fmla="*/ 528 w 858"/>
                <a:gd name="T5" fmla="*/ 443 h 551"/>
                <a:gd name="T6" fmla="*/ 553 w 858"/>
                <a:gd name="T7" fmla="*/ 435 h 551"/>
                <a:gd name="T8" fmla="*/ 579 w 858"/>
                <a:gd name="T9" fmla="*/ 427 h 551"/>
                <a:gd name="T10" fmla="*/ 604 w 858"/>
                <a:gd name="T11" fmla="*/ 421 h 551"/>
                <a:gd name="T12" fmla="*/ 628 w 858"/>
                <a:gd name="T13" fmla="*/ 414 h 551"/>
                <a:gd name="T14" fmla="*/ 650 w 858"/>
                <a:gd name="T15" fmla="*/ 408 h 551"/>
                <a:gd name="T16" fmla="*/ 673 w 858"/>
                <a:gd name="T17" fmla="*/ 401 h 551"/>
                <a:gd name="T18" fmla="*/ 695 w 858"/>
                <a:gd name="T19" fmla="*/ 395 h 551"/>
                <a:gd name="T20" fmla="*/ 717 w 858"/>
                <a:gd name="T21" fmla="*/ 388 h 551"/>
                <a:gd name="T22" fmla="*/ 740 w 858"/>
                <a:gd name="T23" fmla="*/ 381 h 551"/>
                <a:gd name="T24" fmla="*/ 762 w 858"/>
                <a:gd name="T25" fmla="*/ 375 h 551"/>
                <a:gd name="T26" fmla="*/ 785 w 858"/>
                <a:gd name="T27" fmla="*/ 368 h 551"/>
                <a:gd name="T28" fmla="*/ 808 w 858"/>
                <a:gd name="T29" fmla="*/ 362 h 551"/>
                <a:gd name="T30" fmla="*/ 832 w 858"/>
                <a:gd name="T31" fmla="*/ 355 h 551"/>
                <a:gd name="T32" fmla="*/ 858 w 858"/>
                <a:gd name="T33" fmla="*/ 348 h 551"/>
                <a:gd name="T34" fmla="*/ 708 w 858"/>
                <a:gd name="T35" fmla="*/ 0 h 551"/>
                <a:gd name="T36" fmla="*/ 386 w 858"/>
                <a:gd name="T37" fmla="*/ 101 h 551"/>
                <a:gd name="T38" fmla="*/ 0 w 858"/>
                <a:gd name="T39" fmla="*/ 196 h 551"/>
                <a:gd name="T40" fmla="*/ 100 w 858"/>
                <a:gd name="T41" fmla="*/ 551 h 551"/>
                <a:gd name="T42" fmla="*/ 123 w 858"/>
                <a:gd name="T43" fmla="*/ 546 h 551"/>
                <a:gd name="T44" fmla="*/ 146 w 858"/>
                <a:gd name="T45" fmla="*/ 540 h 551"/>
                <a:gd name="T46" fmla="*/ 168 w 858"/>
                <a:gd name="T47" fmla="*/ 534 h 551"/>
                <a:gd name="T48" fmla="*/ 192 w 858"/>
                <a:gd name="T49" fmla="*/ 529 h 551"/>
                <a:gd name="T50" fmla="*/ 213 w 858"/>
                <a:gd name="T51" fmla="*/ 524 h 551"/>
                <a:gd name="T52" fmla="*/ 235 w 858"/>
                <a:gd name="T53" fmla="*/ 518 h 551"/>
                <a:gd name="T54" fmla="*/ 258 w 858"/>
                <a:gd name="T55" fmla="*/ 514 h 551"/>
                <a:gd name="T56" fmla="*/ 280 w 858"/>
                <a:gd name="T57" fmla="*/ 509 h 551"/>
                <a:gd name="T58" fmla="*/ 303 w 858"/>
                <a:gd name="T59" fmla="*/ 504 h 551"/>
                <a:gd name="T60" fmla="*/ 325 w 858"/>
                <a:gd name="T61" fmla="*/ 497 h 551"/>
                <a:gd name="T62" fmla="*/ 349 w 858"/>
                <a:gd name="T63" fmla="*/ 492 h 551"/>
                <a:gd name="T64" fmla="*/ 371 w 858"/>
                <a:gd name="T65" fmla="*/ 487 h 551"/>
                <a:gd name="T66" fmla="*/ 395 w 858"/>
                <a:gd name="T67" fmla="*/ 480 h 551"/>
                <a:gd name="T68" fmla="*/ 420 w 858"/>
                <a:gd name="T69" fmla="*/ 474 h 551"/>
                <a:gd name="T70" fmla="*/ 446 w 858"/>
                <a:gd name="T71" fmla="*/ 467 h 551"/>
                <a:gd name="T72" fmla="*/ 471 w 858"/>
                <a:gd name="T73" fmla="*/ 459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8" h="551">
                  <a:moveTo>
                    <a:pt x="471" y="459"/>
                  </a:moveTo>
                  <a:lnTo>
                    <a:pt x="500" y="451"/>
                  </a:lnTo>
                  <a:lnTo>
                    <a:pt x="528" y="443"/>
                  </a:lnTo>
                  <a:lnTo>
                    <a:pt x="553" y="435"/>
                  </a:lnTo>
                  <a:lnTo>
                    <a:pt x="579" y="427"/>
                  </a:lnTo>
                  <a:lnTo>
                    <a:pt x="604" y="421"/>
                  </a:lnTo>
                  <a:lnTo>
                    <a:pt x="628" y="414"/>
                  </a:lnTo>
                  <a:lnTo>
                    <a:pt x="650" y="408"/>
                  </a:lnTo>
                  <a:lnTo>
                    <a:pt x="673" y="401"/>
                  </a:lnTo>
                  <a:lnTo>
                    <a:pt x="695" y="395"/>
                  </a:lnTo>
                  <a:lnTo>
                    <a:pt x="717" y="388"/>
                  </a:lnTo>
                  <a:lnTo>
                    <a:pt x="740" y="381"/>
                  </a:lnTo>
                  <a:lnTo>
                    <a:pt x="762" y="375"/>
                  </a:lnTo>
                  <a:lnTo>
                    <a:pt x="785" y="368"/>
                  </a:lnTo>
                  <a:lnTo>
                    <a:pt x="808" y="362"/>
                  </a:lnTo>
                  <a:lnTo>
                    <a:pt x="832" y="355"/>
                  </a:lnTo>
                  <a:lnTo>
                    <a:pt x="858" y="348"/>
                  </a:lnTo>
                  <a:lnTo>
                    <a:pt x="708" y="0"/>
                  </a:lnTo>
                  <a:lnTo>
                    <a:pt x="386" y="101"/>
                  </a:lnTo>
                  <a:lnTo>
                    <a:pt x="0" y="196"/>
                  </a:lnTo>
                  <a:lnTo>
                    <a:pt x="100" y="551"/>
                  </a:lnTo>
                  <a:lnTo>
                    <a:pt x="123" y="546"/>
                  </a:lnTo>
                  <a:lnTo>
                    <a:pt x="146" y="540"/>
                  </a:lnTo>
                  <a:lnTo>
                    <a:pt x="168" y="534"/>
                  </a:lnTo>
                  <a:lnTo>
                    <a:pt x="192" y="529"/>
                  </a:lnTo>
                  <a:lnTo>
                    <a:pt x="213" y="524"/>
                  </a:lnTo>
                  <a:lnTo>
                    <a:pt x="235" y="518"/>
                  </a:lnTo>
                  <a:lnTo>
                    <a:pt x="258" y="514"/>
                  </a:lnTo>
                  <a:lnTo>
                    <a:pt x="280" y="509"/>
                  </a:lnTo>
                  <a:lnTo>
                    <a:pt x="303" y="504"/>
                  </a:lnTo>
                  <a:lnTo>
                    <a:pt x="325" y="497"/>
                  </a:lnTo>
                  <a:lnTo>
                    <a:pt x="349" y="492"/>
                  </a:lnTo>
                  <a:lnTo>
                    <a:pt x="371" y="487"/>
                  </a:lnTo>
                  <a:lnTo>
                    <a:pt x="395" y="480"/>
                  </a:lnTo>
                  <a:lnTo>
                    <a:pt x="420" y="474"/>
                  </a:lnTo>
                  <a:lnTo>
                    <a:pt x="446" y="467"/>
                  </a:lnTo>
                  <a:lnTo>
                    <a:pt x="471" y="45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06" y="1786"/>
              <a:ext cx="450" cy="345"/>
            </a:xfrm>
            <a:custGeom>
              <a:avLst/>
              <a:gdLst>
                <a:gd name="T0" fmla="*/ 721 w 900"/>
                <a:gd name="T1" fmla="*/ 0 h 691"/>
                <a:gd name="T2" fmla="*/ 0 w 900"/>
                <a:gd name="T3" fmla="*/ 345 h 691"/>
                <a:gd name="T4" fmla="*/ 173 w 900"/>
                <a:gd name="T5" fmla="*/ 691 h 691"/>
                <a:gd name="T6" fmla="*/ 900 w 900"/>
                <a:gd name="T7" fmla="*/ 340 h 691"/>
                <a:gd name="T8" fmla="*/ 721 w 90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691">
                  <a:moveTo>
                    <a:pt x="721" y="0"/>
                  </a:moveTo>
                  <a:lnTo>
                    <a:pt x="0" y="345"/>
                  </a:lnTo>
                  <a:lnTo>
                    <a:pt x="173" y="691"/>
                  </a:lnTo>
                  <a:lnTo>
                    <a:pt x="900" y="34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119" y="1448"/>
              <a:ext cx="351" cy="335"/>
            </a:xfrm>
            <a:custGeom>
              <a:avLst/>
              <a:gdLst>
                <a:gd name="T0" fmla="*/ 0 w 703"/>
                <a:gd name="T1" fmla="*/ 335 h 669"/>
                <a:gd name="T2" fmla="*/ 698 w 703"/>
                <a:gd name="T3" fmla="*/ 0 h 669"/>
                <a:gd name="T4" fmla="*/ 703 w 703"/>
                <a:gd name="T5" fmla="*/ 418 h 669"/>
                <a:gd name="T6" fmla="*/ 179 w 703"/>
                <a:gd name="T7" fmla="*/ 669 h 669"/>
                <a:gd name="T8" fmla="*/ 0 w 703"/>
                <a:gd name="T9" fmla="*/ 335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3" h="669">
                  <a:moveTo>
                    <a:pt x="0" y="335"/>
                  </a:moveTo>
                  <a:lnTo>
                    <a:pt x="698" y="0"/>
                  </a:lnTo>
                  <a:lnTo>
                    <a:pt x="703" y="418"/>
                  </a:lnTo>
                  <a:lnTo>
                    <a:pt x="179" y="669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222" y="7246"/>
              <a:ext cx="327" cy="280"/>
            </a:xfrm>
            <a:custGeom>
              <a:avLst/>
              <a:gdLst>
                <a:gd name="T0" fmla="*/ 646 w 655"/>
                <a:gd name="T1" fmla="*/ 562 h 562"/>
                <a:gd name="T2" fmla="*/ 0 w 655"/>
                <a:gd name="T3" fmla="*/ 315 h 562"/>
                <a:gd name="T4" fmla="*/ 173 w 655"/>
                <a:gd name="T5" fmla="*/ 0 h 562"/>
                <a:gd name="T6" fmla="*/ 655 w 655"/>
                <a:gd name="T7" fmla="*/ 178 h 562"/>
                <a:gd name="T8" fmla="*/ 646 w 655"/>
                <a:gd name="T9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62">
                  <a:moveTo>
                    <a:pt x="646" y="562"/>
                  </a:moveTo>
                  <a:lnTo>
                    <a:pt x="0" y="315"/>
                  </a:lnTo>
                  <a:lnTo>
                    <a:pt x="173" y="0"/>
                  </a:lnTo>
                  <a:lnTo>
                    <a:pt x="655" y="178"/>
                  </a:lnTo>
                  <a:lnTo>
                    <a:pt x="646" y="56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544" y="7241"/>
              <a:ext cx="327" cy="287"/>
            </a:xfrm>
            <a:custGeom>
              <a:avLst/>
              <a:gdLst>
                <a:gd name="T0" fmla="*/ 7 w 655"/>
                <a:gd name="T1" fmla="*/ 575 h 575"/>
                <a:gd name="T2" fmla="*/ 655 w 655"/>
                <a:gd name="T3" fmla="*/ 283 h 575"/>
                <a:gd name="T4" fmla="*/ 503 w 655"/>
                <a:gd name="T5" fmla="*/ 0 h 575"/>
                <a:gd name="T6" fmla="*/ 0 w 655"/>
                <a:gd name="T7" fmla="*/ 167 h 575"/>
                <a:gd name="T8" fmla="*/ 7 w 655"/>
                <a:gd name="T9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75">
                  <a:moveTo>
                    <a:pt x="7" y="575"/>
                  </a:moveTo>
                  <a:lnTo>
                    <a:pt x="655" y="283"/>
                  </a:lnTo>
                  <a:lnTo>
                    <a:pt x="503" y="0"/>
                  </a:lnTo>
                  <a:lnTo>
                    <a:pt x="0" y="167"/>
                  </a:lnTo>
                  <a:lnTo>
                    <a:pt x="7" y="57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983" y="2520"/>
              <a:ext cx="4319" cy="4815"/>
            </a:xfrm>
            <a:custGeom>
              <a:avLst/>
              <a:gdLst>
                <a:gd name="T0" fmla="*/ 8570 w 8639"/>
                <a:gd name="T1" fmla="*/ 6659 h 9630"/>
                <a:gd name="T2" fmla="*/ 8424 w 8639"/>
                <a:gd name="T3" fmla="*/ 6921 h 9630"/>
                <a:gd name="T4" fmla="*/ 8267 w 8639"/>
                <a:gd name="T5" fmla="*/ 7176 h 9630"/>
                <a:gd name="T6" fmla="*/ 8101 w 8639"/>
                <a:gd name="T7" fmla="*/ 7419 h 9630"/>
                <a:gd name="T8" fmla="*/ 7924 w 8639"/>
                <a:gd name="T9" fmla="*/ 7654 h 9630"/>
                <a:gd name="T10" fmla="*/ 7736 w 8639"/>
                <a:gd name="T11" fmla="*/ 7879 h 9630"/>
                <a:gd name="T12" fmla="*/ 7539 w 8639"/>
                <a:gd name="T13" fmla="*/ 8096 h 9630"/>
                <a:gd name="T14" fmla="*/ 7330 w 8639"/>
                <a:gd name="T15" fmla="*/ 8300 h 9630"/>
                <a:gd name="T16" fmla="*/ 7110 w 8639"/>
                <a:gd name="T17" fmla="*/ 8496 h 9630"/>
                <a:gd name="T18" fmla="*/ 6881 w 8639"/>
                <a:gd name="T19" fmla="*/ 8681 h 9630"/>
                <a:gd name="T20" fmla="*/ 6639 w 8639"/>
                <a:gd name="T21" fmla="*/ 8856 h 9630"/>
                <a:gd name="T22" fmla="*/ 6387 w 8639"/>
                <a:gd name="T23" fmla="*/ 9021 h 9630"/>
                <a:gd name="T24" fmla="*/ 6124 w 8639"/>
                <a:gd name="T25" fmla="*/ 9174 h 9630"/>
                <a:gd name="T26" fmla="*/ 5851 w 8639"/>
                <a:gd name="T27" fmla="*/ 9317 h 9630"/>
                <a:gd name="T28" fmla="*/ 5566 w 8639"/>
                <a:gd name="T29" fmla="*/ 9451 h 9630"/>
                <a:gd name="T30" fmla="*/ 5269 w 8639"/>
                <a:gd name="T31" fmla="*/ 9573 h 9630"/>
                <a:gd name="T32" fmla="*/ 4939 w 8639"/>
                <a:gd name="T33" fmla="*/ 9577 h 9630"/>
                <a:gd name="T34" fmla="*/ 4593 w 8639"/>
                <a:gd name="T35" fmla="*/ 9456 h 9630"/>
                <a:gd name="T36" fmla="*/ 4259 w 8639"/>
                <a:gd name="T37" fmla="*/ 9312 h 9630"/>
                <a:gd name="T38" fmla="*/ 3939 w 8639"/>
                <a:gd name="T39" fmla="*/ 9147 h 9630"/>
                <a:gd name="T40" fmla="*/ 3632 w 8639"/>
                <a:gd name="T41" fmla="*/ 8964 h 9630"/>
                <a:gd name="T42" fmla="*/ 3338 w 8639"/>
                <a:gd name="T43" fmla="*/ 8764 h 9630"/>
                <a:gd name="T44" fmla="*/ 3056 w 8639"/>
                <a:gd name="T45" fmla="*/ 8545 h 9630"/>
                <a:gd name="T46" fmla="*/ 2789 w 8639"/>
                <a:gd name="T47" fmla="*/ 8309 h 9630"/>
                <a:gd name="T48" fmla="*/ 2535 w 8639"/>
                <a:gd name="T49" fmla="*/ 8059 h 9630"/>
                <a:gd name="T50" fmla="*/ 2296 w 8639"/>
                <a:gd name="T51" fmla="*/ 7794 h 9630"/>
                <a:gd name="T52" fmla="*/ 2071 w 8639"/>
                <a:gd name="T53" fmla="*/ 7517 h 9630"/>
                <a:gd name="T54" fmla="*/ 1859 w 8639"/>
                <a:gd name="T55" fmla="*/ 7227 h 9630"/>
                <a:gd name="T56" fmla="*/ 1662 w 8639"/>
                <a:gd name="T57" fmla="*/ 6925 h 9630"/>
                <a:gd name="T58" fmla="*/ 1479 w 8639"/>
                <a:gd name="T59" fmla="*/ 6614 h 9630"/>
                <a:gd name="T60" fmla="*/ 1312 w 8639"/>
                <a:gd name="T61" fmla="*/ 6294 h 9630"/>
                <a:gd name="T62" fmla="*/ 1158 w 8639"/>
                <a:gd name="T63" fmla="*/ 5965 h 9630"/>
                <a:gd name="T64" fmla="*/ 1018 w 8639"/>
                <a:gd name="T65" fmla="*/ 5629 h 9630"/>
                <a:gd name="T66" fmla="*/ 886 w 8639"/>
                <a:gd name="T67" fmla="*/ 5287 h 9630"/>
                <a:gd name="T68" fmla="*/ 764 w 8639"/>
                <a:gd name="T69" fmla="*/ 4936 h 9630"/>
                <a:gd name="T70" fmla="*/ 652 w 8639"/>
                <a:gd name="T71" fmla="*/ 4579 h 9630"/>
                <a:gd name="T72" fmla="*/ 549 w 8639"/>
                <a:gd name="T73" fmla="*/ 4218 h 9630"/>
                <a:gd name="T74" fmla="*/ 455 w 8639"/>
                <a:gd name="T75" fmla="*/ 3850 h 9630"/>
                <a:gd name="T76" fmla="*/ 371 w 8639"/>
                <a:gd name="T77" fmla="*/ 3481 h 9630"/>
                <a:gd name="T78" fmla="*/ 295 w 8639"/>
                <a:gd name="T79" fmla="*/ 3108 h 9630"/>
                <a:gd name="T80" fmla="*/ 230 w 8639"/>
                <a:gd name="T81" fmla="*/ 2735 h 9630"/>
                <a:gd name="T82" fmla="*/ 173 w 8639"/>
                <a:gd name="T83" fmla="*/ 2360 h 9630"/>
                <a:gd name="T84" fmla="*/ 124 w 8639"/>
                <a:gd name="T85" fmla="*/ 1987 h 9630"/>
                <a:gd name="T86" fmla="*/ 83 w 8639"/>
                <a:gd name="T87" fmla="*/ 1617 h 9630"/>
                <a:gd name="T88" fmla="*/ 51 w 8639"/>
                <a:gd name="T89" fmla="*/ 1249 h 9630"/>
                <a:gd name="T90" fmla="*/ 27 w 8639"/>
                <a:gd name="T91" fmla="*/ 885 h 9630"/>
                <a:gd name="T92" fmla="*/ 10 w 8639"/>
                <a:gd name="T93" fmla="*/ 526 h 9630"/>
                <a:gd name="T94" fmla="*/ 1 w 8639"/>
                <a:gd name="T95" fmla="*/ 174 h 9630"/>
                <a:gd name="T96" fmla="*/ 8639 w 8639"/>
                <a:gd name="T97" fmla="*/ 6523 h 9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39" h="9630">
                  <a:moveTo>
                    <a:pt x="8639" y="6523"/>
                  </a:moveTo>
                  <a:lnTo>
                    <a:pt x="8570" y="6659"/>
                  </a:lnTo>
                  <a:lnTo>
                    <a:pt x="8498" y="6791"/>
                  </a:lnTo>
                  <a:lnTo>
                    <a:pt x="8424" y="6921"/>
                  </a:lnTo>
                  <a:lnTo>
                    <a:pt x="8346" y="7050"/>
                  </a:lnTo>
                  <a:lnTo>
                    <a:pt x="8267" y="7176"/>
                  </a:lnTo>
                  <a:lnTo>
                    <a:pt x="8185" y="7299"/>
                  </a:lnTo>
                  <a:lnTo>
                    <a:pt x="8101" y="7419"/>
                  </a:lnTo>
                  <a:lnTo>
                    <a:pt x="8013" y="7538"/>
                  </a:lnTo>
                  <a:lnTo>
                    <a:pt x="7924" y="7654"/>
                  </a:lnTo>
                  <a:lnTo>
                    <a:pt x="7831" y="7769"/>
                  </a:lnTo>
                  <a:lnTo>
                    <a:pt x="7736" y="7879"/>
                  </a:lnTo>
                  <a:lnTo>
                    <a:pt x="7639" y="7989"/>
                  </a:lnTo>
                  <a:lnTo>
                    <a:pt x="7539" y="8096"/>
                  </a:lnTo>
                  <a:lnTo>
                    <a:pt x="7436" y="8198"/>
                  </a:lnTo>
                  <a:lnTo>
                    <a:pt x="7330" y="8300"/>
                  </a:lnTo>
                  <a:lnTo>
                    <a:pt x="7221" y="8399"/>
                  </a:lnTo>
                  <a:lnTo>
                    <a:pt x="7110" y="8496"/>
                  </a:lnTo>
                  <a:lnTo>
                    <a:pt x="6997" y="8590"/>
                  </a:lnTo>
                  <a:lnTo>
                    <a:pt x="6881" y="8681"/>
                  </a:lnTo>
                  <a:lnTo>
                    <a:pt x="6761" y="8769"/>
                  </a:lnTo>
                  <a:lnTo>
                    <a:pt x="6639" y="8856"/>
                  </a:lnTo>
                  <a:lnTo>
                    <a:pt x="6515" y="8939"/>
                  </a:lnTo>
                  <a:lnTo>
                    <a:pt x="6387" y="9021"/>
                  </a:lnTo>
                  <a:lnTo>
                    <a:pt x="6257" y="9099"/>
                  </a:lnTo>
                  <a:lnTo>
                    <a:pt x="6124" y="9174"/>
                  </a:lnTo>
                  <a:lnTo>
                    <a:pt x="5988" y="9248"/>
                  </a:lnTo>
                  <a:lnTo>
                    <a:pt x="5851" y="9317"/>
                  </a:lnTo>
                  <a:lnTo>
                    <a:pt x="5709" y="9386"/>
                  </a:lnTo>
                  <a:lnTo>
                    <a:pt x="5566" y="9451"/>
                  </a:lnTo>
                  <a:lnTo>
                    <a:pt x="5418" y="9513"/>
                  </a:lnTo>
                  <a:lnTo>
                    <a:pt x="5269" y="9573"/>
                  </a:lnTo>
                  <a:lnTo>
                    <a:pt x="5117" y="9630"/>
                  </a:lnTo>
                  <a:lnTo>
                    <a:pt x="4939" y="9577"/>
                  </a:lnTo>
                  <a:lnTo>
                    <a:pt x="4765" y="9519"/>
                  </a:lnTo>
                  <a:lnTo>
                    <a:pt x="4593" y="9456"/>
                  </a:lnTo>
                  <a:lnTo>
                    <a:pt x="4424" y="9386"/>
                  </a:lnTo>
                  <a:lnTo>
                    <a:pt x="4259" y="9312"/>
                  </a:lnTo>
                  <a:lnTo>
                    <a:pt x="4098" y="9232"/>
                  </a:lnTo>
                  <a:lnTo>
                    <a:pt x="3939" y="9147"/>
                  </a:lnTo>
                  <a:lnTo>
                    <a:pt x="3784" y="9059"/>
                  </a:lnTo>
                  <a:lnTo>
                    <a:pt x="3632" y="8964"/>
                  </a:lnTo>
                  <a:lnTo>
                    <a:pt x="3483" y="8867"/>
                  </a:lnTo>
                  <a:lnTo>
                    <a:pt x="3338" y="8764"/>
                  </a:lnTo>
                  <a:lnTo>
                    <a:pt x="3195" y="8656"/>
                  </a:lnTo>
                  <a:lnTo>
                    <a:pt x="3056" y="8545"/>
                  </a:lnTo>
                  <a:lnTo>
                    <a:pt x="2922" y="8429"/>
                  </a:lnTo>
                  <a:lnTo>
                    <a:pt x="2789" y="8309"/>
                  </a:lnTo>
                  <a:lnTo>
                    <a:pt x="2661" y="8187"/>
                  </a:lnTo>
                  <a:lnTo>
                    <a:pt x="2535" y="8059"/>
                  </a:lnTo>
                  <a:lnTo>
                    <a:pt x="2414" y="7928"/>
                  </a:lnTo>
                  <a:lnTo>
                    <a:pt x="2296" y="7794"/>
                  </a:lnTo>
                  <a:lnTo>
                    <a:pt x="2182" y="7657"/>
                  </a:lnTo>
                  <a:lnTo>
                    <a:pt x="2071" y="7517"/>
                  </a:lnTo>
                  <a:lnTo>
                    <a:pt x="1962" y="7373"/>
                  </a:lnTo>
                  <a:lnTo>
                    <a:pt x="1859" y="7227"/>
                  </a:lnTo>
                  <a:lnTo>
                    <a:pt x="1759" y="7077"/>
                  </a:lnTo>
                  <a:lnTo>
                    <a:pt x="1662" y="6925"/>
                  </a:lnTo>
                  <a:lnTo>
                    <a:pt x="1568" y="6771"/>
                  </a:lnTo>
                  <a:lnTo>
                    <a:pt x="1479" y="6614"/>
                  </a:lnTo>
                  <a:lnTo>
                    <a:pt x="1394" y="6455"/>
                  </a:lnTo>
                  <a:lnTo>
                    <a:pt x="1312" y="6294"/>
                  </a:lnTo>
                  <a:lnTo>
                    <a:pt x="1233" y="6130"/>
                  </a:lnTo>
                  <a:lnTo>
                    <a:pt x="1158" y="5965"/>
                  </a:lnTo>
                  <a:lnTo>
                    <a:pt x="1088" y="5798"/>
                  </a:lnTo>
                  <a:lnTo>
                    <a:pt x="1018" y="5629"/>
                  </a:lnTo>
                  <a:lnTo>
                    <a:pt x="950" y="5459"/>
                  </a:lnTo>
                  <a:lnTo>
                    <a:pt x="886" y="5287"/>
                  </a:lnTo>
                  <a:lnTo>
                    <a:pt x="824" y="5113"/>
                  </a:lnTo>
                  <a:lnTo>
                    <a:pt x="764" y="4936"/>
                  </a:lnTo>
                  <a:lnTo>
                    <a:pt x="706" y="4758"/>
                  </a:lnTo>
                  <a:lnTo>
                    <a:pt x="652" y="4579"/>
                  </a:lnTo>
                  <a:lnTo>
                    <a:pt x="598" y="4398"/>
                  </a:lnTo>
                  <a:lnTo>
                    <a:pt x="549" y="4218"/>
                  </a:lnTo>
                  <a:lnTo>
                    <a:pt x="501" y="4034"/>
                  </a:lnTo>
                  <a:lnTo>
                    <a:pt x="455" y="3850"/>
                  </a:lnTo>
                  <a:lnTo>
                    <a:pt x="412" y="3665"/>
                  </a:lnTo>
                  <a:lnTo>
                    <a:pt x="371" y="3481"/>
                  </a:lnTo>
                  <a:lnTo>
                    <a:pt x="333" y="3294"/>
                  </a:lnTo>
                  <a:lnTo>
                    <a:pt x="295" y="3108"/>
                  </a:lnTo>
                  <a:lnTo>
                    <a:pt x="263" y="2921"/>
                  </a:lnTo>
                  <a:lnTo>
                    <a:pt x="230" y="2735"/>
                  </a:lnTo>
                  <a:lnTo>
                    <a:pt x="200" y="2548"/>
                  </a:lnTo>
                  <a:lnTo>
                    <a:pt x="173" y="2360"/>
                  </a:lnTo>
                  <a:lnTo>
                    <a:pt x="146" y="2173"/>
                  </a:lnTo>
                  <a:lnTo>
                    <a:pt x="124" y="1987"/>
                  </a:lnTo>
                  <a:lnTo>
                    <a:pt x="103" y="1802"/>
                  </a:lnTo>
                  <a:lnTo>
                    <a:pt x="83" y="1617"/>
                  </a:lnTo>
                  <a:lnTo>
                    <a:pt x="66" y="1432"/>
                  </a:lnTo>
                  <a:lnTo>
                    <a:pt x="51" y="1249"/>
                  </a:lnTo>
                  <a:lnTo>
                    <a:pt x="37" y="1066"/>
                  </a:lnTo>
                  <a:lnTo>
                    <a:pt x="27" y="885"/>
                  </a:lnTo>
                  <a:lnTo>
                    <a:pt x="18" y="705"/>
                  </a:lnTo>
                  <a:lnTo>
                    <a:pt x="10" y="526"/>
                  </a:lnTo>
                  <a:lnTo>
                    <a:pt x="4" y="349"/>
                  </a:lnTo>
                  <a:lnTo>
                    <a:pt x="1" y="174"/>
                  </a:lnTo>
                  <a:lnTo>
                    <a:pt x="0" y="0"/>
                  </a:lnTo>
                  <a:lnTo>
                    <a:pt x="8639" y="652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548" y="5763"/>
              <a:ext cx="1787" cy="1570"/>
            </a:xfrm>
            <a:custGeom>
              <a:avLst/>
              <a:gdLst>
                <a:gd name="T0" fmla="*/ 37 w 3574"/>
                <a:gd name="T1" fmla="*/ 3138 h 3140"/>
                <a:gd name="T2" fmla="*/ 340 w 3574"/>
                <a:gd name="T3" fmla="*/ 3021 h 3140"/>
                <a:gd name="T4" fmla="*/ 633 w 3574"/>
                <a:gd name="T5" fmla="*/ 2894 h 3140"/>
                <a:gd name="T6" fmla="*/ 912 w 3574"/>
                <a:gd name="T7" fmla="*/ 2755 h 3140"/>
                <a:gd name="T8" fmla="*/ 1182 w 3574"/>
                <a:gd name="T9" fmla="*/ 2606 h 3140"/>
                <a:gd name="T10" fmla="*/ 1442 w 3574"/>
                <a:gd name="T11" fmla="*/ 2445 h 3140"/>
                <a:gd name="T12" fmla="*/ 1689 w 3574"/>
                <a:gd name="T13" fmla="*/ 2275 h 3140"/>
                <a:gd name="T14" fmla="*/ 1926 w 3574"/>
                <a:gd name="T15" fmla="*/ 2094 h 3140"/>
                <a:gd name="T16" fmla="*/ 2150 w 3574"/>
                <a:gd name="T17" fmla="*/ 1902 h 3140"/>
                <a:gd name="T18" fmla="*/ 2367 w 3574"/>
                <a:gd name="T19" fmla="*/ 1702 h 3140"/>
                <a:gd name="T20" fmla="*/ 2571 w 3574"/>
                <a:gd name="T21" fmla="*/ 1491 h 3140"/>
                <a:gd name="T22" fmla="*/ 2764 w 3574"/>
                <a:gd name="T23" fmla="*/ 1269 h 3140"/>
                <a:gd name="T24" fmla="*/ 2947 w 3574"/>
                <a:gd name="T25" fmla="*/ 1037 h 3140"/>
                <a:gd name="T26" fmla="*/ 3119 w 3574"/>
                <a:gd name="T27" fmla="*/ 797 h 3140"/>
                <a:gd name="T28" fmla="*/ 3281 w 3574"/>
                <a:gd name="T29" fmla="*/ 548 h 3140"/>
                <a:gd name="T30" fmla="*/ 3434 w 3574"/>
                <a:gd name="T31" fmla="*/ 287 h 3140"/>
                <a:gd name="T32" fmla="*/ 3574 w 3574"/>
                <a:gd name="T33" fmla="*/ 18 h 3140"/>
                <a:gd name="T34" fmla="*/ 3455 w 3574"/>
                <a:gd name="T35" fmla="*/ 134 h 3140"/>
                <a:gd name="T36" fmla="*/ 3308 w 3574"/>
                <a:gd name="T37" fmla="*/ 397 h 3140"/>
                <a:gd name="T38" fmla="*/ 3153 w 3574"/>
                <a:gd name="T39" fmla="*/ 650 h 3140"/>
                <a:gd name="T40" fmla="*/ 2987 w 3574"/>
                <a:gd name="T41" fmla="*/ 892 h 3140"/>
                <a:gd name="T42" fmla="*/ 2811 w 3574"/>
                <a:gd name="T43" fmla="*/ 1125 h 3140"/>
                <a:gd name="T44" fmla="*/ 2623 w 3574"/>
                <a:gd name="T45" fmla="*/ 1351 h 3140"/>
                <a:gd name="T46" fmla="*/ 2428 w 3574"/>
                <a:gd name="T47" fmla="*/ 1566 h 3140"/>
                <a:gd name="T48" fmla="*/ 2219 w 3574"/>
                <a:gd name="T49" fmla="*/ 1769 h 3140"/>
                <a:gd name="T50" fmla="*/ 2001 w 3574"/>
                <a:gd name="T51" fmla="*/ 1964 h 3140"/>
                <a:gd name="T52" fmla="*/ 1773 w 3574"/>
                <a:gd name="T53" fmla="*/ 2148 h 3140"/>
                <a:gd name="T54" fmla="*/ 1533 w 3574"/>
                <a:gd name="T55" fmla="*/ 2322 h 3140"/>
                <a:gd name="T56" fmla="*/ 1280 w 3574"/>
                <a:gd name="T57" fmla="*/ 2487 h 3140"/>
                <a:gd name="T58" fmla="*/ 1019 w 3574"/>
                <a:gd name="T59" fmla="*/ 2639 h 3140"/>
                <a:gd name="T60" fmla="*/ 748 w 3574"/>
                <a:gd name="T61" fmla="*/ 2782 h 3140"/>
                <a:gd name="T62" fmla="*/ 464 w 3574"/>
                <a:gd name="T63" fmla="*/ 2914 h 3140"/>
                <a:gd name="T64" fmla="*/ 169 w 3574"/>
                <a:gd name="T65" fmla="*/ 3037 h 3140"/>
                <a:gd name="T66" fmla="*/ 34 w 3574"/>
                <a:gd name="T67" fmla="*/ 3092 h 3140"/>
                <a:gd name="T68" fmla="*/ 6 w 3574"/>
                <a:gd name="T69" fmla="*/ 3099 h 3140"/>
                <a:gd name="T70" fmla="*/ 0 w 3574"/>
                <a:gd name="T71" fmla="*/ 3116 h 3140"/>
                <a:gd name="T72" fmla="*/ 7 w 3574"/>
                <a:gd name="T73" fmla="*/ 3133 h 3140"/>
                <a:gd name="T74" fmla="*/ 25 w 3574"/>
                <a:gd name="T75" fmla="*/ 3140 h 3140"/>
                <a:gd name="T76" fmla="*/ 19 w 3574"/>
                <a:gd name="T77" fmla="*/ 3140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74" h="3140">
                  <a:moveTo>
                    <a:pt x="19" y="3140"/>
                  </a:moveTo>
                  <a:lnTo>
                    <a:pt x="37" y="3138"/>
                  </a:lnTo>
                  <a:lnTo>
                    <a:pt x="190" y="3082"/>
                  </a:lnTo>
                  <a:lnTo>
                    <a:pt x="340" y="3021"/>
                  </a:lnTo>
                  <a:lnTo>
                    <a:pt x="488" y="2959"/>
                  </a:lnTo>
                  <a:lnTo>
                    <a:pt x="633" y="2894"/>
                  </a:lnTo>
                  <a:lnTo>
                    <a:pt x="774" y="2825"/>
                  </a:lnTo>
                  <a:lnTo>
                    <a:pt x="912" y="2755"/>
                  </a:lnTo>
                  <a:lnTo>
                    <a:pt x="1049" y="2681"/>
                  </a:lnTo>
                  <a:lnTo>
                    <a:pt x="1182" y="2606"/>
                  </a:lnTo>
                  <a:lnTo>
                    <a:pt x="1313" y="2527"/>
                  </a:lnTo>
                  <a:lnTo>
                    <a:pt x="1442" y="2445"/>
                  </a:lnTo>
                  <a:lnTo>
                    <a:pt x="1565" y="2362"/>
                  </a:lnTo>
                  <a:lnTo>
                    <a:pt x="1689" y="2275"/>
                  </a:lnTo>
                  <a:lnTo>
                    <a:pt x="1809" y="2185"/>
                  </a:lnTo>
                  <a:lnTo>
                    <a:pt x="1926" y="2094"/>
                  </a:lnTo>
                  <a:lnTo>
                    <a:pt x="2040" y="2001"/>
                  </a:lnTo>
                  <a:lnTo>
                    <a:pt x="2150" y="1902"/>
                  </a:lnTo>
                  <a:lnTo>
                    <a:pt x="2261" y="1803"/>
                  </a:lnTo>
                  <a:lnTo>
                    <a:pt x="2367" y="1702"/>
                  </a:lnTo>
                  <a:lnTo>
                    <a:pt x="2470" y="1597"/>
                  </a:lnTo>
                  <a:lnTo>
                    <a:pt x="2571" y="1491"/>
                  </a:lnTo>
                  <a:lnTo>
                    <a:pt x="2668" y="1380"/>
                  </a:lnTo>
                  <a:lnTo>
                    <a:pt x="2764" y="1269"/>
                  </a:lnTo>
                  <a:lnTo>
                    <a:pt x="2856" y="1154"/>
                  </a:lnTo>
                  <a:lnTo>
                    <a:pt x="2947" y="1037"/>
                  </a:lnTo>
                  <a:lnTo>
                    <a:pt x="3035" y="919"/>
                  </a:lnTo>
                  <a:lnTo>
                    <a:pt x="3119" y="797"/>
                  </a:lnTo>
                  <a:lnTo>
                    <a:pt x="3201" y="673"/>
                  </a:lnTo>
                  <a:lnTo>
                    <a:pt x="3281" y="548"/>
                  </a:lnTo>
                  <a:lnTo>
                    <a:pt x="3359" y="418"/>
                  </a:lnTo>
                  <a:lnTo>
                    <a:pt x="3434" y="287"/>
                  </a:lnTo>
                  <a:lnTo>
                    <a:pt x="3505" y="155"/>
                  </a:lnTo>
                  <a:lnTo>
                    <a:pt x="3574" y="18"/>
                  </a:lnTo>
                  <a:lnTo>
                    <a:pt x="3523" y="0"/>
                  </a:lnTo>
                  <a:lnTo>
                    <a:pt x="3455" y="134"/>
                  </a:lnTo>
                  <a:lnTo>
                    <a:pt x="3383" y="266"/>
                  </a:lnTo>
                  <a:lnTo>
                    <a:pt x="3308" y="397"/>
                  </a:lnTo>
                  <a:lnTo>
                    <a:pt x="3231" y="524"/>
                  </a:lnTo>
                  <a:lnTo>
                    <a:pt x="3153" y="650"/>
                  </a:lnTo>
                  <a:lnTo>
                    <a:pt x="3071" y="774"/>
                  </a:lnTo>
                  <a:lnTo>
                    <a:pt x="2987" y="892"/>
                  </a:lnTo>
                  <a:lnTo>
                    <a:pt x="2899" y="1011"/>
                  </a:lnTo>
                  <a:lnTo>
                    <a:pt x="2811" y="1125"/>
                  </a:lnTo>
                  <a:lnTo>
                    <a:pt x="2719" y="1240"/>
                  </a:lnTo>
                  <a:lnTo>
                    <a:pt x="2623" y="1351"/>
                  </a:lnTo>
                  <a:lnTo>
                    <a:pt x="2526" y="1459"/>
                  </a:lnTo>
                  <a:lnTo>
                    <a:pt x="2428" y="1566"/>
                  </a:lnTo>
                  <a:lnTo>
                    <a:pt x="2325" y="1667"/>
                  </a:lnTo>
                  <a:lnTo>
                    <a:pt x="2219" y="1769"/>
                  </a:lnTo>
                  <a:lnTo>
                    <a:pt x="2112" y="1868"/>
                  </a:lnTo>
                  <a:lnTo>
                    <a:pt x="2001" y="1964"/>
                  </a:lnTo>
                  <a:lnTo>
                    <a:pt x="1888" y="2057"/>
                  </a:lnTo>
                  <a:lnTo>
                    <a:pt x="1773" y="2148"/>
                  </a:lnTo>
                  <a:lnTo>
                    <a:pt x="1653" y="2235"/>
                  </a:lnTo>
                  <a:lnTo>
                    <a:pt x="1533" y="2322"/>
                  </a:lnTo>
                  <a:lnTo>
                    <a:pt x="1409" y="2405"/>
                  </a:lnTo>
                  <a:lnTo>
                    <a:pt x="1280" y="2487"/>
                  </a:lnTo>
                  <a:lnTo>
                    <a:pt x="1152" y="2564"/>
                  </a:lnTo>
                  <a:lnTo>
                    <a:pt x="1019" y="2639"/>
                  </a:lnTo>
                  <a:lnTo>
                    <a:pt x="885" y="2713"/>
                  </a:lnTo>
                  <a:lnTo>
                    <a:pt x="748" y="2782"/>
                  </a:lnTo>
                  <a:lnTo>
                    <a:pt x="606" y="2850"/>
                  </a:lnTo>
                  <a:lnTo>
                    <a:pt x="464" y="2914"/>
                  </a:lnTo>
                  <a:lnTo>
                    <a:pt x="316" y="2976"/>
                  </a:lnTo>
                  <a:lnTo>
                    <a:pt x="169" y="3037"/>
                  </a:lnTo>
                  <a:lnTo>
                    <a:pt x="16" y="3093"/>
                  </a:lnTo>
                  <a:lnTo>
                    <a:pt x="34" y="3092"/>
                  </a:lnTo>
                  <a:lnTo>
                    <a:pt x="16" y="3093"/>
                  </a:lnTo>
                  <a:lnTo>
                    <a:pt x="6" y="3099"/>
                  </a:lnTo>
                  <a:lnTo>
                    <a:pt x="1" y="3107"/>
                  </a:lnTo>
                  <a:lnTo>
                    <a:pt x="0" y="3116"/>
                  </a:lnTo>
                  <a:lnTo>
                    <a:pt x="3" y="3125"/>
                  </a:lnTo>
                  <a:lnTo>
                    <a:pt x="7" y="3133"/>
                  </a:lnTo>
                  <a:lnTo>
                    <a:pt x="15" y="3138"/>
                  </a:lnTo>
                  <a:lnTo>
                    <a:pt x="25" y="3140"/>
                  </a:lnTo>
                  <a:lnTo>
                    <a:pt x="37" y="3138"/>
                  </a:lnTo>
                  <a:lnTo>
                    <a:pt x="19" y="3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533" y="5402"/>
              <a:ext cx="2032" cy="1931"/>
            </a:xfrm>
            <a:custGeom>
              <a:avLst/>
              <a:gdLst>
                <a:gd name="T0" fmla="*/ 0 w 4063"/>
                <a:gd name="T1" fmla="*/ 16 h 3864"/>
                <a:gd name="T2" fmla="*/ 146 w 4063"/>
                <a:gd name="T3" fmla="*/ 349 h 3864"/>
                <a:gd name="T4" fmla="*/ 307 w 4063"/>
                <a:gd name="T5" fmla="*/ 675 h 3864"/>
                <a:gd name="T6" fmla="*/ 482 w 4063"/>
                <a:gd name="T7" fmla="*/ 991 h 3864"/>
                <a:gd name="T8" fmla="*/ 674 w 4063"/>
                <a:gd name="T9" fmla="*/ 1299 h 3864"/>
                <a:gd name="T10" fmla="*/ 877 w 4063"/>
                <a:gd name="T11" fmla="*/ 1596 h 3864"/>
                <a:gd name="T12" fmla="*/ 1098 w 4063"/>
                <a:gd name="T13" fmla="*/ 1881 h 3864"/>
                <a:gd name="T14" fmla="*/ 1331 w 4063"/>
                <a:gd name="T15" fmla="*/ 2154 h 3864"/>
                <a:gd name="T16" fmla="*/ 1579 w 4063"/>
                <a:gd name="T17" fmla="*/ 2412 h 3864"/>
                <a:gd name="T18" fmla="*/ 1841 w 4063"/>
                <a:gd name="T19" fmla="*/ 2656 h 3864"/>
                <a:gd name="T20" fmla="*/ 2116 w 4063"/>
                <a:gd name="T21" fmla="*/ 2884 h 3864"/>
                <a:gd name="T22" fmla="*/ 2405 w 4063"/>
                <a:gd name="T23" fmla="*/ 3096 h 3864"/>
                <a:gd name="T24" fmla="*/ 2708 w 4063"/>
                <a:gd name="T25" fmla="*/ 3290 h 3864"/>
                <a:gd name="T26" fmla="*/ 3023 w 4063"/>
                <a:gd name="T27" fmla="*/ 3463 h 3864"/>
                <a:gd name="T28" fmla="*/ 3352 w 4063"/>
                <a:gd name="T29" fmla="*/ 3618 h 3864"/>
                <a:gd name="T30" fmla="*/ 3693 w 4063"/>
                <a:gd name="T31" fmla="*/ 3753 h 3864"/>
                <a:gd name="T32" fmla="*/ 4048 w 4063"/>
                <a:gd name="T33" fmla="*/ 3864 h 3864"/>
                <a:gd name="T34" fmla="*/ 3887 w 4063"/>
                <a:gd name="T35" fmla="*/ 3763 h 3864"/>
                <a:gd name="T36" fmla="*/ 3543 w 4063"/>
                <a:gd name="T37" fmla="*/ 3643 h 3864"/>
                <a:gd name="T38" fmla="*/ 3211 w 4063"/>
                <a:gd name="T39" fmla="*/ 3500 h 3864"/>
                <a:gd name="T40" fmla="*/ 2893 w 4063"/>
                <a:gd name="T41" fmla="*/ 3336 h 3864"/>
                <a:gd name="T42" fmla="*/ 2587 w 4063"/>
                <a:gd name="T43" fmla="*/ 3154 h 3864"/>
                <a:gd name="T44" fmla="*/ 2295 w 4063"/>
                <a:gd name="T45" fmla="*/ 2954 h 3864"/>
                <a:gd name="T46" fmla="*/ 2014 w 4063"/>
                <a:gd name="T47" fmla="*/ 2737 h 3864"/>
                <a:gd name="T48" fmla="*/ 1749 w 4063"/>
                <a:gd name="T49" fmla="*/ 2502 h 3864"/>
                <a:gd name="T50" fmla="*/ 1495 w 4063"/>
                <a:gd name="T51" fmla="*/ 2253 h 3864"/>
                <a:gd name="T52" fmla="*/ 1258 w 4063"/>
                <a:gd name="T53" fmla="*/ 1989 h 3864"/>
                <a:gd name="T54" fmla="*/ 1034 w 4063"/>
                <a:gd name="T55" fmla="*/ 1714 h 3864"/>
                <a:gd name="T56" fmla="*/ 822 w 4063"/>
                <a:gd name="T57" fmla="*/ 1424 h 3864"/>
                <a:gd name="T58" fmla="*/ 627 w 4063"/>
                <a:gd name="T59" fmla="*/ 1123 h 3864"/>
                <a:gd name="T60" fmla="*/ 443 w 4063"/>
                <a:gd name="T61" fmla="*/ 813 h 3864"/>
                <a:gd name="T62" fmla="*/ 276 w 4063"/>
                <a:gd name="T63" fmla="*/ 494 h 3864"/>
                <a:gd name="T64" fmla="*/ 124 w 4063"/>
                <a:gd name="T65" fmla="*/ 168 h 3864"/>
                <a:gd name="T66" fmla="*/ 54 w 4063"/>
                <a:gd name="T67" fmla="*/ 0 h 3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63" h="3864">
                  <a:moveTo>
                    <a:pt x="0" y="16"/>
                  </a:moveTo>
                  <a:lnTo>
                    <a:pt x="0" y="16"/>
                  </a:lnTo>
                  <a:lnTo>
                    <a:pt x="70" y="183"/>
                  </a:lnTo>
                  <a:lnTo>
                    <a:pt x="146" y="349"/>
                  </a:lnTo>
                  <a:lnTo>
                    <a:pt x="225" y="513"/>
                  </a:lnTo>
                  <a:lnTo>
                    <a:pt x="307" y="675"/>
                  </a:lnTo>
                  <a:lnTo>
                    <a:pt x="392" y="835"/>
                  </a:lnTo>
                  <a:lnTo>
                    <a:pt x="482" y="991"/>
                  </a:lnTo>
                  <a:lnTo>
                    <a:pt x="576" y="1147"/>
                  </a:lnTo>
                  <a:lnTo>
                    <a:pt x="674" y="1299"/>
                  </a:lnTo>
                  <a:lnTo>
                    <a:pt x="774" y="1450"/>
                  </a:lnTo>
                  <a:lnTo>
                    <a:pt x="877" y="1596"/>
                  </a:lnTo>
                  <a:lnTo>
                    <a:pt x="986" y="1740"/>
                  </a:lnTo>
                  <a:lnTo>
                    <a:pt x="1098" y="1881"/>
                  </a:lnTo>
                  <a:lnTo>
                    <a:pt x="1213" y="2018"/>
                  </a:lnTo>
                  <a:lnTo>
                    <a:pt x="1331" y="2154"/>
                  </a:lnTo>
                  <a:lnTo>
                    <a:pt x="1453" y="2284"/>
                  </a:lnTo>
                  <a:lnTo>
                    <a:pt x="1579" y="2412"/>
                  </a:lnTo>
                  <a:lnTo>
                    <a:pt x="1707" y="2536"/>
                  </a:lnTo>
                  <a:lnTo>
                    <a:pt x="1841" y="2656"/>
                  </a:lnTo>
                  <a:lnTo>
                    <a:pt x="1976" y="2773"/>
                  </a:lnTo>
                  <a:lnTo>
                    <a:pt x="2116" y="2884"/>
                  </a:lnTo>
                  <a:lnTo>
                    <a:pt x="2259" y="2994"/>
                  </a:lnTo>
                  <a:lnTo>
                    <a:pt x="2405" y="3096"/>
                  </a:lnTo>
                  <a:lnTo>
                    <a:pt x="2555" y="3194"/>
                  </a:lnTo>
                  <a:lnTo>
                    <a:pt x="2708" y="3290"/>
                  </a:lnTo>
                  <a:lnTo>
                    <a:pt x="2864" y="3379"/>
                  </a:lnTo>
                  <a:lnTo>
                    <a:pt x="3023" y="3463"/>
                  </a:lnTo>
                  <a:lnTo>
                    <a:pt x="3184" y="3545"/>
                  </a:lnTo>
                  <a:lnTo>
                    <a:pt x="3352" y="3618"/>
                  </a:lnTo>
                  <a:lnTo>
                    <a:pt x="3522" y="3688"/>
                  </a:lnTo>
                  <a:lnTo>
                    <a:pt x="3693" y="3753"/>
                  </a:lnTo>
                  <a:lnTo>
                    <a:pt x="3869" y="3811"/>
                  </a:lnTo>
                  <a:lnTo>
                    <a:pt x="4048" y="3864"/>
                  </a:lnTo>
                  <a:lnTo>
                    <a:pt x="4063" y="3816"/>
                  </a:lnTo>
                  <a:lnTo>
                    <a:pt x="3887" y="3763"/>
                  </a:lnTo>
                  <a:lnTo>
                    <a:pt x="3714" y="3705"/>
                  </a:lnTo>
                  <a:lnTo>
                    <a:pt x="3543" y="3643"/>
                  </a:lnTo>
                  <a:lnTo>
                    <a:pt x="3375" y="3574"/>
                  </a:lnTo>
                  <a:lnTo>
                    <a:pt x="3211" y="3500"/>
                  </a:lnTo>
                  <a:lnTo>
                    <a:pt x="3050" y="3421"/>
                  </a:lnTo>
                  <a:lnTo>
                    <a:pt x="2893" y="3336"/>
                  </a:lnTo>
                  <a:lnTo>
                    <a:pt x="2738" y="3248"/>
                  </a:lnTo>
                  <a:lnTo>
                    <a:pt x="2587" y="3154"/>
                  </a:lnTo>
                  <a:lnTo>
                    <a:pt x="2438" y="3057"/>
                  </a:lnTo>
                  <a:lnTo>
                    <a:pt x="2295" y="2954"/>
                  </a:lnTo>
                  <a:lnTo>
                    <a:pt x="2152" y="2847"/>
                  </a:lnTo>
                  <a:lnTo>
                    <a:pt x="2014" y="2737"/>
                  </a:lnTo>
                  <a:lnTo>
                    <a:pt x="1880" y="2622"/>
                  </a:lnTo>
                  <a:lnTo>
                    <a:pt x="1749" y="2502"/>
                  </a:lnTo>
                  <a:lnTo>
                    <a:pt x="1620" y="2381"/>
                  </a:lnTo>
                  <a:lnTo>
                    <a:pt x="1495" y="2253"/>
                  </a:lnTo>
                  <a:lnTo>
                    <a:pt x="1376" y="2122"/>
                  </a:lnTo>
                  <a:lnTo>
                    <a:pt x="1258" y="1989"/>
                  </a:lnTo>
                  <a:lnTo>
                    <a:pt x="1143" y="1852"/>
                  </a:lnTo>
                  <a:lnTo>
                    <a:pt x="1034" y="1714"/>
                  </a:lnTo>
                  <a:lnTo>
                    <a:pt x="925" y="1570"/>
                  </a:lnTo>
                  <a:lnTo>
                    <a:pt x="822" y="1424"/>
                  </a:lnTo>
                  <a:lnTo>
                    <a:pt x="722" y="1275"/>
                  </a:lnTo>
                  <a:lnTo>
                    <a:pt x="627" y="1123"/>
                  </a:lnTo>
                  <a:lnTo>
                    <a:pt x="533" y="970"/>
                  </a:lnTo>
                  <a:lnTo>
                    <a:pt x="443" y="813"/>
                  </a:lnTo>
                  <a:lnTo>
                    <a:pt x="358" y="654"/>
                  </a:lnTo>
                  <a:lnTo>
                    <a:pt x="276" y="494"/>
                  </a:lnTo>
                  <a:lnTo>
                    <a:pt x="197" y="331"/>
                  </a:lnTo>
                  <a:lnTo>
                    <a:pt x="124" y="168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989" y="2494"/>
              <a:ext cx="571" cy="2915"/>
            </a:xfrm>
            <a:custGeom>
              <a:avLst/>
              <a:gdLst>
                <a:gd name="T0" fmla="*/ 0 w 1143"/>
                <a:gd name="T1" fmla="*/ 25 h 5831"/>
                <a:gd name="T2" fmla="*/ 4 w 1143"/>
                <a:gd name="T3" fmla="*/ 374 h 5831"/>
                <a:gd name="T4" fmla="*/ 17 w 1143"/>
                <a:gd name="T5" fmla="*/ 730 h 5831"/>
                <a:gd name="T6" fmla="*/ 37 w 1143"/>
                <a:gd name="T7" fmla="*/ 1092 h 5831"/>
                <a:gd name="T8" fmla="*/ 65 w 1143"/>
                <a:gd name="T9" fmla="*/ 1459 h 5831"/>
                <a:gd name="T10" fmla="*/ 103 w 1143"/>
                <a:gd name="T11" fmla="*/ 1828 h 5831"/>
                <a:gd name="T12" fmla="*/ 146 w 1143"/>
                <a:gd name="T13" fmla="*/ 2201 h 5831"/>
                <a:gd name="T14" fmla="*/ 200 w 1143"/>
                <a:gd name="T15" fmla="*/ 2575 h 5831"/>
                <a:gd name="T16" fmla="*/ 262 w 1143"/>
                <a:gd name="T17" fmla="*/ 2948 h 5831"/>
                <a:gd name="T18" fmla="*/ 332 w 1143"/>
                <a:gd name="T19" fmla="*/ 3323 h 5831"/>
                <a:gd name="T20" fmla="*/ 411 w 1143"/>
                <a:gd name="T21" fmla="*/ 3694 h 5831"/>
                <a:gd name="T22" fmla="*/ 502 w 1143"/>
                <a:gd name="T23" fmla="*/ 4065 h 5831"/>
                <a:gd name="T24" fmla="*/ 599 w 1143"/>
                <a:gd name="T25" fmla="*/ 4429 h 5831"/>
                <a:gd name="T26" fmla="*/ 707 w 1143"/>
                <a:gd name="T27" fmla="*/ 4790 h 5831"/>
                <a:gd name="T28" fmla="*/ 825 w 1143"/>
                <a:gd name="T29" fmla="*/ 5144 h 5831"/>
                <a:gd name="T30" fmla="*/ 952 w 1143"/>
                <a:gd name="T31" fmla="*/ 5492 h 5831"/>
                <a:gd name="T32" fmla="*/ 1089 w 1143"/>
                <a:gd name="T33" fmla="*/ 5831 h 5831"/>
                <a:gd name="T34" fmla="*/ 1072 w 1143"/>
                <a:gd name="T35" fmla="*/ 5646 h 5831"/>
                <a:gd name="T36" fmla="*/ 941 w 1143"/>
                <a:gd name="T37" fmla="*/ 5305 h 5831"/>
                <a:gd name="T38" fmla="*/ 819 w 1143"/>
                <a:gd name="T39" fmla="*/ 4954 h 5831"/>
                <a:gd name="T40" fmla="*/ 707 w 1143"/>
                <a:gd name="T41" fmla="*/ 4599 h 5831"/>
                <a:gd name="T42" fmla="*/ 604 w 1143"/>
                <a:gd name="T43" fmla="*/ 4237 h 5831"/>
                <a:gd name="T44" fmla="*/ 511 w 1143"/>
                <a:gd name="T45" fmla="*/ 3870 h 5831"/>
                <a:gd name="T46" fmla="*/ 428 w 1143"/>
                <a:gd name="T47" fmla="*/ 3502 h 5831"/>
                <a:gd name="T48" fmla="*/ 352 w 1143"/>
                <a:gd name="T49" fmla="*/ 3129 h 5831"/>
                <a:gd name="T50" fmla="*/ 286 w 1143"/>
                <a:gd name="T51" fmla="*/ 2757 h 5831"/>
                <a:gd name="T52" fmla="*/ 229 w 1143"/>
                <a:gd name="T53" fmla="*/ 2383 h 5831"/>
                <a:gd name="T54" fmla="*/ 180 w 1143"/>
                <a:gd name="T55" fmla="*/ 2011 h 5831"/>
                <a:gd name="T56" fmla="*/ 140 w 1143"/>
                <a:gd name="T57" fmla="*/ 1641 h 5831"/>
                <a:gd name="T58" fmla="*/ 107 w 1143"/>
                <a:gd name="T59" fmla="*/ 1273 h 5831"/>
                <a:gd name="T60" fmla="*/ 83 w 1143"/>
                <a:gd name="T61" fmla="*/ 910 h 5831"/>
                <a:gd name="T62" fmla="*/ 67 w 1143"/>
                <a:gd name="T63" fmla="*/ 551 h 5831"/>
                <a:gd name="T64" fmla="*/ 58 w 1143"/>
                <a:gd name="T65" fmla="*/ 199 h 5831"/>
                <a:gd name="T66" fmla="*/ 10 w 1143"/>
                <a:gd name="T67" fmla="*/ 43 h 5831"/>
                <a:gd name="T68" fmla="*/ 53 w 1143"/>
                <a:gd name="T69" fmla="*/ 14 h 5831"/>
                <a:gd name="T70" fmla="*/ 38 w 1143"/>
                <a:gd name="T71" fmla="*/ 1 h 5831"/>
                <a:gd name="T72" fmla="*/ 17 w 1143"/>
                <a:gd name="T73" fmla="*/ 1 h 5831"/>
                <a:gd name="T74" fmla="*/ 3 w 1143"/>
                <a:gd name="T75" fmla="*/ 14 h 5831"/>
                <a:gd name="T76" fmla="*/ 46 w 1143"/>
                <a:gd name="T77" fmla="*/ 6 h 5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3" h="5831">
                  <a:moveTo>
                    <a:pt x="46" y="6"/>
                  </a:moveTo>
                  <a:lnTo>
                    <a:pt x="0" y="25"/>
                  </a:lnTo>
                  <a:lnTo>
                    <a:pt x="1" y="199"/>
                  </a:lnTo>
                  <a:lnTo>
                    <a:pt x="4" y="374"/>
                  </a:lnTo>
                  <a:lnTo>
                    <a:pt x="10" y="551"/>
                  </a:lnTo>
                  <a:lnTo>
                    <a:pt x="17" y="730"/>
                  </a:lnTo>
                  <a:lnTo>
                    <a:pt x="26" y="910"/>
                  </a:lnTo>
                  <a:lnTo>
                    <a:pt x="37" y="1092"/>
                  </a:lnTo>
                  <a:lnTo>
                    <a:pt x="50" y="1276"/>
                  </a:lnTo>
                  <a:lnTo>
                    <a:pt x="65" y="1459"/>
                  </a:lnTo>
                  <a:lnTo>
                    <a:pt x="83" y="1643"/>
                  </a:lnTo>
                  <a:lnTo>
                    <a:pt x="103" y="1828"/>
                  </a:lnTo>
                  <a:lnTo>
                    <a:pt x="123" y="2014"/>
                  </a:lnTo>
                  <a:lnTo>
                    <a:pt x="146" y="2201"/>
                  </a:lnTo>
                  <a:lnTo>
                    <a:pt x="173" y="2388"/>
                  </a:lnTo>
                  <a:lnTo>
                    <a:pt x="200" y="2575"/>
                  </a:lnTo>
                  <a:lnTo>
                    <a:pt x="229" y="2762"/>
                  </a:lnTo>
                  <a:lnTo>
                    <a:pt x="262" y="2948"/>
                  </a:lnTo>
                  <a:lnTo>
                    <a:pt x="295" y="3137"/>
                  </a:lnTo>
                  <a:lnTo>
                    <a:pt x="332" y="3323"/>
                  </a:lnTo>
                  <a:lnTo>
                    <a:pt x="371" y="3510"/>
                  </a:lnTo>
                  <a:lnTo>
                    <a:pt x="411" y="3694"/>
                  </a:lnTo>
                  <a:lnTo>
                    <a:pt x="455" y="3880"/>
                  </a:lnTo>
                  <a:lnTo>
                    <a:pt x="502" y="4065"/>
                  </a:lnTo>
                  <a:lnTo>
                    <a:pt x="550" y="4248"/>
                  </a:lnTo>
                  <a:lnTo>
                    <a:pt x="599" y="4429"/>
                  </a:lnTo>
                  <a:lnTo>
                    <a:pt x="653" y="4609"/>
                  </a:lnTo>
                  <a:lnTo>
                    <a:pt x="707" y="4790"/>
                  </a:lnTo>
                  <a:lnTo>
                    <a:pt x="765" y="4968"/>
                  </a:lnTo>
                  <a:lnTo>
                    <a:pt x="825" y="5144"/>
                  </a:lnTo>
                  <a:lnTo>
                    <a:pt x="887" y="5318"/>
                  </a:lnTo>
                  <a:lnTo>
                    <a:pt x="952" y="5492"/>
                  </a:lnTo>
                  <a:lnTo>
                    <a:pt x="1019" y="5662"/>
                  </a:lnTo>
                  <a:lnTo>
                    <a:pt x="1089" y="5831"/>
                  </a:lnTo>
                  <a:lnTo>
                    <a:pt x="1143" y="5815"/>
                  </a:lnTo>
                  <a:lnTo>
                    <a:pt x="1072" y="5646"/>
                  </a:lnTo>
                  <a:lnTo>
                    <a:pt x="1005" y="5476"/>
                  </a:lnTo>
                  <a:lnTo>
                    <a:pt x="941" y="5305"/>
                  </a:lnTo>
                  <a:lnTo>
                    <a:pt x="879" y="5131"/>
                  </a:lnTo>
                  <a:lnTo>
                    <a:pt x="819" y="4954"/>
                  </a:lnTo>
                  <a:lnTo>
                    <a:pt x="761" y="4777"/>
                  </a:lnTo>
                  <a:lnTo>
                    <a:pt x="707" y="4599"/>
                  </a:lnTo>
                  <a:lnTo>
                    <a:pt x="653" y="4418"/>
                  </a:lnTo>
                  <a:lnTo>
                    <a:pt x="604" y="4237"/>
                  </a:lnTo>
                  <a:lnTo>
                    <a:pt x="556" y="4054"/>
                  </a:lnTo>
                  <a:lnTo>
                    <a:pt x="511" y="3870"/>
                  </a:lnTo>
                  <a:lnTo>
                    <a:pt x="468" y="3686"/>
                  </a:lnTo>
                  <a:lnTo>
                    <a:pt x="428" y="3502"/>
                  </a:lnTo>
                  <a:lnTo>
                    <a:pt x="389" y="3315"/>
                  </a:lnTo>
                  <a:lnTo>
                    <a:pt x="352" y="3129"/>
                  </a:lnTo>
                  <a:lnTo>
                    <a:pt x="319" y="2943"/>
                  </a:lnTo>
                  <a:lnTo>
                    <a:pt x="286" y="2757"/>
                  </a:lnTo>
                  <a:lnTo>
                    <a:pt x="256" y="2570"/>
                  </a:lnTo>
                  <a:lnTo>
                    <a:pt x="229" y="2383"/>
                  </a:lnTo>
                  <a:lnTo>
                    <a:pt x="203" y="2196"/>
                  </a:lnTo>
                  <a:lnTo>
                    <a:pt x="180" y="2011"/>
                  </a:lnTo>
                  <a:lnTo>
                    <a:pt x="159" y="1825"/>
                  </a:lnTo>
                  <a:lnTo>
                    <a:pt x="140" y="1641"/>
                  </a:lnTo>
                  <a:lnTo>
                    <a:pt x="122" y="1456"/>
                  </a:lnTo>
                  <a:lnTo>
                    <a:pt x="107" y="1273"/>
                  </a:lnTo>
                  <a:lnTo>
                    <a:pt x="94" y="1090"/>
                  </a:lnTo>
                  <a:lnTo>
                    <a:pt x="83" y="910"/>
                  </a:lnTo>
                  <a:lnTo>
                    <a:pt x="74" y="730"/>
                  </a:lnTo>
                  <a:lnTo>
                    <a:pt x="67" y="551"/>
                  </a:lnTo>
                  <a:lnTo>
                    <a:pt x="61" y="374"/>
                  </a:lnTo>
                  <a:lnTo>
                    <a:pt x="58" y="199"/>
                  </a:lnTo>
                  <a:lnTo>
                    <a:pt x="56" y="25"/>
                  </a:lnTo>
                  <a:lnTo>
                    <a:pt x="10" y="43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994" y="2497"/>
              <a:ext cx="4342" cy="3284"/>
            </a:xfrm>
            <a:custGeom>
              <a:avLst/>
              <a:gdLst>
                <a:gd name="T0" fmla="*/ 8682 w 8683"/>
                <a:gd name="T1" fmla="*/ 6551 h 6567"/>
                <a:gd name="T2" fmla="*/ 8674 w 8683"/>
                <a:gd name="T3" fmla="*/ 6524 h 6567"/>
                <a:gd name="T4" fmla="*/ 36 w 8683"/>
                <a:gd name="T5" fmla="*/ 0 h 6567"/>
                <a:gd name="T6" fmla="*/ 0 w 8683"/>
                <a:gd name="T7" fmla="*/ 37 h 6567"/>
                <a:gd name="T8" fmla="*/ 8639 w 8683"/>
                <a:gd name="T9" fmla="*/ 6561 h 6567"/>
                <a:gd name="T10" fmla="*/ 8631 w 8683"/>
                <a:gd name="T11" fmla="*/ 6533 h 6567"/>
                <a:gd name="T12" fmla="*/ 8639 w 8683"/>
                <a:gd name="T13" fmla="*/ 6561 h 6567"/>
                <a:gd name="T14" fmla="*/ 8649 w 8683"/>
                <a:gd name="T15" fmla="*/ 6566 h 6567"/>
                <a:gd name="T16" fmla="*/ 8660 w 8683"/>
                <a:gd name="T17" fmla="*/ 6567 h 6567"/>
                <a:gd name="T18" fmla="*/ 8669 w 8683"/>
                <a:gd name="T19" fmla="*/ 6563 h 6567"/>
                <a:gd name="T20" fmla="*/ 8677 w 8683"/>
                <a:gd name="T21" fmla="*/ 6558 h 6567"/>
                <a:gd name="T22" fmla="*/ 8682 w 8683"/>
                <a:gd name="T23" fmla="*/ 6550 h 6567"/>
                <a:gd name="T24" fmla="*/ 8683 w 8683"/>
                <a:gd name="T25" fmla="*/ 6541 h 6567"/>
                <a:gd name="T26" fmla="*/ 8682 w 8683"/>
                <a:gd name="T27" fmla="*/ 6532 h 6567"/>
                <a:gd name="T28" fmla="*/ 8674 w 8683"/>
                <a:gd name="T29" fmla="*/ 6524 h 6567"/>
                <a:gd name="T30" fmla="*/ 8682 w 8683"/>
                <a:gd name="T31" fmla="*/ 6551 h 6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83" h="6567">
                  <a:moveTo>
                    <a:pt x="8682" y="6551"/>
                  </a:moveTo>
                  <a:lnTo>
                    <a:pt x="8674" y="6524"/>
                  </a:lnTo>
                  <a:lnTo>
                    <a:pt x="36" y="0"/>
                  </a:lnTo>
                  <a:lnTo>
                    <a:pt x="0" y="37"/>
                  </a:lnTo>
                  <a:lnTo>
                    <a:pt x="8639" y="6561"/>
                  </a:lnTo>
                  <a:lnTo>
                    <a:pt x="8631" y="6533"/>
                  </a:lnTo>
                  <a:lnTo>
                    <a:pt x="8639" y="6561"/>
                  </a:lnTo>
                  <a:lnTo>
                    <a:pt x="8649" y="6566"/>
                  </a:lnTo>
                  <a:lnTo>
                    <a:pt x="8660" y="6567"/>
                  </a:lnTo>
                  <a:lnTo>
                    <a:pt x="8669" y="6563"/>
                  </a:lnTo>
                  <a:lnTo>
                    <a:pt x="8677" y="6558"/>
                  </a:lnTo>
                  <a:lnTo>
                    <a:pt x="8682" y="6550"/>
                  </a:lnTo>
                  <a:lnTo>
                    <a:pt x="8683" y="6541"/>
                  </a:lnTo>
                  <a:lnTo>
                    <a:pt x="8682" y="6532"/>
                  </a:lnTo>
                  <a:lnTo>
                    <a:pt x="8674" y="6524"/>
                  </a:lnTo>
                  <a:lnTo>
                    <a:pt x="8682" y="6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5813" y="3187"/>
              <a:ext cx="499" cy="1830"/>
            </a:xfrm>
            <a:custGeom>
              <a:avLst/>
              <a:gdLst>
                <a:gd name="T0" fmla="*/ 760 w 999"/>
                <a:gd name="T1" fmla="*/ 1529 h 3659"/>
                <a:gd name="T2" fmla="*/ 733 w 999"/>
                <a:gd name="T3" fmla="*/ 1923 h 3659"/>
                <a:gd name="T4" fmla="*/ 711 w 999"/>
                <a:gd name="T5" fmla="*/ 2522 h 3659"/>
                <a:gd name="T6" fmla="*/ 702 w 999"/>
                <a:gd name="T7" fmla="*/ 3116 h 3659"/>
                <a:gd name="T8" fmla="*/ 694 w 999"/>
                <a:gd name="T9" fmla="*/ 3464 h 3659"/>
                <a:gd name="T10" fmla="*/ 654 w 999"/>
                <a:gd name="T11" fmla="*/ 3611 h 3659"/>
                <a:gd name="T12" fmla="*/ 572 w 999"/>
                <a:gd name="T13" fmla="*/ 3659 h 3659"/>
                <a:gd name="T14" fmla="*/ 515 w 999"/>
                <a:gd name="T15" fmla="*/ 3659 h 3659"/>
                <a:gd name="T16" fmla="*/ 458 w 999"/>
                <a:gd name="T17" fmla="*/ 3659 h 3659"/>
                <a:gd name="T18" fmla="*/ 408 w 999"/>
                <a:gd name="T19" fmla="*/ 3658 h 3659"/>
                <a:gd name="T20" fmla="*/ 363 w 999"/>
                <a:gd name="T21" fmla="*/ 3632 h 3659"/>
                <a:gd name="T22" fmla="*/ 329 w 999"/>
                <a:gd name="T23" fmla="*/ 3583 h 3659"/>
                <a:gd name="T24" fmla="*/ 300 w 999"/>
                <a:gd name="T25" fmla="*/ 3471 h 3659"/>
                <a:gd name="T26" fmla="*/ 294 w 999"/>
                <a:gd name="T27" fmla="*/ 3151 h 3659"/>
                <a:gd name="T28" fmla="*/ 284 w 999"/>
                <a:gd name="T29" fmla="*/ 2551 h 3659"/>
                <a:gd name="T30" fmla="*/ 259 w 999"/>
                <a:gd name="T31" fmla="*/ 1945 h 3659"/>
                <a:gd name="T32" fmla="*/ 229 w 999"/>
                <a:gd name="T33" fmla="*/ 1536 h 3659"/>
                <a:gd name="T34" fmla="*/ 775 w 999"/>
                <a:gd name="T35" fmla="*/ 1333 h 3659"/>
                <a:gd name="T36" fmla="*/ 112 w 999"/>
                <a:gd name="T37" fmla="*/ 571 h 3659"/>
                <a:gd name="T38" fmla="*/ 59 w 999"/>
                <a:gd name="T39" fmla="*/ 290 h 3659"/>
                <a:gd name="T40" fmla="*/ 0 w 999"/>
                <a:gd name="T41" fmla="*/ 0 h 3659"/>
                <a:gd name="T42" fmla="*/ 47 w 999"/>
                <a:gd name="T43" fmla="*/ 31 h 3659"/>
                <a:gd name="T44" fmla="*/ 91 w 999"/>
                <a:gd name="T45" fmla="*/ 58 h 3659"/>
                <a:gd name="T46" fmla="*/ 138 w 999"/>
                <a:gd name="T47" fmla="*/ 83 h 3659"/>
                <a:gd name="T48" fmla="*/ 185 w 999"/>
                <a:gd name="T49" fmla="*/ 104 h 3659"/>
                <a:gd name="T50" fmla="*/ 232 w 999"/>
                <a:gd name="T51" fmla="*/ 123 h 3659"/>
                <a:gd name="T52" fmla="*/ 276 w 999"/>
                <a:gd name="T53" fmla="*/ 136 h 3659"/>
                <a:gd name="T54" fmla="*/ 323 w 999"/>
                <a:gd name="T55" fmla="*/ 147 h 3659"/>
                <a:gd name="T56" fmla="*/ 370 w 999"/>
                <a:gd name="T57" fmla="*/ 155 h 3659"/>
                <a:gd name="T58" fmla="*/ 418 w 999"/>
                <a:gd name="T59" fmla="*/ 160 h 3659"/>
                <a:gd name="T60" fmla="*/ 466 w 999"/>
                <a:gd name="T61" fmla="*/ 164 h 3659"/>
                <a:gd name="T62" fmla="*/ 512 w 999"/>
                <a:gd name="T63" fmla="*/ 164 h 3659"/>
                <a:gd name="T64" fmla="*/ 558 w 999"/>
                <a:gd name="T65" fmla="*/ 161 h 3659"/>
                <a:gd name="T66" fmla="*/ 605 w 999"/>
                <a:gd name="T67" fmla="*/ 157 h 3659"/>
                <a:gd name="T68" fmla="*/ 652 w 999"/>
                <a:gd name="T69" fmla="*/ 151 h 3659"/>
                <a:gd name="T70" fmla="*/ 699 w 999"/>
                <a:gd name="T71" fmla="*/ 141 h 3659"/>
                <a:gd name="T72" fmla="*/ 745 w 999"/>
                <a:gd name="T73" fmla="*/ 129 h 3659"/>
                <a:gd name="T74" fmla="*/ 793 w 999"/>
                <a:gd name="T75" fmla="*/ 112 h 3659"/>
                <a:gd name="T76" fmla="*/ 840 w 999"/>
                <a:gd name="T77" fmla="*/ 93 h 3659"/>
                <a:gd name="T78" fmla="*/ 888 w 999"/>
                <a:gd name="T79" fmla="*/ 68 h 3659"/>
                <a:gd name="T80" fmla="*/ 935 w 999"/>
                <a:gd name="T81" fmla="*/ 40 h 3659"/>
                <a:gd name="T82" fmla="*/ 982 w 999"/>
                <a:gd name="T83" fmla="*/ 11 h 3659"/>
                <a:gd name="T84" fmla="*/ 957 w 999"/>
                <a:gd name="T85" fmla="*/ 193 h 3659"/>
                <a:gd name="T86" fmla="*/ 899 w 999"/>
                <a:gd name="T87" fmla="*/ 475 h 3659"/>
                <a:gd name="T88" fmla="*/ 848 w 999"/>
                <a:gd name="T89" fmla="*/ 745 h 3659"/>
                <a:gd name="T90" fmla="*/ 156 w 999"/>
                <a:gd name="T91" fmla="*/ 833 h 3659"/>
                <a:gd name="T92" fmla="*/ 173 w 999"/>
                <a:gd name="T93" fmla="*/ 965 h 3659"/>
                <a:gd name="T94" fmla="*/ 191 w 999"/>
                <a:gd name="T95" fmla="*/ 1121 h 3659"/>
                <a:gd name="T96" fmla="*/ 208 w 999"/>
                <a:gd name="T97" fmla="*/ 1278 h 3659"/>
                <a:gd name="T98" fmla="*/ 851 w 999"/>
                <a:gd name="T99" fmla="*/ 745 h 3659"/>
                <a:gd name="T100" fmla="*/ 832 w 999"/>
                <a:gd name="T101" fmla="*/ 865 h 3659"/>
                <a:gd name="T102" fmla="*/ 812 w 999"/>
                <a:gd name="T103" fmla="*/ 1021 h 3659"/>
                <a:gd name="T104" fmla="*/ 791 w 999"/>
                <a:gd name="T105" fmla="*/ 1195 h 3659"/>
                <a:gd name="T106" fmla="*/ 773 w 999"/>
                <a:gd name="T107" fmla="*/ 1367 h 3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9" h="3659">
                  <a:moveTo>
                    <a:pt x="775" y="1333"/>
                  </a:moveTo>
                  <a:lnTo>
                    <a:pt x="769" y="1428"/>
                  </a:lnTo>
                  <a:lnTo>
                    <a:pt x="760" y="1529"/>
                  </a:lnTo>
                  <a:lnTo>
                    <a:pt x="752" y="1628"/>
                  </a:lnTo>
                  <a:lnTo>
                    <a:pt x="745" y="1722"/>
                  </a:lnTo>
                  <a:lnTo>
                    <a:pt x="733" y="1923"/>
                  </a:lnTo>
                  <a:lnTo>
                    <a:pt x="724" y="2124"/>
                  </a:lnTo>
                  <a:lnTo>
                    <a:pt x="715" y="2323"/>
                  </a:lnTo>
                  <a:lnTo>
                    <a:pt x="711" y="2522"/>
                  </a:lnTo>
                  <a:lnTo>
                    <a:pt x="706" y="2718"/>
                  </a:lnTo>
                  <a:lnTo>
                    <a:pt x="703" y="2917"/>
                  </a:lnTo>
                  <a:lnTo>
                    <a:pt x="702" y="3116"/>
                  </a:lnTo>
                  <a:lnTo>
                    <a:pt x="700" y="3314"/>
                  </a:lnTo>
                  <a:lnTo>
                    <a:pt x="699" y="3394"/>
                  </a:lnTo>
                  <a:lnTo>
                    <a:pt x="694" y="3464"/>
                  </a:lnTo>
                  <a:lnTo>
                    <a:pt x="685" y="3524"/>
                  </a:lnTo>
                  <a:lnTo>
                    <a:pt x="672" y="3572"/>
                  </a:lnTo>
                  <a:lnTo>
                    <a:pt x="654" y="3611"/>
                  </a:lnTo>
                  <a:lnTo>
                    <a:pt x="632" y="3638"/>
                  </a:lnTo>
                  <a:lnTo>
                    <a:pt x="605" y="3654"/>
                  </a:lnTo>
                  <a:lnTo>
                    <a:pt x="572" y="3659"/>
                  </a:lnTo>
                  <a:lnTo>
                    <a:pt x="554" y="3659"/>
                  </a:lnTo>
                  <a:lnTo>
                    <a:pt x="535" y="3659"/>
                  </a:lnTo>
                  <a:lnTo>
                    <a:pt x="515" y="3659"/>
                  </a:lnTo>
                  <a:lnTo>
                    <a:pt x="497" y="3659"/>
                  </a:lnTo>
                  <a:lnTo>
                    <a:pt x="478" y="3659"/>
                  </a:lnTo>
                  <a:lnTo>
                    <a:pt x="458" y="3659"/>
                  </a:lnTo>
                  <a:lnTo>
                    <a:pt x="441" y="3659"/>
                  </a:lnTo>
                  <a:lnTo>
                    <a:pt x="423" y="3659"/>
                  </a:lnTo>
                  <a:lnTo>
                    <a:pt x="408" y="3658"/>
                  </a:lnTo>
                  <a:lnTo>
                    <a:pt x="391" y="3651"/>
                  </a:lnTo>
                  <a:lnTo>
                    <a:pt x="376" y="3644"/>
                  </a:lnTo>
                  <a:lnTo>
                    <a:pt x="363" y="3632"/>
                  </a:lnTo>
                  <a:lnTo>
                    <a:pt x="350" y="3617"/>
                  </a:lnTo>
                  <a:lnTo>
                    <a:pt x="339" y="3601"/>
                  </a:lnTo>
                  <a:lnTo>
                    <a:pt x="329" y="3583"/>
                  </a:lnTo>
                  <a:lnTo>
                    <a:pt x="321" y="3564"/>
                  </a:lnTo>
                  <a:lnTo>
                    <a:pt x="308" y="3518"/>
                  </a:lnTo>
                  <a:lnTo>
                    <a:pt x="300" y="3471"/>
                  </a:lnTo>
                  <a:lnTo>
                    <a:pt x="297" y="3416"/>
                  </a:lnTo>
                  <a:lnTo>
                    <a:pt x="296" y="3351"/>
                  </a:lnTo>
                  <a:lnTo>
                    <a:pt x="294" y="3151"/>
                  </a:lnTo>
                  <a:lnTo>
                    <a:pt x="293" y="2950"/>
                  </a:lnTo>
                  <a:lnTo>
                    <a:pt x="288" y="2750"/>
                  </a:lnTo>
                  <a:lnTo>
                    <a:pt x="284" y="2551"/>
                  </a:lnTo>
                  <a:lnTo>
                    <a:pt x="278" y="2349"/>
                  </a:lnTo>
                  <a:lnTo>
                    <a:pt x="269" y="2146"/>
                  </a:lnTo>
                  <a:lnTo>
                    <a:pt x="259" y="1945"/>
                  </a:lnTo>
                  <a:lnTo>
                    <a:pt x="247" y="1742"/>
                  </a:lnTo>
                  <a:lnTo>
                    <a:pt x="238" y="1639"/>
                  </a:lnTo>
                  <a:lnTo>
                    <a:pt x="229" y="1536"/>
                  </a:lnTo>
                  <a:lnTo>
                    <a:pt x="220" y="1433"/>
                  </a:lnTo>
                  <a:lnTo>
                    <a:pt x="214" y="1330"/>
                  </a:lnTo>
                  <a:lnTo>
                    <a:pt x="775" y="1333"/>
                  </a:lnTo>
                  <a:close/>
                  <a:moveTo>
                    <a:pt x="144" y="752"/>
                  </a:moveTo>
                  <a:lnTo>
                    <a:pt x="129" y="662"/>
                  </a:lnTo>
                  <a:lnTo>
                    <a:pt x="112" y="571"/>
                  </a:lnTo>
                  <a:lnTo>
                    <a:pt x="94" y="479"/>
                  </a:lnTo>
                  <a:lnTo>
                    <a:pt x="76" y="385"/>
                  </a:lnTo>
                  <a:lnTo>
                    <a:pt x="59" y="290"/>
                  </a:lnTo>
                  <a:lnTo>
                    <a:pt x="39" y="195"/>
                  </a:lnTo>
                  <a:lnTo>
                    <a:pt x="20" y="98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0" y="21"/>
                  </a:lnTo>
                  <a:lnTo>
                    <a:pt x="47" y="31"/>
                  </a:lnTo>
                  <a:lnTo>
                    <a:pt x="62" y="40"/>
                  </a:lnTo>
                  <a:lnTo>
                    <a:pt x="76" y="50"/>
                  </a:lnTo>
                  <a:lnTo>
                    <a:pt x="91" y="58"/>
                  </a:lnTo>
                  <a:lnTo>
                    <a:pt x="108" y="68"/>
                  </a:lnTo>
                  <a:lnTo>
                    <a:pt x="123" y="75"/>
                  </a:lnTo>
                  <a:lnTo>
                    <a:pt x="138" y="83"/>
                  </a:lnTo>
                  <a:lnTo>
                    <a:pt x="154" y="91"/>
                  </a:lnTo>
                  <a:lnTo>
                    <a:pt x="169" y="98"/>
                  </a:lnTo>
                  <a:lnTo>
                    <a:pt x="185" y="104"/>
                  </a:lnTo>
                  <a:lnTo>
                    <a:pt x="200" y="111"/>
                  </a:lnTo>
                  <a:lnTo>
                    <a:pt x="215" y="118"/>
                  </a:lnTo>
                  <a:lnTo>
                    <a:pt x="232" y="123"/>
                  </a:lnTo>
                  <a:lnTo>
                    <a:pt x="247" y="128"/>
                  </a:lnTo>
                  <a:lnTo>
                    <a:pt x="261" y="132"/>
                  </a:lnTo>
                  <a:lnTo>
                    <a:pt x="276" y="136"/>
                  </a:lnTo>
                  <a:lnTo>
                    <a:pt x="293" y="140"/>
                  </a:lnTo>
                  <a:lnTo>
                    <a:pt x="308" y="144"/>
                  </a:lnTo>
                  <a:lnTo>
                    <a:pt x="323" y="147"/>
                  </a:lnTo>
                  <a:lnTo>
                    <a:pt x="339" y="149"/>
                  </a:lnTo>
                  <a:lnTo>
                    <a:pt x="354" y="152"/>
                  </a:lnTo>
                  <a:lnTo>
                    <a:pt x="370" y="155"/>
                  </a:lnTo>
                  <a:lnTo>
                    <a:pt x="385" y="157"/>
                  </a:lnTo>
                  <a:lnTo>
                    <a:pt x="402" y="158"/>
                  </a:lnTo>
                  <a:lnTo>
                    <a:pt x="418" y="160"/>
                  </a:lnTo>
                  <a:lnTo>
                    <a:pt x="433" y="161"/>
                  </a:lnTo>
                  <a:lnTo>
                    <a:pt x="450" y="162"/>
                  </a:lnTo>
                  <a:lnTo>
                    <a:pt x="466" y="164"/>
                  </a:lnTo>
                  <a:lnTo>
                    <a:pt x="481" y="164"/>
                  </a:lnTo>
                  <a:lnTo>
                    <a:pt x="497" y="164"/>
                  </a:lnTo>
                  <a:lnTo>
                    <a:pt x="512" y="164"/>
                  </a:lnTo>
                  <a:lnTo>
                    <a:pt x="527" y="164"/>
                  </a:lnTo>
                  <a:lnTo>
                    <a:pt x="544" y="162"/>
                  </a:lnTo>
                  <a:lnTo>
                    <a:pt x="558" y="161"/>
                  </a:lnTo>
                  <a:lnTo>
                    <a:pt x="573" y="160"/>
                  </a:lnTo>
                  <a:lnTo>
                    <a:pt x="590" y="158"/>
                  </a:lnTo>
                  <a:lnTo>
                    <a:pt x="605" y="157"/>
                  </a:lnTo>
                  <a:lnTo>
                    <a:pt x="621" y="155"/>
                  </a:lnTo>
                  <a:lnTo>
                    <a:pt x="636" y="153"/>
                  </a:lnTo>
                  <a:lnTo>
                    <a:pt x="652" y="151"/>
                  </a:lnTo>
                  <a:lnTo>
                    <a:pt x="667" y="148"/>
                  </a:lnTo>
                  <a:lnTo>
                    <a:pt x="682" y="144"/>
                  </a:lnTo>
                  <a:lnTo>
                    <a:pt x="699" y="141"/>
                  </a:lnTo>
                  <a:lnTo>
                    <a:pt x="714" y="137"/>
                  </a:lnTo>
                  <a:lnTo>
                    <a:pt x="730" y="133"/>
                  </a:lnTo>
                  <a:lnTo>
                    <a:pt x="745" y="129"/>
                  </a:lnTo>
                  <a:lnTo>
                    <a:pt x="761" y="124"/>
                  </a:lnTo>
                  <a:lnTo>
                    <a:pt x="776" y="119"/>
                  </a:lnTo>
                  <a:lnTo>
                    <a:pt x="793" y="112"/>
                  </a:lnTo>
                  <a:lnTo>
                    <a:pt x="809" y="107"/>
                  </a:lnTo>
                  <a:lnTo>
                    <a:pt x="824" y="99"/>
                  </a:lnTo>
                  <a:lnTo>
                    <a:pt x="840" y="93"/>
                  </a:lnTo>
                  <a:lnTo>
                    <a:pt x="855" y="85"/>
                  </a:lnTo>
                  <a:lnTo>
                    <a:pt x="872" y="77"/>
                  </a:lnTo>
                  <a:lnTo>
                    <a:pt x="888" y="68"/>
                  </a:lnTo>
                  <a:lnTo>
                    <a:pt x="903" y="58"/>
                  </a:lnTo>
                  <a:lnTo>
                    <a:pt x="920" y="50"/>
                  </a:lnTo>
                  <a:lnTo>
                    <a:pt x="935" y="40"/>
                  </a:lnTo>
                  <a:lnTo>
                    <a:pt x="951" y="31"/>
                  </a:lnTo>
                  <a:lnTo>
                    <a:pt x="967" y="20"/>
                  </a:lnTo>
                  <a:lnTo>
                    <a:pt x="982" y="11"/>
                  </a:lnTo>
                  <a:lnTo>
                    <a:pt x="999" y="0"/>
                  </a:lnTo>
                  <a:lnTo>
                    <a:pt x="978" y="97"/>
                  </a:lnTo>
                  <a:lnTo>
                    <a:pt x="957" y="193"/>
                  </a:lnTo>
                  <a:lnTo>
                    <a:pt x="936" y="288"/>
                  </a:lnTo>
                  <a:lnTo>
                    <a:pt x="917" y="381"/>
                  </a:lnTo>
                  <a:lnTo>
                    <a:pt x="899" y="475"/>
                  </a:lnTo>
                  <a:lnTo>
                    <a:pt x="881" y="566"/>
                  </a:lnTo>
                  <a:lnTo>
                    <a:pt x="864" y="655"/>
                  </a:lnTo>
                  <a:lnTo>
                    <a:pt x="848" y="745"/>
                  </a:lnTo>
                  <a:lnTo>
                    <a:pt x="148" y="749"/>
                  </a:lnTo>
                  <a:lnTo>
                    <a:pt x="151" y="791"/>
                  </a:lnTo>
                  <a:lnTo>
                    <a:pt x="156" y="833"/>
                  </a:lnTo>
                  <a:lnTo>
                    <a:pt x="162" y="874"/>
                  </a:lnTo>
                  <a:lnTo>
                    <a:pt x="167" y="914"/>
                  </a:lnTo>
                  <a:lnTo>
                    <a:pt x="173" y="965"/>
                  </a:lnTo>
                  <a:lnTo>
                    <a:pt x="179" y="1017"/>
                  </a:lnTo>
                  <a:lnTo>
                    <a:pt x="185" y="1069"/>
                  </a:lnTo>
                  <a:lnTo>
                    <a:pt x="191" y="1121"/>
                  </a:lnTo>
                  <a:lnTo>
                    <a:pt x="197" y="1173"/>
                  </a:lnTo>
                  <a:lnTo>
                    <a:pt x="202" y="1226"/>
                  </a:lnTo>
                  <a:lnTo>
                    <a:pt x="208" y="1278"/>
                  </a:lnTo>
                  <a:lnTo>
                    <a:pt x="214" y="1329"/>
                  </a:lnTo>
                  <a:lnTo>
                    <a:pt x="144" y="752"/>
                  </a:lnTo>
                  <a:close/>
                  <a:moveTo>
                    <a:pt x="851" y="745"/>
                  </a:moveTo>
                  <a:lnTo>
                    <a:pt x="845" y="785"/>
                  </a:lnTo>
                  <a:lnTo>
                    <a:pt x="839" y="825"/>
                  </a:lnTo>
                  <a:lnTo>
                    <a:pt x="832" y="865"/>
                  </a:lnTo>
                  <a:lnTo>
                    <a:pt x="827" y="905"/>
                  </a:lnTo>
                  <a:lnTo>
                    <a:pt x="820" y="963"/>
                  </a:lnTo>
                  <a:lnTo>
                    <a:pt x="812" y="1021"/>
                  </a:lnTo>
                  <a:lnTo>
                    <a:pt x="805" y="1079"/>
                  </a:lnTo>
                  <a:lnTo>
                    <a:pt x="799" y="1137"/>
                  </a:lnTo>
                  <a:lnTo>
                    <a:pt x="791" y="1195"/>
                  </a:lnTo>
                  <a:lnTo>
                    <a:pt x="785" y="1253"/>
                  </a:lnTo>
                  <a:lnTo>
                    <a:pt x="779" y="1309"/>
                  </a:lnTo>
                  <a:lnTo>
                    <a:pt x="773" y="1367"/>
                  </a:lnTo>
                  <a:lnTo>
                    <a:pt x="851" y="74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6175" y="3853"/>
              <a:ext cx="35" cy="195"/>
            </a:xfrm>
            <a:custGeom>
              <a:avLst/>
              <a:gdLst>
                <a:gd name="T0" fmla="*/ 38 w 68"/>
                <a:gd name="T1" fmla="*/ 389 h 389"/>
                <a:gd name="T2" fmla="*/ 38 w 68"/>
                <a:gd name="T3" fmla="*/ 389 h 389"/>
                <a:gd name="T4" fmla="*/ 46 w 68"/>
                <a:gd name="T5" fmla="*/ 295 h 389"/>
                <a:gd name="T6" fmla="*/ 53 w 68"/>
                <a:gd name="T7" fmla="*/ 196 h 389"/>
                <a:gd name="T8" fmla="*/ 62 w 68"/>
                <a:gd name="T9" fmla="*/ 95 h 389"/>
                <a:gd name="T10" fmla="*/ 68 w 68"/>
                <a:gd name="T11" fmla="*/ 0 h 389"/>
                <a:gd name="T12" fmla="*/ 29 w 68"/>
                <a:gd name="T13" fmla="*/ 0 h 389"/>
                <a:gd name="T14" fmla="*/ 23 w 68"/>
                <a:gd name="T15" fmla="*/ 95 h 389"/>
                <a:gd name="T16" fmla="*/ 15 w 68"/>
                <a:gd name="T17" fmla="*/ 196 h 389"/>
                <a:gd name="T18" fmla="*/ 7 w 68"/>
                <a:gd name="T19" fmla="*/ 295 h 389"/>
                <a:gd name="T20" fmla="*/ 0 w 68"/>
                <a:gd name="T21" fmla="*/ 389 h 389"/>
                <a:gd name="T22" fmla="*/ 0 w 68"/>
                <a:gd name="T23" fmla="*/ 389 h 389"/>
                <a:gd name="T24" fmla="*/ 38 w 68"/>
                <a:gd name="T2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89">
                  <a:moveTo>
                    <a:pt x="38" y="389"/>
                  </a:moveTo>
                  <a:lnTo>
                    <a:pt x="38" y="389"/>
                  </a:lnTo>
                  <a:lnTo>
                    <a:pt x="46" y="295"/>
                  </a:lnTo>
                  <a:lnTo>
                    <a:pt x="53" y="196"/>
                  </a:lnTo>
                  <a:lnTo>
                    <a:pt x="62" y="95"/>
                  </a:lnTo>
                  <a:lnTo>
                    <a:pt x="68" y="0"/>
                  </a:lnTo>
                  <a:lnTo>
                    <a:pt x="29" y="0"/>
                  </a:lnTo>
                  <a:lnTo>
                    <a:pt x="23" y="95"/>
                  </a:lnTo>
                  <a:lnTo>
                    <a:pt x="15" y="196"/>
                  </a:lnTo>
                  <a:lnTo>
                    <a:pt x="7" y="295"/>
                  </a:lnTo>
                  <a:lnTo>
                    <a:pt x="0" y="389"/>
                  </a:lnTo>
                  <a:lnTo>
                    <a:pt x="38" y="3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158" y="4048"/>
              <a:ext cx="37" cy="400"/>
            </a:xfrm>
            <a:custGeom>
              <a:avLst/>
              <a:gdLst>
                <a:gd name="T0" fmla="*/ 39 w 73"/>
                <a:gd name="T1" fmla="*/ 800 h 800"/>
                <a:gd name="T2" fmla="*/ 39 w 73"/>
                <a:gd name="T3" fmla="*/ 800 h 800"/>
                <a:gd name="T4" fmla="*/ 44 w 73"/>
                <a:gd name="T5" fmla="*/ 601 h 800"/>
                <a:gd name="T6" fmla="*/ 52 w 73"/>
                <a:gd name="T7" fmla="*/ 402 h 800"/>
                <a:gd name="T8" fmla="*/ 61 w 73"/>
                <a:gd name="T9" fmla="*/ 201 h 800"/>
                <a:gd name="T10" fmla="*/ 73 w 73"/>
                <a:gd name="T11" fmla="*/ 0 h 800"/>
                <a:gd name="T12" fmla="*/ 35 w 73"/>
                <a:gd name="T13" fmla="*/ 0 h 800"/>
                <a:gd name="T14" fmla="*/ 23 w 73"/>
                <a:gd name="T15" fmla="*/ 201 h 800"/>
                <a:gd name="T16" fmla="*/ 14 w 73"/>
                <a:gd name="T17" fmla="*/ 402 h 800"/>
                <a:gd name="T18" fmla="*/ 5 w 73"/>
                <a:gd name="T19" fmla="*/ 601 h 800"/>
                <a:gd name="T20" fmla="*/ 0 w 73"/>
                <a:gd name="T21" fmla="*/ 800 h 800"/>
                <a:gd name="T22" fmla="*/ 0 w 73"/>
                <a:gd name="T23" fmla="*/ 800 h 800"/>
                <a:gd name="T24" fmla="*/ 39 w 73"/>
                <a:gd name="T25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00">
                  <a:moveTo>
                    <a:pt x="39" y="800"/>
                  </a:moveTo>
                  <a:lnTo>
                    <a:pt x="39" y="800"/>
                  </a:lnTo>
                  <a:lnTo>
                    <a:pt x="44" y="601"/>
                  </a:lnTo>
                  <a:lnTo>
                    <a:pt x="52" y="402"/>
                  </a:lnTo>
                  <a:lnTo>
                    <a:pt x="61" y="201"/>
                  </a:lnTo>
                  <a:lnTo>
                    <a:pt x="73" y="0"/>
                  </a:lnTo>
                  <a:lnTo>
                    <a:pt x="35" y="0"/>
                  </a:lnTo>
                  <a:lnTo>
                    <a:pt x="23" y="201"/>
                  </a:lnTo>
                  <a:lnTo>
                    <a:pt x="14" y="402"/>
                  </a:lnTo>
                  <a:lnTo>
                    <a:pt x="5" y="601"/>
                  </a:lnTo>
                  <a:lnTo>
                    <a:pt x="0" y="800"/>
                  </a:lnTo>
                  <a:lnTo>
                    <a:pt x="39" y="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152" y="4448"/>
              <a:ext cx="26" cy="396"/>
            </a:xfrm>
            <a:custGeom>
              <a:avLst/>
              <a:gdLst>
                <a:gd name="T0" fmla="*/ 42 w 51"/>
                <a:gd name="T1" fmla="*/ 792 h 792"/>
                <a:gd name="T2" fmla="*/ 42 w 51"/>
                <a:gd name="T3" fmla="*/ 792 h 792"/>
                <a:gd name="T4" fmla="*/ 44 w 51"/>
                <a:gd name="T5" fmla="*/ 594 h 792"/>
                <a:gd name="T6" fmla="*/ 45 w 51"/>
                <a:gd name="T7" fmla="*/ 395 h 792"/>
                <a:gd name="T8" fmla="*/ 47 w 51"/>
                <a:gd name="T9" fmla="*/ 196 h 792"/>
                <a:gd name="T10" fmla="*/ 51 w 51"/>
                <a:gd name="T11" fmla="*/ 0 h 792"/>
                <a:gd name="T12" fmla="*/ 12 w 51"/>
                <a:gd name="T13" fmla="*/ 0 h 792"/>
                <a:gd name="T14" fmla="*/ 8 w 51"/>
                <a:gd name="T15" fmla="*/ 196 h 792"/>
                <a:gd name="T16" fmla="*/ 3 w 51"/>
                <a:gd name="T17" fmla="*/ 395 h 792"/>
                <a:gd name="T18" fmla="*/ 2 w 51"/>
                <a:gd name="T19" fmla="*/ 594 h 792"/>
                <a:gd name="T20" fmla="*/ 0 w 51"/>
                <a:gd name="T21" fmla="*/ 792 h 792"/>
                <a:gd name="T22" fmla="*/ 0 w 51"/>
                <a:gd name="T23" fmla="*/ 792 h 792"/>
                <a:gd name="T24" fmla="*/ 42 w 51"/>
                <a:gd name="T25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792">
                  <a:moveTo>
                    <a:pt x="42" y="792"/>
                  </a:moveTo>
                  <a:lnTo>
                    <a:pt x="42" y="792"/>
                  </a:lnTo>
                  <a:lnTo>
                    <a:pt x="44" y="594"/>
                  </a:lnTo>
                  <a:lnTo>
                    <a:pt x="45" y="395"/>
                  </a:lnTo>
                  <a:lnTo>
                    <a:pt x="47" y="196"/>
                  </a:lnTo>
                  <a:lnTo>
                    <a:pt x="51" y="0"/>
                  </a:lnTo>
                  <a:lnTo>
                    <a:pt x="12" y="0"/>
                  </a:lnTo>
                  <a:lnTo>
                    <a:pt x="8" y="196"/>
                  </a:lnTo>
                  <a:lnTo>
                    <a:pt x="3" y="395"/>
                  </a:lnTo>
                  <a:lnTo>
                    <a:pt x="2" y="594"/>
                  </a:lnTo>
                  <a:lnTo>
                    <a:pt x="0" y="792"/>
                  </a:lnTo>
                  <a:lnTo>
                    <a:pt x="42" y="7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098" y="4844"/>
              <a:ext cx="75" cy="182"/>
            </a:xfrm>
            <a:custGeom>
              <a:avLst/>
              <a:gdLst>
                <a:gd name="T0" fmla="*/ 0 w 149"/>
                <a:gd name="T1" fmla="*/ 364 h 364"/>
                <a:gd name="T2" fmla="*/ 0 w 149"/>
                <a:gd name="T3" fmla="*/ 364 h 364"/>
                <a:gd name="T4" fmla="*/ 40 w 149"/>
                <a:gd name="T5" fmla="*/ 356 h 364"/>
                <a:gd name="T6" fmla="*/ 73 w 149"/>
                <a:gd name="T7" fmla="*/ 336 h 364"/>
                <a:gd name="T8" fmla="*/ 100 w 149"/>
                <a:gd name="T9" fmla="*/ 305 h 364"/>
                <a:gd name="T10" fmla="*/ 119 w 149"/>
                <a:gd name="T11" fmla="*/ 264 h 364"/>
                <a:gd name="T12" fmla="*/ 133 w 149"/>
                <a:gd name="T13" fmla="*/ 212 h 364"/>
                <a:gd name="T14" fmla="*/ 142 w 149"/>
                <a:gd name="T15" fmla="*/ 152 h 364"/>
                <a:gd name="T16" fmla="*/ 146 w 149"/>
                <a:gd name="T17" fmla="*/ 80 h 364"/>
                <a:gd name="T18" fmla="*/ 149 w 149"/>
                <a:gd name="T19" fmla="*/ 0 h 364"/>
                <a:gd name="T20" fmla="*/ 107 w 149"/>
                <a:gd name="T21" fmla="*/ 0 h 364"/>
                <a:gd name="T22" fmla="*/ 107 w 149"/>
                <a:gd name="T23" fmla="*/ 80 h 364"/>
                <a:gd name="T24" fmla="*/ 103 w 149"/>
                <a:gd name="T25" fmla="*/ 149 h 364"/>
                <a:gd name="T26" fmla="*/ 94 w 149"/>
                <a:gd name="T27" fmla="*/ 207 h 364"/>
                <a:gd name="T28" fmla="*/ 80 w 149"/>
                <a:gd name="T29" fmla="*/ 253 h 364"/>
                <a:gd name="T30" fmla="*/ 64 w 149"/>
                <a:gd name="T31" fmla="*/ 289 h 364"/>
                <a:gd name="T32" fmla="*/ 46 w 149"/>
                <a:gd name="T33" fmla="*/ 312 h 364"/>
                <a:gd name="T34" fmla="*/ 25 w 149"/>
                <a:gd name="T35" fmla="*/ 324 h 364"/>
                <a:gd name="T36" fmla="*/ 0 w 149"/>
                <a:gd name="T37" fmla="*/ 327 h 364"/>
                <a:gd name="T38" fmla="*/ 0 w 149"/>
                <a:gd name="T39" fmla="*/ 327 h 364"/>
                <a:gd name="T40" fmla="*/ 0 w 149"/>
                <a:gd name="T41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64">
                  <a:moveTo>
                    <a:pt x="0" y="364"/>
                  </a:moveTo>
                  <a:lnTo>
                    <a:pt x="0" y="364"/>
                  </a:lnTo>
                  <a:lnTo>
                    <a:pt x="40" y="356"/>
                  </a:lnTo>
                  <a:lnTo>
                    <a:pt x="73" y="336"/>
                  </a:lnTo>
                  <a:lnTo>
                    <a:pt x="100" y="305"/>
                  </a:lnTo>
                  <a:lnTo>
                    <a:pt x="119" y="264"/>
                  </a:lnTo>
                  <a:lnTo>
                    <a:pt x="133" y="212"/>
                  </a:lnTo>
                  <a:lnTo>
                    <a:pt x="142" y="152"/>
                  </a:lnTo>
                  <a:lnTo>
                    <a:pt x="146" y="80"/>
                  </a:lnTo>
                  <a:lnTo>
                    <a:pt x="149" y="0"/>
                  </a:lnTo>
                  <a:lnTo>
                    <a:pt x="107" y="0"/>
                  </a:lnTo>
                  <a:lnTo>
                    <a:pt x="107" y="80"/>
                  </a:lnTo>
                  <a:lnTo>
                    <a:pt x="103" y="149"/>
                  </a:lnTo>
                  <a:lnTo>
                    <a:pt x="94" y="207"/>
                  </a:lnTo>
                  <a:lnTo>
                    <a:pt x="80" y="253"/>
                  </a:lnTo>
                  <a:lnTo>
                    <a:pt x="64" y="289"/>
                  </a:lnTo>
                  <a:lnTo>
                    <a:pt x="46" y="312"/>
                  </a:lnTo>
                  <a:lnTo>
                    <a:pt x="25" y="324"/>
                  </a:lnTo>
                  <a:lnTo>
                    <a:pt x="0" y="327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024" y="5007"/>
              <a:ext cx="74" cy="19"/>
            </a:xfrm>
            <a:custGeom>
              <a:avLst/>
              <a:gdLst>
                <a:gd name="T0" fmla="*/ 0 w 149"/>
                <a:gd name="T1" fmla="*/ 37 h 37"/>
                <a:gd name="T2" fmla="*/ 0 w 149"/>
                <a:gd name="T3" fmla="*/ 37 h 37"/>
                <a:gd name="T4" fmla="*/ 18 w 149"/>
                <a:gd name="T5" fmla="*/ 37 h 37"/>
                <a:gd name="T6" fmla="*/ 35 w 149"/>
                <a:gd name="T7" fmla="*/ 37 h 37"/>
                <a:gd name="T8" fmla="*/ 55 w 149"/>
                <a:gd name="T9" fmla="*/ 37 h 37"/>
                <a:gd name="T10" fmla="*/ 74 w 149"/>
                <a:gd name="T11" fmla="*/ 37 h 37"/>
                <a:gd name="T12" fmla="*/ 92 w 149"/>
                <a:gd name="T13" fmla="*/ 37 h 37"/>
                <a:gd name="T14" fmla="*/ 112 w 149"/>
                <a:gd name="T15" fmla="*/ 37 h 37"/>
                <a:gd name="T16" fmla="*/ 131 w 149"/>
                <a:gd name="T17" fmla="*/ 37 h 37"/>
                <a:gd name="T18" fmla="*/ 149 w 149"/>
                <a:gd name="T19" fmla="*/ 37 h 37"/>
                <a:gd name="T20" fmla="*/ 149 w 149"/>
                <a:gd name="T21" fmla="*/ 0 h 37"/>
                <a:gd name="T22" fmla="*/ 131 w 149"/>
                <a:gd name="T23" fmla="*/ 0 h 37"/>
                <a:gd name="T24" fmla="*/ 112 w 149"/>
                <a:gd name="T25" fmla="*/ 0 h 37"/>
                <a:gd name="T26" fmla="*/ 92 w 149"/>
                <a:gd name="T27" fmla="*/ 0 h 37"/>
                <a:gd name="T28" fmla="*/ 74 w 149"/>
                <a:gd name="T29" fmla="*/ 0 h 37"/>
                <a:gd name="T30" fmla="*/ 55 w 149"/>
                <a:gd name="T31" fmla="*/ 0 h 37"/>
                <a:gd name="T32" fmla="*/ 35 w 149"/>
                <a:gd name="T33" fmla="*/ 0 h 37"/>
                <a:gd name="T34" fmla="*/ 18 w 149"/>
                <a:gd name="T35" fmla="*/ 0 h 37"/>
                <a:gd name="T36" fmla="*/ 0 w 149"/>
                <a:gd name="T37" fmla="*/ 0 h 37"/>
                <a:gd name="T38" fmla="*/ 0 w 149"/>
                <a:gd name="T39" fmla="*/ 0 h 37"/>
                <a:gd name="T40" fmla="*/ 0 w 14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7">
                  <a:moveTo>
                    <a:pt x="0" y="37"/>
                  </a:moveTo>
                  <a:lnTo>
                    <a:pt x="0" y="37"/>
                  </a:lnTo>
                  <a:lnTo>
                    <a:pt x="18" y="37"/>
                  </a:lnTo>
                  <a:lnTo>
                    <a:pt x="35" y="37"/>
                  </a:lnTo>
                  <a:lnTo>
                    <a:pt x="55" y="37"/>
                  </a:lnTo>
                  <a:lnTo>
                    <a:pt x="74" y="37"/>
                  </a:lnTo>
                  <a:lnTo>
                    <a:pt x="92" y="37"/>
                  </a:lnTo>
                  <a:lnTo>
                    <a:pt x="112" y="37"/>
                  </a:lnTo>
                  <a:lnTo>
                    <a:pt x="131" y="37"/>
                  </a:lnTo>
                  <a:lnTo>
                    <a:pt x="149" y="37"/>
                  </a:lnTo>
                  <a:lnTo>
                    <a:pt x="149" y="0"/>
                  </a:lnTo>
                  <a:lnTo>
                    <a:pt x="131" y="0"/>
                  </a:lnTo>
                  <a:lnTo>
                    <a:pt x="112" y="0"/>
                  </a:lnTo>
                  <a:lnTo>
                    <a:pt x="92" y="0"/>
                  </a:lnTo>
                  <a:lnTo>
                    <a:pt x="74" y="0"/>
                  </a:lnTo>
                  <a:lnTo>
                    <a:pt x="55" y="0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963" y="4967"/>
              <a:ext cx="61" cy="59"/>
            </a:xfrm>
            <a:custGeom>
              <a:avLst/>
              <a:gdLst>
                <a:gd name="T0" fmla="*/ 0 w 121"/>
                <a:gd name="T1" fmla="*/ 11 h 119"/>
                <a:gd name="T2" fmla="*/ 0 w 121"/>
                <a:gd name="T3" fmla="*/ 11 h 119"/>
                <a:gd name="T4" fmla="*/ 9 w 121"/>
                <a:gd name="T5" fmla="*/ 31 h 119"/>
                <a:gd name="T6" fmla="*/ 19 w 121"/>
                <a:gd name="T7" fmla="*/ 50 h 119"/>
                <a:gd name="T8" fmla="*/ 31 w 121"/>
                <a:gd name="T9" fmla="*/ 67 h 119"/>
                <a:gd name="T10" fmla="*/ 46 w 121"/>
                <a:gd name="T11" fmla="*/ 85 h 119"/>
                <a:gd name="T12" fmla="*/ 62 w 121"/>
                <a:gd name="T13" fmla="*/ 98 h 119"/>
                <a:gd name="T14" fmla="*/ 80 w 121"/>
                <a:gd name="T15" fmla="*/ 108 h 119"/>
                <a:gd name="T16" fmla="*/ 101 w 121"/>
                <a:gd name="T17" fmla="*/ 116 h 119"/>
                <a:gd name="T18" fmla="*/ 121 w 121"/>
                <a:gd name="T19" fmla="*/ 119 h 119"/>
                <a:gd name="T20" fmla="*/ 121 w 121"/>
                <a:gd name="T21" fmla="*/ 82 h 119"/>
                <a:gd name="T22" fmla="*/ 110 w 121"/>
                <a:gd name="T23" fmla="*/ 82 h 119"/>
                <a:gd name="T24" fmla="*/ 98 w 121"/>
                <a:gd name="T25" fmla="*/ 77 h 119"/>
                <a:gd name="T26" fmla="*/ 86 w 121"/>
                <a:gd name="T27" fmla="*/ 71 h 119"/>
                <a:gd name="T28" fmla="*/ 76 w 121"/>
                <a:gd name="T29" fmla="*/ 61 h 119"/>
                <a:gd name="T30" fmla="*/ 64 w 121"/>
                <a:gd name="T31" fmla="*/ 49 h 119"/>
                <a:gd name="T32" fmla="*/ 55 w 121"/>
                <a:gd name="T33" fmla="*/ 34 h 119"/>
                <a:gd name="T34" fmla="*/ 45 w 121"/>
                <a:gd name="T35" fmla="*/ 17 h 119"/>
                <a:gd name="T36" fmla="*/ 39 w 121"/>
                <a:gd name="T37" fmla="*/ 0 h 119"/>
                <a:gd name="T38" fmla="*/ 39 w 121"/>
                <a:gd name="T39" fmla="*/ 0 h 119"/>
                <a:gd name="T40" fmla="*/ 0 w 121"/>
                <a:gd name="T41" fmla="*/ 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19">
                  <a:moveTo>
                    <a:pt x="0" y="11"/>
                  </a:moveTo>
                  <a:lnTo>
                    <a:pt x="0" y="11"/>
                  </a:lnTo>
                  <a:lnTo>
                    <a:pt x="9" y="31"/>
                  </a:lnTo>
                  <a:lnTo>
                    <a:pt x="19" y="50"/>
                  </a:lnTo>
                  <a:lnTo>
                    <a:pt x="31" y="67"/>
                  </a:lnTo>
                  <a:lnTo>
                    <a:pt x="46" y="85"/>
                  </a:lnTo>
                  <a:lnTo>
                    <a:pt x="62" y="98"/>
                  </a:lnTo>
                  <a:lnTo>
                    <a:pt x="80" y="108"/>
                  </a:lnTo>
                  <a:lnTo>
                    <a:pt x="101" y="116"/>
                  </a:lnTo>
                  <a:lnTo>
                    <a:pt x="121" y="119"/>
                  </a:lnTo>
                  <a:lnTo>
                    <a:pt x="121" y="82"/>
                  </a:lnTo>
                  <a:lnTo>
                    <a:pt x="110" y="82"/>
                  </a:lnTo>
                  <a:lnTo>
                    <a:pt x="98" y="77"/>
                  </a:lnTo>
                  <a:lnTo>
                    <a:pt x="86" y="71"/>
                  </a:lnTo>
                  <a:lnTo>
                    <a:pt x="76" y="61"/>
                  </a:lnTo>
                  <a:lnTo>
                    <a:pt x="64" y="49"/>
                  </a:lnTo>
                  <a:lnTo>
                    <a:pt x="55" y="34"/>
                  </a:lnTo>
                  <a:lnTo>
                    <a:pt x="45" y="17"/>
                  </a:lnTo>
                  <a:lnTo>
                    <a:pt x="3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950" y="4862"/>
              <a:ext cx="33" cy="110"/>
            </a:xfrm>
            <a:custGeom>
              <a:avLst/>
              <a:gdLst>
                <a:gd name="T0" fmla="*/ 0 w 66"/>
                <a:gd name="T1" fmla="*/ 0 h 219"/>
                <a:gd name="T2" fmla="*/ 0 w 66"/>
                <a:gd name="T3" fmla="*/ 0 h 219"/>
                <a:gd name="T4" fmla="*/ 3 w 66"/>
                <a:gd name="T5" fmla="*/ 65 h 219"/>
                <a:gd name="T6" fmla="*/ 6 w 66"/>
                <a:gd name="T7" fmla="*/ 121 h 219"/>
                <a:gd name="T8" fmla="*/ 13 w 66"/>
                <a:gd name="T9" fmla="*/ 170 h 219"/>
                <a:gd name="T10" fmla="*/ 27 w 66"/>
                <a:gd name="T11" fmla="*/ 219 h 219"/>
                <a:gd name="T12" fmla="*/ 66 w 66"/>
                <a:gd name="T13" fmla="*/ 208 h 219"/>
                <a:gd name="T14" fmla="*/ 52 w 66"/>
                <a:gd name="T15" fmla="*/ 165 h 219"/>
                <a:gd name="T16" fmla="*/ 45 w 66"/>
                <a:gd name="T17" fmla="*/ 119 h 219"/>
                <a:gd name="T18" fmla="*/ 42 w 66"/>
                <a:gd name="T19" fmla="*/ 65 h 219"/>
                <a:gd name="T20" fmla="*/ 42 w 66"/>
                <a:gd name="T21" fmla="*/ 0 h 219"/>
                <a:gd name="T22" fmla="*/ 42 w 66"/>
                <a:gd name="T23" fmla="*/ 0 h 219"/>
                <a:gd name="T24" fmla="*/ 0 w 66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219">
                  <a:moveTo>
                    <a:pt x="0" y="0"/>
                  </a:moveTo>
                  <a:lnTo>
                    <a:pt x="0" y="0"/>
                  </a:lnTo>
                  <a:lnTo>
                    <a:pt x="3" y="65"/>
                  </a:lnTo>
                  <a:lnTo>
                    <a:pt x="6" y="121"/>
                  </a:lnTo>
                  <a:lnTo>
                    <a:pt x="13" y="170"/>
                  </a:lnTo>
                  <a:lnTo>
                    <a:pt x="27" y="219"/>
                  </a:lnTo>
                  <a:lnTo>
                    <a:pt x="66" y="208"/>
                  </a:lnTo>
                  <a:lnTo>
                    <a:pt x="52" y="165"/>
                  </a:lnTo>
                  <a:lnTo>
                    <a:pt x="45" y="119"/>
                  </a:lnTo>
                  <a:lnTo>
                    <a:pt x="42" y="65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945" y="4462"/>
              <a:ext cx="26" cy="400"/>
            </a:xfrm>
            <a:custGeom>
              <a:avLst/>
              <a:gdLst>
                <a:gd name="T0" fmla="*/ 0 w 53"/>
                <a:gd name="T1" fmla="*/ 0 h 800"/>
                <a:gd name="T2" fmla="*/ 0 w 53"/>
                <a:gd name="T3" fmla="*/ 0 h 800"/>
                <a:gd name="T4" fmla="*/ 5 w 53"/>
                <a:gd name="T5" fmla="*/ 199 h 800"/>
                <a:gd name="T6" fmla="*/ 8 w 53"/>
                <a:gd name="T7" fmla="*/ 399 h 800"/>
                <a:gd name="T8" fmla="*/ 9 w 53"/>
                <a:gd name="T9" fmla="*/ 600 h 800"/>
                <a:gd name="T10" fmla="*/ 11 w 53"/>
                <a:gd name="T11" fmla="*/ 800 h 800"/>
                <a:gd name="T12" fmla="*/ 53 w 53"/>
                <a:gd name="T13" fmla="*/ 800 h 800"/>
                <a:gd name="T14" fmla="*/ 51 w 53"/>
                <a:gd name="T15" fmla="*/ 600 h 800"/>
                <a:gd name="T16" fmla="*/ 50 w 53"/>
                <a:gd name="T17" fmla="*/ 399 h 800"/>
                <a:gd name="T18" fmla="*/ 44 w 53"/>
                <a:gd name="T19" fmla="*/ 199 h 800"/>
                <a:gd name="T20" fmla="*/ 39 w 53"/>
                <a:gd name="T21" fmla="*/ 0 h 800"/>
                <a:gd name="T22" fmla="*/ 39 w 53"/>
                <a:gd name="T23" fmla="*/ 0 h 800"/>
                <a:gd name="T24" fmla="*/ 0 w 53"/>
                <a:gd name="T25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800">
                  <a:moveTo>
                    <a:pt x="0" y="0"/>
                  </a:moveTo>
                  <a:lnTo>
                    <a:pt x="0" y="0"/>
                  </a:lnTo>
                  <a:lnTo>
                    <a:pt x="5" y="199"/>
                  </a:lnTo>
                  <a:lnTo>
                    <a:pt x="8" y="399"/>
                  </a:lnTo>
                  <a:lnTo>
                    <a:pt x="9" y="600"/>
                  </a:lnTo>
                  <a:lnTo>
                    <a:pt x="11" y="800"/>
                  </a:lnTo>
                  <a:lnTo>
                    <a:pt x="53" y="800"/>
                  </a:lnTo>
                  <a:lnTo>
                    <a:pt x="51" y="600"/>
                  </a:lnTo>
                  <a:lnTo>
                    <a:pt x="50" y="399"/>
                  </a:lnTo>
                  <a:lnTo>
                    <a:pt x="44" y="199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926" y="4049"/>
              <a:ext cx="38" cy="413"/>
            </a:xfrm>
            <a:custGeom>
              <a:avLst/>
              <a:gdLst>
                <a:gd name="T0" fmla="*/ 0 w 76"/>
                <a:gd name="T1" fmla="*/ 18 h 827"/>
                <a:gd name="T2" fmla="*/ 0 w 76"/>
                <a:gd name="T3" fmla="*/ 18 h 827"/>
                <a:gd name="T4" fmla="*/ 12 w 76"/>
                <a:gd name="T5" fmla="*/ 221 h 827"/>
                <a:gd name="T6" fmla="*/ 23 w 76"/>
                <a:gd name="T7" fmla="*/ 422 h 827"/>
                <a:gd name="T8" fmla="*/ 32 w 76"/>
                <a:gd name="T9" fmla="*/ 625 h 827"/>
                <a:gd name="T10" fmla="*/ 37 w 76"/>
                <a:gd name="T11" fmla="*/ 827 h 827"/>
                <a:gd name="T12" fmla="*/ 76 w 76"/>
                <a:gd name="T13" fmla="*/ 827 h 827"/>
                <a:gd name="T14" fmla="*/ 70 w 76"/>
                <a:gd name="T15" fmla="*/ 625 h 827"/>
                <a:gd name="T16" fmla="*/ 61 w 76"/>
                <a:gd name="T17" fmla="*/ 422 h 827"/>
                <a:gd name="T18" fmla="*/ 51 w 76"/>
                <a:gd name="T19" fmla="*/ 221 h 827"/>
                <a:gd name="T20" fmla="*/ 39 w 76"/>
                <a:gd name="T21" fmla="*/ 18 h 827"/>
                <a:gd name="T22" fmla="*/ 39 w 76"/>
                <a:gd name="T23" fmla="*/ 18 h 827"/>
                <a:gd name="T24" fmla="*/ 39 w 76"/>
                <a:gd name="T25" fmla="*/ 18 h 827"/>
                <a:gd name="T26" fmla="*/ 33 w 76"/>
                <a:gd name="T27" fmla="*/ 4 h 827"/>
                <a:gd name="T28" fmla="*/ 20 w 76"/>
                <a:gd name="T29" fmla="*/ 0 h 827"/>
                <a:gd name="T30" fmla="*/ 6 w 76"/>
                <a:gd name="T31" fmla="*/ 4 h 827"/>
                <a:gd name="T32" fmla="*/ 0 w 76"/>
                <a:gd name="T33" fmla="*/ 18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27">
                  <a:moveTo>
                    <a:pt x="0" y="18"/>
                  </a:moveTo>
                  <a:lnTo>
                    <a:pt x="0" y="18"/>
                  </a:lnTo>
                  <a:lnTo>
                    <a:pt x="12" y="221"/>
                  </a:lnTo>
                  <a:lnTo>
                    <a:pt x="23" y="422"/>
                  </a:lnTo>
                  <a:lnTo>
                    <a:pt x="32" y="625"/>
                  </a:lnTo>
                  <a:lnTo>
                    <a:pt x="37" y="827"/>
                  </a:lnTo>
                  <a:lnTo>
                    <a:pt x="76" y="827"/>
                  </a:lnTo>
                  <a:lnTo>
                    <a:pt x="70" y="625"/>
                  </a:lnTo>
                  <a:lnTo>
                    <a:pt x="61" y="422"/>
                  </a:lnTo>
                  <a:lnTo>
                    <a:pt x="51" y="221"/>
                  </a:lnTo>
                  <a:lnTo>
                    <a:pt x="39" y="18"/>
                  </a:lnTo>
                  <a:lnTo>
                    <a:pt x="33" y="4"/>
                  </a:lnTo>
                  <a:lnTo>
                    <a:pt x="20" y="0"/>
                  </a:lnTo>
                  <a:lnTo>
                    <a:pt x="6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5910" y="3843"/>
              <a:ext cx="35" cy="215"/>
            </a:xfrm>
            <a:custGeom>
              <a:avLst/>
              <a:gdLst>
                <a:gd name="T0" fmla="*/ 20 w 72"/>
                <a:gd name="T1" fmla="*/ 0 h 430"/>
                <a:gd name="T2" fmla="*/ 0 w 72"/>
                <a:gd name="T3" fmla="*/ 18 h 430"/>
                <a:gd name="T4" fmla="*/ 6 w 72"/>
                <a:gd name="T5" fmla="*/ 121 h 430"/>
                <a:gd name="T6" fmla="*/ 15 w 72"/>
                <a:gd name="T7" fmla="*/ 225 h 430"/>
                <a:gd name="T8" fmla="*/ 24 w 72"/>
                <a:gd name="T9" fmla="*/ 328 h 430"/>
                <a:gd name="T10" fmla="*/ 33 w 72"/>
                <a:gd name="T11" fmla="*/ 430 h 430"/>
                <a:gd name="T12" fmla="*/ 72 w 72"/>
                <a:gd name="T13" fmla="*/ 430 h 430"/>
                <a:gd name="T14" fmla="*/ 63 w 72"/>
                <a:gd name="T15" fmla="*/ 325 h 430"/>
                <a:gd name="T16" fmla="*/ 54 w 72"/>
                <a:gd name="T17" fmla="*/ 223 h 430"/>
                <a:gd name="T18" fmla="*/ 45 w 72"/>
                <a:gd name="T19" fmla="*/ 121 h 430"/>
                <a:gd name="T20" fmla="*/ 39 w 72"/>
                <a:gd name="T21" fmla="*/ 18 h 430"/>
                <a:gd name="T22" fmla="*/ 20 w 72"/>
                <a:gd name="T23" fmla="*/ 37 h 430"/>
                <a:gd name="T24" fmla="*/ 39 w 72"/>
                <a:gd name="T25" fmla="*/ 18 h 430"/>
                <a:gd name="T26" fmla="*/ 33 w 72"/>
                <a:gd name="T27" fmla="*/ 5 h 430"/>
                <a:gd name="T28" fmla="*/ 20 w 72"/>
                <a:gd name="T29" fmla="*/ 1 h 430"/>
                <a:gd name="T30" fmla="*/ 6 w 72"/>
                <a:gd name="T31" fmla="*/ 5 h 430"/>
                <a:gd name="T32" fmla="*/ 0 w 72"/>
                <a:gd name="T33" fmla="*/ 18 h 430"/>
                <a:gd name="T34" fmla="*/ 20 w 72"/>
                <a:gd name="T35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430">
                  <a:moveTo>
                    <a:pt x="20" y="0"/>
                  </a:moveTo>
                  <a:lnTo>
                    <a:pt x="0" y="18"/>
                  </a:lnTo>
                  <a:lnTo>
                    <a:pt x="6" y="121"/>
                  </a:lnTo>
                  <a:lnTo>
                    <a:pt x="15" y="225"/>
                  </a:lnTo>
                  <a:lnTo>
                    <a:pt x="24" y="328"/>
                  </a:lnTo>
                  <a:lnTo>
                    <a:pt x="33" y="430"/>
                  </a:lnTo>
                  <a:lnTo>
                    <a:pt x="72" y="430"/>
                  </a:lnTo>
                  <a:lnTo>
                    <a:pt x="63" y="325"/>
                  </a:lnTo>
                  <a:lnTo>
                    <a:pt x="54" y="223"/>
                  </a:lnTo>
                  <a:lnTo>
                    <a:pt x="45" y="121"/>
                  </a:lnTo>
                  <a:lnTo>
                    <a:pt x="39" y="18"/>
                  </a:lnTo>
                  <a:lnTo>
                    <a:pt x="20" y="37"/>
                  </a:lnTo>
                  <a:lnTo>
                    <a:pt x="39" y="18"/>
                  </a:lnTo>
                  <a:lnTo>
                    <a:pt x="33" y="5"/>
                  </a:lnTo>
                  <a:lnTo>
                    <a:pt x="20" y="1"/>
                  </a:lnTo>
                  <a:lnTo>
                    <a:pt x="6" y="5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5919" y="3843"/>
              <a:ext cx="291" cy="20"/>
            </a:xfrm>
            <a:custGeom>
              <a:avLst/>
              <a:gdLst>
                <a:gd name="T0" fmla="*/ 580 w 582"/>
                <a:gd name="T1" fmla="*/ 21 h 39"/>
                <a:gd name="T2" fmla="*/ 561 w 582"/>
                <a:gd name="T3" fmla="*/ 2 h 39"/>
                <a:gd name="T4" fmla="*/ 0 w 582"/>
                <a:gd name="T5" fmla="*/ 0 h 39"/>
                <a:gd name="T6" fmla="*/ 0 w 582"/>
                <a:gd name="T7" fmla="*/ 37 h 39"/>
                <a:gd name="T8" fmla="*/ 561 w 582"/>
                <a:gd name="T9" fmla="*/ 39 h 39"/>
                <a:gd name="T10" fmla="*/ 541 w 582"/>
                <a:gd name="T11" fmla="*/ 21 h 39"/>
                <a:gd name="T12" fmla="*/ 561 w 582"/>
                <a:gd name="T13" fmla="*/ 39 h 39"/>
                <a:gd name="T14" fmla="*/ 576 w 582"/>
                <a:gd name="T15" fmla="*/ 34 h 39"/>
                <a:gd name="T16" fmla="*/ 582 w 582"/>
                <a:gd name="T17" fmla="*/ 21 h 39"/>
                <a:gd name="T18" fmla="*/ 576 w 582"/>
                <a:gd name="T19" fmla="*/ 8 h 39"/>
                <a:gd name="T20" fmla="*/ 561 w 582"/>
                <a:gd name="T21" fmla="*/ 2 h 39"/>
                <a:gd name="T22" fmla="*/ 580 w 582"/>
                <a:gd name="T2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2" h="39">
                  <a:moveTo>
                    <a:pt x="580" y="21"/>
                  </a:moveTo>
                  <a:lnTo>
                    <a:pt x="561" y="2"/>
                  </a:lnTo>
                  <a:lnTo>
                    <a:pt x="0" y="0"/>
                  </a:lnTo>
                  <a:lnTo>
                    <a:pt x="0" y="37"/>
                  </a:lnTo>
                  <a:lnTo>
                    <a:pt x="561" y="39"/>
                  </a:lnTo>
                  <a:lnTo>
                    <a:pt x="541" y="21"/>
                  </a:lnTo>
                  <a:lnTo>
                    <a:pt x="561" y="39"/>
                  </a:lnTo>
                  <a:lnTo>
                    <a:pt x="576" y="34"/>
                  </a:lnTo>
                  <a:lnTo>
                    <a:pt x="582" y="21"/>
                  </a:lnTo>
                  <a:lnTo>
                    <a:pt x="576" y="8"/>
                  </a:lnTo>
                  <a:lnTo>
                    <a:pt x="561" y="2"/>
                  </a:lnTo>
                  <a:lnTo>
                    <a:pt x="58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5803" y="3179"/>
              <a:ext cx="91" cy="384"/>
            </a:xfrm>
            <a:custGeom>
              <a:avLst/>
              <a:gdLst>
                <a:gd name="T0" fmla="*/ 31 w 182"/>
                <a:gd name="T1" fmla="*/ 4 h 770"/>
                <a:gd name="T2" fmla="*/ 0 w 182"/>
                <a:gd name="T3" fmla="*/ 20 h 770"/>
                <a:gd name="T4" fmla="*/ 19 w 182"/>
                <a:gd name="T5" fmla="*/ 117 h 770"/>
                <a:gd name="T6" fmla="*/ 39 w 182"/>
                <a:gd name="T7" fmla="*/ 215 h 770"/>
                <a:gd name="T8" fmla="*/ 58 w 182"/>
                <a:gd name="T9" fmla="*/ 310 h 770"/>
                <a:gd name="T10" fmla="*/ 76 w 182"/>
                <a:gd name="T11" fmla="*/ 405 h 770"/>
                <a:gd name="T12" fmla="*/ 94 w 182"/>
                <a:gd name="T13" fmla="*/ 498 h 770"/>
                <a:gd name="T14" fmla="*/ 112 w 182"/>
                <a:gd name="T15" fmla="*/ 591 h 770"/>
                <a:gd name="T16" fmla="*/ 128 w 182"/>
                <a:gd name="T17" fmla="*/ 682 h 770"/>
                <a:gd name="T18" fmla="*/ 143 w 182"/>
                <a:gd name="T19" fmla="*/ 770 h 770"/>
                <a:gd name="T20" fmla="*/ 182 w 182"/>
                <a:gd name="T21" fmla="*/ 767 h 770"/>
                <a:gd name="T22" fmla="*/ 167 w 182"/>
                <a:gd name="T23" fmla="*/ 676 h 770"/>
                <a:gd name="T24" fmla="*/ 151 w 182"/>
                <a:gd name="T25" fmla="*/ 585 h 770"/>
                <a:gd name="T26" fmla="*/ 133 w 182"/>
                <a:gd name="T27" fmla="*/ 493 h 770"/>
                <a:gd name="T28" fmla="*/ 115 w 182"/>
                <a:gd name="T29" fmla="*/ 400 h 770"/>
                <a:gd name="T30" fmla="*/ 97 w 182"/>
                <a:gd name="T31" fmla="*/ 305 h 770"/>
                <a:gd name="T32" fmla="*/ 78 w 182"/>
                <a:gd name="T33" fmla="*/ 210 h 770"/>
                <a:gd name="T34" fmla="*/ 58 w 182"/>
                <a:gd name="T35" fmla="*/ 112 h 770"/>
                <a:gd name="T36" fmla="*/ 39 w 182"/>
                <a:gd name="T37" fmla="*/ 15 h 770"/>
                <a:gd name="T38" fmla="*/ 7 w 182"/>
                <a:gd name="T39" fmla="*/ 30 h 770"/>
                <a:gd name="T40" fmla="*/ 39 w 182"/>
                <a:gd name="T41" fmla="*/ 15 h 770"/>
                <a:gd name="T42" fmla="*/ 31 w 182"/>
                <a:gd name="T43" fmla="*/ 3 h 770"/>
                <a:gd name="T44" fmla="*/ 18 w 182"/>
                <a:gd name="T45" fmla="*/ 0 h 770"/>
                <a:gd name="T46" fmla="*/ 4 w 182"/>
                <a:gd name="T47" fmla="*/ 7 h 770"/>
                <a:gd name="T48" fmla="*/ 0 w 182"/>
                <a:gd name="T49" fmla="*/ 20 h 770"/>
                <a:gd name="T50" fmla="*/ 31 w 182"/>
                <a:gd name="T51" fmla="*/ 4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2" h="770">
                  <a:moveTo>
                    <a:pt x="31" y="4"/>
                  </a:moveTo>
                  <a:lnTo>
                    <a:pt x="0" y="20"/>
                  </a:lnTo>
                  <a:lnTo>
                    <a:pt x="19" y="117"/>
                  </a:lnTo>
                  <a:lnTo>
                    <a:pt x="39" y="215"/>
                  </a:lnTo>
                  <a:lnTo>
                    <a:pt x="58" y="310"/>
                  </a:lnTo>
                  <a:lnTo>
                    <a:pt x="76" y="405"/>
                  </a:lnTo>
                  <a:lnTo>
                    <a:pt x="94" y="498"/>
                  </a:lnTo>
                  <a:lnTo>
                    <a:pt x="112" y="591"/>
                  </a:lnTo>
                  <a:lnTo>
                    <a:pt x="128" y="682"/>
                  </a:lnTo>
                  <a:lnTo>
                    <a:pt x="143" y="770"/>
                  </a:lnTo>
                  <a:lnTo>
                    <a:pt x="182" y="767"/>
                  </a:lnTo>
                  <a:lnTo>
                    <a:pt x="167" y="676"/>
                  </a:lnTo>
                  <a:lnTo>
                    <a:pt x="151" y="585"/>
                  </a:lnTo>
                  <a:lnTo>
                    <a:pt x="133" y="493"/>
                  </a:lnTo>
                  <a:lnTo>
                    <a:pt x="115" y="400"/>
                  </a:lnTo>
                  <a:lnTo>
                    <a:pt x="97" y="305"/>
                  </a:lnTo>
                  <a:lnTo>
                    <a:pt x="78" y="210"/>
                  </a:lnTo>
                  <a:lnTo>
                    <a:pt x="58" y="112"/>
                  </a:lnTo>
                  <a:lnTo>
                    <a:pt x="39" y="15"/>
                  </a:lnTo>
                  <a:lnTo>
                    <a:pt x="7" y="30"/>
                  </a:lnTo>
                  <a:lnTo>
                    <a:pt x="39" y="15"/>
                  </a:lnTo>
                  <a:lnTo>
                    <a:pt x="31" y="3"/>
                  </a:lnTo>
                  <a:lnTo>
                    <a:pt x="18" y="0"/>
                  </a:lnTo>
                  <a:lnTo>
                    <a:pt x="4" y="7"/>
                  </a:lnTo>
                  <a:lnTo>
                    <a:pt x="0" y="2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5807" y="3181"/>
              <a:ext cx="132" cy="79"/>
            </a:xfrm>
            <a:custGeom>
              <a:avLst/>
              <a:gdLst>
                <a:gd name="T0" fmla="*/ 265 w 265"/>
                <a:gd name="T1" fmla="*/ 124 h 158"/>
                <a:gd name="T2" fmla="*/ 265 w 265"/>
                <a:gd name="T3" fmla="*/ 124 h 158"/>
                <a:gd name="T4" fmla="*/ 250 w 265"/>
                <a:gd name="T5" fmla="*/ 119 h 158"/>
                <a:gd name="T6" fmla="*/ 235 w 265"/>
                <a:gd name="T7" fmla="*/ 115 h 158"/>
                <a:gd name="T8" fmla="*/ 221 w 265"/>
                <a:gd name="T9" fmla="*/ 108 h 158"/>
                <a:gd name="T10" fmla="*/ 206 w 265"/>
                <a:gd name="T11" fmla="*/ 102 h 158"/>
                <a:gd name="T12" fmla="*/ 190 w 265"/>
                <a:gd name="T13" fmla="*/ 95 h 158"/>
                <a:gd name="T14" fmla="*/ 175 w 265"/>
                <a:gd name="T15" fmla="*/ 88 h 158"/>
                <a:gd name="T16" fmla="*/ 159 w 265"/>
                <a:gd name="T17" fmla="*/ 81 h 158"/>
                <a:gd name="T18" fmla="*/ 145 w 265"/>
                <a:gd name="T19" fmla="*/ 74 h 158"/>
                <a:gd name="T20" fmla="*/ 130 w 265"/>
                <a:gd name="T21" fmla="*/ 66 h 158"/>
                <a:gd name="T22" fmla="*/ 114 w 265"/>
                <a:gd name="T23" fmla="*/ 57 h 158"/>
                <a:gd name="T24" fmla="*/ 99 w 265"/>
                <a:gd name="T25" fmla="*/ 49 h 158"/>
                <a:gd name="T26" fmla="*/ 85 w 265"/>
                <a:gd name="T27" fmla="*/ 38 h 158"/>
                <a:gd name="T28" fmla="*/ 69 w 265"/>
                <a:gd name="T29" fmla="*/ 29 h 158"/>
                <a:gd name="T30" fmla="*/ 54 w 265"/>
                <a:gd name="T31" fmla="*/ 20 h 158"/>
                <a:gd name="T32" fmla="*/ 39 w 265"/>
                <a:gd name="T33" fmla="*/ 11 h 158"/>
                <a:gd name="T34" fmla="*/ 24 w 265"/>
                <a:gd name="T35" fmla="*/ 0 h 158"/>
                <a:gd name="T36" fmla="*/ 0 w 265"/>
                <a:gd name="T37" fmla="*/ 26 h 158"/>
                <a:gd name="T38" fmla="*/ 15 w 265"/>
                <a:gd name="T39" fmla="*/ 37 h 158"/>
                <a:gd name="T40" fmla="*/ 30 w 265"/>
                <a:gd name="T41" fmla="*/ 49 h 158"/>
                <a:gd name="T42" fmla="*/ 48 w 265"/>
                <a:gd name="T43" fmla="*/ 58 h 158"/>
                <a:gd name="T44" fmla="*/ 62 w 265"/>
                <a:gd name="T45" fmla="*/ 67 h 158"/>
                <a:gd name="T46" fmla="*/ 78 w 265"/>
                <a:gd name="T47" fmla="*/ 78 h 158"/>
                <a:gd name="T48" fmla="*/ 93 w 265"/>
                <a:gd name="T49" fmla="*/ 86 h 158"/>
                <a:gd name="T50" fmla="*/ 109 w 265"/>
                <a:gd name="T51" fmla="*/ 95 h 158"/>
                <a:gd name="T52" fmla="*/ 124 w 265"/>
                <a:gd name="T53" fmla="*/ 103 h 158"/>
                <a:gd name="T54" fmla="*/ 141 w 265"/>
                <a:gd name="T55" fmla="*/ 112 h 158"/>
                <a:gd name="T56" fmla="*/ 157 w 265"/>
                <a:gd name="T57" fmla="*/ 120 h 158"/>
                <a:gd name="T58" fmla="*/ 172 w 265"/>
                <a:gd name="T59" fmla="*/ 127 h 158"/>
                <a:gd name="T60" fmla="*/ 188 w 265"/>
                <a:gd name="T61" fmla="*/ 133 h 158"/>
                <a:gd name="T62" fmla="*/ 203 w 265"/>
                <a:gd name="T63" fmla="*/ 140 h 158"/>
                <a:gd name="T64" fmla="*/ 220 w 265"/>
                <a:gd name="T65" fmla="*/ 146 h 158"/>
                <a:gd name="T66" fmla="*/ 238 w 265"/>
                <a:gd name="T67" fmla="*/ 153 h 158"/>
                <a:gd name="T68" fmla="*/ 253 w 265"/>
                <a:gd name="T69" fmla="*/ 158 h 158"/>
                <a:gd name="T70" fmla="*/ 253 w 265"/>
                <a:gd name="T71" fmla="*/ 158 h 158"/>
                <a:gd name="T72" fmla="*/ 265 w 265"/>
                <a:gd name="T73" fmla="*/ 12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5" h="158">
                  <a:moveTo>
                    <a:pt x="265" y="124"/>
                  </a:moveTo>
                  <a:lnTo>
                    <a:pt x="265" y="124"/>
                  </a:lnTo>
                  <a:lnTo>
                    <a:pt x="250" y="119"/>
                  </a:lnTo>
                  <a:lnTo>
                    <a:pt x="235" y="115"/>
                  </a:lnTo>
                  <a:lnTo>
                    <a:pt x="221" y="108"/>
                  </a:lnTo>
                  <a:lnTo>
                    <a:pt x="206" y="102"/>
                  </a:lnTo>
                  <a:lnTo>
                    <a:pt x="190" y="95"/>
                  </a:lnTo>
                  <a:lnTo>
                    <a:pt x="175" y="88"/>
                  </a:lnTo>
                  <a:lnTo>
                    <a:pt x="159" y="81"/>
                  </a:lnTo>
                  <a:lnTo>
                    <a:pt x="145" y="74"/>
                  </a:lnTo>
                  <a:lnTo>
                    <a:pt x="130" y="66"/>
                  </a:lnTo>
                  <a:lnTo>
                    <a:pt x="114" y="57"/>
                  </a:lnTo>
                  <a:lnTo>
                    <a:pt x="99" y="49"/>
                  </a:lnTo>
                  <a:lnTo>
                    <a:pt x="85" y="38"/>
                  </a:lnTo>
                  <a:lnTo>
                    <a:pt x="69" y="29"/>
                  </a:lnTo>
                  <a:lnTo>
                    <a:pt x="54" y="20"/>
                  </a:lnTo>
                  <a:lnTo>
                    <a:pt x="39" y="11"/>
                  </a:lnTo>
                  <a:lnTo>
                    <a:pt x="24" y="0"/>
                  </a:lnTo>
                  <a:lnTo>
                    <a:pt x="0" y="26"/>
                  </a:lnTo>
                  <a:lnTo>
                    <a:pt x="15" y="37"/>
                  </a:lnTo>
                  <a:lnTo>
                    <a:pt x="30" y="49"/>
                  </a:lnTo>
                  <a:lnTo>
                    <a:pt x="48" y="58"/>
                  </a:lnTo>
                  <a:lnTo>
                    <a:pt x="62" y="67"/>
                  </a:lnTo>
                  <a:lnTo>
                    <a:pt x="78" y="78"/>
                  </a:lnTo>
                  <a:lnTo>
                    <a:pt x="93" y="86"/>
                  </a:lnTo>
                  <a:lnTo>
                    <a:pt x="109" y="95"/>
                  </a:lnTo>
                  <a:lnTo>
                    <a:pt x="124" y="103"/>
                  </a:lnTo>
                  <a:lnTo>
                    <a:pt x="141" y="112"/>
                  </a:lnTo>
                  <a:lnTo>
                    <a:pt x="157" y="120"/>
                  </a:lnTo>
                  <a:lnTo>
                    <a:pt x="172" y="127"/>
                  </a:lnTo>
                  <a:lnTo>
                    <a:pt x="188" y="133"/>
                  </a:lnTo>
                  <a:lnTo>
                    <a:pt x="203" y="140"/>
                  </a:lnTo>
                  <a:lnTo>
                    <a:pt x="220" y="146"/>
                  </a:lnTo>
                  <a:lnTo>
                    <a:pt x="238" y="153"/>
                  </a:lnTo>
                  <a:lnTo>
                    <a:pt x="253" y="158"/>
                  </a:lnTo>
                  <a:lnTo>
                    <a:pt x="265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5933" y="3243"/>
              <a:ext cx="128" cy="35"/>
            </a:xfrm>
            <a:custGeom>
              <a:avLst/>
              <a:gdLst>
                <a:gd name="T0" fmla="*/ 256 w 256"/>
                <a:gd name="T1" fmla="*/ 34 h 71"/>
                <a:gd name="T2" fmla="*/ 256 w 256"/>
                <a:gd name="T3" fmla="*/ 34 h 71"/>
                <a:gd name="T4" fmla="*/ 240 w 256"/>
                <a:gd name="T5" fmla="*/ 34 h 71"/>
                <a:gd name="T6" fmla="*/ 225 w 256"/>
                <a:gd name="T7" fmla="*/ 34 h 71"/>
                <a:gd name="T8" fmla="*/ 210 w 256"/>
                <a:gd name="T9" fmla="*/ 34 h 71"/>
                <a:gd name="T10" fmla="*/ 194 w 256"/>
                <a:gd name="T11" fmla="*/ 33 h 71"/>
                <a:gd name="T12" fmla="*/ 179 w 256"/>
                <a:gd name="T13" fmla="*/ 32 h 71"/>
                <a:gd name="T14" fmla="*/ 162 w 256"/>
                <a:gd name="T15" fmla="*/ 30 h 71"/>
                <a:gd name="T16" fmla="*/ 146 w 256"/>
                <a:gd name="T17" fmla="*/ 29 h 71"/>
                <a:gd name="T18" fmla="*/ 132 w 256"/>
                <a:gd name="T19" fmla="*/ 26 h 71"/>
                <a:gd name="T20" fmla="*/ 116 w 256"/>
                <a:gd name="T21" fmla="*/ 24 h 71"/>
                <a:gd name="T22" fmla="*/ 101 w 256"/>
                <a:gd name="T23" fmla="*/ 21 h 71"/>
                <a:gd name="T24" fmla="*/ 85 w 256"/>
                <a:gd name="T25" fmla="*/ 18 h 71"/>
                <a:gd name="T26" fmla="*/ 71 w 256"/>
                <a:gd name="T27" fmla="*/ 16 h 71"/>
                <a:gd name="T28" fmla="*/ 56 w 256"/>
                <a:gd name="T29" fmla="*/ 12 h 71"/>
                <a:gd name="T30" fmla="*/ 40 w 256"/>
                <a:gd name="T31" fmla="*/ 8 h 71"/>
                <a:gd name="T32" fmla="*/ 25 w 256"/>
                <a:gd name="T33" fmla="*/ 4 h 71"/>
                <a:gd name="T34" fmla="*/ 12 w 256"/>
                <a:gd name="T35" fmla="*/ 0 h 71"/>
                <a:gd name="T36" fmla="*/ 0 w 256"/>
                <a:gd name="T37" fmla="*/ 34 h 71"/>
                <a:gd name="T38" fmla="*/ 16 w 256"/>
                <a:gd name="T39" fmla="*/ 38 h 71"/>
                <a:gd name="T40" fmla="*/ 31 w 256"/>
                <a:gd name="T41" fmla="*/ 42 h 71"/>
                <a:gd name="T42" fmla="*/ 47 w 256"/>
                <a:gd name="T43" fmla="*/ 46 h 71"/>
                <a:gd name="T44" fmla="*/ 62 w 256"/>
                <a:gd name="T45" fmla="*/ 50 h 71"/>
                <a:gd name="T46" fmla="*/ 79 w 256"/>
                <a:gd name="T47" fmla="*/ 53 h 71"/>
                <a:gd name="T48" fmla="*/ 95 w 256"/>
                <a:gd name="T49" fmla="*/ 55 h 71"/>
                <a:gd name="T50" fmla="*/ 110 w 256"/>
                <a:gd name="T51" fmla="*/ 58 h 71"/>
                <a:gd name="T52" fmla="*/ 126 w 256"/>
                <a:gd name="T53" fmla="*/ 61 h 71"/>
                <a:gd name="T54" fmla="*/ 143 w 256"/>
                <a:gd name="T55" fmla="*/ 63 h 71"/>
                <a:gd name="T56" fmla="*/ 159 w 256"/>
                <a:gd name="T57" fmla="*/ 65 h 71"/>
                <a:gd name="T58" fmla="*/ 176 w 256"/>
                <a:gd name="T59" fmla="*/ 66 h 71"/>
                <a:gd name="T60" fmla="*/ 191 w 256"/>
                <a:gd name="T61" fmla="*/ 67 h 71"/>
                <a:gd name="T62" fmla="*/ 207 w 256"/>
                <a:gd name="T63" fmla="*/ 69 h 71"/>
                <a:gd name="T64" fmla="*/ 225 w 256"/>
                <a:gd name="T65" fmla="*/ 71 h 71"/>
                <a:gd name="T66" fmla="*/ 240 w 256"/>
                <a:gd name="T67" fmla="*/ 71 h 71"/>
                <a:gd name="T68" fmla="*/ 256 w 256"/>
                <a:gd name="T69" fmla="*/ 71 h 71"/>
                <a:gd name="T70" fmla="*/ 256 w 256"/>
                <a:gd name="T71" fmla="*/ 71 h 71"/>
                <a:gd name="T72" fmla="*/ 256 w 256"/>
                <a:gd name="T73" fmla="*/ 3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71">
                  <a:moveTo>
                    <a:pt x="256" y="34"/>
                  </a:moveTo>
                  <a:lnTo>
                    <a:pt x="256" y="34"/>
                  </a:lnTo>
                  <a:lnTo>
                    <a:pt x="240" y="34"/>
                  </a:lnTo>
                  <a:lnTo>
                    <a:pt x="225" y="34"/>
                  </a:lnTo>
                  <a:lnTo>
                    <a:pt x="210" y="34"/>
                  </a:lnTo>
                  <a:lnTo>
                    <a:pt x="194" y="33"/>
                  </a:lnTo>
                  <a:lnTo>
                    <a:pt x="179" y="32"/>
                  </a:lnTo>
                  <a:lnTo>
                    <a:pt x="162" y="30"/>
                  </a:lnTo>
                  <a:lnTo>
                    <a:pt x="146" y="29"/>
                  </a:lnTo>
                  <a:lnTo>
                    <a:pt x="132" y="26"/>
                  </a:lnTo>
                  <a:lnTo>
                    <a:pt x="116" y="24"/>
                  </a:lnTo>
                  <a:lnTo>
                    <a:pt x="101" y="21"/>
                  </a:lnTo>
                  <a:lnTo>
                    <a:pt x="85" y="18"/>
                  </a:lnTo>
                  <a:lnTo>
                    <a:pt x="71" y="16"/>
                  </a:lnTo>
                  <a:lnTo>
                    <a:pt x="56" y="12"/>
                  </a:lnTo>
                  <a:lnTo>
                    <a:pt x="40" y="8"/>
                  </a:lnTo>
                  <a:lnTo>
                    <a:pt x="25" y="4"/>
                  </a:lnTo>
                  <a:lnTo>
                    <a:pt x="12" y="0"/>
                  </a:lnTo>
                  <a:lnTo>
                    <a:pt x="0" y="34"/>
                  </a:lnTo>
                  <a:lnTo>
                    <a:pt x="16" y="38"/>
                  </a:lnTo>
                  <a:lnTo>
                    <a:pt x="31" y="42"/>
                  </a:lnTo>
                  <a:lnTo>
                    <a:pt x="47" y="46"/>
                  </a:lnTo>
                  <a:lnTo>
                    <a:pt x="62" y="50"/>
                  </a:lnTo>
                  <a:lnTo>
                    <a:pt x="79" y="53"/>
                  </a:lnTo>
                  <a:lnTo>
                    <a:pt x="95" y="55"/>
                  </a:lnTo>
                  <a:lnTo>
                    <a:pt x="110" y="58"/>
                  </a:lnTo>
                  <a:lnTo>
                    <a:pt x="126" y="61"/>
                  </a:lnTo>
                  <a:lnTo>
                    <a:pt x="143" y="63"/>
                  </a:lnTo>
                  <a:lnTo>
                    <a:pt x="159" y="65"/>
                  </a:lnTo>
                  <a:lnTo>
                    <a:pt x="176" y="66"/>
                  </a:lnTo>
                  <a:lnTo>
                    <a:pt x="191" y="67"/>
                  </a:lnTo>
                  <a:lnTo>
                    <a:pt x="207" y="69"/>
                  </a:lnTo>
                  <a:lnTo>
                    <a:pt x="225" y="71"/>
                  </a:lnTo>
                  <a:lnTo>
                    <a:pt x="240" y="71"/>
                  </a:lnTo>
                  <a:lnTo>
                    <a:pt x="256" y="71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061" y="3243"/>
              <a:ext cx="127" cy="35"/>
            </a:xfrm>
            <a:custGeom>
              <a:avLst/>
              <a:gdLst>
                <a:gd name="T0" fmla="*/ 242 w 254"/>
                <a:gd name="T1" fmla="*/ 0 h 70"/>
                <a:gd name="T2" fmla="*/ 242 w 254"/>
                <a:gd name="T3" fmla="*/ 0 h 70"/>
                <a:gd name="T4" fmla="*/ 229 w 254"/>
                <a:gd name="T5" fmla="*/ 4 h 70"/>
                <a:gd name="T6" fmla="*/ 212 w 254"/>
                <a:gd name="T7" fmla="*/ 8 h 70"/>
                <a:gd name="T8" fmla="*/ 197 w 254"/>
                <a:gd name="T9" fmla="*/ 12 h 70"/>
                <a:gd name="T10" fmla="*/ 181 w 254"/>
                <a:gd name="T11" fmla="*/ 15 h 70"/>
                <a:gd name="T12" fmla="*/ 166 w 254"/>
                <a:gd name="T13" fmla="*/ 19 h 70"/>
                <a:gd name="T14" fmla="*/ 152 w 254"/>
                <a:gd name="T15" fmla="*/ 21 h 70"/>
                <a:gd name="T16" fmla="*/ 138 w 254"/>
                <a:gd name="T17" fmla="*/ 24 h 70"/>
                <a:gd name="T18" fmla="*/ 123 w 254"/>
                <a:gd name="T19" fmla="*/ 25 h 70"/>
                <a:gd name="T20" fmla="*/ 106 w 254"/>
                <a:gd name="T21" fmla="*/ 28 h 70"/>
                <a:gd name="T22" fmla="*/ 91 w 254"/>
                <a:gd name="T23" fmla="*/ 29 h 70"/>
                <a:gd name="T24" fmla="*/ 75 w 254"/>
                <a:gd name="T25" fmla="*/ 31 h 70"/>
                <a:gd name="T26" fmla="*/ 60 w 254"/>
                <a:gd name="T27" fmla="*/ 32 h 70"/>
                <a:gd name="T28" fmla="*/ 45 w 254"/>
                <a:gd name="T29" fmla="*/ 33 h 70"/>
                <a:gd name="T30" fmla="*/ 30 w 254"/>
                <a:gd name="T31" fmla="*/ 33 h 70"/>
                <a:gd name="T32" fmla="*/ 15 w 254"/>
                <a:gd name="T33" fmla="*/ 33 h 70"/>
                <a:gd name="T34" fmla="*/ 0 w 254"/>
                <a:gd name="T35" fmla="*/ 33 h 70"/>
                <a:gd name="T36" fmla="*/ 0 w 254"/>
                <a:gd name="T37" fmla="*/ 70 h 70"/>
                <a:gd name="T38" fmla="*/ 15 w 254"/>
                <a:gd name="T39" fmla="*/ 70 h 70"/>
                <a:gd name="T40" fmla="*/ 30 w 254"/>
                <a:gd name="T41" fmla="*/ 70 h 70"/>
                <a:gd name="T42" fmla="*/ 48 w 254"/>
                <a:gd name="T43" fmla="*/ 68 h 70"/>
                <a:gd name="T44" fmla="*/ 63 w 254"/>
                <a:gd name="T45" fmla="*/ 66 h 70"/>
                <a:gd name="T46" fmla="*/ 78 w 254"/>
                <a:gd name="T47" fmla="*/ 65 h 70"/>
                <a:gd name="T48" fmla="*/ 94 w 254"/>
                <a:gd name="T49" fmla="*/ 64 h 70"/>
                <a:gd name="T50" fmla="*/ 109 w 254"/>
                <a:gd name="T51" fmla="*/ 62 h 70"/>
                <a:gd name="T52" fmla="*/ 126 w 254"/>
                <a:gd name="T53" fmla="*/ 60 h 70"/>
                <a:gd name="T54" fmla="*/ 141 w 254"/>
                <a:gd name="T55" fmla="*/ 58 h 70"/>
                <a:gd name="T56" fmla="*/ 158 w 254"/>
                <a:gd name="T57" fmla="*/ 56 h 70"/>
                <a:gd name="T58" fmla="*/ 175 w 254"/>
                <a:gd name="T59" fmla="*/ 53 h 70"/>
                <a:gd name="T60" fmla="*/ 190 w 254"/>
                <a:gd name="T61" fmla="*/ 49 h 70"/>
                <a:gd name="T62" fmla="*/ 206 w 254"/>
                <a:gd name="T63" fmla="*/ 46 h 70"/>
                <a:gd name="T64" fmla="*/ 221 w 254"/>
                <a:gd name="T65" fmla="*/ 43 h 70"/>
                <a:gd name="T66" fmla="*/ 238 w 254"/>
                <a:gd name="T67" fmla="*/ 39 h 70"/>
                <a:gd name="T68" fmla="*/ 254 w 254"/>
                <a:gd name="T69" fmla="*/ 35 h 70"/>
                <a:gd name="T70" fmla="*/ 254 w 254"/>
                <a:gd name="T71" fmla="*/ 35 h 70"/>
                <a:gd name="T72" fmla="*/ 242 w 254"/>
                <a:gd name="T7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70">
                  <a:moveTo>
                    <a:pt x="242" y="0"/>
                  </a:moveTo>
                  <a:lnTo>
                    <a:pt x="242" y="0"/>
                  </a:lnTo>
                  <a:lnTo>
                    <a:pt x="229" y="4"/>
                  </a:lnTo>
                  <a:lnTo>
                    <a:pt x="212" y="8"/>
                  </a:lnTo>
                  <a:lnTo>
                    <a:pt x="197" y="12"/>
                  </a:lnTo>
                  <a:lnTo>
                    <a:pt x="181" y="15"/>
                  </a:lnTo>
                  <a:lnTo>
                    <a:pt x="166" y="19"/>
                  </a:lnTo>
                  <a:lnTo>
                    <a:pt x="152" y="21"/>
                  </a:lnTo>
                  <a:lnTo>
                    <a:pt x="138" y="24"/>
                  </a:lnTo>
                  <a:lnTo>
                    <a:pt x="123" y="25"/>
                  </a:lnTo>
                  <a:lnTo>
                    <a:pt x="106" y="28"/>
                  </a:lnTo>
                  <a:lnTo>
                    <a:pt x="91" y="29"/>
                  </a:lnTo>
                  <a:lnTo>
                    <a:pt x="75" y="31"/>
                  </a:lnTo>
                  <a:lnTo>
                    <a:pt x="60" y="32"/>
                  </a:lnTo>
                  <a:lnTo>
                    <a:pt x="45" y="33"/>
                  </a:lnTo>
                  <a:lnTo>
                    <a:pt x="30" y="33"/>
                  </a:lnTo>
                  <a:lnTo>
                    <a:pt x="15" y="33"/>
                  </a:lnTo>
                  <a:lnTo>
                    <a:pt x="0" y="33"/>
                  </a:lnTo>
                  <a:lnTo>
                    <a:pt x="0" y="70"/>
                  </a:lnTo>
                  <a:lnTo>
                    <a:pt x="15" y="70"/>
                  </a:lnTo>
                  <a:lnTo>
                    <a:pt x="30" y="70"/>
                  </a:lnTo>
                  <a:lnTo>
                    <a:pt x="48" y="68"/>
                  </a:lnTo>
                  <a:lnTo>
                    <a:pt x="63" y="66"/>
                  </a:lnTo>
                  <a:lnTo>
                    <a:pt x="78" y="65"/>
                  </a:lnTo>
                  <a:lnTo>
                    <a:pt x="94" y="64"/>
                  </a:lnTo>
                  <a:lnTo>
                    <a:pt x="109" y="62"/>
                  </a:lnTo>
                  <a:lnTo>
                    <a:pt x="126" y="60"/>
                  </a:lnTo>
                  <a:lnTo>
                    <a:pt x="141" y="58"/>
                  </a:lnTo>
                  <a:lnTo>
                    <a:pt x="158" y="56"/>
                  </a:lnTo>
                  <a:lnTo>
                    <a:pt x="175" y="53"/>
                  </a:lnTo>
                  <a:lnTo>
                    <a:pt x="190" y="49"/>
                  </a:lnTo>
                  <a:lnTo>
                    <a:pt x="206" y="46"/>
                  </a:lnTo>
                  <a:lnTo>
                    <a:pt x="221" y="43"/>
                  </a:lnTo>
                  <a:lnTo>
                    <a:pt x="238" y="39"/>
                  </a:lnTo>
                  <a:lnTo>
                    <a:pt x="254" y="3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182" y="3179"/>
              <a:ext cx="140" cy="81"/>
            </a:xfrm>
            <a:custGeom>
              <a:avLst/>
              <a:gdLst>
                <a:gd name="T0" fmla="*/ 279 w 279"/>
                <a:gd name="T1" fmla="*/ 20 h 164"/>
                <a:gd name="T2" fmla="*/ 248 w 279"/>
                <a:gd name="T3" fmla="*/ 3 h 164"/>
                <a:gd name="T4" fmla="*/ 231 w 279"/>
                <a:gd name="T5" fmla="*/ 13 h 164"/>
                <a:gd name="T6" fmla="*/ 216 w 279"/>
                <a:gd name="T7" fmla="*/ 23 h 164"/>
                <a:gd name="T8" fmla="*/ 201 w 279"/>
                <a:gd name="T9" fmla="*/ 33 h 164"/>
                <a:gd name="T10" fmla="*/ 184 w 279"/>
                <a:gd name="T11" fmla="*/ 42 h 164"/>
                <a:gd name="T12" fmla="*/ 170 w 279"/>
                <a:gd name="T13" fmla="*/ 53 h 164"/>
                <a:gd name="T14" fmla="*/ 154 w 279"/>
                <a:gd name="T15" fmla="*/ 61 h 164"/>
                <a:gd name="T16" fmla="*/ 139 w 279"/>
                <a:gd name="T17" fmla="*/ 70 h 164"/>
                <a:gd name="T18" fmla="*/ 122 w 279"/>
                <a:gd name="T19" fmla="*/ 78 h 164"/>
                <a:gd name="T20" fmla="*/ 107 w 279"/>
                <a:gd name="T21" fmla="*/ 86 h 164"/>
                <a:gd name="T22" fmla="*/ 93 w 279"/>
                <a:gd name="T23" fmla="*/ 94 h 164"/>
                <a:gd name="T24" fmla="*/ 76 w 279"/>
                <a:gd name="T25" fmla="*/ 100 h 164"/>
                <a:gd name="T26" fmla="*/ 61 w 279"/>
                <a:gd name="T27" fmla="*/ 108 h 164"/>
                <a:gd name="T28" fmla="*/ 46 w 279"/>
                <a:gd name="T29" fmla="*/ 114 h 164"/>
                <a:gd name="T30" fmla="*/ 30 w 279"/>
                <a:gd name="T31" fmla="*/ 120 h 164"/>
                <a:gd name="T32" fmla="*/ 16 w 279"/>
                <a:gd name="T33" fmla="*/ 124 h 164"/>
                <a:gd name="T34" fmla="*/ 0 w 279"/>
                <a:gd name="T35" fmla="*/ 129 h 164"/>
                <a:gd name="T36" fmla="*/ 12 w 279"/>
                <a:gd name="T37" fmla="*/ 164 h 164"/>
                <a:gd name="T38" fmla="*/ 28 w 279"/>
                <a:gd name="T39" fmla="*/ 158 h 164"/>
                <a:gd name="T40" fmla="*/ 45 w 279"/>
                <a:gd name="T41" fmla="*/ 152 h 164"/>
                <a:gd name="T42" fmla="*/ 61 w 279"/>
                <a:gd name="T43" fmla="*/ 145 h 164"/>
                <a:gd name="T44" fmla="*/ 79 w 279"/>
                <a:gd name="T45" fmla="*/ 140 h 164"/>
                <a:gd name="T46" fmla="*/ 94 w 279"/>
                <a:gd name="T47" fmla="*/ 132 h 164"/>
                <a:gd name="T48" fmla="*/ 110 w 279"/>
                <a:gd name="T49" fmla="*/ 125 h 164"/>
                <a:gd name="T50" fmla="*/ 125 w 279"/>
                <a:gd name="T51" fmla="*/ 117 h 164"/>
                <a:gd name="T52" fmla="*/ 143 w 279"/>
                <a:gd name="T53" fmla="*/ 110 h 164"/>
                <a:gd name="T54" fmla="*/ 160 w 279"/>
                <a:gd name="T55" fmla="*/ 99 h 164"/>
                <a:gd name="T56" fmla="*/ 175 w 279"/>
                <a:gd name="T57" fmla="*/ 90 h 164"/>
                <a:gd name="T58" fmla="*/ 191 w 279"/>
                <a:gd name="T59" fmla="*/ 82 h 164"/>
                <a:gd name="T60" fmla="*/ 207 w 279"/>
                <a:gd name="T61" fmla="*/ 71 h 164"/>
                <a:gd name="T62" fmla="*/ 222 w 279"/>
                <a:gd name="T63" fmla="*/ 62 h 164"/>
                <a:gd name="T64" fmla="*/ 240 w 279"/>
                <a:gd name="T65" fmla="*/ 52 h 164"/>
                <a:gd name="T66" fmla="*/ 255 w 279"/>
                <a:gd name="T67" fmla="*/ 42 h 164"/>
                <a:gd name="T68" fmla="*/ 272 w 279"/>
                <a:gd name="T69" fmla="*/ 32 h 164"/>
                <a:gd name="T70" fmla="*/ 240 w 279"/>
                <a:gd name="T71" fmla="*/ 15 h 164"/>
                <a:gd name="T72" fmla="*/ 272 w 279"/>
                <a:gd name="T73" fmla="*/ 32 h 164"/>
                <a:gd name="T74" fmla="*/ 278 w 279"/>
                <a:gd name="T75" fmla="*/ 27 h 164"/>
                <a:gd name="T76" fmla="*/ 279 w 279"/>
                <a:gd name="T77" fmla="*/ 20 h 164"/>
                <a:gd name="T78" fmla="*/ 279 w 279"/>
                <a:gd name="T79" fmla="*/ 13 h 164"/>
                <a:gd name="T80" fmla="*/ 276 w 279"/>
                <a:gd name="T81" fmla="*/ 7 h 164"/>
                <a:gd name="T82" fmla="*/ 270 w 279"/>
                <a:gd name="T83" fmla="*/ 3 h 164"/>
                <a:gd name="T84" fmla="*/ 263 w 279"/>
                <a:gd name="T85" fmla="*/ 0 h 164"/>
                <a:gd name="T86" fmla="*/ 255 w 279"/>
                <a:gd name="T87" fmla="*/ 0 h 164"/>
                <a:gd name="T88" fmla="*/ 248 w 279"/>
                <a:gd name="T89" fmla="*/ 3 h 164"/>
                <a:gd name="T90" fmla="*/ 279 w 279"/>
                <a:gd name="T91" fmla="*/ 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9" h="164">
                  <a:moveTo>
                    <a:pt x="279" y="20"/>
                  </a:moveTo>
                  <a:lnTo>
                    <a:pt x="248" y="3"/>
                  </a:lnTo>
                  <a:lnTo>
                    <a:pt x="231" y="13"/>
                  </a:lnTo>
                  <a:lnTo>
                    <a:pt x="216" y="23"/>
                  </a:lnTo>
                  <a:lnTo>
                    <a:pt x="201" y="33"/>
                  </a:lnTo>
                  <a:lnTo>
                    <a:pt x="184" y="42"/>
                  </a:lnTo>
                  <a:lnTo>
                    <a:pt x="170" y="53"/>
                  </a:lnTo>
                  <a:lnTo>
                    <a:pt x="154" y="61"/>
                  </a:lnTo>
                  <a:lnTo>
                    <a:pt x="139" y="70"/>
                  </a:lnTo>
                  <a:lnTo>
                    <a:pt x="122" y="78"/>
                  </a:lnTo>
                  <a:lnTo>
                    <a:pt x="107" y="86"/>
                  </a:lnTo>
                  <a:lnTo>
                    <a:pt x="93" y="94"/>
                  </a:lnTo>
                  <a:lnTo>
                    <a:pt x="76" y="100"/>
                  </a:lnTo>
                  <a:lnTo>
                    <a:pt x="61" y="108"/>
                  </a:lnTo>
                  <a:lnTo>
                    <a:pt x="46" y="114"/>
                  </a:lnTo>
                  <a:lnTo>
                    <a:pt x="30" y="120"/>
                  </a:lnTo>
                  <a:lnTo>
                    <a:pt x="16" y="124"/>
                  </a:lnTo>
                  <a:lnTo>
                    <a:pt x="0" y="129"/>
                  </a:lnTo>
                  <a:lnTo>
                    <a:pt x="12" y="164"/>
                  </a:lnTo>
                  <a:lnTo>
                    <a:pt x="28" y="158"/>
                  </a:lnTo>
                  <a:lnTo>
                    <a:pt x="45" y="152"/>
                  </a:lnTo>
                  <a:lnTo>
                    <a:pt x="61" y="145"/>
                  </a:lnTo>
                  <a:lnTo>
                    <a:pt x="79" y="140"/>
                  </a:lnTo>
                  <a:lnTo>
                    <a:pt x="94" y="132"/>
                  </a:lnTo>
                  <a:lnTo>
                    <a:pt x="110" y="125"/>
                  </a:lnTo>
                  <a:lnTo>
                    <a:pt x="125" y="117"/>
                  </a:lnTo>
                  <a:lnTo>
                    <a:pt x="143" y="110"/>
                  </a:lnTo>
                  <a:lnTo>
                    <a:pt x="160" y="99"/>
                  </a:lnTo>
                  <a:lnTo>
                    <a:pt x="175" y="90"/>
                  </a:lnTo>
                  <a:lnTo>
                    <a:pt x="191" y="82"/>
                  </a:lnTo>
                  <a:lnTo>
                    <a:pt x="207" y="71"/>
                  </a:lnTo>
                  <a:lnTo>
                    <a:pt x="222" y="62"/>
                  </a:lnTo>
                  <a:lnTo>
                    <a:pt x="240" y="52"/>
                  </a:lnTo>
                  <a:lnTo>
                    <a:pt x="255" y="42"/>
                  </a:lnTo>
                  <a:lnTo>
                    <a:pt x="272" y="32"/>
                  </a:lnTo>
                  <a:lnTo>
                    <a:pt x="240" y="15"/>
                  </a:lnTo>
                  <a:lnTo>
                    <a:pt x="272" y="32"/>
                  </a:lnTo>
                  <a:lnTo>
                    <a:pt x="278" y="27"/>
                  </a:lnTo>
                  <a:lnTo>
                    <a:pt x="279" y="20"/>
                  </a:lnTo>
                  <a:lnTo>
                    <a:pt x="279" y="13"/>
                  </a:lnTo>
                  <a:lnTo>
                    <a:pt x="276" y="7"/>
                  </a:lnTo>
                  <a:lnTo>
                    <a:pt x="270" y="3"/>
                  </a:lnTo>
                  <a:lnTo>
                    <a:pt x="263" y="0"/>
                  </a:lnTo>
                  <a:lnTo>
                    <a:pt x="255" y="0"/>
                  </a:lnTo>
                  <a:lnTo>
                    <a:pt x="248" y="3"/>
                  </a:lnTo>
                  <a:lnTo>
                    <a:pt x="27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227" y="3186"/>
              <a:ext cx="95" cy="383"/>
            </a:xfrm>
            <a:custGeom>
              <a:avLst/>
              <a:gdLst>
                <a:gd name="T0" fmla="*/ 19 w 189"/>
                <a:gd name="T1" fmla="*/ 766 h 766"/>
                <a:gd name="T2" fmla="*/ 38 w 189"/>
                <a:gd name="T3" fmla="*/ 750 h 766"/>
                <a:gd name="T4" fmla="*/ 55 w 189"/>
                <a:gd name="T5" fmla="*/ 660 h 766"/>
                <a:gd name="T6" fmla="*/ 71 w 189"/>
                <a:gd name="T7" fmla="*/ 570 h 766"/>
                <a:gd name="T8" fmla="*/ 89 w 189"/>
                <a:gd name="T9" fmla="*/ 479 h 766"/>
                <a:gd name="T10" fmla="*/ 107 w 189"/>
                <a:gd name="T11" fmla="*/ 386 h 766"/>
                <a:gd name="T12" fmla="*/ 126 w 189"/>
                <a:gd name="T13" fmla="*/ 292 h 766"/>
                <a:gd name="T14" fmla="*/ 147 w 189"/>
                <a:gd name="T15" fmla="*/ 197 h 766"/>
                <a:gd name="T16" fmla="*/ 168 w 189"/>
                <a:gd name="T17" fmla="*/ 101 h 766"/>
                <a:gd name="T18" fmla="*/ 189 w 189"/>
                <a:gd name="T19" fmla="*/ 5 h 766"/>
                <a:gd name="T20" fmla="*/ 150 w 189"/>
                <a:gd name="T21" fmla="*/ 0 h 766"/>
                <a:gd name="T22" fmla="*/ 129 w 189"/>
                <a:gd name="T23" fmla="*/ 96 h 766"/>
                <a:gd name="T24" fmla="*/ 108 w 189"/>
                <a:gd name="T25" fmla="*/ 192 h 766"/>
                <a:gd name="T26" fmla="*/ 88 w 189"/>
                <a:gd name="T27" fmla="*/ 287 h 766"/>
                <a:gd name="T28" fmla="*/ 68 w 189"/>
                <a:gd name="T29" fmla="*/ 381 h 766"/>
                <a:gd name="T30" fmla="*/ 50 w 189"/>
                <a:gd name="T31" fmla="*/ 474 h 766"/>
                <a:gd name="T32" fmla="*/ 32 w 189"/>
                <a:gd name="T33" fmla="*/ 565 h 766"/>
                <a:gd name="T34" fmla="*/ 16 w 189"/>
                <a:gd name="T35" fmla="*/ 655 h 766"/>
                <a:gd name="T36" fmla="*/ 0 w 189"/>
                <a:gd name="T37" fmla="*/ 744 h 766"/>
                <a:gd name="T38" fmla="*/ 19 w 189"/>
                <a:gd name="T39" fmla="*/ 729 h 766"/>
                <a:gd name="T40" fmla="*/ 0 w 189"/>
                <a:gd name="T41" fmla="*/ 744 h 766"/>
                <a:gd name="T42" fmla="*/ 4 w 189"/>
                <a:gd name="T43" fmla="*/ 758 h 766"/>
                <a:gd name="T44" fmla="*/ 17 w 189"/>
                <a:gd name="T45" fmla="*/ 764 h 766"/>
                <a:gd name="T46" fmla="*/ 31 w 189"/>
                <a:gd name="T47" fmla="*/ 762 h 766"/>
                <a:gd name="T48" fmla="*/ 38 w 189"/>
                <a:gd name="T49" fmla="*/ 750 h 766"/>
                <a:gd name="T50" fmla="*/ 19 w 189"/>
                <a:gd name="T51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766">
                  <a:moveTo>
                    <a:pt x="19" y="766"/>
                  </a:moveTo>
                  <a:lnTo>
                    <a:pt x="38" y="750"/>
                  </a:lnTo>
                  <a:lnTo>
                    <a:pt x="55" y="660"/>
                  </a:lnTo>
                  <a:lnTo>
                    <a:pt x="71" y="570"/>
                  </a:lnTo>
                  <a:lnTo>
                    <a:pt x="89" y="479"/>
                  </a:lnTo>
                  <a:lnTo>
                    <a:pt x="107" y="386"/>
                  </a:lnTo>
                  <a:lnTo>
                    <a:pt x="126" y="292"/>
                  </a:lnTo>
                  <a:lnTo>
                    <a:pt x="147" y="197"/>
                  </a:lnTo>
                  <a:lnTo>
                    <a:pt x="168" y="101"/>
                  </a:lnTo>
                  <a:lnTo>
                    <a:pt x="189" y="5"/>
                  </a:lnTo>
                  <a:lnTo>
                    <a:pt x="150" y="0"/>
                  </a:lnTo>
                  <a:lnTo>
                    <a:pt x="129" y="96"/>
                  </a:lnTo>
                  <a:lnTo>
                    <a:pt x="108" y="192"/>
                  </a:lnTo>
                  <a:lnTo>
                    <a:pt x="88" y="287"/>
                  </a:lnTo>
                  <a:lnTo>
                    <a:pt x="68" y="381"/>
                  </a:lnTo>
                  <a:lnTo>
                    <a:pt x="50" y="474"/>
                  </a:lnTo>
                  <a:lnTo>
                    <a:pt x="32" y="565"/>
                  </a:lnTo>
                  <a:lnTo>
                    <a:pt x="16" y="655"/>
                  </a:lnTo>
                  <a:lnTo>
                    <a:pt x="0" y="744"/>
                  </a:lnTo>
                  <a:lnTo>
                    <a:pt x="19" y="729"/>
                  </a:lnTo>
                  <a:lnTo>
                    <a:pt x="0" y="744"/>
                  </a:lnTo>
                  <a:lnTo>
                    <a:pt x="4" y="758"/>
                  </a:lnTo>
                  <a:lnTo>
                    <a:pt x="17" y="764"/>
                  </a:lnTo>
                  <a:lnTo>
                    <a:pt x="31" y="762"/>
                  </a:lnTo>
                  <a:lnTo>
                    <a:pt x="38" y="750"/>
                  </a:lnTo>
                  <a:lnTo>
                    <a:pt x="19" y="7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877" y="3550"/>
              <a:ext cx="359" cy="21"/>
            </a:xfrm>
            <a:custGeom>
              <a:avLst/>
              <a:gdLst>
                <a:gd name="T0" fmla="*/ 38 w 719"/>
                <a:gd name="T1" fmla="*/ 22 h 40"/>
                <a:gd name="T2" fmla="*/ 19 w 719"/>
                <a:gd name="T3" fmla="*/ 40 h 40"/>
                <a:gd name="T4" fmla="*/ 719 w 719"/>
                <a:gd name="T5" fmla="*/ 37 h 40"/>
                <a:gd name="T6" fmla="*/ 719 w 719"/>
                <a:gd name="T7" fmla="*/ 0 h 40"/>
                <a:gd name="T8" fmla="*/ 19 w 719"/>
                <a:gd name="T9" fmla="*/ 4 h 40"/>
                <a:gd name="T10" fmla="*/ 0 w 719"/>
                <a:gd name="T11" fmla="*/ 22 h 40"/>
                <a:gd name="T12" fmla="*/ 19 w 719"/>
                <a:gd name="T13" fmla="*/ 4 h 40"/>
                <a:gd name="T14" fmla="*/ 4 w 719"/>
                <a:gd name="T15" fmla="*/ 9 h 40"/>
                <a:gd name="T16" fmla="*/ 0 w 719"/>
                <a:gd name="T17" fmla="*/ 22 h 40"/>
                <a:gd name="T18" fmla="*/ 4 w 719"/>
                <a:gd name="T19" fmla="*/ 35 h 40"/>
                <a:gd name="T20" fmla="*/ 19 w 719"/>
                <a:gd name="T21" fmla="*/ 40 h 40"/>
                <a:gd name="T22" fmla="*/ 38 w 719"/>
                <a:gd name="T23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9" h="40">
                  <a:moveTo>
                    <a:pt x="38" y="22"/>
                  </a:moveTo>
                  <a:lnTo>
                    <a:pt x="19" y="40"/>
                  </a:lnTo>
                  <a:lnTo>
                    <a:pt x="719" y="37"/>
                  </a:lnTo>
                  <a:lnTo>
                    <a:pt x="719" y="0"/>
                  </a:lnTo>
                  <a:lnTo>
                    <a:pt x="19" y="4"/>
                  </a:lnTo>
                  <a:lnTo>
                    <a:pt x="0" y="22"/>
                  </a:lnTo>
                  <a:lnTo>
                    <a:pt x="19" y="4"/>
                  </a:lnTo>
                  <a:lnTo>
                    <a:pt x="4" y="9"/>
                  </a:lnTo>
                  <a:lnTo>
                    <a:pt x="0" y="22"/>
                  </a:lnTo>
                  <a:lnTo>
                    <a:pt x="4" y="35"/>
                  </a:lnTo>
                  <a:lnTo>
                    <a:pt x="19" y="40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877" y="3562"/>
              <a:ext cx="29" cy="83"/>
            </a:xfrm>
            <a:custGeom>
              <a:avLst/>
              <a:gdLst>
                <a:gd name="T0" fmla="*/ 58 w 58"/>
                <a:gd name="T1" fmla="*/ 163 h 166"/>
                <a:gd name="T2" fmla="*/ 58 w 58"/>
                <a:gd name="T3" fmla="*/ 163 h 166"/>
                <a:gd name="T4" fmla="*/ 52 w 58"/>
                <a:gd name="T5" fmla="*/ 124 h 166"/>
                <a:gd name="T6" fmla="*/ 46 w 58"/>
                <a:gd name="T7" fmla="*/ 83 h 166"/>
                <a:gd name="T8" fmla="*/ 41 w 58"/>
                <a:gd name="T9" fmla="*/ 41 h 166"/>
                <a:gd name="T10" fmla="*/ 38 w 58"/>
                <a:gd name="T11" fmla="*/ 0 h 166"/>
                <a:gd name="T12" fmla="*/ 0 w 58"/>
                <a:gd name="T13" fmla="*/ 0 h 166"/>
                <a:gd name="T14" fmla="*/ 3 w 58"/>
                <a:gd name="T15" fmla="*/ 44 h 166"/>
                <a:gd name="T16" fmla="*/ 7 w 58"/>
                <a:gd name="T17" fmla="*/ 86 h 166"/>
                <a:gd name="T18" fmla="*/ 13 w 58"/>
                <a:gd name="T19" fmla="*/ 127 h 166"/>
                <a:gd name="T20" fmla="*/ 19 w 58"/>
                <a:gd name="T21" fmla="*/ 166 h 166"/>
                <a:gd name="T22" fmla="*/ 19 w 58"/>
                <a:gd name="T23" fmla="*/ 166 h 166"/>
                <a:gd name="T24" fmla="*/ 58 w 58"/>
                <a:gd name="T25" fmla="*/ 1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66">
                  <a:moveTo>
                    <a:pt x="58" y="163"/>
                  </a:moveTo>
                  <a:lnTo>
                    <a:pt x="58" y="163"/>
                  </a:lnTo>
                  <a:lnTo>
                    <a:pt x="52" y="124"/>
                  </a:lnTo>
                  <a:lnTo>
                    <a:pt x="46" y="83"/>
                  </a:lnTo>
                  <a:lnTo>
                    <a:pt x="41" y="41"/>
                  </a:lnTo>
                  <a:lnTo>
                    <a:pt x="38" y="0"/>
                  </a:lnTo>
                  <a:lnTo>
                    <a:pt x="0" y="0"/>
                  </a:lnTo>
                  <a:lnTo>
                    <a:pt x="3" y="44"/>
                  </a:lnTo>
                  <a:lnTo>
                    <a:pt x="7" y="86"/>
                  </a:lnTo>
                  <a:lnTo>
                    <a:pt x="13" y="127"/>
                  </a:lnTo>
                  <a:lnTo>
                    <a:pt x="19" y="166"/>
                  </a:lnTo>
                  <a:lnTo>
                    <a:pt x="58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887" y="3643"/>
              <a:ext cx="42" cy="209"/>
            </a:xfrm>
            <a:custGeom>
              <a:avLst/>
              <a:gdLst>
                <a:gd name="T0" fmla="*/ 85 w 85"/>
                <a:gd name="T1" fmla="*/ 416 h 418"/>
                <a:gd name="T2" fmla="*/ 79 w 85"/>
                <a:gd name="T3" fmla="*/ 364 h 418"/>
                <a:gd name="T4" fmla="*/ 73 w 85"/>
                <a:gd name="T5" fmla="*/ 313 h 418"/>
                <a:gd name="T6" fmla="*/ 69 w 85"/>
                <a:gd name="T7" fmla="*/ 260 h 418"/>
                <a:gd name="T8" fmla="*/ 63 w 85"/>
                <a:gd name="T9" fmla="*/ 207 h 418"/>
                <a:gd name="T10" fmla="*/ 57 w 85"/>
                <a:gd name="T11" fmla="*/ 156 h 418"/>
                <a:gd name="T12" fmla="*/ 51 w 85"/>
                <a:gd name="T13" fmla="*/ 103 h 418"/>
                <a:gd name="T14" fmla="*/ 45 w 85"/>
                <a:gd name="T15" fmla="*/ 52 h 418"/>
                <a:gd name="T16" fmla="*/ 39 w 85"/>
                <a:gd name="T17" fmla="*/ 0 h 418"/>
                <a:gd name="T18" fmla="*/ 0 w 85"/>
                <a:gd name="T19" fmla="*/ 3 h 418"/>
                <a:gd name="T20" fmla="*/ 6 w 85"/>
                <a:gd name="T21" fmla="*/ 54 h 418"/>
                <a:gd name="T22" fmla="*/ 12 w 85"/>
                <a:gd name="T23" fmla="*/ 106 h 418"/>
                <a:gd name="T24" fmla="*/ 18 w 85"/>
                <a:gd name="T25" fmla="*/ 159 h 418"/>
                <a:gd name="T26" fmla="*/ 24 w 85"/>
                <a:gd name="T27" fmla="*/ 210 h 418"/>
                <a:gd name="T28" fmla="*/ 30 w 85"/>
                <a:gd name="T29" fmla="*/ 263 h 418"/>
                <a:gd name="T30" fmla="*/ 34 w 85"/>
                <a:gd name="T31" fmla="*/ 315 h 418"/>
                <a:gd name="T32" fmla="*/ 40 w 85"/>
                <a:gd name="T33" fmla="*/ 367 h 418"/>
                <a:gd name="T34" fmla="*/ 46 w 85"/>
                <a:gd name="T35" fmla="*/ 418 h 418"/>
                <a:gd name="T36" fmla="*/ 85 w 85"/>
                <a:gd name="T37" fmla="*/ 41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418">
                  <a:moveTo>
                    <a:pt x="85" y="416"/>
                  </a:moveTo>
                  <a:lnTo>
                    <a:pt x="79" y="364"/>
                  </a:lnTo>
                  <a:lnTo>
                    <a:pt x="73" y="313"/>
                  </a:lnTo>
                  <a:lnTo>
                    <a:pt x="69" y="260"/>
                  </a:lnTo>
                  <a:lnTo>
                    <a:pt x="63" y="207"/>
                  </a:lnTo>
                  <a:lnTo>
                    <a:pt x="57" y="156"/>
                  </a:lnTo>
                  <a:lnTo>
                    <a:pt x="51" y="103"/>
                  </a:lnTo>
                  <a:lnTo>
                    <a:pt x="45" y="52"/>
                  </a:lnTo>
                  <a:lnTo>
                    <a:pt x="39" y="0"/>
                  </a:lnTo>
                  <a:lnTo>
                    <a:pt x="0" y="3"/>
                  </a:lnTo>
                  <a:lnTo>
                    <a:pt x="6" y="54"/>
                  </a:lnTo>
                  <a:lnTo>
                    <a:pt x="12" y="106"/>
                  </a:lnTo>
                  <a:lnTo>
                    <a:pt x="18" y="159"/>
                  </a:lnTo>
                  <a:lnTo>
                    <a:pt x="24" y="210"/>
                  </a:lnTo>
                  <a:lnTo>
                    <a:pt x="30" y="263"/>
                  </a:lnTo>
                  <a:lnTo>
                    <a:pt x="34" y="315"/>
                  </a:lnTo>
                  <a:lnTo>
                    <a:pt x="40" y="367"/>
                  </a:lnTo>
                  <a:lnTo>
                    <a:pt x="46" y="418"/>
                  </a:lnTo>
                  <a:lnTo>
                    <a:pt x="85" y="4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6216" y="3559"/>
              <a:ext cx="32" cy="81"/>
            </a:xfrm>
            <a:custGeom>
              <a:avLst/>
              <a:gdLst>
                <a:gd name="T0" fmla="*/ 38 w 62"/>
                <a:gd name="T1" fmla="*/ 162 h 162"/>
                <a:gd name="T2" fmla="*/ 38 w 62"/>
                <a:gd name="T3" fmla="*/ 162 h 162"/>
                <a:gd name="T4" fmla="*/ 43 w 62"/>
                <a:gd name="T5" fmla="*/ 122 h 162"/>
                <a:gd name="T6" fmla="*/ 50 w 62"/>
                <a:gd name="T7" fmla="*/ 84 h 162"/>
                <a:gd name="T8" fmla="*/ 56 w 62"/>
                <a:gd name="T9" fmla="*/ 42 h 162"/>
                <a:gd name="T10" fmla="*/ 62 w 62"/>
                <a:gd name="T11" fmla="*/ 2 h 162"/>
                <a:gd name="T12" fmla="*/ 24 w 62"/>
                <a:gd name="T13" fmla="*/ 0 h 162"/>
                <a:gd name="T14" fmla="*/ 18 w 62"/>
                <a:gd name="T15" fmla="*/ 39 h 162"/>
                <a:gd name="T16" fmla="*/ 12 w 62"/>
                <a:gd name="T17" fmla="*/ 79 h 162"/>
                <a:gd name="T18" fmla="*/ 4 w 62"/>
                <a:gd name="T19" fmla="*/ 120 h 162"/>
                <a:gd name="T20" fmla="*/ 0 w 62"/>
                <a:gd name="T21" fmla="*/ 159 h 162"/>
                <a:gd name="T22" fmla="*/ 0 w 62"/>
                <a:gd name="T23" fmla="*/ 159 h 162"/>
                <a:gd name="T24" fmla="*/ 38 w 62"/>
                <a:gd name="T2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62">
                  <a:moveTo>
                    <a:pt x="38" y="162"/>
                  </a:moveTo>
                  <a:lnTo>
                    <a:pt x="38" y="162"/>
                  </a:lnTo>
                  <a:lnTo>
                    <a:pt x="43" y="122"/>
                  </a:lnTo>
                  <a:lnTo>
                    <a:pt x="50" y="84"/>
                  </a:lnTo>
                  <a:lnTo>
                    <a:pt x="56" y="42"/>
                  </a:lnTo>
                  <a:lnTo>
                    <a:pt x="62" y="2"/>
                  </a:lnTo>
                  <a:lnTo>
                    <a:pt x="24" y="0"/>
                  </a:lnTo>
                  <a:lnTo>
                    <a:pt x="18" y="39"/>
                  </a:lnTo>
                  <a:lnTo>
                    <a:pt x="12" y="79"/>
                  </a:lnTo>
                  <a:lnTo>
                    <a:pt x="4" y="120"/>
                  </a:lnTo>
                  <a:lnTo>
                    <a:pt x="0" y="159"/>
                  </a:lnTo>
                  <a:lnTo>
                    <a:pt x="3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6189" y="3639"/>
              <a:ext cx="47" cy="232"/>
            </a:xfrm>
            <a:custGeom>
              <a:avLst/>
              <a:gdLst>
                <a:gd name="T0" fmla="*/ 39 w 92"/>
                <a:gd name="T1" fmla="*/ 466 h 466"/>
                <a:gd name="T2" fmla="*/ 45 w 92"/>
                <a:gd name="T3" fmla="*/ 408 h 466"/>
                <a:gd name="T4" fmla="*/ 51 w 92"/>
                <a:gd name="T5" fmla="*/ 351 h 466"/>
                <a:gd name="T6" fmla="*/ 57 w 92"/>
                <a:gd name="T7" fmla="*/ 293 h 466"/>
                <a:gd name="T8" fmla="*/ 64 w 92"/>
                <a:gd name="T9" fmla="*/ 235 h 466"/>
                <a:gd name="T10" fmla="*/ 70 w 92"/>
                <a:gd name="T11" fmla="*/ 177 h 466"/>
                <a:gd name="T12" fmla="*/ 78 w 92"/>
                <a:gd name="T13" fmla="*/ 119 h 466"/>
                <a:gd name="T14" fmla="*/ 85 w 92"/>
                <a:gd name="T15" fmla="*/ 61 h 466"/>
                <a:gd name="T16" fmla="*/ 92 w 92"/>
                <a:gd name="T17" fmla="*/ 3 h 466"/>
                <a:gd name="T18" fmla="*/ 54 w 92"/>
                <a:gd name="T19" fmla="*/ 0 h 466"/>
                <a:gd name="T20" fmla="*/ 46 w 92"/>
                <a:gd name="T21" fmla="*/ 58 h 466"/>
                <a:gd name="T22" fmla="*/ 39 w 92"/>
                <a:gd name="T23" fmla="*/ 116 h 466"/>
                <a:gd name="T24" fmla="*/ 31 w 92"/>
                <a:gd name="T25" fmla="*/ 174 h 466"/>
                <a:gd name="T26" fmla="*/ 25 w 92"/>
                <a:gd name="T27" fmla="*/ 232 h 466"/>
                <a:gd name="T28" fmla="*/ 18 w 92"/>
                <a:gd name="T29" fmla="*/ 290 h 466"/>
                <a:gd name="T30" fmla="*/ 12 w 92"/>
                <a:gd name="T31" fmla="*/ 348 h 466"/>
                <a:gd name="T32" fmla="*/ 6 w 92"/>
                <a:gd name="T33" fmla="*/ 405 h 466"/>
                <a:gd name="T34" fmla="*/ 0 w 92"/>
                <a:gd name="T35" fmla="*/ 463 h 466"/>
                <a:gd name="T36" fmla="*/ 39 w 92"/>
                <a:gd name="T3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466">
                  <a:moveTo>
                    <a:pt x="39" y="466"/>
                  </a:moveTo>
                  <a:lnTo>
                    <a:pt x="45" y="408"/>
                  </a:lnTo>
                  <a:lnTo>
                    <a:pt x="51" y="351"/>
                  </a:lnTo>
                  <a:lnTo>
                    <a:pt x="57" y="293"/>
                  </a:lnTo>
                  <a:lnTo>
                    <a:pt x="64" y="235"/>
                  </a:lnTo>
                  <a:lnTo>
                    <a:pt x="70" y="177"/>
                  </a:lnTo>
                  <a:lnTo>
                    <a:pt x="78" y="119"/>
                  </a:lnTo>
                  <a:lnTo>
                    <a:pt x="85" y="61"/>
                  </a:lnTo>
                  <a:lnTo>
                    <a:pt x="92" y="3"/>
                  </a:lnTo>
                  <a:lnTo>
                    <a:pt x="54" y="0"/>
                  </a:lnTo>
                  <a:lnTo>
                    <a:pt x="46" y="58"/>
                  </a:lnTo>
                  <a:lnTo>
                    <a:pt x="39" y="116"/>
                  </a:lnTo>
                  <a:lnTo>
                    <a:pt x="31" y="174"/>
                  </a:lnTo>
                  <a:lnTo>
                    <a:pt x="25" y="232"/>
                  </a:lnTo>
                  <a:lnTo>
                    <a:pt x="18" y="290"/>
                  </a:lnTo>
                  <a:lnTo>
                    <a:pt x="12" y="348"/>
                  </a:lnTo>
                  <a:lnTo>
                    <a:pt x="6" y="405"/>
                  </a:lnTo>
                  <a:lnTo>
                    <a:pt x="0" y="463"/>
                  </a:lnTo>
                  <a:lnTo>
                    <a:pt x="39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901" y="3687"/>
              <a:ext cx="314" cy="19"/>
            </a:xfrm>
            <a:custGeom>
              <a:avLst/>
              <a:gdLst>
                <a:gd name="T0" fmla="*/ 627 w 627"/>
                <a:gd name="T1" fmla="*/ 18 h 37"/>
                <a:gd name="T2" fmla="*/ 627 w 627"/>
                <a:gd name="T3" fmla="*/ 0 h 37"/>
                <a:gd name="T4" fmla="*/ 0 w 627"/>
                <a:gd name="T5" fmla="*/ 0 h 37"/>
                <a:gd name="T6" fmla="*/ 0 w 627"/>
                <a:gd name="T7" fmla="*/ 37 h 37"/>
                <a:gd name="T8" fmla="*/ 627 w 627"/>
                <a:gd name="T9" fmla="*/ 37 h 37"/>
                <a:gd name="T10" fmla="*/ 627 w 627"/>
                <a:gd name="T1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37">
                  <a:moveTo>
                    <a:pt x="627" y="18"/>
                  </a:moveTo>
                  <a:lnTo>
                    <a:pt x="627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627" y="37"/>
                  </a:lnTo>
                  <a:lnTo>
                    <a:pt x="62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956" y="2494"/>
              <a:ext cx="266" cy="659"/>
            </a:xfrm>
            <a:custGeom>
              <a:avLst/>
              <a:gdLst>
                <a:gd name="T0" fmla="*/ 1 w 531"/>
                <a:gd name="T1" fmla="*/ 921 h 1318"/>
                <a:gd name="T2" fmla="*/ 1 w 531"/>
                <a:gd name="T3" fmla="*/ 854 h 1318"/>
                <a:gd name="T4" fmla="*/ 10 w 531"/>
                <a:gd name="T5" fmla="*/ 771 h 1318"/>
                <a:gd name="T6" fmla="*/ 28 w 531"/>
                <a:gd name="T7" fmla="*/ 676 h 1318"/>
                <a:gd name="T8" fmla="*/ 49 w 531"/>
                <a:gd name="T9" fmla="*/ 599 h 1318"/>
                <a:gd name="T10" fmla="*/ 66 w 531"/>
                <a:gd name="T11" fmla="*/ 549 h 1318"/>
                <a:gd name="T12" fmla="*/ 82 w 531"/>
                <a:gd name="T13" fmla="*/ 502 h 1318"/>
                <a:gd name="T14" fmla="*/ 100 w 531"/>
                <a:gd name="T15" fmla="*/ 454 h 1318"/>
                <a:gd name="T16" fmla="*/ 118 w 531"/>
                <a:gd name="T17" fmla="*/ 410 h 1318"/>
                <a:gd name="T18" fmla="*/ 139 w 531"/>
                <a:gd name="T19" fmla="*/ 365 h 1318"/>
                <a:gd name="T20" fmla="*/ 160 w 531"/>
                <a:gd name="T21" fmla="*/ 324 h 1318"/>
                <a:gd name="T22" fmla="*/ 180 w 531"/>
                <a:gd name="T23" fmla="*/ 287 h 1318"/>
                <a:gd name="T24" fmla="*/ 206 w 531"/>
                <a:gd name="T25" fmla="*/ 251 h 1318"/>
                <a:gd name="T26" fmla="*/ 231 w 531"/>
                <a:gd name="T27" fmla="*/ 216 h 1318"/>
                <a:gd name="T28" fmla="*/ 255 w 531"/>
                <a:gd name="T29" fmla="*/ 183 h 1318"/>
                <a:gd name="T30" fmla="*/ 276 w 531"/>
                <a:gd name="T31" fmla="*/ 151 h 1318"/>
                <a:gd name="T32" fmla="*/ 295 w 531"/>
                <a:gd name="T33" fmla="*/ 122 h 1318"/>
                <a:gd name="T34" fmla="*/ 312 w 531"/>
                <a:gd name="T35" fmla="*/ 89 h 1318"/>
                <a:gd name="T36" fmla="*/ 327 w 531"/>
                <a:gd name="T37" fmla="*/ 56 h 1318"/>
                <a:gd name="T38" fmla="*/ 340 w 531"/>
                <a:gd name="T39" fmla="*/ 19 h 1318"/>
                <a:gd name="T40" fmla="*/ 355 w 531"/>
                <a:gd name="T41" fmla="*/ 14 h 1318"/>
                <a:gd name="T42" fmla="*/ 376 w 531"/>
                <a:gd name="T43" fmla="*/ 47 h 1318"/>
                <a:gd name="T44" fmla="*/ 400 w 531"/>
                <a:gd name="T45" fmla="*/ 91 h 1318"/>
                <a:gd name="T46" fmla="*/ 425 w 531"/>
                <a:gd name="T47" fmla="*/ 141 h 1318"/>
                <a:gd name="T48" fmla="*/ 452 w 531"/>
                <a:gd name="T49" fmla="*/ 200 h 1318"/>
                <a:gd name="T50" fmla="*/ 476 w 531"/>
                <a:gd name="T51" fmla="*/ 261 h 1318"/>
                <a:gd name="T52" fmla="*/ 497 w 531"/>
                <a:gd name="T53" fmla="*/ 320 h 1318"/>
                <a:gd name="T54" fmla="*/ 512 w 531"/>
                <a:gd name="T55" fmla="*/ 378 h 1318"/>
                <a:gd name="T56" fmla="*/ 527 w 531"/>
                <a:gd name="T57" fmla="*/ 461 h 1318"/>
                <a:gd name="T58" fmla="*/ 531 w 531"/>
                <a:gd name="T59" fmla="*/ 557 h 1318"/>
                <a:gd name="T60" fmla="*/ 521 w 531"/>
                <a:gd name="T61" fmla="*/ 624 h 1318"/>
                <a:gd name="T62" fmla="*/ 509 w 531"/>
                <a:gd name="T63" fmla="*/ 673 h 1318"/>
                <a:gd name="T64" fmla="*/ 494 w 531"/>
                <a:gd name="T65" fmla="*/ 718 h 1318"/>
                <a:gd name="T66" fmla="*/ 476 w 531"/>
                <a:gd name="T67" fmla="*/ 758 h 1318"/>
                <a:gd name="T68" fmla="*/ 461 w 531"/>
                <a:gd name="T69" fmla="*/ 785 h 1318"/>
                <a:gd name="T70" fmla="*/ 449 w 531"/>
                <a:gd name="T71" fmla="*/ 808 h 1318"/>
                <a:gd name="T72" fmla="*/ 437 w 531"/>
                <a:gd name="T73" fmla="*/ 833 h 1318"/>
                <a:gd name="T74" fmla="*/ 424 w 531"/>
                <a:gd name="T75" fmla="*/ 860 h 1318"/>
                <a:gd name="T76" fmla="*/ 410 w 531"/>
                <a:gd name="T77" fmla="*/ 892 h 1318"/>
                <a:gd name="T78" fmla="*/ 394 w 531"/>
                <a:gd name="T79" fmla="*/ 926 h 1318"/>
                <a:gd name="T80" fmla="*/ 377 w 531"/>
                <a:gd name="T81" fmla="*/ 965 h 1318"/>
                <a:gd name="T82" fmla="*/ 357 w 531"/>
                <a:gd name="T83" fmla="*/ 1005 h 1318"/>
                <a:gd name="T84" fmla="*/ 328 w 531"/>
                <a:gd name="T85" fmla="*/ 1066 h 1318"/>
                <a:gd name="T86" fmla="*/ 294 w 531"/>
                <a:gd name="T87" fmla="*/ 1144 h 1318"/>
                <a:gd name="T88" fmla="*/ 268 w 531"/>
                <a:gd name="T89" fmla="*/ 1218 h 1318"/>
                <a:gd name="T90" fmla="*/ 252 w 531"/>
                <a:gd name="T91" fmla="*/ 1285 h 1318"/>
                <a:gd name="T92" fmla="*/ 236 w 531"/>
                <a:gd name="T93" fmla="*/ 1313 h 1318"/>
                <a:gd name="T94" fmla="*/ 212 w 531"/>
                <a:gd name="T95" fmla="*/ 1299 h 1318"/>
                <a:gd name="T96" fmla="*/ 188 w 531"/>
                <a:gd name="T97" fmla="*/ 1284 h 1318"/>
                <a:gd name="T98" fmla="*/ 167 w 531"/>
                <a:gd name="T99" fmla="*/ 1265 h 1318"/>
                <a:gd name="T100" fmla="*/ 148 w 531"/>
                <a:gd name="T101" fmla="*/ 1247 h 1318"/>
                <a:gd name="T102" fmla="*/ 128 w 531"/>
                <a:gd name="T103" fmla="*/ 1226 h 1318"/>
                <a:gd name="T104" fmla="*/ 112 w 531"/>
                <a:gd name="T105" fmla="*/ 1204 h 1318"/>
                <a:gd name="T106" fmla="*/ 94 w 531"/>
                <a:gd name="T107" fmla="*/ 1182 h 1318"/>
                <a:gd name="T108" fmla="*/ 71 w 531"/>
                <a:gd name="T109" fmla="*/ 1148 h 1318"/>
                <a:gd name="T110" fmla="*/ 45 w 531"/>
                <a:gd name="T111" fmla="*/ 1099 h 1318"/>
                <a:gd name="T112" fmla="*/ 24 w 531"/>
                <a:gd name="T113" fmla="*/ 1044 h 1318"/>
                <a:gd name="T114" fmla="*/ 9 w 531"/>
                <a:gd name="T115" fmla="*/ 982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1" h="1318">
                  <a:moveTo>
                    <a:pt x="3" y="949"/>
                  </a:moveTo>
                  <a:lnTo>
                    <a:pt x="1" y="921"/>
                  </a:lnTo>
                  <a:lnTo>
                    <a:pt x="0" y="889"/>
                  </a:lnTo>
                  <a:lnTo>
                    <a:pt x="1" y="854"/>
                  </a:lnTo>
                  <a:lnTo>
                    <a:pt x="4" y="814"/>
                  </a:lnTo>
                  <a:lnTo>
                    <a:pt x="10" y="771"/>
                  </a:lnTo>
                  <a:lnTo>
                    <a:pt x="18" y="725"/>
                  </a:lnTo>
                  <a:lnTo>
                    <a:pt x="28" y="676"/>
                  </a:lnTo>
                  <a:lnTo>
                    <a:pt x="42" y="623"/>
                  </a:lnTo>
                  <a:lnTo>
                    <a:pt x="49" y="599"/>
                  </a:lnTo>
                  <a:lnTo>
                    <a:pt x="57" y="574"/>
                  </a:lnTo>
                  <a:lnTo>
                    <a:pt x="66" y="549"/>
                  </a:lnTo>
                  <a:lnTo>
                    <a:pt x="73" y="526"/>
                  </a:lnTo>
                  <a:lnTo>
                    <a:pt x="82" y="502"/>
                  </a:lnTo>
                  <a:lnTo>
                    <a:pt x="91" y="478"/>
                  </a:lnTo>
                  <a:lnTo>
                    <a:pt x="100" y="454"/>
                  </a:lnTo>
                  <a:lnTo>
                    <a:pt x="109" y="432"/>
                  </a:lnTo>
                  <a:lnTo>
                    <a:pt x="118" y="410"/>
                  </a:lnTo>
                  <a:lnTo>
                    <a:pt x="128" y="387"/>
                  </a:lnTo>
                  <a:lnTo>
                    <a:pt x="139" y="365"/>
                  </a:lnTo>
                  <a:lnTo>
                    <a:pt x="149" y="345"/>
                  </a:lnTo>
                  <a:lnTo>
                    <a:pt x="160" y="324"/>
                  </a:lnTo>
                  <a:lnTo>
                    <a:pt x="170" y="305"/>
                  </a:lnTo>
                  <a:lnTo>
                    <a:pt x="180" y="287"/>
                  </a:lnTo>
                  <a:lnTo>
                    <a:pt x="192" y="270"/>
                  </a:lnTo>
                  <a:lnTo>
                    <a:pt x="206" y="251"/>
                  </a:lnTo>
                  <a:lnTo>
                    <a:pt x="218" y="234"/>
                  </a:lnTo>
                  <a:lnTo>
                    <a:pt x="231" y="216"/>
                  </a:lnTo>
                  <a:lnTo>
                    <a:pt x="243" y="199"/>
                  </a:lnTo>
                  <a:lnTo>
                    <a:pt x="255" y="183"/>
                  </a:lnTo>
                  <a:lnTo>
                    <a:pt x="265" y="166"/>
                  </a:lnTo>
                  <a:lnTo>
                    <a:pt x="276" y="151"/>
                  </a:lnTo>
                  <a:lnTo>
                    <a:pt x="286" y="137"/>
                  </a:lnTo>
                  <a:lnTo>
                    <a:pt x="295" y="122"/>
                  </a:lnTo>
                  <a:lnTo>
                    <a:pt x="304" y="106"/>
                  </a:lnTo>
                  <a:lnTo>
                    <a:pt x="312" y="89"/>
                  </a:lnTo>
                  <a:lnTo>
                    <a:pt x="319" y="73"/>
                  </a:lnTo>
                  <a:lnTo>
                    <a:pt x="327" y="56"/>
                  </a:lnTo>
                  <a:lnTo>
                    <a:pt x="334" y="38"/>
                  </a:lnTo>
                  <a:lnTo>
                    <a:pt x="340" y="19"/>
                  </a:lnTo>
                  <a:lnTo>
                    <a:pt x="346" y="0"/>
                  </a:lnTo>
                  <a:lnTo>
                    <a:pt x="355" y="14"/>
                  </a:lnTo>
                  <a:lnTo>
                    <a:pt x="365" y="30"/>
                  </a:lnTo>
                  <a:lnTo>
                    <a:pt x="376" y="47"/>
                  </a:lnTo>
                  <a:lnTo>
                    <a:pt x="388" y="68"/>
                  </a:lnTo>
                  <a:lnTo>
                    <a:pt x="400" y="91"/>
                  </a:lnTo>
                  <a:lnTo>
                    <a:pt x="412" y="114"/>
                  </a:lnTo>
                  <a:lnTo>
                    <a:pt x="425" y="141"/>
                  </a:lnTo>
                  <a:lnTo>
                    <a:pt x="439" y="170"/>
                  </a:lnTo>
                  <a:lnTo>
                    <a:pt x="452" y="200"/>
                  </a:lnTo>
                  <a:lnTo>
                    <a:pt x="465" y="230"/>
                  </a:lnTo>
                  <a:lnTo>
                    <a:pt x="476" y="261"/>
                  </a:lnTo>
                  <a:lnTo>
                    <a:pt x="488" y="290"/>
                  </a:lnTo>
                  <a:lnTo>
                    <a:pt x="497" y="320"/>
                  </a:lnTo>
                  <a:lnTo>
                    <a:pt x="504" y="349"/>
                  </a:lnTo>
                  <a:lnTo>
                    <a:pt x="512" y="378"/>
                  </a:lnTo>
                  <a:lnTo>
                    <a:pt x="518" y="406"/>
                  </a:lnTo>
                  <a:lnTo>
                    <a:pt x="527" y="461"/>
                  </a:lnTo>
                  <a:lnTo>
                    <a:pt x="531" y="511"/>
                  </a:lnTo>
                  <a:lnTo>
                    <a:pt x="531" y="557"/>
                  </a:lnTo>
                  <a:lnTo>
                    <a:pt x="525" y="599"/>
                  </a:lnTo>
                  <a:lnTo>
                    <a:pt x="521" y="624"/>
                  </a:lnTo>
                  <a:lnTo>
                    <a:pt x="515" y="649"/>
                  </a:lnTo>
                  <a:lnTo>
                    <a:pt x="509" y="673"/>
                  </a:lnTo>
                  <a:lnTo>
                    <a:pt x="501" y="697"/>
                  </a:lnTo>
                  <a:lnTo>
                    <a:pt x="494" y="718"/>
                  </a:lnTo>
                  <a:lnTo>
                    <a:pt x="485" y="739"/>
                  </a:lnTo>
                  <a:lnTo>
                    <a:pt x="476" y="758"/>
                  </a:lnTo>
                  <a:lnTo>
                    <a:pt x="467" y="775"/>
                  </a:lnTo>
                  <a:lnTo>
                    <a:pt x="461" y="785"/>
                  </a:lnTo>
                  <a:lnTo>
                    <a:pt x="455" y="796"/>
                  </a:lnTo>
                  <a:lnTo>
                    <a:pt x="449" y="808"/>
                  </a:lnTo>
                  <a:lnTo>
                    <a:pt x="443" y="820"/>
                  </a:lnTo>
                  <a:lnTo>
                    <a:pt x="437" y="833"/>
                  </a:lnTo>
                  <a:lnTo>
                    <a:pt x="431" y="846"/>
                  </a:lnTo>
                  <a:lnTo>
                    <a:pt x="424" y="860"/>
                  </a:lnTo>
                  <a:lnTo>
                    <a:pt x="418" y="876"/>
                  </a:lnTo>
                  <a:lnTo>
                    <a:pt x="410" y="892"/>
                  </a:lnTo>
                  <a:lnTo>
                    <a:pt x="403" y="908"/>
                  </a:lnTo>
                  <a:lnTo>
                    <a:pt x="394" y="926"/>
                  </a:lnTo>
                  <a:lnTo>
                    <a:pt x="386" y="945"/>
                  </a:lnTo>
                  <a:lnTo>
                    <a:pt x="377" y="965"/>
                  </a:lnTo>
                  <a:lnTo>
                    <a:pt x="367" y="984"/>
                  </a:lnTo>
                  <a:lnTo>
                    <a:pt x="357" y="1005"/>
                  </a:lnTo>
                  <a:lnTo>
                    <a:pt x="346" y="1026"/>
                  </a:lnTo>
                  <a:lnTo>
                    <a:pt x="328" y="1066"/>
                  </a:lnTo>
                  <a:lnTo>
                    <a:pt x="310" y="1106"/>
                  </a:lnTo>
                  <a:lnTo>
                    <a:pt x="294" y="1144"/>
                  </a:lnTo>
                  <a:lnTo>
                    <a:pt x="280" y="1181"/>
                  </a:lnTo>
                  <a:lnTo>
                    <a:pt x="268" y="1218"/>
                  </a:lnTo>
                  <a:lnTo>
                    <a:pt x="260" y="1252"/>
                  </a:lnTo>
                  <a:lnTo>
                    <a:pt x="252" y="1285"/>
                  </a:lnTo>
                  <a:lnTo>
                    <a:pt x="249" y="1318"/>
                  </a:lnTo>
                  <a:lnTo>
                    <a:pt x="236" y="1313"/>
                  </a:lnTo>
                  <a:lnTo>
                    <a:pt x="224" y="1306"/>
                  </a:lnTo>
                  <a:lnTo>
                    <a:pt x="212" y="1299"/>
                  </a:lnTo>
                  <a:lnTo>
                    <a:pt x="200" y="1291"/>
                  </a:lnTo>
                  <a:lnTo>
                    <a:pt x="188" y="1284"/>
                  </a:lnTo>
                  <a:lnTo>
                    <a:pt x="177" y="1274"/>
                  </a:lnTo>
                  <a:lnTo>
                    <a:pt x="167" y="1265"/>
                  </a:lnTo>
                  <a:lnTo>
                    <a:pt x="157" y="1256"/>
                  </a:lnTo>
                  <a:lnTo>
                    <a:pt x="148" y="1247"/>
                  </a:lnTo>
                  <a:lnTo>
                    <a:pt x="137" y="1236"/>
                  </a:lnTo>
                  <a:lnTo>
                    <a:pt x="128" y="1226"/>
                  </a:lnTo>
                  <a:lnTo>
                    <a:pt x="119" y="1215"/>
                  </a:lnTo>
                  <a:lnTo>
                    <a:pt x="112" y="1204"/>
                  </a:lnTo>
                  <a:lnTo>
                    <a:pt x="103" y="1193"/>
                  </a:lnTo>
                  <a:lnTo>
                    <a:pt x="94" y="1182"/>
                  </a:lnTo>
                  <a:lnTo>
                    <a:pt x="86" y="1170"/>
                  </a:lnTo>
                  <a:lnTo>
                    <a:pt x="71" y="1148"/>
                  </a:lnTo>
                  <a:lnTo>
                    <a:pt x="58" y="1124"/>
                  </a:lnTo>
                  <a:lnTo>
                    <a:pt x="45" y="1099"/>
                  </a:lnTo>
                  <a:lnTo>
                    <a:pt x="34" y="1071"/>
                  </a:lnTo>
                  <a:lnTo>
                    <a:pt x="24" y="1044"/>
                  </a:lnTo>
                  <a:lnTo>
                    <a:pt x="16" y="1013"/>
                  </a:lnTo>
                  <a:lnTo>
                    <a:pt x="9" y="982"/>
                  </a:lnTo>
                  <a:lnTo>
                    <a:pt x="3" y="94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6165" y="2730"/>
              <a:ext cx="320" cy="441"/>
            </a:xfrm>
            <a:custGeom>
              <a:avLst/>
              <a:gdLst>
                <a:gd name="T0" fmla="*/ 553 w 640"/>
                <a:gd name="T1" fmla="*/ 585 h 881"/>
                <a:gd name="T2" fmla="*/ 531 w 640"/>
                <a:gd name="T3" fmla="*/ 599 h 881"/>
                <a:gd name="T4" fmla="*/ 500 w 640"/>
                <a:gd name="T5" fmla="*/ 615 h 881"/>
                <a:gd name="T6" fmla="*/ 462 w 640"/>
                <a:gd name="T7" fmla="*/ 632 h 881"/>
                <a:gd name="T8" fmla="*/ 423 w 640"/>
                <a:gd name="T9" fmla="*/ 651 h 881"/>
                <a:gd name="T10" fmla="*/ 385 w 640"/>
                <a:gd name="T11" fmla="*/ 669 h 881"/>
                <a:gd name="T12" fmla="*/ 347 w 640"/>
                <a:gd name="T13" fmla="*/ 689 h 881"/>
                <a:gd name="T14" fmla="*/ 312 w 640"/>
                <a:gd name="T15" fmla="*/ 706 h 881"/>
                <a:gd name="T16" fmla="*/ 280 w 640"/>
                <a:gd name="T17" fmla="*/ 719 h 881"/>
                <a:gd name="T18" fmla="*/ 249 w 640"/>
                <a:gd name="T19" fmla="*/ 732 h 881"/>
                <a:gd name="T20" fmla="*/ 210 w 640"/>
                <a:gd name="T21" fmla="*/ 750 h 881"/>
                <a:gd name="T22" fmla="*/ 164 w 640"/>
                <a:gd name="T23" fmla="*/ 773 h 881"/>
                <a:gd name="T24" fmla="*/ 116 w 640"/>
                <a:gd name="T25" fmla="*/ 800 h 881"/>
                <a:gd name="T26" fmla="*/ 74 w 640"/>
                <a:gd name="T27" fmla="*/ 825 h 881"/>
                <a:gd name="T28" fmla="*/ 40 w 640"/>
                <a:gd name="T29" fmla="*/ 847 h 881"/>
                <a:gd name="T30" fmla="*/ 13 w 640"/>
                <a:gd name="T31" fmla="*/ 870 h 881"/>
                <a:gd name="T32" fmla="*/ 0 w 640"/>
                <a:gd name="T33" fmla="*/ 877 h 881"/>
                <a:gd name="T34" fmla="*/ 4 w 640"/>
                <a:gd name="T35" fmla="*/ 863 h 881"/>
                <a:gd name="T36" fmla="*/ 4 w 640"/>
                <a:gd name="T37" fmla="*/ 856 h 881"/>
                <a:gd name="T38" fmla="*/ 0 w 640"/>
                <a:gd name="T39" fmla="*/ 855 h 881"/>
                <a:gd name="T40" fmla="*/ 1 w 640"/>
                <a:gd name="T41" fmla="*/ 844 h 881"/>
                <a:gd name="T42" fmla="*/ 6 w 640"/>
                <a:gd name="T43" fmla="*/ 827 h 881"/>
                <a:gd name="T44" fmla="*/ 16 w 640"/>
                <a:gd name="T45" fmla="*/ 798 h 881"/>
                <a:gd name="T46" fmla="*/ 38 w 640"/>
                <a:gd name="T47" fmla="*/ 747 h 881"/>
                <a:gd name="T48" fmla="*/ 73 w 640"/>
                <a:gd name="T49" fmla="*/ 689 h 881"/>
                <a:gd name="T50" fmla="*/ 118 w 640"/>
                <a:gd name="T51" fmla="*/ 626 h 881"/>
                <a:gd name="T52" fmla="*/ 171 w 640"/>
                <a:gd name="T53" fmla="*/ 564 h 881"/>
                <a:gd name="T54" fmla="*/ 218 w 640"/>
                <a:gd name="T55" fmla="*/ 515 h 881"/>
                <a:gd name="T56" fmla="*/ 258 w 640"/>
                <a:gd name="T57" fmla="*/ 477 h 881"/>
                <a:gd name="T58" fmla="*/ 286 w 640"/>
                <a:gd name="T59" fmla="*/ 450 h 881"/>
                <a:gd name="T60" fmla="*/ 316 w 640"/>
                <a:gd name="T61" fmla="*/ 427 h 881"/>
                <a:gd name="T62" fmla="*/ 352 w 640"/>
                <a:gd name="T63" fmla="*/ 394 h 881"/>
                <a:gd name="T64" fmla="*/ 383 w 640"/>
                <a:gd name="T65" fmla="*/ 363 h 881"/>
                <a:gd name="T66" fmla="*/ 413 w 640"/>
                <a:gd name="T67" fmla="*/ 334 h 881"/>
                <a:gd name="T68" fmla="*/ 440 w 640"/>
                <a:gd name="T69" fmla="*/ 307 h 881"/>
                <a:gd name="T70" fmla="*/ 462 w 640"/>
                <a:gd name="T71" fmla="*/ 279 h 881"/>
                <a:gd name="T72" fmla="*/ 483 w 640"/>
                <a:gd name="T73" fmla="*/ 251 h 881"/>
                <a:gd name="T74" fmla="*/ 500 w 640"/>
                <a:gd name="T75" fmla="*/ 224 h 881"/>
                <a:gd name="T76" fmla="*/ 513 w 640"/>
                <a:gd name="T77" fmla="*/ 193 h 881"/>
                <a:gd name="T78" fmla="*/ 528 w 640"/>
                <a:gd name="T79" fmla="*/ 151 h 881"/>
                <a:gd name="T80" fmla="*/ 543 w 640"/>
                <a:gd name="T81" fmla="*/ 114 h 881"/>
                <a:gd name="T82" fmla="*/ 556 w 640"/>
                <a:gd name="T83" fmla="*/ 84 h 881"/>
                <a:gd name="T84" fmla="*/ 571 w 640"/>
                <a:gd name="T85" fmla="*/ 51 h 881"/>
                <a:gd name="T86" fmla="*/ 588 w 640"/>
                <a:gd name="T87" fmla="*/ 17 h 881"/>
                <a:gd name="T88" fmla="*/ 609 w 640"/>
                <a:gd name="T89" fmla="*/ 19 h 881"/>
                <a:gd name="T90" fmla="*/ 619 w 640"/>
                <a:gd name="T91" fmla="*/ 71 h 881"/>
                <a:gd name="T92" fmla="*/ 625 w 640"/>
                <a:gd name="T93" fmla="*/ 131 h 881"/>
                <a:gd name="T94" fmla="*/ 631 w 640"/>
                <a:gd name="T95" fmla="*/ 200 h 881"/>
                <a:gd name="T96" fmla="*/ 638 w 640"/>
                <a:gd name="T97" fmla="*/ 272 h 881"/>
                <a:gd name="T98" fmla="*/ 640 w 640"/>
                <a:gd name="T99" fmla="*/ 344 h 881"/>
                <a:gd name="T100" fmla="*/ 637 w 640"/>
                <a:gd name="T101" fmla="*/ 406 h 881"/>
                <a:gd name="T102" fmla="*/ 628 w 640"/>
                <a:gd name="T103" fmla="*/ 462 h 881"/>
                <a:gd name="T104" fmla="*/ 616 w 640"/>
                <a:gd name="T105" fmla="*/ 499 h 881"/>
                <a:gd name="T106" fmla="*/ 603 w 640"/>
                <a:gd name="T107" fmla="*/ 524 h 881"/>
                <a:gd name="T108" fmla="*/ 588 w 640"/>
                <a:gd name="T109" fmla="*/ 547 h 881"/>
                <a:gd name="T110" fmla="*/ 570 w 640"/>
                <a:gd name="T111" fmla="*/ 568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0" h="881">
                  <a:moveTo>
                    <a:pt x="561" y="578"/>
                  </a:moveTo>
                  <a:lnTo>
                    <a:pt x="553" y="585"/>
                  </a:lnTo>
                  <a:lnTo>
                    <a:pt x="543" y="593"/>
                  </a:lnTo>
                  <a:lnTo>
                    <a:pt x="531" y="599"/>
                  </a:lnTo>
                  <a:lnTo>
                    <a:pt x="516" y="607"/>
                  </a:lnTo>
                  <a:lnTo>
                    <a:pt x="500" y="615"/>
                  </a:lnTo>
                  <a:lnTo>
                    <a:pt x="482" y="623"/>
                  </a:lnTo>
                  <a:lnTo>
                    <a:pt x="462" y="632"/>
                  </a:lnTo>
                  <a:lnTo>
                    <a:pt x="441" y="641"/>
                  </a:lnTo>
                  <a:lnTo>
                    <a:pt x="423" y="651"/>
                  </a:lnTo>
                  <a:lnTo>
                    <a:pt x="404" y="660"/>
                  </a:lnTo>
                  <a:lnTo>
                    <a:pt x="385" y="669"/>
                  </a:lnTo>
                  <a:lnTo>
                    <a:pt x="365" y="680"/>
                  </a:lnTo>
                  <a:lnTo>
                    <a:pt x="347" y="689"/>
                  </a:lnTo>
                  <a:lnTo>
                    <a:pt x="328" y="698"/>
                  </a:lnTo>
                  <a:lnTo>
                    <a:pt x="312" y="706"/>
                  </a:lnTo>
                  <a:lnTo>
                    <a:pt x="294" y="714"/>
                  </a:lnTo>
                  <a:lnTo>
                    <a:pt x="280" y="719"/>
                  </a:lnTo>
                  <a:lnTo>
                    <a:pt x="265" y="726"/>
                  </a:lnTo>
                  <a:lnTo>
                    <a:pt x="249" y="732"/>
                  </a:lnTo>
                  <a:lnTo>
                    <a:pt x="230" y="740"/>
                  </a:lnTo>
                  <a:lnTo>
                    <a:pt x="210" y="750"/>
                  </a:lnTo>
                  <a:lnTo>
                    <a:pt x="188" y="761"/>
                  </a:lnTo>
                  <a:lnTo>
                    <a:pt x="164" y="773"/>
                  </a:lnTo>
                  <a:lnTo>
                    <a:pt x="140" y="786"/>
                  </a:lnTo>
                  <a:lnTo>
                    <a:pt x="116" y="800"/>
                  </a:lnTo>
                  <a:lnTo>
                    <a:pt x="95" y="812"/>
                  </a:lnTo>
                  <a:lnTo>
                    <a:pt x="74" y="825"/>
                  </a:lnTo>
                  <a:lnTo>
                    <a:pt x="56" y="835"/>
                  </a:lnTo>
                  <a:lnTo>
                    <a:pt x="40" y="847"/>
                  </a:lnTo>
                  <a:lnTo>
                    <a:pt x="27" y="859"/>
                  </a:lnTo>
                  <a:lnTo>
                    <a:pt x="13" y="870"/>
                  </a:lnTo>
                  <a:lnTo>
                    <a:pt x="3" y="881"/>
                  </a:lnTo>
                  <a:lnTo>
                    <a:pt x="0" y="877"/>
                  </a:lnTo>
                  <a:lnTo>
                    <a:pt x="1" y="870"/>
                  </a:lnTo>
                  <a:lnTo>
                    <a:pt x="4" y="863"/>
                  </a:lnTo>
                  <a:lnTo>
                    <a:pt x="6" y="859"/>
                  </a:lnTo>
                  <a:lnTo>
                    <a:pt x="4" y="856"/>
                  </a:lnTo>
                  <a:lnTo>
                    <a:pt x="3" y="855"/>
                  </a:lnTo>
                  <a:lnTo>
                    <a:pt x="0" y="855"/>
                  </a:lnTo>
                  <a:lnTo>
                    <a:pt x="0" y="851"/>
                  </a:lnTo>
                  <a:lnTo>
                    <a:pt x="1" y="844"/>
                  </a:lnTo>
                  <a:lnTo>
                    <a:pt x="3" y="837"/>
                  </a:lnTo>
                  <a:lnTo>
                    <a:pt x="6" y="827"/>
                  </a:lnTo>
                  <a:lnTo>
                    <a:pt x="9" y="819"/>
                  </a:lnTo>
                  <a:lnTo>
                    <a:pt x="16" y="798"/>
                  </a:lnTo>
                  <a:lnTo>
                    <a:pt x="27" y="773"/>
                  </a:lnTo>
                  <a:lnTo>
                    <a:pt x="38" y="747"/>
                  </a:lnTo>
                  <a:lnTo>
                    <a:pt x="55" y="719"/>
                  </a:lnTo>
                  <a:lnTo>
                    <a:pt x="73" y="689"/>
                  </a:lnTo>
                  <a:lnTo>
                    <a:pt x="94" y="657"/>
                  </a:lnTo>
                  <a:lnTo>
                    <a:pt x="118" y="626"/>
                  </a:lnTo>
                  <a:lnTo>
                    <a:pt x="146" y="591"/>
                  </a:lnTo>
                  <a:lnTo>
                    <a:pt x="171" y="564"/>
                  </a:lnTo>
                  <a:lnTo>
                    <a:pt x="195" y="539"/>
                  </a:lnTo>
                  <a:lnTo>
                    <a:pt x="218" y="515"/>
                  </a:lnTo>
                  <a:lnTo>
                    <a:pt x="238" y="495"/>
                  </a:lnTo>
                  <a:lnTo>
                    <a:pt x="258" y="477"/>
                  </a:lnTo>
                  <a:lnTo>
                    <a:pt x="274" y="462"/>
                  </a:lnTo>
                  <a:lnTo>
                    <a:pt x="286" y="450"/>
                  </a:lnTo>
                  <a:lnTo>
                    <a:pt x="297" y="442"/>
                  </a:lnTo>
                  <a:lnTo>
                    <a:pt x="316" y="427"/>
                  </a:lnTo>
                  <a:lnTo>
                    <a:pt x="334" y="409"/>
                  </a:lnTo>
                  <a:lnTo>
                    <a:pt x="352" y="394"/>
                  </a:lnTo>
                  <a:lnTo>
                    <a:pt x="368" y="379"/>
                  </a:lnTo>
                  <a:lnTo>
                    <a:pt x="383" y="363"/>
                  </a:lnTo>
                  <a:lnTo>
                    <a:pt x="398" y="349"/>
                  </a:lnTo>
                  <a:lnTo>
                    <a:pt x="413" y="334"/>
                  </a:lnTo>
                  <a:lnTo>
                    <a:pt x="426" y="320"/>
                  </a:lnTo>
                  <a:lnTo>
                    <a:pt x="440" y="307"/>
                  </a:lnTo>
                  <a:lnTo>
                    <a:pt x="452" y="293"/>
                  </a:lnTo>
                  <a:lnTo>
                    <a:pt x="462" y="279"/>
                  </a:lnTo>
                  <a:lnTo>
                    <a:pt x="473" y="266"/>
                  </a:lnTo>
                  <a:lnTo>
                    <a:pt x="483" y="251"/>
                  </a:lnTo>
                  <a:lnTo>
                    <a:pt x="491" y="238"/>
                  </a:lnTo>
                  <a:lnTo>
                    <a:pt x="500" y="224"/>
                  </a:lnTo>
                  <a:lnTo>
                    <a:pt x="506" y="209"/>
                  </a:lnTo>
                  <a:lnTo>
                    <a:pt x="513" y="193"/>
                  </a:lnTo>
                  <a:lnTo>
                    <a:pt x="520" y="174"/>
                  </a:lnTo>
                  <a:lnTo>
                    <a:pt x="528" y="151"/>
                  </a:lnTo>
                  <a:lnTo>
                    <a:pt x="537" y="127"/>
                  </a:lnTo>
                  <a:lnTo>
                    <a:pt x="543" y="114"/>
                  </a:lnTo>
                  <a:lnTo>
                    <a:pt x="549" y="100"/>
                  </a:lnTo>
                  <a:lnTo>
                    <a:pt x="556" y="84"/>
                  </a:lnTo>
                  <a:lnTo>
                    <a:pt x="564" y="68"/>
                  </a:lnTo>
                  <a:lnTo>
                    <a:pt x="571" y="51"/>
                  </a:lnTo>
                  <a:lnTo>
                    <a:pt x="579" y="35"/>
                  </a:lnTo>
                  <a:lnTo>
                    <a:pt x="588" y="17"/>
                  </a:lnTo>
                  <a:lnTo>
                    <a:pt x="598" y="0"/>
                  </a:lnTo>
                  <a:lnTo>
                    <a:pt x="609" y="19"/>
                  </a:lnTo>
                  <a:lnTo>
                    <a:pt x="615" y="43"/>
                  </a:lnTo>
                  <a:lnTo>
                    <a:pt x="619" y="71"/>
                  </a:lnTo>
                  <a:lnTo>
                    <a:pt x="622" y="98"/>
                  </a:lnTo>
                  <a:lnTo>
                    <a:pt x="625" y="131"/>
                  </a:lnTo>
                  <a:lnTo>
                    <a:pt x="628" y="164"/>
                  </a:lnTo>
                  <a:lnTo>
                    <a:pt x="631" y="200"/>
                  </a:lnTo>
                  <a:lnTo>
                    <a:pt x="635" y="234"/>
                  </a:lnTo>
                  <a:lnTo>
                    <a:pt x="638" y="272"/>
                  </a:lnTo>
                  <a:lnTo>
                    <a:pt x="640" y="308"/>
                  </a:lnTo>
                  <a:lnTo>
                    <a:pt x="640" y="344"/>
                  </a:lnTo>
                  <a:lnTo>
                    <a:pt x="638" y="375"/>
                  </a:lnTo>
                  <a:lnTo>
                    <a:pt x="637" y="406"/>
                  </a:lnTo>
                  <a:lnTo>
                    <a:pt x="634" y="435"/>
                  </a:lnTo>
                  <a:lnTo>
                    <a:pt x="628" y="462"/>
                  </a:lnTo>
                  <a:lnTo>
                    <a:pt x="620" y="486"/>
                  </a:lnTo>
                  <a:lnTo>
                    <a:pt x="616" y="499"/>
                  </a:lnTo>
                  <a:lnTo>
                    <a:pt x="610" y="512"/>
                  </a:lnTo>
                  <a:lnTo>
                    <a:pt x="603" y="524"/>
                  </a:lnTo>
                  <a:lnTo>
                    <a:pt x="595" y="535"/>
                  </a:lnTo>
                  <a:lnTo>
                    <a:pt x="588" y="547"/>
                  </a:lnTo>
                  <a:lnTo>
                    <a:pt x="579" y="557"/>
                  </a:lnTo>
                  <a:lnTo>
                    <a:pt x="570" y="568"/>
                  </a:lnTo>
                  <a:lnTo>
                    <a:pt x="561" y="5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582" y="2672"/>
              <a:ext cx="398" cy="495"/>
            </a:xfrm>
            <a:custGeom>
              <a:avLst/>
              <a:gdLst>
                <a:gd name="T0" fmla="*/ 139 w 796"/>
                <a:gd name="T1" fmla="*/ 622 h 991"/>
                <a:gd name="T2" fmla="*/ 121 w 796"/>
                <a:gd name="T3" fmla="*/ 595 h 991"/>
                <a:gd name="T4" fmla="*/ 103 w 796"/>
                <a:gd name="T5" fmla="*/ 566 h 991"/>
                <a:gd name="T6" fmla="*/ 85 w 796"/>
                <a:gd name="T7" fmla="*/ 535 h 991"/>
                <a:gd name="T8" fmla="*/ 69 w 796"/>
                <a:gd name="T9" fmla="*/ 502 h 991"/>
                <a:gd name="T10" fmla="*/ 54 w 796"/>
                <a:gd name="T11" fmla="*/ 466 h 991"/>
                <a:gd name="T12" fmla="*/ 39 w 796"/>
                <a:gd name="T13" fmla="*/ 429 h 991"/>
                <a:gd name="T14" fmla="*/ 27 w 796"/>
                <a:gd name="T15" fmla="*/ 392 h 991"/>
                <a:gd name="T16" fmla="*/ 11 w 796"/>
                <a:gd name="T17" fmla="*/ 330 h 991"/>
                <a:gd name="T18" fmla="*/ 0 w 796"/>
                <a:gd name="T19" fmla="*/ 241 h 991"/>
                <a:gd name="T20" fmla="*/ 6 w 796"/>
                <a:gd name="T21" fmla="*/ 171 h 991"/>
                <a:gd name="T22" fmla="*/ 20 w 796"/>
                <a:gd name="T23" fmla="*/ 123 h 991"/>
                <a:gd name="T24" fmla="*/ 45 w 796"/>
                <a:gd name="T25" fmla="*/ 75 h 991"/>
                <a:gd name="T26" fmla="*/ 79 w 796"/>
                <a:gd name="T27" fmla="*/ 25 h 991"/>
                <a:gd name="T28" fmla="*/ 112 w 796"/>
                <a:gd name="T29" fmla="*/ 21 h 991"/>
                <a:gd name="T30" fmla="*/ 141 w 796"/>
                <a:gd name="T31" fmla="*/ 62 h 991"/>
                <a:gd name="T32" fmla="*/ 173 w 796"/>
                <a:gd name="T33" fmla="*/ 101 h 991"/>
                <a:gd name="T34" fmla="*/ 208 w 796"/>
                <a:gd name="T35" fmla="*/ 141 h 991"/>
                <a:gd name="T36" fmla="*/ 242 w 796"/>
                <a:gd name="T37" fmla="*/ 179 h 991"/>
                <a:gd name="T38" fmla="*/ 275 w 796"/>
                <a:gd name="T39" fmla="*/ 217 h 991"/>
                <a:gd name="T40" fmla="*/ 308 w 796"/>
                <a:gd name="T41" fmla="*/ 258 h 991"/>
                <a:gd name="T42" fmla="*/ 337 w 796"/>
                <a:gd name="T43" fmla="*/ 297 h 991"/>
                <a:gd name="T44" fmla="*/ 361 w 796"/>
                <a:gd name="T45" fmla="*/ 332 h 991"/>
                <a:gd name="T46" fmla="*/ 381 w 796"/>
                <a:gd name="T47" fmla="*/ 361 h 991"/>
                <a:gd name="T48" fmla="*/ 402 w 796"/>
                <a:gd name="T49" fmla="*/ 391 h 991"/>
                <a:gd name="T50" fmla="*/ 424 w 796"/>
                <a:gd name="T51" fmla="*/ 421 h 991"/>
                <a:gd name="T52" fmla="*/ 445 w 796"/>
                <a:gd name="T53" fmla="*/ 453 h 991"/>
                <a:gd name="T54" fmla="*/ 466 w 796"/>
                <a:gd name="T55" fmla="*/ 487 h 991"/>
                <a:gd name="T56" fmla="*/ 487 w 796"/>
                <a:gd name="T57" fmla="*/ 523 h 991"/>
                <a:gd name="T58" fmla="*/ 508 w 796"/>
                <a:gd name="T59" fmla="*/ 561 h 991"/>
                <a:gd name="T60" fmla="*/ 529 w 796"/>
                <a:gd name="T61" fmla="*/ 606 h 991"/>
                <a:gd name="T62" fmla="*/ 554 w 796"/>
                <a:gd name="T63" fmla="*/ 657 h 991"/>
                <a:gd name="T64" fmla="*/ 584 w 796"/>
                <a:gd name="T65" fmla="*/ 710 h 991"/>
                <a:gd name="T66" fmla="*/ 615 w 796"/>
                <a:gd name="T67" fmla="*/ 764 h 991"/>
                <a:gd name="T68" fmla="*/ 648 w 796"/>
                <a:gd name="T69" fmla="*/ 815 h 991"/>
                <a:gd name="T70" fmla="*/ 685 w 796"/>
                <a:gd name="T71" fmla="*/ 867 h 991"/>
                <a:gd name="T72" fmla="*/ 725 w 796"/>
                <a:gd name="T73" fmla="*/ 916 h 991"/>
                <a:gd name="T74" fmla="*/ 772 w 796"/>
                <a:gd name="T75" fmla="*/ 959 h 991"/>
                <a:gd name="T76" fmla="*/ 773 w 796"/>
                <a:gd name="T77" fmla="*/ 984 h 991"/>
                <a:gd name="T78" fmla="*/ 730 w 796"/>
                <a:gd name="T79" fmla="*/ 989 h 991"/>
                <a:gd name="T80" fmla="*/ 690 w 796"/>
                <a:gd name="T81" fmla="*/ 991 h 991"/>
                <a:gd name="T82" fmla="*/ 651 w 796"/>
                <a:gd name="T83" fmla="*/ 988 h 991"/>
                <a:gd name="T84" fmla="*/ 615 w 796"/>
                <a:gd name="T85" fmla="*/ 982 h 991"/>
                <a:gd name="T86" fmla="*/ 582 w 796"/>
                <a:gd name="T87" fmla="*/ 971 h 991"/>
                <a:gd name="T88" fmla="*/ 549 w 796"/>
                <a:gd name="T89" fmla="*/ 957 h 991"/>
                <a:gd name="T90" fmla="*/ 521 w 796"/>
                <a:gd name="T91" fmla="*/ 939 h 991"/>
                <a:gd name="T92" fmla="*/ 493 w 796"/>
                <a:gd name="T93" fmla="*/ 922 h 991"/>
                <a:gd name="T94" fmla="*/ 466 w 796"/>
                <a:gd name="T95" fmla="*/ 904 h 991"/>
                <a:gd name="T96" fmla="*/ 439 w 796"/>
                <a:gd name="T97" fmla="*/ 885 h 991"/>
                <a:gd name="T98" fmla="*/ 412 w 796"/>
                <a:gd name="T99" fmla="*/ 867 h 991"/>
                <a:gd name="T100" fmla="*/ 388 w 796"/>
                <a:gd name="T101" fmla="*/ 847 h 991"/>
                <a:gd name="T102" fmla="*/ 364 w 796"/>
                <a:gd name="T103" fmla="*/ 826 h 991"/>
                <a:gd name="T104" fmla="*/ 340 w 796"/>
                <a:gd name="T105" fmla="*/ 806 h 991"/>
                <a:gd name="T106" fmla="*/ 320 w 796"/>
                <a:gd name="T107" fmla="*/ 786 h 991"/>
                <a:gd name="T108" fmla="*/ 284 w 796"/>
                <a:gd name="T109" fmla="*/ 756 h 991"/>
                <a:gd name="T110" fmla="*/ 238 w 796"/>
                <a:gd name="T111" fmla="*/ 718 h 991"/>
                <a:gd name="T112" fmla="*/ 196 w 796"/>
                <a:gd name="T113" fmla="*/ 684 h 991"/>
                <a:gd name="T114" fmla="*/ 163 w 796"/>
                <a:gd name="T115" fmla="*/ 651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6" h="991">
                  <a:moveTo>
                    <a:pt x="149" y="634"/>
                  </a:moveTo>
                  <a:lnTo>
                    <a:pt x="139" y="622"/>
                  </a:lnTo>
                  <a:lnTo>
                    <a:pt x="130" y="609"/>
                  </a:lnTo>
                  <a:lnTo>
                    <a:pt x="121" y="595"/>
                  </a:lnTo>
                  <a:lnTo>
                    <a:pt x="112" y="581"/>
                  </a:lnTo>
                  <a:lnTo>
                    <a:pt x="103" y="566"/>
                  </a:lnTo>
                  <a:lnTo>
                    <a:pt x="94" y="551"/>
                  </a:lnTo>
                  <a:lnTo>
                    <a:pt x="85" y="535"/>
                  </a:lnTo>
                  <a:lnTo>
                    <a:pt x="76" y="519"/>
                  </a:lnTo>
                  <a:lnTo>
                    <a:pt x="69" y="502"/>
                  </a:lnTo>
                  <a:lnTo>
                    <a:pt x="61" y="485"/>
                  </a:lnTo>
                  <a:lnTo>
                    <a:pt x="54" y="466"/>
                  </a:lnTo>
                  <a:lnTo>
                    <a:pt x="47" y="448"/>
                  </a:lnTo>
                  <a:lnTo>
                    <a:pt x="39" y="429"/>
                  </a:lnTo>
                  <a:lnTo>
                    <a:pt x="33" y="411"/>
                  </a:lnTo>
                  <a:lnTo>
                    <a:pt x="27" y="392"/>
                  </a:lnTo>
                  <a:lnTo>
                    <a:pt x="21" y="374"/>
                  </a:lnTo>
                  <a:lnTo>
                    <a:pt x="11" y="330"/>
                  </a:lnTo>
                  <a:lnTo>
                    <a:pt x="3" y="286"/>
                  </a:lnTo>
                  <a:lnTo>
                    <a:pt x="0" y="241"/>
                  </a:lnTo>
                  <a:lnTo>
                    <a:pt x="2" y="193"/>
                  </a:lnTo>
                  <a:lnTo>
                    <a:pt x="6" y="171"/>
                  </a:lnTo>
                  <a:lnTo>
                    <a:pt x="12" y="147"/>
                  </a:lnTo>
                  <a:lnTo>
                    <a:pt x="20" y="123"/>
                  </a:lnTo>
                  <a:lnTo>
                    <a:pt x="32" y="98"/>
                  </a:lnTo>
                  <a:lnTo>
                    <a:pt x="45" y="75"/>
                  </a:lnTo>
                  <a:lnTo>
                    <a:pt x="61" y="50"/>
                  </a:lnTo>
                  <a:lnTo>
                    <a:pt x="79" y="25"/>
                  </a:lnTo>
                  <a:lnTo>
                    <a:pt x="102" y="0"/>
                  </a:lnTo>
                  <a:lnTo>
                    <a:pt x="112" y="21"/>
                  </a:lnTo>
                  <a:lnTo>
                    <a:pt x="126" y="42"/>
                  </a:lnTo>
                  <a:lnTo>
                    <a:pt x="141" y="62"/>
                  </a:lnTo>
                  <a:lnTo>
                    <a:pt x="157" y="81"/>
                  </a:lnTo>
                  <a:lnTo>
                    <a:pt x="173" y="101"/>
                  </a:lnTo>
                  <a:lnTo>
                    <a:pt x="190" y="121"/>
                  </a:lnTo>
                  <a:lnTo>
                    <a:pt x="208" y="141"/>
                  </a:lnTo>
                  <a:lnTo>
                    <a:pt x="226" y="160"/>
                  </a:lnTo>
                  <a:lnTo>
                    <a:pt x="242" y="179"/>
                  </a:lnTo>
                  <a:lnTo>
                    <a:pt x="258" y="199"/>
                  </a:lnTo>
                  <a:lnTo>
                    <a:pt x="275" y="217"/>
                  </a:lnTo>
                  <a:lnTo>
                    <a:pt x="291" y="237"/>
                  </a:lnTo>
                  <a:lnTo>
                    <a:pt x="308" y="258"/>
                  </a:lnTo>
                  <a:lnTo>
                    <a:pt x="323" y="278"/>
                  </a:lnTo>
                  <a:lnTo>
                    <a:pt x="337" y="297"/>
                  </a:lnTo>
                  <a:lnTo>
                    <a:pt x="351" y="317"/>
                  </a:lnTo>
                  <a:lnTo>
                    <a:pt x="361" y="332"/>
                  </a:lnTo>
                  <a:lnTo>
                    <a:pt x="372" y="346"/>
                  </a:lnTo>
                  <a:lnTo>
                    <a:pt x="381" y="361"/>
                  </a:lnTo>
                  <a:lnTo>
                    <a:pt x="391" y="375"/>
                  </a:lnTo>
                  <a:lnTo>
                    <a:pt x="402" y="391"/>
                  </a:lnTo>
                  <a:lnTo>
                    <a:pt x="412" y="406"/>
                  </a:lnTo>
                  <a:lnTo>
                    <a:pt x="424" y="421"/>
                  </a:lnTo>
                  <a:lnTo>
                    <a:pt x="434" y="437"/>
                  </a:lnTo>
                  <a:lnTo>
                    <a:pt x="445" y="453"/>
                  </a:lnTo>
                  <a:lnTo>
                    <a:pt x="455" y="470"/>
                  </a:lnTo>
                  <a:lnTo>
                    <a:pt x="466" y="487"/>
                  </a:lnTo>
                  <a:lnTo>
                    <a:pt x="476" y="504"/>
                  </a:lnTo>
                  <a:lnTo>
                    <a:pt x="487" y="523"/>
                  </a:lnTo>
                  <a:lnTo>
                    <a:pt x="497" y="541"/>
                  </a:lnTo>
                  <a:lnTo>
                    <a:pt x="508" y="561"/>
                  </a:lnTo>
                  <a:lnTo>
                    <a:pt x="517" y="581"/>
                  </a:lnTo>
                  <a:lnTo>
                    <a:pt x="529" y="606"/>
                  </a:lnTo>
                  <a:lnTo>
                    <a:pt x="540" y="631"/>
                  </a:lnTo>
                  <a:lnTo>
                    <a:pt x="554" y="657"/>
                  </a:lnTo>
                  <a:lnTo>
                    <a:pt x="569" y="684"/>
                  </a:lnTo>
                  <a:lnTo>
                    <a:pt x="584" y="710"/>
                  </a:lnTo>
                  <a:lnTo>
                    <a:pt x="599" y="736"/>
                  </a:lnTo>
                  <a:lnTo>
                    <a:pt x="615" y="764"/>
                  </a:lnTo>
                  <a:lnTo>
                    <a:pt x="631" y="790"/>
                  </a:lnTo>
                  <a:lnTo>
                    <a:pt x="648" y="815"/>
                  </a:lnTo>
                  <a:lnTo>
                    <a:pt x="667" y="842"/>
                  </a:lnTo>
                  <a:lnTo>
                    <a:pt x="685" y="867"/>
                  </a:lnTo>
                  <a:lnTo>
                    <a:pt x="705" y="891"/>
                  </a:lnTo>
                  <a:lnTo>
                    <a:pt x="725" y="916"/>
                  </a:lnTo>
                  <a:lnTo>
                    <a:pt x="748" y="938"/>
                  </a:lnTo>
                  <a:lnTo>
                    <a:pt x="772" y="959"/>
                  </a:lnTo>
                  <a:lnTo>
                    <a:pt x="796" y="980"/>
                  </a:lnTo>
                  <a:lnTo>
                    <a:pt x="773" y="984"/>
                  </a:lnTo>
                  <a:lnTo>
                    <a:pt x="751" y="987"/>
                  </a:lnTo>
                  <a:lnTo>
                    <a:pt x="730" y="989"/>
                  </a:lnTo>
                  <a:lnTo>
                    <a:pt x="709" y="991"/>
                  </a:lnTo>
                  <a:lnTo>
                    <a:pt x="690" y="991"/>
                  </a:lnTo>
                  <a:lnTo>
                    <a:pt x="669" y="989"/>
                  </a:lnTo>
                  <a:lnTo>
                    <a:pt x="651" y="988"/>
                  </a:lnTo>
                  <a:lnTo>
                    <a:pt x="633" y="986"/>
                  </a:lnTo>
                  <a:lnTo>
                    <a:pt x="615" y="982"/>
                  </a:lnTo>
                  <a:lnTo>
                    <a:pt x="599" y="976"/>
                  </a:lnTo>
                  <a:lnTo>
                    <a:pt x="582" y="971"/>
                  </a:lnTo>
                  <a:lnTo>
                    <a:pt x="566" y="964"/>
                  </a:lnTo>
                  <a:lnTo>
                    <a:pt x="549" y="957"/>
                  </a:lnTo>
                  <a:lnTo>
                    <a:pt x="534" y="949"/>
                  </a:lnTo>
                  <a:lnTo>
                    <a:pt x="521" y="939"/>
                  </a:lnTo>
                  <a:lnTo>
                    <a:pt x="506" y="930"/>
                  </a:lnTo>
                  <a:lnTo>
                    <a:pt x="493" y="922"/>
                  </a:lnTo>
                  <a:lnTo>
                    <a:pt x="479" y="913"/>
                  </a:lnTo>
                  <a:lnTo>
                    <a:pt x="466" y="904"/>
                  </a:lnTo>
                  <a:lnTo>
                    <a:pt x="452" y="895"/>
                  </a:lnTo>
                  <a:lnTo>
                    <a:pt x="439" y="885"/>
                  </a:lnTo>
                  <a:lnTo>
                    <a:pt x="426" y="876"/>
                  </a:lnTo>
                  <a:lnTo>
                    <a:pt x="412" y="867"/>
                  </a:lnTo>
                  <a:lnTo>
                    <a:pt x="400" y="858"/>
                  </a:lnTo>
                  <a:lnTo>
                    <a:pt x="388" y="847"/>
                  </a:lnTo>
                  <a:lnTo>
                    <a:pt x="376" y="837"/>
                  </a:lnTo>
                  <a:lnTo>
                    <a:pt x="364" y="826"/>
                  </a:lnTo>
                  <a:lnTo>
                    <a:pt x="352" y="815"/>
                  </a:lnTo>
                  <a:lnTo>
                    <a:pt x="340" y="806"/>
                  </a:lnTo>
                  <a:lnTo>
                    <a:pt x="330" y="796"/>
                  </a:lnTo>
                  <a:lnTo>
                    <a:pt x="320" y="786"/>
                  </a:lnTo>
                  <a:lnTo>
                    <a:pt x="309" y="777"/>
                  </a:lnTo>
                  <a:lnTo>
                    <a:pt x="284" y="756"/>
                  </a:lnTo>
                  <a:lnTo>
                    <a:pt x="260" y="736"/>
                  </a:lnTo>
                  <a:lnTo>
                    <a:pt x="238" y="718"/>
                  </a:lnTo>
                  <a:lnTo>
                    <a:pt x="217" y="701"/>
                  </a:lnTo>
                  <a:lnTo>
                    <a:pt x="196" y="684"/>
                  </a:lnTo>
                  <a:lnTo>
                    <a:pt x="178" y="667"/>
                  </a:lnTo>
                  <a:lnTo>
                    <a:pt x="163" y="651"/>
                  </a:lnTo>
                  <a:lnTo>
                    <a:pt x="149" y="63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263 h 3612"/>
                <a:gd name="T6" fmla="*/ 0 w 2561"/>
                <a:gd name="T7" fmla="*/ 1131 h 3612"/>
                <a:gd name="T8" fmla="*/ 0 w 2561"/>
                <a:gd name="T9" fmla="*/ 1001 h 3612"/>
                <a:gd name="T10" fmla="*/ 0 w 2561"/>
                <a:gd name="T11" fmla="*/ 805 h 3612"/>
                <a:gd name="T12" fmla="*/ 1099 w 2561"/>
                <a:gd name="T13" fmla="*/ 970 h 3612"/>
                <a:gd name="T14" fmla="*/ 917 w 2561"/>
                <a:gd name="T15" fmla="*/ 0 h 3612"/>
                <a:gd name="T16" fmla="*/ 982 w 2561"/>
                <a:gd name="T17" fmla="*/ 0 h 3612"/>
                <a:gd name="T18" fmla="*/ 1042 w 2561"/>
                <a:gd name="T19" fmla="*/ 0 h 3612"/>
                <a:gd name="T20" fmla="*/ 1093 w 2561"/>
                <a:gd name="T21" fmla="*/ 0 h 3612"/>
                <a:gd name="T22" fmla="*/ 1138 w 2561"/>
                <a:gd name="T23" fmla="*/ 0 h 3612"/>
                <a:gd name="T24" fmla="*/ 1179 w 2561"/>
                <a:gd name="T25" fmla="*/ 0 h 3612"/>
                <a:gd name="T26" fmla="*/ 1217 w 2561"/>
                <a:gd name="T27" fmla="*/ 0 h 3612"/>
                <a:gd name="T28" fmla="*/ 1251 w 2561"/>
                <a:gd name="T29" fmla="*/ 0 h 3612"/>
                <a:gd name="T30" fmla="*/ 1285 w 2561"/>
                <a:gd name="T31" fmla="*/ 0 h 3612"/>
                <a:gd name="T32" fmla="*/ 1320 w 2561"/>
                <a:gd name="T33" fmla="*/ 0 h 3612"/>
                <a:gd name="T34" fmla="*/ 1354 w 2561"/>
                <a:gd name="T35" fmla="*/ 0 h 3612"/>
                <a:gd name="T36" fmla="*/ 1391 w 2561"/>
                <a:gd name="T37" fmla="*/ 0 h 3612"/>
                <a:gd name="T38" fmla="*/ 1432 w 2561"/>
                <a:gd name="T39" fmla="*/ 0 h 3612"/>
                <a:gd name="T40" fmla="*/ 1476 w 2561"/>
                <a:gd name="T41" fmla="*/ 0 h 3612"/>
                <a:gd name="T42" fmla="*/ 1527 w 2561"/>
                <a:gd name="T43" fmla="*/ 0 h 3612"/>
                <a:gd name="T44" fmla="*/ 1584 w 2561"/>
                <a:gd name="T45" fmla="*/ 0 h 3612"/>
                <a:gd name="T46" fmla="*/ 1649 w 2561"/>
                <a:gd name="T47" fmla="*/ 0 h 3612"/>
                <a:gd name="T48" fmla="*/ 1461 w 2561"/>
                <a:gd name="T49" fmla="*/ 970 h 3612"/>
                <a:gd name="T50" fmla="*/ 2561 w 2561"/>
                <a:gd name="T51" fmla="*/ 801 h 3612"/>
                <a:gd name="T52" fmla="*/ 2561 w 2561"/>
                <a:gd name="T53" fmla="*/ 999 h 3612"/>
                <a:gd name="T54" fmla="*/ 2561 w 2561"/>
                <a:gd name="T55" fmla="*/ 1130 h 3612"/>
                <a:gd name="T56" fmla="*/ 2561 w 2561"/>
                <a:gd name="T57" fmla="*/ 1260 h 3612"/>
                <a:gd name="T58" fmla="*/ 2561 w 2561"/>
                <a:gd name="T59" fmla="*/ 1457 h 3612"/>
                <a:gd name="T60" fmla="*/ 1502 w 2561"/>
                <a:gd name="T61" fmla="*/ 1290 h 3612"/>
                <a:gd name="T62" fmla="*/ 1499 w 2561"/>
                <a:gd name="T63" fmla="*/ 3612 h 3612"/>
                <a:gd name="T64" fmla="*/ 1434 w 2561"/>
                <a:gd name="T65" fmla="*/ 3612 h 3612"/>
                <a:gd name="T66" fmla="*/ 1385 w 2561"/>
                <a:gd name="T67" fmla="*/ 3612 h 3612"/>
                <a:gd name="T68" fmla="*/ 1348 w 2561"/>
                <a:gd name="T69" fmla="*/ 3612 h 3612"/>
                <a:gd name="T70" fmla="*/ 1321 w 2561"/>
                <a:gd name="T71" fmla="*/ 3612 h 3612"/>
                <a:gd name="T72" fmla="*/ 1302 w 2561"/>
                <a:gd name="T73" fmla="*/ 3612 h 3612"/>
                <a:gd name="T74" fmla="*/ 1288 w 2561"/>
                <a:gd name="T75" fmla="*/ 3612 h 3612"/>
                <a:gd name="T76" fmla="*/ 1281 w 2561"/>
                <a:gd name="T77" fmla="*/ 3612 h 3612"/>
                <a:gd name="T78" fmla="*/ 1275 w 2561"/>
                <a:gd name="T79" fmla="*/ 3612 h 3612"/>
                <a:gd name="T80" fmla="*/ 1267 w 2561"/>
                <a:gd name="T81" fmla="*/ 3612 h 3612"/>
                <a:gd name="T82" fmla="*/ 1260 w 2561"/>
                <a:gd name="T83" fmla="*/ 3612 h 3612"/>
                <a:gd name="T84" fmla="*/ 1246 w 2561"/>
                <a:gd name="T85" fmla="*/ 3612 h 3612"/>
                <a:gd name="T86" fmla="*/ 1229 w 2561"/>
                <a:gd name="T87" fmla="*/ 3612 h 3612"/>
                <a:gd name="T88" fmla="*/ 1202 w 2561"/>
                <a:gd name="T89" fmla="*/ 3612 h 3612"/>
                <a:gd name="T90" fmla="*/ 1166 w 2561"/>
                <a:gd name="T91" fmla="*/ 3612 h 3612"/>
                <a:gd name="T92" fmla="*/ 1117 w 2561"/>
                <a:gd name="T93" fmla="*/ 3612 h 3612"/>
                <a:gd name="T94" fmla="*/ 1054 w 2561"/>
                <a:gd name="T95" fmla="*/ 3612 h 3612"/>
                <a:gd name="T96" fmla="*/ 1058 w 2561"/>
                <a:gd name="T97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462 h 3612"/>
                <a:gd name="T6" fmla="*/ 0 w 2561"/>
                <a:gd name="T7" fmla="*/ 1263 h 3612"/>
                <a:gd name="T8" fmla="*/ 0 w 2561"/>
                <a:gd name="T9" fmla="*/ 1131 h 3612"/>
                <a:gd name="T10" fmla="*/ 0 w 2561"/>
                <a:gd name="T11" fmla="*/ 1001 h 3612"/>
                <a:gd name="T12" fmla="*/ 0 w 2561"/>
                <a:gd name="T13" fmla="*/ 805 h 3612"/>
                <a:gd name="T14" fmla="*/ 1099 w 2561"/>
                <a:gd name="T15" fmla="*/ 970 h 3612"/>
                <a:gd name="T16" fmla="*/ 917 w 2561"/>
                <a:gd name="T17" fmla="*/ 0 h 3612"/>
                <a:gd name="T18" fmla="*/ 917 w 2561"/>
                <a:gd name="T19" fmla="*/ 0 h 3612"/>
                <a:gd name="T20" fmla="*/ 982 w 2561"/>
                <a:gd name="T21" fmla="*/ 0 h 3612"/>
                <a:gd name="T22" fmla="*/ 1042 w 2561"/>
                <a:gd name="T23" fmla="*/ 0 h 3612"/>
                <a:gd name="T24" fmla="*/ 1093 w 2561"/>
                <a:gd name="T25" fmla="*/ 0 h 3612"/>
                <a:gd name="T26" fmla="*/ 1138 w 2561"/>
                <a:gd name="T27" fmla="*/ 0 h 3612"/>
                <a:gd name="T28" fmla="*/ 1179 w 2561"/>
                <a:gd name="T29" fmla="*/ 0 h 3612"/>
                <a:gd name="T30" fmla="*/ 1217 w 2561"/>
                <a:gd name="T31" fmla="*/ 0 h 3612"/>
                <a:gd name="T32" fmla="*/ 1251 w 2561"/>
                <a:gd name="T33" fmla="*/ 0 h 3612"/>
                <a:gd name="T34" fmla="*/ 1285 w 2561"/>
                <a:gd name="T35" fmla="*/ 0 h 3612"/>
                <a:gd name="T36" fmla="*/ 1320 w 2561"/>
                <a:gd name="T37" fmla="*/ 0 h 3612"/>
                <a:gd name="T38" fmla="*/ 1354 w 2561"/>
                <a:gd name="T39" fmla="*/ 0 h 3612"/>
                <a:gd name="T40" fmla="*/ 1391 w 2561"/>
                <a:gd name="T41" fmla="*/ 0 h 3612"/>
                <a:gd name="T42" fmla="*/ 1432 w 2561"/>
                <a:gd name="T43" fmla="*/ 0 h 3612"/>
                <a:gd name="T44" fmla="*/ 1476 w 2561"/>
                <a:gd name="T45" fmla="*/ 0 h 3612"/>
                <a:gd name="T46" fmla="*/ 1527 w 2561"/>
                <a:gd name="T47" fmla="*/ 0 h 3612"/>
                <a:gd name="T48" fmla="*/ 1584 w 2561"/>
                <a:gd name="T49" fmla="*/ 0 h 3612"/>
                <a:gd name="T50" fmla="*/ 1649 w 2561"/>
                <a:gd name="T51" fmla="*/ 0 h 3612"/>
                <a:gd name="T52" fmla="*/ 1461 w 2561"/>
                <a:gd name="T53" fmla="*/ 970 h 3612"/>
                <a:gd name="T54" fmla="*/ 2561 w 2561"/>
                <a:gd name="T55" fmla="*/ 801 h 3612"/>
                <a:gd name="T56" fmla="*/ 2561 w 2561"/>
                <a:gd name="T57" fmla="*/ 801 h 3612"/>
                <a:gd name="T58" fmla="*/ 2561 w 2561"/>
                <a:gd name="T59" fmla="*/ 999 h 3612"/>
                <a:gd name="T60" fmla="*/ 2561 w 2561"/>
                <a:gd name="T61" fmla="*/ 1130 h 3612"/>
                <a:gd name="T62" fmla="*/ 2561 w 2561"/>
                <a:gd name="T63" fmla="*/ 1260 h 3612"/>
                <a:gd name="T64" fmla="*/ 2561 w 2561"/>
                <a:gd name="T65" fmla="*/ 1457 h 3612"/>
                <a:gd name="T66" fmla="*/ 1502 w 2561"/>
                <a:gd name="T67" fmla="*/ 1290 h 3612"/>
                <a:gd name="T68" fmla="*/ 1499 w 2561"/>
                <a:gd name="T69" fmla="*/ 3612 h 3612"/>
                <a:gd name="T70" fmla="*/ 1499 w 2561"/>
                <a:gd name="T71" fmla="*/ 3612 h 3612"/>
                <a:gd name="T72" fmla="*/ 1434 w 2561"/>
                <a:gd name="T73" fmla="*/ 3612 h 3612"/>
                <a:gd name="T74" fmla="*/ 1385 w 2561"/>
                <a:gd name="T75" fmla="*/ 3612 h 3612"/>
                <a:gd name="T76" fmla="*/ 1348 w 2561"/>
                <a:gd name="T77" fmla="*/ 3612 h 3612"/>
                <a:gd name="T78" fmla="*/ 1321 w 2561"/>
                <a:gd name="T79" fmla="*/ 3612 h 3612"/>
                <a:gd name="T80" fmla="*/ 1302 w 2561"/>
                <a:gd name="T81" fmla="*/ 3612 h 3612"/>
                <a:gd name="T82" fmla="*/ 1288 w 2561"/>
                <a:gd name="T83" fmla="*/ 3612 h 3612"/>
                <a:gd name="T84" fmla="*/ 1281 w 2561"/>
                <a:gd name="T85" fmla="*/ 3612 h 3612"/>
                <a:gd name="T86" fmla="*/ 1275 w 2561"/>
                <a:gd name="T87" fmla="*/ 3612 h 3612"/>
                <a:gd name="T88" fmla="*/ 1267 w 2561"/>
                <a:gd name="T89" fmla="*/ 3612 h 3612"/>
                <a:gd name="T90" fmla="*/ 1260 w 2561"/>
                <a:gd name="T91" fmla="*/ 3612 h 3612"/>
                <a:gd name="T92" fmla="*/ 1246 w 2561"/>
                <a:gd name="T93" fmla="*/ 3612 h 3612"/>
                <a:gd name="T94" fmla="*/ 1229 w 2561"/>
                <a:gd name="T95" fmla="*/ 3612 h 3612"/>
                <a:gd name="T96" fmla="*/ 1202 w 2561"/>
                <a:gd name="T97" fmla="*/ 3612 h 3612"/>
                <a:gd name="T98" fmla="*/ 1166 w 2561"/>
                <a:gd name="T99" fmla="*/ 3612 h 3612"/>
                <a:gd name="T100" fmla="*/ 1117 w 2561"/>
                <a:gd name="T101" fmla="*/ 3612 h 3612"/>
                <a:gd name="T102" fmla="*/ 1054 w 2561"/>
                <a:gd name="T103" fmla="*/ 3612 h 3612"/>
                <a:gd name="T104" fmla="*/ 1058 w 2561"/>
                <a:gd name="T105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3" name="Text Box 78"/>
            <p:cNvSpPr txBox="1">
              <a:spLocks noChangeArrowheads="1"/>
            </p:cNvSpPr>
            <p:nvPr/>
          </p:nvSpPr>
          <p:spPr bwMode="auto">
            <a:xfrm>
              <a:off x="3420" y="5220"/>
              <a:ext cx="2340" cy="144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solidFill>
                    <a:srgbClr val="FFFFFF"/>
                  </a:solidFill>
                  <a:effectLst/>
                  <a:latin typeface="Monotype Corsiva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4" name="Text Box 79"/>
            <p:cNvSpPr txBox="1">
              <a:spLocks noChangeArrowheads="1"/>
            </p:cNvSpPr>
            <p:nvPr/>
          </p:nvSpPr>
          <p:spPr bwMode="auto">
            <a:xfrm>
              <a:off x="2880" y="2160"/>
              <a:ext cx="2880" cy="1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38409" y="260648"/>
            <a:ext cx="84380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School Website and Class Webpage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79512" y="975804"/>
            <a:ext cx="6485560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Our School website is the place to access up to date information about all things happening at school. </a:t>
            </a:r>
          </a:p>
          <a:p>
            <a:endParaRPr lang="en-GB" dirty="0"/>
          </a:p>
          <a:p>
            <a:r>
              <a:rPr lang="en-GB" dirty="0"/>
              <a:t>On our school website, you will find lots of useful information and links to help support all the learning </a:t>
            </a:r>
          </a:p>
          <a:p>
            <a:r>
              <a:rPr lang="en-GB" dirty="0"/>
              <a:t>that happens at school. </a:t>
            </a:r>
            <a:endParaRPr lang="en-GB"/>
          </a:p>
          <a:p>
            <a:endParaRPr lang="en-GB" dirty="0"/>
          </a:p>
          <a:p>
            <a:r>
              <a:rPr lang="en-GB" dirty="0">
                <a:hlinkClick r:id="rId2"/>
              </a:rPr>
              <a:t>stmarysfarnhamroyal.org</a:t>
            </a:r>
            <a:endParaRPr lang="en-GB" dirty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944" y="1196752"/>
            <a:ext cx="288335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09" y="3579876"/>
            <a:ext cx="2267642" cy="127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47" y="4517168"/>
            <a:ext cx="2374219" cy="133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3553210" y="3004304"/>
            <a:ext cx="5483286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Each class has their own secure Webpage created and updated by the class teachers. This is accessed by an individual login.</a:t>
            </a:r>
          </a:p>
          <a:p>
            <a:endParaRPr lang="en-GB" dirty="0"/>
          </a:p>
          <a:p>
            <a:r>
              <a:rPr lang="en-GB" dirty="0"/>
              <a:t>Children are encouraged to use targeted activities and links identified by teachers to support the learning in class.</a:t>
            </a:r>
          </a:p>
        </p:txBody>
      </p:sp>
    </p:spTree>
    <p:extLst>
      <p:ext uri="{BB962C8B-B14F-4D97-AF65-F5344CB8AC3E}">
        <p14:creationId xmlns:p14="http://schemas.microsoft.com/office/powerpoint/2010/main" val="1997298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557" y="5650194"/>
            <a:ext cx="9178557" cy="995809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99702" y="5783004"/>
            <a:ext cx="79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 Mary’s Farnham Royal Church of England Primary School</a:t>
            </a:r>
          </a:p>
          <a:p>
            <a:pPr algn="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‘is a GOOD school’ – Ofsted November 2015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38409" y="5800179"/>
            <a:ext cx="761293" cy="690711"/>
            <a:chOff x="1789" y="1427"/>
            <a:chExt cx="5454" cy="6133"/>
          </a:xfrm>
        </p:grpSpPr>
        <p:sp>
          <p:nvSpPr>
            <p:cNvPr id="7" name="AutoShape 2"/>
            <p:cNvSpPr>
              <a:spLocks noChangeAspect="1" noChangeArrowheads="1" noTextEdit="1"/>
            </p:cNvSpPr>
            <p:nvPr/>
          </p:nvSpPr>
          <p:spPr bwMode="auto">
            <a:xfrm>
              <a:off x="1789" y="1427"/>
              <a:ext cx="5454" cy="6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03" y="1440"/>
              <a:ext cx="5358" cy="6081"/>
            </a:xfrm>
            <a:custGeom>
              <a:avLst/>
              <a:gdLst>
                <a:gd name="T0" fmla="*/ 5124 w 10716"/>
                <a:gd name="T1" fmla="*/ 12036 h 12162"/>
                <a:gd name="T2" fmla="*/ 4581 w 10716"/>
                <a:gd name="T3" fmla="*/ 11800 h 12162"/>
                <a:gd name="T4" fmla="*/ 4063 w 10716"/>
                <a:gd name="T5" fmla="*/ 11514 h 12162"/>
                <a:gd name="T6" fmla="*/ 3572 w 10716"/>
                <a:gd name="T7" fmla="*/ 11182 h 12162"/>
                <a:gd name="T8" fmla="*/ 3111 w 10716"/>
                <a:gd name="T9" fmla="*/ 10807 h 12162"/>
                <a:gd name="T10" fmla="*/ 2682 w 10716"/>
                <a:gd name="T11" fmla="*/ 10396 h 12162"/>
                <a:gd name="T12" fmla="*/ 2288 w 10716"/>
                <a:gd name="T13" fmla="*/ 9954 h 12162"/>
                <a:gd name="T14" fmla="*/ 1929 w 10716"/>
                <a:gd name="T15" fmla="*/ 9484 h 12162"/>
                <a:gd name="T16" fmla="*/ 1610 w 10716"/>
                <a:gd name="T17" fmla="*/ 8992 h 12162"/>
                <a:gd name="T18" fmla="*/ 1333 w 10716"/>
                <a:gd name="T19" fmla="*/ 8482 h 12162"/>
                <a:gd name="T20" fmla="*/ 1098 w 10716"/>
                <a:gd name="T21" fmla="*/ 7959 h 12162"/>
                <a:gd name="T22" fmla="*/ 892 w 10716"/>
                <a:gd name="T23" fmla="*/ 7422 h 12162"/>
                <a:gd name="T24" fmla="*/ 710 w 10716"/>
                <a:gd name="T25" fmla="*/ 6863 h 12162"/>
                <a:gd name="T26" fmla="*/ 552 w 10716"/>
                <a:gd name="T27" fmla="*/ 6287 h 12162"/>
                <a:gd name="T28" fmla="*/ 416 w 10716"/>
                <a:gd name="T29" fmla="*/ 5700 h 12162"/>
                <a:gd name="T30" fmla="*/ 301 w 10716"/>
                <a:gd name="T31" fmla="*/ 5104 h 12162"/>
                <a:gd name="T32" fmla="*/ 207 w 10716"/>
                <a:gd name="T33" fmla="*/ 4503 h 12162"/>
                <a:gd name="T34" fmla="*/ 133 w 10716"/>
                <a:gd name="T35" fmla="*/ 3903 h 12162"/>
                <a:gd name="T36" fmla="*/ 75 w 10716"/>
                <a:gd name="T37" fmla="*/ 3308 h 12162"/>
                <a:gd name="T38" fmla="*/ 34 w 10716"/>
                <a:gd name="T39" fmla="*/ 2723 h 12162"/>
                <a:gd name="T40" fmla="*/ 9 w 10716"/>
                <a:gd name="T41" fmla="*/ 2152 h 12162"/>
                <a:gd name="T42" fmla="*/ 103 w 10716"/>
                <a:gd name="T43" fmla="*/ 1770 h 12162"/>
                <a:gd name="T44" fmla="*/ 409 w 10716"/>
                <a:gd name="T45" fmla="*/ 1739 h 12162"/>
                <a:gd name="T46" fmla="*/ 706 w 10716"/>
                <a:gd name="T47" fmla="*/ 1707 h 12162"/>
                <a:gd name="T48" fmla="*/ 995 w 10716"/>
                <a:gd name="T49" fmla="*/ 1671 h 12162"/>
                <a:gd name="T50" fmla="*/ 1274 w 10716"/>
                <a:gd name="T51" fmla="*/ 1633 h 12162"/>
                <a:gd name="T52" fmla="*/ 1544 w 10716"/>
                <a:gd name="T53" fmla="*/ 1591 h 12162"/>
                <a:gd name="T54" fmla="*/ 1803 w 10716"/>
                <a:gd name="T55" fmla="*/ 1542 h 12162"/>
                <a:gd name="T56" fmla="*/ 2049 w 10716"/>
                <a:gd name="T57" fmla="*/ 1487 h 12162"/>
                <a:gd name="T58" fmla="*/ 2282 w 10716"/>
                <a:gd name="T59" fmla="*/ 1424 h 12162"/>
                <a:gd name="T60" fmla="*/ 2501 w 10716"/>
                <a:gd name="T61" fmla="*/ 1351 h 12162"/>
                <a:gd name="T62" fmla="*/ 2705 w 10716"/>
                <a:gd name="T63" fmla="*/ 1269 h 12162"/>
                <a:gd name="T64" fmla="*/ 7930 w 10716"/>
                <a:gd name="T65" fmla="*/ 1176 h 12162"/>
                <a:gd name="T66" fmla="*/ 8130 w 10716"/>
                <a:gd name="T67" fmla="*/ 1257 h 12162"/>
                <a:gd name="T68" fmla="*/ 8345 w 10716"/>
                <a:gd name="T69" fmla="*/ 1329 h 12162"/>
                <a:gd name="T70" fmla="*/ 8574 w 10716"/>
                <a:gd name="T71" fmla="*/ 1389 h 12162"/>
                <a:gd name="T72" fmla="*/ 8818 w 10716"/>
                <a:gd name="T73" fmla="*/ 1441 h 12162"/>
                <a:gd name="T74" fmla="*/ 9073 w 10716"/>
                <a:gd name="T75" fmla="*/ 1486 h 12162"/>
                <a:gd name="T76" fmla="*/ 9341 w 10716"/>
                <a:gd name="T77" fmla="*/ 1524 h 12162"/>
                <a:gd name="T78" fmla="*/ 9619 w 10716"/>
                <a:gd name="T79" fmla="*/ 1557 h 12162"/>
                <a:gd name="T80" fmla="*/ 9907 w 10716"/>
                <a:gd name="T81" fmla="*/ 1584 h 12162"/>
                <a:gd name="T82" fmla="*/ 10204 w 10716"/>
                <a:gd name="T83" fmla="*/ 1609 h 12162"/>
                <a:gd name="T84" fmla="*/ 10507 w 10716"/>
                <a:gd name="T85" fmla="*/ 1633 h 12162"/>
                <a:gd name="T86" fmla="*/ 10716 w 10716"/>
                <a:gd name="T87" fmla="*/ 2021 h 12162"/>
                <a:gd name="T88" fmla="*/ 10682 w 10716"/>
                <a:gd name="T89" fmla="*/ 3179 h 12162"/>
                <a:gd name="T90" fmla="*/ 10583 w 10716"/>
                <a:gd name="T91" fmla="*/ 4379 h 12162"/>
                <a:gd name="T92" fmla="*/ 10410 w 10716"/>
                <a:gd name="T93" fmla="*/ 5584 h 12162"/>
                <a:gd name="T94" fmla="*/ 10152 w 10716"/>
                <a:gd name="T95" fmla="*/ 6758 h 12162"/>
                <a:gd name="T96" fmla="*/ 9800 w 10716"/>
                <a:gd name="T97" fmla="*/ 7867 h 12162"/>
                <a:gd name="T98" fmla="*/ 9580 w 10716"/>
                <a:gd name="T99" fmla="*/ 8394 h 12162"/>
                <a:gd name="T100" fmla="*/ 9316 w 10716"/>
                <a:gd name="T101" fmla="*/ 8909 h 12162"/>
                <a:gd name="T102" fmla="*/ 9009 w 10716"/>
                <a:gd name="T103" fmla="*/ 9406 h 12162"/>
                <a:gd name="T104" fmla="*/ 8661 w 10716"/>
                <a:gd name="T105" fmla="*/ 9882 h 12162"/>
                <a:gd name="T106" fmla="*/ 8276 w 10716"/>
                <a:gd name="T107" fmla="*/ 10331 h 12162"/>
                <a:gd name="T108" fmla="*/ 7855 w 10716"/>
                <a:gd name="T109" fmla="*/ 10749 h 12162"/>
                <a:gd name="T110" fmla="*/ 7402 w 10716"/>
                <a:gd name="T111" fmla="*/ 11133 h 12162"/>
                <a:gd name="T112" fmla="*/ 6918 w 10716"/>
                <a:gd name="T113" fmla="*/ 11475 h 12162"/>
                <a:gd name="T114" fmla="*/ 6406 w 10716"/>
                <a:gd name="T115" fmla="*/ 11775 h 12162"/>
                <a:gd name="T116" fmla="*/ 5871 w 10716"/>
                <a:gd name="T117" fmla="*/ 12025 h 1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16" h="12162">
                  <a:moveTo>
                    <a:pt x="5499" y="12162"/>
                  </a:moveTo>
                  <a:lnTo>
                    <a:pt x="5311" y="12102"/>
                  </a:lnTo>
                  <a:lnTo>
                    <a:pt x="5124" y="12036"/>
                  </a:lnTo>
                  <a:lnTo>
                    <a:pt x="4941" y="11963"/>
                  </a:lnTo>
                  <a:lnTo>
                    <a:pt x="4760" y="11884"/>
                  </a:lnTo>
                  <a:lnTo>
                    <a:pt x="4581" y="11800"/>
                  </a:lnTo>
                  <a:lnTo>
                    <a:pt x="4405" y="11710"/>
                  </a:lnTo>
                  <a:lnTo>
                    <a:pt x="4234" y="11614"/>
                  </a:lnTo>
                  <a:lnTo>
                    <a:pt x="4063" y="11514"/>
                  </a:lnTo>
                  <a:lnTo>
                    <a:pt x="3896" y="11408"/>
                  </a:lnTo>
                  <a:lnTo>
                    <a:pt x="3732" y="11296"/>
                  </a:lnTo>
                  <a:lnTo>
                    <a:pt x="3572" y="11182"/>
                  </a:lnTo>
                  <a:lnTo>
                    <a:pt x="3416" y="11060"/>
                  </a:lnTo>
                  <a:lnTo>
                    <a:pt x="3262" y="10936"/>
                  </a:lnTo>
                  <a:lnTo>
                    <a:pt x="3111" y="10807"/>
                  </a:lnTo>
                  <a:lnTo>
                    <a:pt x="2965" y="10674"/>
                  </a:lnTo>
                  <a:lnTo>
                    <a:pt x="2822" y="10537"/>
                  </a:lnTo>
                  <a:lnTo>
                    <a:pt x="2682" y="10396"/>
                  </a:lnTo>
                  <a:lnTo>
                    <a:pt x="2546" y="10252"/>
                  </a:lnTo>
                  <a:lnTo>
                    <a:pt x="2414" y="10105"/>
                  </a:lnTo>
                  <a:lnTo>
                    <a:pt x="2288" y="9954"/>
                  </a:lnTo>
                  <a:lnTo>
                    <a:pt x="2164" y="9800"/>
                  </a:lnTo>
                  <a:lnTo>
                    <a:pt x="2044" y="9643"/>
                  </a:lnTo>
                  <a:lnTo>
                    <a:pt x="1929" y="9484"/>
                  </a:lnTo>
                  <a:lnTo>
                    <a:pt x="1818" y="9322"/>
                  </a:lnTo>
                  <a:lnTo>
                    <a:pt x="1712" y="9158"/>
                  </a:lnTo>
                  <a:lnTo>
                    <a:pt x="1610" y="8992"/>
                  </a:lnTo>
                  <a:lnTo>
                    <a:pt x="1513" y="8823"/>
                  </a:lnTo>
                  <a:lnTo>
                    <a:pt x="1421" y="8653"/>
                  </a:lnTo>
                  <a:lnTo>
                    <a:pt x="1333" y="8482"/>
                  </a:lnTo>
                  <a:lnTo>
                    <a:pt x="1249" y="8308"/>
                  </a:lnTo>
                  <a:lnTo>
                    <a:pt x="1171" y="8134"/>
                  </a:lnTo>
                  <a:lnTo>
                    <a:pt x="1098" y="7959"/>
                  </a:lnTo>
                  <a:lnTo>
                    <a:pt x="1027" y="7782"/>
                  </a:lnTo>
                  <a:lnTo>
                    <a:pt x="958" y="7603"/>
                  </a:lnTo>
                  <a:lnTo>
                    <a:pt x="892" y="7422"/>
                  </a:lnTo>
                  <a:lnTo>
                    <a:pt x="828" y="7238"/>
                  </a:lnTo>
                  <a:lnTo>
                    <a:pt x="767" y="7052"/>
                  </a:lnTo>
                  <a:lnTo>
                    <a:pt x="710" y="6863"/>
                  </a:lnTo>
                  <a:lnTo>
                    <a:pt x="655" y="6674"/>
                  </a:lnTo>
                  <a:lnTo>
                    <a:pt x="601" y="6481"/>
                  </a:lnTo>
                  <a:lnTo>
                    <a:pt x="552" y="6287"/>
                  </a:lnTo>
                  <a:lnTo>
                    <a:pt x="504" y="6092"/>
                  </a:lnTo>
                  <a:lnTo>
                    <a:pt x="458" y="5897"/>
                  </a:lnTo>
                  <a:lnTo>
                    <a:pt x="416" y="5700"/>
                  </a:lnTo>
                  <a:lnTo>
                    <a:pt x="376" y="5502"/>
                  </a:lnTo>
                  <a:lnTo>
                    <a:pt x="337" y="5303"/>
                  </a:lnTo>
                  <a:lnTo>
                    <a:pt x="301" y="5104"/>
                  </a:lnTo>
                  <a:lnTo>
                    <a:pt x="269" y="4903"/>
                  </a:lnTo>
                  <a:lnTo>
                    <a:pt x="237" y="4703"/>
                  </a:lnTo>
                  <a:lnTo>
                    <a:pt x="207" y="4503"/>
                  </a:lnTo>
                  <a:lnTo>
                    <a:pt x="181" y="4302"/>
                  </a:lnTo>
                  <a:lnTo>
                    <a:pt x="155" y="4103"/>
                  </a:lnTo>
                  <a:lnTo>
                    <a:pt x="133" y="3903"/>
                  </a:lnTo>
                  <a:lnTo>
                    <a:pt x="112" y="3704"/>
                  </a:lnTo>
                  <a:lnTo>
                    <a:pt x="93" y="3506"/>
                  </a:lnTo>
                  <a:lnTo>
                    <a:pt x="75" y="3308"/>
                  </a:lnTo>
                  <a:lnTo>
                    <a:pt x="60" y="3112"/>
                  </a:lnTo>
                  <a:lnTo>
                    <a:pt x="46" y="2917"/>
                  </a:lnTo>
                  <a:lnTo>
                    <a:pt x="34" y="2723"/>
                  </a:lnTo>
                  <a:lnTo>
                    <a:pt x="24" y="2531"/>
                  </a:lnTo>
                  <a:lnTo>
                    <a:pt x="16" y="2341"/>
                  </a:lnTo>
                  <a:lnTo>
                    <a:pt x="9" y="2152"/>
                  </a:lnTo>
                  <a:lnTo>
                    <a:pt x="3" y="1965"/>
                  </a:lnTo>
                  <a:lnTo>
                    <a:pt x="0" y="1781"/>
                  </a:lnTo>
                  <a:lnTo>
                    <a:pt x="103" y="1770"/>
                  </a:lnTo>
                  <a:lnTo>
                    <a:pt x="206" y="1760"/>
                  </a:lnTo>
                  <a:lnTo>
                    <a:pt x="307" y="1749"/>
                  </a:lnTo>
                  <a:lnTo>
                    <a:pt x="409" y="1739"/>
                  </a:lnTo>
                  <a:lnTo>
                    <a:pt x="509" y="1728"/>
                  </a:lnTo>
                  <a:lnTo>
                    <a:pt x="607" y="1718"/>
                  </a:lnTo>
                  <a:lnTo>
                    <a:pt x="706" y="1707"/>
                  </a:lnTo>
                  <a:lnTo>
                    <a:pt x="803" y="1695"/>
                  </a:lnTo>
                  <a:lnTo>
                    <a:pt x="900" y="1683"/>
                  </a:lnTo>
                  <a:lnTo>
                    <a:pt x="995" y="1671"/>
                  </a:lnTo>
                  <a:lnTo>
                    <a:pt x="1089" y="1660"/>
                  </a:lnTo>
                  <a:lnTo>
                    <a:pt x="1183" y="1646"/>
                  </a:lnTo>
                  <a:lnTo>
                    <a:pt x="1274" y="1633"/>
                  </a:lnTo>
                  <a:lnTo>
                    <a:pt x="1365" y="1620"/>
                  </a:lnTo>
                  <a:lnTo>
                    <a:pt x="1456" y="1605"/>
                  </a:lnTo>
                  <a:lnTo>
                    <a:pt x="1544" y="1591"/>
                  </a:lnTo>
                  <a:lnTo>
                    <a:pt x="1631" y="1575"/>
                  </a:lnTo>
                  <a:lnTo>
                    <a:pt x="1718" y="1559"/>
                  </a:lnTo>
                  <a:lnTo>
                    <a:pt x="1803" y="1542"/>
                  </a:lnTo>
                  <a:lnTo>
                    <a:pt x="1886" y="1525"/>
                  </a:lnTo>
                  <a:lnTo>
                    <a:pt x="1968" y="1507"/>
                  </a:lnTo>
                  <a:lnTo>
                    <a:pt x="2049" y="1487"/>
                  </a:lnTo>
                  <a:lnTo>
                    <a:pt x="2128" y="1467"/>
                  </a:lnTo>
                  <a:lnTo>
                    <a:pt x="2206" y="1446"/>
                  </a:lnTo>
                  <a:lnTo>
                    <a:pt x="2282" y="1424"/>
                  </a:lnTo>
                  <a:lnTo>
                    <a:pt x="2356" y="1401"/>
                  </a:lnTo>
                  <a:lnTo>
                    <a:pt x="2429" y="1377"/>
                  </a:lnTo>
                  <a:lnTo>
                    <a:pt x="2501" y="1351"/>
                  </a:lnTo>
                  <a:lnTo>
                    <a:pt x="2570" y="1325"/>
                  </a:lnTo>
                  <a:lnTo>
                    <a:pt x="2638" y="1298"/>
                  </a:lnTo>
                  <a:lnTo>
                    <a:pt x="2705" y="1269"/>
                  </a:lnTo>
                  <a:lnTo>
                    <a:pt x="2770" y="1239"/>
                  </a:lnTo>
                  <a:lnTo>
                    <a:pt x="5335" y="0"/>
                  </a:lnTo>
                  <a:lnTo>
                    <a:pt x="7930" y="1176"/>
                  </a:lnTo>
                  <a:lnTo>
                    <a:pt x="7994" y="1205"/>
                  </a:lnTo>
                  <a:lnTo>
                    <a:pt x="8061" y="1231"/>
                  </a:lnTo>
                  <a:lnTo>
                    <a:pt x="8130" y="1257"/>
                  </a:lnTo>
                  <a:lnTo>
                    <a:pt x="8200" y="1283"/>
                  </a:lnTo>
                  <a:lnTo>
                    <a:pt x="8272" y="1306"/>
                  </a:lnTo>
                  <a:lnTo>
                    <a:pt x="8345" y="1329"/>
                  </a:lnTo>
                  <a:lnTo>
                    <a:pt x="8419" y="1350"/>
                  </a:lnTo>
                  <a:lnTo>
                    <a:pt x="8497" y="1370"/>
                  </a:lnTo>
                  <a:lnTo>
                    <a:pt x="8574" y="1389"/>
                  </a:lnTo>
                  <a:lnTo>
                    <a:pt x="8654" y="1408"/>
                  </a:lnTo>
                  <a:lnTo>
                    <a:pt x="8736" y="1425"/>
                  </a:lnTo>
                  <a:lnTo>
                    <a:pt x="8818" y="1441"/>
                  </a:lnTo>
                  <a:lnTo>
                    <a:pt x="8901" y="1457"/>
                  </a:lnTo>
                  <a:lnTo>
                    <a:pt x="8986" y="1471"/>
                  </a:lnTo>
                  <a:lnTo>
                    <a:pt x="9073" y="1486"/>
                  </a:lnTo>
                  <a:lnTo>
                    <a:pt x="9161" y="1499"/>
                  </a:lnTo>
                  <a:lnTo>
                    <a:pt x="9250" y="1512"/>
                  </a:lnTo>
                  <a:lnTo>
                    <a:pt x="9341" y="1524"/>
                  </a:lnTo>
                  <a:lnTo>
                    <a:pt x="9433" y="1534"/>
                  </a:lnTo>
                  <a:lnTo>
                    <a:pt x="9525" y="1546"/>
                  </a:lnTo>
                  <a:lnTo>
                    <a:pt x="9619" y="1557"/>
                  </a:lnTo>
                  <a:lnTo>
                    <a:pt x="9715" y="1566"/>
                  </a:lnTo>
                  <a:lnTo>
                    <a:pt x="9810" y="1575"/>
                  </a:lnTo>
                  <a:lnTo>
                    <a:pt x="9907" y="1584"/>
                  </a:lnTo>
                  <a:lnTo>
                    <a:pt x="10004" y="1594"/>
                  </a:lnTo>
                  <a:lnTo>
                    <a:pt x="10104" y="1602"/>
                  </a:lnTo>
                  <a:lnTo>
                    <a:pt x="10204" y="1609"/>
                  </a:lnTo>
                  <a:lnTo>
                    <a:pt x="10304" y="1617"/>
                  </a:lnTo>
                  <a:lnTo>
                    <a:pt x="10405" y="1625"/>
                  </a:lnTo>
                  <a:lnTo>
                    <a:pt x="10507" y="1633"/>
                  </a:lnTo>
                  <a:lnTo>
                    <a:pt x="10610" y="1641"/>
                  </a:lnTo>
                  <a:lnTo>
                    <a:pt x="10714" y="1649"/>
                  </a:lnTo>
                  <a:lnTo>
                    <a:pt x="10716" y="2021"/>
                  </a:lnTo>
                  <a:lnTo>
                    <a:pt x="10711" y="2400"/>
                  </a:lnTo>
                  <a:lnTo>
                    <a:pt x="10699" y="2786"/>
                  </a:lnTo>
                  <a:lnTo>
                    <a:pt x="10682" y="3179"/>
                  </a:lnTo>
                  <a:lnTo>
                    <a:pt x="10656" y="3577"/>
                  </a:lnTo>
                  <a:lnTo>
                    <a:pt x="10623" y="3977"/>
                  </a:lnTo>
                  <a:lnTo>
                    <a:pt x="10583" y="4379"/>
                  </a:lnTo>
                  <a:lnTo>
                    <a:pt x="10535" y="4782"/>
                  </a:lnTo>
                  <a:lnTo>
                    <a:pt x="10477" y="5184"/>
                  </a:lnTo>
                  <a:lnTo>
                    <a:pt x="10410" y="5584"/>
                  </a:lnTo>
                  <a:lnTo>
                    <a:pt x="10334" y="5980"/>
                  </a:lnTo>
                  <a:lnTo>
                    <a:pt x="10249" y="6372"/>
                  </a:lnTo>
                  <a:lnTo>
                    <a:pt x="10152" y="6758"/>
                  </a:lnTo>
                  <a:lnTo>
                    <a:pt x="10046" y="7136"/>
                  </a:lnTo>
                  <a:lnTo>
                    <a:pt x="9928" y="7507"/>
                  </a:lnTo>
                  <a:lnTo>
                    <a:pt x="9800" y="7867"/>
                  </a:lnTo>
                  <a:lnTo>
                    <a:pt x="9731" y="8043"/>
                  </a:lnTo>
                  <a:lnTo>
                    <a:pt x="9658" y="8220"/>
                  </a:lnTo>
                  <a:lnTo>
                    <a:pt x="9580" y="8394"/>
                  </a:lnTo>
                  <a:lnTo>
                    <a:pt x="9497" y="8568"/>
                  </a:lnTo>
                  <a:lnTo>
                    <a:pt x="9409" y="8739"/>
                  </a:lnTo>
                  <a:lnTo>
                    <a:pt x="9316" y="8909"/>
                  </a:lnTo>
                  <a:lnTo>
                    <a:pt x="9218" y="9077"/>
                  </a:lnTo>
                  <a:lnTo>
                    <a:pt x="9116" y="9243"/>
                  </a:lnTo>
                  <a:lnTo>
                    <a:pt x="9009" y="9406"/>
                  </a:lnTo>
                  <a:lnTo>
                    <a:pt x="8897" y="9568"/>
                  </a:lnTo>
                  <a:lnTo>
                    <a:pt x="8782" y="9726"/>
                  </a:lnTo>
                  <a:lnTo>
                    <a:pt x="8661" y="9882"/>
                  </a:lnTo>
                  <a:lnTo>
                    <a:pt x="8537" y="10035"/>
                  </a:lnTo>
                  <a:lnTo>
                    <a:pt x="8409" y="10185"/>
                  </a:lnTo>
                  <a:lnTo>
                    <a:pt x="8276" y="10331"/>
                  </a:lnTo>
                  <a:lnTo>
                    <a:pt x="8140" y="10475"/>
                  </a:lnTo>
                  <a:lnTo>
                    <a:pt x="8000" y="10613"/>
                  </a:lnTo>
                  <a:lnTo>
                    <a:pt x="7855" y="10749"/>
                  </a:lnTo>
                  <a:lnTo>
                    <a:pt x="7707" y="10881"/>
                  </a:lnTo>
                  <a:lnTo>
                    <a:pt x="7557" y="11009"/>
                  </a:lnTo>
                  <a:lnTo>
                    <a:pt x="7402" y="11133"/>
                  </a:lnTo>
                  <a:lnTo>
                    <a:pt x="7243" y="11251"/>
                  </a:lnTo>
                  <a:lnTo>
                    <a:pt x="7082" y="11366"/>
                  </a:lnTo>
                  <a:lnTo>
                    <a:pt x="6918" y="11475"/>
                  </a:lnTo>
                  <a:lnTo>
                    <a:pt x="6751" y="11581"/>
                  </a:lnTo>
                  <a:lnTo>
                    <a:pt x="6581" y="11680"/>
                  </a:lnTo>
                  <a:lnTo>
                    <a:pt x="6406" y="11775"/>
                  </a:lnTo>
                  <a:lnTo>
                    <a:pt x="6230" y="11864"/>
                  </a:lnTo>
                  <a:lnTo>
                    <a:pt x="6051" y="11947"/>
                  </a:lnTo>
                  <a:lnTo>
                    <a:pt x="5871" y="12025"/>
                  </a:lnTo>
                  <a:lnTo>
                    <a:pt x="5685" y="12096"/>
                  </a:lnTo>
                  <a:lnTo>
                    <a:pt x="5499" y="12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9" y="5415"/>
              <a:ext cx="2218" cy="2118"/>
            </a:xfrm>
            <a:custGeom>
              <a:avLst/>
              <a:gdLst>
                <a:gd name="T0" fmla="*/ 0 w 4437"/>
                <a:gd name="T1" fmla="*/ 16 h 4235"/>
                <a:gd name="T2" fmla="*/ 153 w 4437"/>
                <a:gd name="T3" fmla="*/ 366 h 4235"/>
                <a:gd name="T4" fmla="*/ 324 w 4437"/>
                <a:gd name="T5" fmla="*/ 713 h 4235"/>
                <a:gd name="T6" fmla="*/ 514 w 4437"/>
                <a:gd name="T7" fmla="*/ 1052 h 4235"/>
                <a:gd name="T8" fmla="*/ 723 w 4437"/>
                <a:gd name="T9" fmla="*/ 1383 h 4235"/>
                <a:gd name="T10" fmla="*/ 950 w 4437"/>
                <a:gd name="T11" fmla="*/ 1705 h 4235"/>
                <a:gd name="T12" fmla="*/ 1194 w 4437"/>
                <a:gd name="T13" fmla="*/ 2018 h 4235"/>
                <a:gd name="T14" fmla="*/ 1452 w 4437"/>
                <a:gd name="T15" fmla="*/ 2317 h 4235"/>
                <a:gd name="T16" fmla="*/ 1730 w 4437"/>
                <a:gd name="T17" fmla="*/ 2603 h 4235"/>
                <a:gd name="T18" fmla="*/ 2021 w 4437"/>
                <a:gd name="T19" fmla="*/ 2873 h 4235"/>
                <a:gd name="T20" fmla="*/ 2327 w 4437"/>
                <a:gd name="T21" fmla="*/ 3128 h 4235"/>
                <a:gd name="T22" fmla="*/ 2643 w 4437"/>
                <a:gd name="T23" fmla="*/ 3365 h 4235"/>
                <a:gd name="T24" fmla="*/ 2976 w 4437"/>
                <a:gd name="T25" fmla="*/ 3582 h 4235"/>
                <a:gd name="T26" fmla="*/ 3319 w 4437"/>
                <a:gd name="T27" fmla="*/ 3780 h 4235"/>
                <a:gd name="T28" fmla="*/ 3677 w 4437"/>
                <a:gd name="T29" fmla="*/ 3956 h 4235"/>
                <a:gd name="T30" fmla="*/ 4043 w 4437"/>
                <a:gd name="T31" fmla="*/ 4107 h 4235"/>
                <a:gd name="T32" fmla="*/ 4419 w 4437"/>
                <a:gd name="T33" fmla="*/ 4235 h 4235"/>
                <a:gd name="T34" fmla="*/ 4249 w 4437"/>
                <a:gd name="T35" fmla="*/ 4127 h 4235"/>
                <a:gd name="T36" fmla="*/ 3882 w 4437"/>
                <a:gd name="T37" fmla="*/ 3990 h 4235"/>
                <a:gd name="T38" fmla="*/ 3524 w 4437"/>
                <a:gd name="T39" fmla="*/ 3828 h 4235"/>
                <a:gd name="T40" fmla="*/ 3177 w 4437"/>
                <a:gd name="T41" fmla="*/ 3642 h 4235"/>
                <a:gd name="T42" fmla="*/ 2842 w 4437"/>
                <a:gd name="T43" fmla="*/ 3437 h 4235"/>
                <a:gd name="T44" fmla="*/ 2519 w 4437"/>
                <a:gd name="T45" fmla="*/ 3212 h 4235"/>
                <a:gd name="T46" fmla="*/ 2210 w 4437"/>
                <a:gd name="T47" fmla="*/ 2967 h 4235"/>
                <a:gd name="T48" fmla="*/ 1915 w 4437"/>
                <a:gd name="T49" fmla="*/ 2706 h 4235"/>
                <a:gd name="T50" fmla="*/ 1631 w 4437"/>
                <a:gd name="T51" fmla="*/ 2429 h 4235"/>
                <a:gd name="T52" fmla="*/ 1366 w 4437"/>
                <a:gd name="T53" fmla="*/ 2139 h 4235"/>
                <a:gd name="T54" fmla="*/ 1115 w 4437"/>
                <a:gd name="T55" fmla="*/ 1835 h 4235"/>
                <a:gd name="T56" fmla="*/ 882 w 4437"/>
                <a:gd name="T57" fmla="*/ 1520 h 4235"/>
                <a:gd name="T58" fmla="*/ 664 w 4437"/>
                <a:gd name="T59" fmla="*/ 1195 h 4235"/>
                <a:gd name="T60" fmla="*/ 468 w 4437"/>
                <a:gd name="T61" fmla="*/ 862 h 4235"/>
                <a:gd name="T62" fmla="*/ 287 w 4437"/>
                <a:gd name="T63" fmla="*/ 522 h 4235"/>
                <a:gd name="T64" fmla="*/ 127 w 4437"/>
                <a:gd name="T65" fmla="*/ 175 h 4235"/>
                <a:gd name="T66" fmla="*/ 54 w 4437"/>
                <a:gd name="T67" fmla="*/ 0 h 4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37" h="4235">
                  <a:moveTo>
                    <a:pt x="0" y="16"/>
                  </a:moveTo>
                  <a:lnTo>
                    <a:pt x="0" y="16"/>
                  </a:lnTo>
                  <a:lnTo>
                    <a:pt x="74" y="191"/>
                  </a:lnTo>
                  <a:lnTo>
                    <a:pt x="153" y="366"/>
                  </a:lnTo>
                  <a:lnTo>
                    <a:pt x="236" y="540"/>
                  </a:lnTo>
                  <a:lnTo>
                    <a:pt x="324" y="713"/>
                  </a:lnTo>
                  <a:lnTo>
                    <a:pt x="417" y="883"/>
                  </a:lnTo>
                  <a:lnTo>
                    <a:pt x="514" y="1052"/>
                  </a:lnTo>
                  <a:lnTo>
                    <a:pt x="617" y="1219"/>
                  </a:lnTo>
                  <a:lnTo>
                    <a:pt x="723" y="1383"/>
                  </a:lnTo>
                  <a:lnTo>
                    <a:pt x="835" y="1546"/>
                  </a:lnTo>
                  <a:lnTo>
                    <a:pt x="950" y="1705"/>
                  </a:lnTo>
                  <a:lnTo>
                    <a:pt x="1070" y="1864"/>
                  </a:lnTo>
                  <a:lnTo>
                    <a:pt x="1194" y="2018"/>
                  </a:lnTo>
                  <a:lnTo>
                    <a:pt x="1321" y="2168"/>
                  </a:lnTo>
                  <a:lnTo>
                    <a:pt x="1452" y="2317"/>
                  </a:lnTo>
                  <a:lnTo>
                    <a:pt x="1590" y="2461"/>
                  </a:lnTo>
                  <a:lnTo>
                    <a:pt x="1730" y="2603"/>
                  </a:lnTo>
                  <a:lnTo>
                    <a:pt x="1873" y="2740"/>
                  </a:lnTo>
                  <a:lnTo>
                    <a:pt x="2021" y="2873"/>
                  </a:lnTo>
                  <a:lnTo>
                    <a:pt x="2172" y="3004"/>
                  </a:lnTo>
                  <a:lnTo>
                    <a:pt x="2327" y="3128"/>
                  </a:lnTo>
                  <a:lnTo>
                    <a:pt x="2484" y="3249"/>
                  </a:lnTo>
                  <a:lnTo>
                    <a:pt x="2643" y="3365"/>
                  </a:lnTo>
                  <a:lnTo>
                    <a:pt x="2809" y="3477"/>
                  </a:lnTo>
                  <a:lnTo>
                    <a:pt x="2976" y="3582"/>
                  </a:lnTo>
                  <a:lnTo>
                    <a:pt x="3148" y="3684"/>
                  </a:lnTo>
                  <a:lnTo>
                    <a:pt x="3319" y="3780"/>
                  </a:lnTo>
                  <a:lnTo>
                    <a:pt x="3497" y="3870"/>
                  </a:lnTo>
                  <a:lnTo>
                    <a:pt x="3677" y="3956"/>
                  </a:lnTo>
                  <a:lnTo>
                    <a:pt x="3858" y="4035"/>
                  </a:lnTo>
                  <a:lnTo>
                    <a:pt x="4043" y="4107"/>
                  </a:lnTo>
                  <a:lnTo>
                    <a:pt x="4231" y="4174"/>
                  </a:lnTo>
                  <a:lnTo>
                    <a:pt x="4419" y="4235"/>
                  </a:lnTo>
                  <a:lnTo>
                    <a:pt x="4437" y="4188"/>
                  </a:lnTo>
                  <a:lnTo>
                    <a:pt x="4249" y="4127"/>
                  </a:lnTo>
                  <a:lnTo>
                    <a:pt x="4064" y="4062"/>
                  </a:lnTo>
                  <a:lnTo>
                    <a:pt x="3882" y="3990"/>
                  </a:lnTo>
                  <a:lnTo>
                    <a:pt x="3701" y="3911"/>
                  </a:lnTo>
                  <a:lnTo>
                    <a:pt x="3524" y="3828"/>
                  </a:lnTo>
                  <a:lnTo>
                    <a:pt x="3349" y="3738"/>
                  </a:lnTo>
                  <a:lnTo>
                    <a:pt x="3177" y="3642"/>
                  </a:lnTo>
                  <a:lnTo>
                    <a:pt x="3009" y="3543"/>
                  </a:lnTo>
                  <a:lnTo>
                    <a:pt x="2842" y="3437"/>
                  </a:lnTo>
                  <a:lnTo>
                    <a:pt x="2679" y="3325"/>
                  </a:lnTo>
                  <a:lnTo>
                    <a:pt x="2519" y="3212"/>
                  </a:lnTo>
                  <a:lnTo>
                    <a:pt x="2363" y="3091"/>
                  </a:lnTo>
                  <a:lnTo>
                    <a:pt x="2210" y="2967"/>
                  </a:lnTo>
                  <a:lnTo>
                    <a:pt x="2060" y="2839"/>
                  </a:lnTo>
                  <a:lnTo>
                    <a:pt x="1915" y="2706"/>
                  </a:lnTo>
                  <a:lnTo>
                    <a:pt x="1772" y="2569"/>
                  </a:lnTo>
                  <a:lnTo>
                    <a:pt x="1631" y="2429"/>
                  </a:lnTo>
                  <a:lnTo>
                    <a:pt x="1497" y="2285"/>
                  </a:lnTo>
                  <a:lnTo>
                    <a:pt x="1366" y="2139"/>
                  </a:lnTo>
                  <a:lnTo>
                    <a:pt x="1239" y="1989"/>
                  </a:lnTo>
                  <a:lnTo>
                    <a:pt x="1115" y="1835"/>
                  </a:lnTo>
                  <a:lnTo>
                    <a:pt x="997" y="1679"/>
                  </a:lnTo>
                  <a:lnTo>
                    <a:pt x="882" y="1520"/>
                  </a:lnTo>
                  <a:lnTo>
                    <a:pt x="770" y="1359"/>
                  </a:lnTo>
                  <a:lnTo>
                    <a:pt x="664" y="1195"/>
                  </a:lnTo>
                  <a:lnTo>
                    <a:pt x="565" y="1031"/>
                  </a:lnTo>
                  <a:lnTo>
                    <a:pt x="468" y="862"/>
                  </a:lnTo>
                  <a:lnTo>
                    <a:pt x="375" y="692"/>
                  </a:lnTo>
                  <a:lnTo>
                    <a:pt x="287" y="522"/>
                  </a:lnTo>
                  <a:lnTo>
                    <a:pt x="203" y="348"/>
                  </a:lnTo>
                  <a:lnTo>
                    <a:pt x="127" y="175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89" y="2318"/>
              <a:ext cx="577" cy="3105"/>
            </a:xfrm>
            <a:custGeom>
              <a:avLst/>
              <a:gdLst>
                <a:gd name="T0" fmla="*/ 0 w 1153"/>
                <a:gd name="T1" fmla="*/ 25 h 6211"/>
                <a:gd name="T2" fmla="*/ 9 w 1153"/>
                <a:gd name="T3" fmla="*/ 396 h 6211"/>
                <a:gd name="T4" fmla="*/ 24 w 1153"/>
                <a:gd name="T5" fmla="*/ 775 h 6211"/>
                <a:gd name="T6" fmla="*/ 46 w 1153"/>
                <a:gd name="T7" fmla="*/ 1162 h 6211"/>
                <a:gd name="T8" fmla="*/ 74 w 1153"/>
                <a:gd name="T9" fmla="*/ 1554 h 6211"/>
                <a:gd name="T10" fmla="*/ 112 w 1153"/>
                <a:gd name="T11" fmla="*/ 1949 h 6211"/>
                <a:gd name="T12" fmla="*/ 155 w 1153"/>
                <a:gd name="T13" fmla="*/ 2349 h 6211"/>
                <a:gd name="T14" fmla="*/ 207 w 1153"/>
                <a:gd name="T15" fmla="*/ 2749 h 6211"/>
                <a:gd name="T16" fmla="*/ 268 w 1153"/>
                <a:gd name="T17" fmla="*/ 3150 h 6211"/>
                <a:gd name="T18" fmla="*/ 337 w 1153"/>
                <a:gd name="T19" fmla="*/ 3551 h 6211"/>
                <a:gd name="T20" fmla="*/ 416 w 1153"/>
                <a:gd name="T21" fmla="*/ 3947 h 6211"/>
                <a:gd name="T22" fmla="*/ 504 w 1153"/>
                <a:gd name="T23" fmla="*/ 4342 h 6211"/>
                <a:gd name="T24" fmla="*/ 603 w 1153"/>
                <a:gd name="T25" fmla="*/ 4730 h 6211"/>
                <a:gd name="T26" fmla="*/ 711 w 1153"/>
                <a:gd name="T27" fmla="*/ 5113 h 6211"/>
                <a:gd name="T28" fmla="*/ 829 w 1153"/>
                <a:gd name="T29" fmla="*/ 5488 h 6211"/>
                <a:gd name="T30" fmla="*/ 959 w 1153"/>
                <a:gd name="T31" fmla="*/ 5855 h 6211"/>
                <a:gd name="T32" fmla="*/ 1099 w 1153"/>
                <a:gd name="T33" fmla="*/ 6211 h 6211"/>
                <a:gd name="T34" fmla="*/ 1082 w 1153"/>
                <a:gd name="T35" fmla="*/ 6018 h 6211"/>
                <a:gd name="T36" fmla="*/ 947 w 1153"/>
                <a:gd name="T37" fmla="*/ 5660 h 6211"/>
                <a:gd name="T38" fmla="*/ 822 w 1153"/>
                <a:gd name="T39" fmla="*/ 5289 h 6211"/>
                <a:gd name="T40" fmla="*/ 710 w 1153"/>
                <a:gd name="T41" fmla="*/ 4912 h 6211"/>
                <a:gd name="T42" fmla="*/ 608 w 1153"/>
                <a:gd name="T43" fmla="*/ 4526 h 6211"/>
                <a:gd name="T44" fmla="*/ 514 w 1153"/>
                <a:gd name="T45" fmla="*/ 4137 h 6211"/>
                <a:gd name="T46" fmla="*/ 432 w 1153"/>
                <a:gd name="T47" fmla="*/ 3742 h 6211"/>
                <a:gd name="T48" fmla="*/ 358 w 1153"/>
                <a:gd name="T49" fmla="*/ 3345 h 6211"/>
                <a:gd name="T50" fmla="*/ 294 w 1153"/>
                <a:gd name="T51" fmla="*/ 2944 h 6211"/>
                <a:gd name="T52" fmla="*/ 237 w 1153"/>
                <a:gd name="T53" fmla="*/ 2544 h 6211"/>
                <a:gd name="T54" fmla="*/ 189 w 1153"/>
                <a:gd name="T55" fmla="*/ 2146 h 6211"/>
                <a:gd name="T56" fmla="*/ 149 w 1153"/>
                <a:gd name="T57" fmla="*/ 1749 h 6211"/>
                <a:gd name="T58" fmla="*/ 116 w 1153"/>
                <a:gd name="T59" fmla="*/ 1355 h 6211"/>
                <a:gd name="T60" fmla="*/ 91 w 1153"/>
                <a:gd name="T61" fmla="*/ 967 h 6211"/>
                <a:gd name="T62" fmla="*/ 73 w 1153"/>
                <a:gd name="T63" fmla="*/ 585 h 6211"/>
                <a:gd name="T64" fmla="*/ 59 w 1153"/>
                <a:gd name="T65" fmla="*/ 209 h 6211"/>
                <a:gd name="T66" fmla="*/ 31 w 1153"/>
                <a:gd name="T67" fmla="*/ 50 h 6211"/>
                <a:gd name="T68" fmla="*/ 53 w 1153"/>
                <a:gd name="T69" fmla="*/ 14 h 6211"/>
                <a:gd name="T70" fmla="*/ 38 w 1153"/>
                <a:gd name="T71" fmla="*/ 1 h 6211"/>
                <a:gd name="T72" fmla="*/ 18 w 1153"/>
                <a:gd name="T73" fmla="*/ 1 h 6211"/>
                <a:gd name="T74" fmla="*/ 3 w 1153"/>
                <a:gd name="T75" fmla="*/ 14 h 6211"/>
                <a:gd name="T76" fmla="*/ 25 w 1153"/>
                <a:gd name="T77" fmla="*/ 0 h 6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3" h="6211">
                  <a:moveTo>
                    <a:pt x="25" y="0"/>
                  </a:moveTo>
                  <a:lnTo>
                    <a:pt x="0" y="25"/>
                  </a:lnTo>
                  <a:lnTo>
                    <a:pt x="3" y="209"/>
                  </a:lnTo>
                  <a:lnTo>
                    <a:pt x="9" y="396"/>
                  </a:lnTo>
                  <a:lnTo>
                    <a:pt x="16" y="585"/>
                  </a:lnTo>
                  <a:lnTo>
                    <a:pt x="24" y="775"/>
                  </a:lnTo>
                  <a:lnTo>
                    <a:pt x="34" y="967"/>
                  </a:lnTo>
                  <a:lnTo>
                    <a:pt x="46" y="1162"/>
                  </a:lnTo>
                  <a:lnTo>
                    <a:pt x="59" y="1357"/>
                  </a:lnTo>
                  <a:lnTo>
                    <a:pt x="74" y="1554"/>
                  </a:lnTo>
                  <a:lnTo>
                    <a:pt x="92" y="1751"/>
                  </a:lnTo>
                  <a:lnTo>
                    <a:pt x="112" y="1949"/>
                  </a:lnTo>
                  <a:lnTo>
                    <a:pt x="132" y="2148"/>
                  </a:lnTo>
                  <a:lnTo>
                    <a:pt x="155" y="2349"/>
                  </a:lnTo>
                  <a:lnTo>
                    <a:pt x="180" y="2549"/>
                  </a:lnTo>
                  <a:lnTo>
                    <a:pt x="207" y="2749"/>
                  </a:lnTo>
                  <a:lnTo>
                    <a:pt x="237" y="2950"/>
                  </a:lnTo>
                  <a:lnTo>
                    <a:pt x="268" y="3150"/>
                  </a:lnTo>
                  <a:lnTo>
                    <a:pt x="301" y="3350"/>
                  </a:lnTo>
                  <a:lnTo>
                    <a:pt x="337" y="3551"/>
                  </a:lnTo>
                  <a:lnTo>
                    <a:pt x="376" y="3750"/>
                  </a:lnTo>
                  <a:lnTo>
                    <a:pt x="416" y="3947"/>
                  </a:lnTo>
                  <a:lnTo>
                    <a:pt x="458" y="4145"/>
                  </a:lnTo>
                  <a:lnTo>
                    <a:pt x="504" y="4342"/>
                  </a:lnTo>
                  <a:lnTo>
                    <a:pt x="552" y="4537"/>
                  </a:lnTo>
                  <a:lnTo>
                    <a:pt x="603" y="4730"/>
                  </a:lnTo>
                  <a:lnTo>
                    <a:pt x="656" y="4923"/>
                  </a:lnTo>
                  <a:lnTo>
                    <a:pt x="711" y="5113"/>
                  </a:lnTo>
                  <a:lnTo>
                    <a:pt x="768" y="5302"/>
                  </a:lnTo>
                  <a:lnTo>
                    <a:pt x="829" y="5488"/>
                  </a:lnTo>
                  <a:lnTo>
                    <a:pt x="894" y="5673"/>
                  </a:lnTo>
                  <a:lnTo>
                    <a:pt x="959" y="5855"/>
                  </a:lnTo>
                  <a:lnTo>
                    <a:pt x="1028" y="6034"/>
                  </a:lnTo>
                  <a:lnTo>
                    <a:pt x="1099" y="6211"/>
                  </a:lnTo>
                  <a:lnTo>
                    <a:pt x="1153" y="6195"/>
                  </a:lnTo>
                  <a:lnTo>
                    <a:pt x="1082" y="6018"/>
                  </a:lnTo>
                  <a:lnTo>
                    <a:pt x="1013" y="5839"/>
                  </a:lnTo>
                  <a:lnTo>
                    <a:pt x="947" y="5660"/>
                  </a:lnTo>
                  <a:lnTo>
                    <a:pt x="883" y="5475"/>
                  </a:lnTo>
                  <a:lnTo>
                    <a:pt x="822" y="5289"/>
                  </a:lnTo>
                  <a:lnTo>
                    <a:pt x="765" y="5102"/>
                  </a:lnTo>
                  <a:lnTo>
                    <a:pt x="710" y="4912"/>
                  </a:lnTo>
                  <a:lnTo>
                    <a:pt x="656" y="4720"/>
                  </a:lnTo>
                  <a:lnTo>
                    <a:pt x="608" y="4526"/>
                  </a:lnTo>
                  <a:lnTo>
                    <a:pt x="561" y="4331"/>
                  </a:lnTo>
                  <a:lnTo>
                    <a:pt x="514" y="4137"/>
                  </a:lnTo>
                  <a:lnTo>
                    <a:pt x="473" y="3940"/>
                  </a:lnTo>
                  <a:lnTo>
                    <a:pt x="432" y="3742"/>
                  </a:lnTo>
                  <a:lnTo>
                    <a:pt x="394" y="3543"/>
                  </a:lnTo>
                  <a:lnTo>
                    <a:pt x="358" y="3345"/>
                  </a:lnTo>
                  <a:lnTo>
                    <a:pt x="325" y="3145"/>
                  </a:lnTo>
                  <a:lnTo>
                    <a:pt x="294" y="2944"/>
                  </a:lnTo>
                  <a:lnTo>
                    <a:pt x="264" y="2744"/>
                  </a:lnTo>
                  <a:lnTo>
                    <a:pt x="237" y="2544"/>
                  </a:lnTo>
                  <a:lnTo>
                    <a:pt x="212" y="2346"/>
                  </a:lnTo>
                  <a:lnTo>
                    <a:pt x="189" y="2146"/>
                  </a:lnTo>
                  <a:lnTo>
                    <a:pt x="168" y="1947"/>
                  </a:lnTo>
                  <a:lnTo>
                    <a:pt x="149" y="1749"/>
                  </a:lnTo>
                  <a:lnTo>
                    <a:pt x="131" y="1551"/>
                  </a:lnTo>
                  <a:lnTo>
                    <a:pt x="116" y="1355"/>
                  </a:lnTo>
                  <a:lnTo>
                    <a:pt x="103" y="1160"/>
                  </a:lnTo>
                  <a:lnTo>
                    <a:pt x="91" y="967"/>
                  </a:lnTo>
                  <a:lnTo>
                    <a:pt x="80" y="775"/>
                  </a:lnTo>
                  <a:lnTo>
                    <a:pt x="73" y="585"/>
                  </a:lnTo>
                  <a:lnTo>
                    <a:pt x="65" y="396"/>
                  </a:lnTo>
                  <a:lnTo>
                    <a:pt x="59" y="209"/>
                  </a:lnTo>
                  <a:lnTo>
                    <a:pt x="56" y="25"/>
                  </a:lnTo>
                  <a:lnTo>
                    <a:pt x="31" y="50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8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802" y="2048"/>
              <a:ext cx="1393" cy="295"/>
            </a:xfrm>
            <a:custGeom>
              <a:avLst/>
              <a:gdLst>
                <a:gd name="T0" fmla="*/ 2759 w 2786"/>
                <a:gd name="T1" fmla="*/ 0 h 589"/>
                <a:gd name="T2" fmla="*/ 2629 w 2786"/>
                <a:gd name="T3" fmla="*/ 59 h 589"/>
                <a:gd name="T4" fmla="*/ 2494 w 2786"/>
                <a:gd name="T5" fmla="*/ 112 h 589"/>
                <a:gd name="T6" fmla="*/ 2350 w 2786"/>
                <a:gd name="T7" fmla="*/ 160 h 589"/>
                <a:gd name="T8" fmla="*/ 2201 w 2786"/>
                <a:gd name="T9" fmla="*/ 205 h 589"/>
                <a:gd name="T10" fmla="*/ 2044 w 2786"/>
                <a:gd name="T11" fmla="*/ 246 h 589"/>
                <a:gd name="T12" fmla="*/ 1883 w 2786"/>
                <a:gd name="T13" fmla="*/ 284 h 589"/>
                <a:gd name="T14" fmla="*/ 1715 w 2786"/>
                <a:gd name="T15" fmla="*/ 317 h 589"/>
                <a:gd name="T16" fmla="*/ 1543 w 2786"/>
                <a:gd name="T17" fmla="*/ 349 h 589"/>
                <a:gd name="T18" fmla="*/ 1364 w 2786"/>
                <a:gd name="T19" fmla="*/ 378 h 589"/>
                <a:gd name="T20" fmla="*/ 1182 w 2786"/>
                <a:gd name="T21" fmla="*/ 404 h 589"/>
                <a:gd name="T22" fmla="*/ 995 w 2786"/>
                <a:gd name="T23" fmla="*/ 429 h 589"/>
                <a:gd name="T24" fmla="*/ 803 w 2786"/>
                <a:gd name="T25" fmla="*/ 453 h 589"/>
                <a:gd name="T26" fmla="*/ 607 w 2786"/>
                <a:gd name="T27" fmla="*/ 475 h 589"/>
                <a:gd name="T28" fmla="*/ 409 w 2786"/>
                <a:gd name="T29" fmla="*/ 497 h 589"/>
                <a:gd name="T30" fmla="*/ 206 w 2786"/>
                <a:gd name="T31" fmla="*/ 518 h 589"/>
                <a:gd name="T32" fmla="*/ 0 w 2786"/>
                <a:gd name="T33" fmla="*/ 539 h 589"/>
                <a:gd name="T34" fmla="*/ 109 w 2786"/>
                <a:gd name="T35" fmla="*/ 578 h 589"/>
                <a:gd name="T36" fmla="*/ 313 w 2786"/>
                <a:gd name="T37" fmla="*/ 557 h 589"/>
                <a:gd name="T38" fmla="*/ 515 w 2786"/>
                <a:gd name="T39" fmla="*/ 536 h 589"/>
                <a:gd name="T40" fmla="*/ 712 w 2786"/>
                <a:gd name="T41" fmla="*/ 515 h 589"/>
                <a:gd name="T42" fmla="*/ 906 w 2786"/>
                <a:gd name="T43" fmla="*/ 491 h 589"/>
                <a:gd name="T44" fmla="*/ 1095 w 2786"/>
                <a:gd name="T45" fmla="*/ 468 h 589"/>
                <a:gd name="T46" fmla="*/ 1282 w 2786"/>
                <a:gd name="T47" fmla="*/ 441 h 589"/>
                <a:gd name="T48" fmla="*/ 1464 w 2786"/>
                <a:gd name="T49" fmla="*/ 414 h 589"/>
                <a:gd name="T50" fmla="*/ 1639 w 2786"/>
                <a:gd name="T51" fmla="*/ 383 h 589"/>
                <a:gd name="T52" fmla="*/ 1812 w 2786"/>
                <a:gd name="T53" fmla="*/ 349 h 589"/>
                <a:gd name="T54" fmla="*/ 1977 w 2786"/>
                <a:gd name="T55" fmla="*/ 313 h 589"/>
                <a:gd name="T56" fmla="*/ 2138 w 2786"/>
                <a:gd name="T57" fmla="*/ 274 h 589"/>
                <a:gd name="T58" fmla="*/ 2294 w 2786"/>
                <a:gd name="T59" fmla="*/ 230 h 589"/>
                <a:gd name="T60" fmla="*/ 2443 w 2786"/>
                <a:gd name="T61" fmla="*/ 184 h 589"/>
                <a:gd name="T62" fmla="*/ 2583 w 2786"/>
                <a:gd name="T63" fmla="*/ 130 h 589"/>
                <a:gd name="T64" fmla="*/ 2720 w 2786"/>
                <a:gd name="T65" fmla="*/ 75 h 589"/>
                <a:gd name="T66" fmla="*/ 2786 w 2786"/>
                <a:gd name="T67" fmla="*/ 4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6" h="589">
                  <a:moveTo>
                    <a:pt x="2759" y="0"/>
                  </a:moveTo>
                  <a:lnTo>
                    <a:pt x="2759" y="0"/>
                  </a:lnTo>
                  <a:lnTo>
                    <a:pt x="2697" y="30"/>
                  </a:lnTo>
                  <a:lnTo>
                    <a:pt x="2629" y="59"/>
                  </a:lnTo>
                  <a:lnTo>
                    <a:pt x="2562" y="85"/>
                  </a:lnTo>
                  <a:lnTo>
                    <a:pt x="2494" y="112"/>
                  </a:lnTo>
                  <a:lnTo>
                    <a:pt x="2422" y="137"/>
                  </a:lnTo>
                  <a:lnTo>
                    <a:pt x="2350" y="160"/>
                  </a:lnTo>
                  <a:lnTo>
                    <a:pt x="2276" y="183"/>
                  </a:lnTo>
                  <a:lnTo>
                    <a:pt x="2201" y="205"/>
                  </a:lnTo>
                  <a:lnTo>
                    <a:pt x="2123" y="226"/>
                  </a:lnTo>
                  <a:lnTo>
                    <a:pt x="2044" y="246"/>
                  </a:lnTo>
                  <a:lnTo>
                    <a:pt x="1965" y="266"/>
                  </a:lnTo>
                  <a:lnTo>
                    <a:pt x="1883" y="284"/>
                  </a:lnTo>
                  <a:lnTo>
                    <a:pt x="1800" y="301"/>
                  </a:lnTo>
                  <a:lnTo>
                    <a:pt x="1715" y="317"/>
                  </a:lnTo>
                  <a:lnTo>
                    <a:pt x="1630" y="333"/>
                  </a:lnTo>
                  <a:lnTo>
                    <a:pt x="1543" y="349"/>
                  </a:lnTo>
                  <a:lnTo>
                    <a:pt x="1455" y="363"/>
                  </a:lnTo>
                  <a:lnTo>
                    <a:pt x="1364" y="378"/>
                  </a:lnTo>
                  <a:lnTo>
                    <a:pt x="1273" y="391"/>
                  </a:lnTo>
                  <a:lnTo>
                    <a:pt x="1182" y="404"/>
                  </a:lnTo>
                  <a:lnTo>
                    <a:pt x="1089" y="417"/>
                  </a:lnTo>
                  <a:lnTo>
                    <a:pt x="995" y="429"/>
                  </a:lnTo>
                  <a:lnTo>
                    <a:pt x="900" y="441"/>
                  </a:lnTo>
                  <a:lnTo>
                    <a:pt x="803" y="453"/>
                  </a:lnTo>
                  <a:lnTo>
                    <a:pt x="706" y="465"/>
                  </a:lnTo>
                  <a:lnTo>
                    <a:pt x="607" y="475"/>
                  </a:lnTo>
                  <a:lnTo>
                    <a:pt x="509" y="486"/>
                  </a:lnTo>
                  <a:lnTo>
                    <a:pt x="409" y="497"/>
                  </a:lnTo>
                  <a:lnTo>
                    <a:pt x="307" y="507"/>
                  </a:lnTo>
                  <a:lnTo>
                    <a:pt x="206" y="518"/>
                  </a:lnTo>
                  <a:lnTo>
                    <a:pt x="103" y="528"/>
                  </a:lnTo>
                  <a:lnTo>
                    <a:pt x="0" y="539"/>
                  </a:lnTo>
                  <a:lnTo>
                    <a:pt x="6" y="589"/>
                  </a:lnTo>
                  <a:lnTo>
                    <a:pt x="109" y="578"/>
                  </a:lnTo>
                  <a:lnTo>
                    <a:pt x="212" y="568"/>
                  </a:lnTo>
                  <a:lnTo>
                    <a:pt x="313" y="557"/>
                  </a:lnTo>
                  <a:lnTo>
                    <a:pt x="415" y="547"/>
                  </a:lnTo>
                  <a:lnTo>
                    <a:pt x="515" y="536"/>
                  </a:lnTo>
                  <a:lnTo>
                    <a:pt x="613" y="526"/>
                  </a:lnTo>
                  <a:lnTo>
                    <a:pt x="712" y="515"/>
                  </a:lnTo>
                  <a:lnTo>
                    <a:pt x="809" y="503"/>
                  </a:lnTo>
                  <a:lnTo>
                    <a:pt x="906" y="491"/>
                  </a:lnTo>
                  <a:lnTo>
                    <a:pt x="1001" y="479"/>
                  </a:lnTo>
                  <a:lnTo>
                    <a:pt x="1095" y="468"/>
                  </a:lnTo>
                  <a:lnTo>
                    <a:pt x="1191" y="454"/>
                  </a:lnTo>
                  <a:lnTo>
                    <a:pt x="1282" y="441"/>
                  </a:lnTo>
                  <a:lnTo>
                    <a:pt x="1373" y="428"/>
                  </a:lnTo>
                  <a:lnTo>
                    <a:pt x="1464" y="414"/>
                  </a:lnTo>
                  <a:lnTo>
                    <a:pt x="1552" y="399"/>
                  </a:lnTo>
                  <a:lnTo>
                    <a:pt x="1639" y="383"/>
                  </a:lnTo>
                  <a:lnTo>
                    <a:pt x="1727" y="367"/>
                  </a:lnTo>
                  <a:lnTo>
                    <a:pt x="1812" y="349"/>
                  </a:lnTo>
                  <a:lnTo>
                    <a:pt x="1895" y="332"/>
                  </a:lnTo>
                  <a:lnTo>
                    <a:pt x="1977" y="313"/>
                  </a:lnTo>
                  <a:lnTo>
                    <a:pt x="2059" y="294"/>
                  </a:lnTo>
                  <a:lnTo>
                    <a:pt x="2138" y="274"/>
                  </a:lnTo>
                  <a:lnTo>
                    <a:pt x="2216" y="253"/>
                  </a:lnTo>
                  <a:lnTo>
                    <a:pt x="2294" y="230"/>
                  </a:lnTo>
                  <a:lnTo>
                    <a:pt x="2368" y="208"/>
                  </a:lnTo>
                  <a:lnTo>
                    <a:pt x="2443" y="184"/>
                  </a:lnTo>
                  <a:lnTo>
                    <a:pt x="2514" y="156"/>
                  </a:lnTo>
                  <a:lnTo>
                    <a:pt x="2583" y="130"/>
                  </a:lnTo>
                  <a:lnTo>
                    <a:pt x="2653" y="104"/>
                  </a:lnTo>
                  <a:lnTo>
                    <a:pt x="2720" y="75"/>
                  </a:lnTo>
                  <a:lnTo>
                    <a:pt x="2786" y="44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181" y="1427"/>
              <a:ext cx="1304" cy="644"/>
            </a:xfrm>
            <a:custGeom>
              <a:avLst/>
              <a:gdLst>
                <a:gd name="T0" fmla="*/ 2591 w 2607"/>
                <a:gd name="T1" fmla="*/ 3 h 1286"/>
                <a:gd name="T2" fmla="*/ 2565 w 2607"/>
                <a:gd name="T3" fmla="*/ 3 h 1286"/>
                <a:gd name="T4" fmla="*/ 0 w 2607"/>
                <a:gd name="T5" fmla="*/ 1242 h 1286"/>
                <a:gd name="T6" fmla="*/ 27 w 2607"/>
                <a:gd name="T7" fmla="*/ 1286 h 1286"/>
                <a:gd name="T8" fmla="*/ 2592 w 2607"/>
                <a:gd name="T9" fmla="*/ 47 h 1286"/>
                <a:gd name="T10" fmla="*/ 2567 w 2607"/>
                <a:gd name="T11" fmla="*/ 47 h 1286"/>
                <a:gd name="T12" fmla="*/ 2592 w 2607"/>
                <a:gd name="T13" fmla="*/ 47 h 1286"/>
                <a:gd name="T14" fmla="*/ 2601 w 2607"/>
                <a:gd name="T15" fmla="*/ 41 h 1286"/>
                <a:gd name="T16" fmla="*/ 2607 w 2607"/>
                <a:gd name="T17" fmla="*/ 32 h 1286"/>
                <a:gd name="T18" fmla="*/ 2607 w 2607"/>
                <a:gd name="T19" fmla="*/ 22 h 1286"/>
                <a:gd name="T20" fmla="*/ 2604 w 2607"/>
                <a:gd name="T21" fmla="*/ 13 h 1286"/>
                <a:gd name="T22" fmla="*/ 2597 w 2607"/>
                <a:gd name="T23" fmla="*/ 5 h 1286"/>
                <a:gd name="T24" fmla="*/ 2588 w 2607"/>
                <a:gd name="T25" fmla="*/ 1 h 1286"/>
                <a:gd name="T26" fmla="*/ 2577 w 2607"/>
                <a:gd name="T27" fmla="*/ 0 h 1286"/>
                <a:gd name="T28" fmla="*/ 2565 w 2607"/>
                <a:gd name="T29" fmla="*/ 3 h 1286"/>
                <a:gd name="T30" fmla="*/ 2591 w 2607"/>
                <a:gd name="T31" fmla="*/ 3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7" h="1286">
                  <a:moveTo>
                    <a:pt x="2591" y="3"/>
                  </a:moveTo>
                  <a:lnTo>
                    <a:pt x="2565" y="3"/>
                  </a:lnTo>
                  <a:lnTo>
                    <a:pt x="0" y="1242"/>
                  </a:lnTo>
                  <a:lnTo>
                    <a:pt x="27" y="1286"/>
                  </a:lnTo>
                  <a:lnTo>
                    <a:pt x="2592" y="47"/>
                  </a:lnTo>
                  <a:lnTo>
                    <a:pt x="2567" y="47"/>
                  </a:lnTo>
                  <a:lnTo>
                    <a:pt x="2592" y="47"/>
                  </a:lnTo>
                  <a:lnTo>
                    <a:pt x="2601" y="41"/>
                  </a:lnTo>
                  <a:lnTo>
                    <a:pt x="2607" y="32"/>
                  </a:lnTo>
                  <a:lnTo>
                    <a:pt x="2607" y="22"/>
                  </a:lnTo>
                  <a:lnTo>
                    <a:pt x="2604" y="13"/>
                  </a:lnTo>
                  <a:lnTo>
                    <a:pt x="2597" y="5"/>
                  </a:lnTo>
                  <a:lnTo>
                    <a:pt x="2588" y="1"/>
                  </a:lnTo>
                  <a:lnTo>
                    <a:pt x="2577" y="0"/>
                  </a:lnTo>
                  <a:lnTo>
                    <a:pt x="2565" y="3"/>
                  </a:lnTo>
                  <a:lnTo>
                    <a:pt x="259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64" y="1429"/>
              <a:ext cx="1310" cy="610"/>
            </a:xfrm>
            <a:custGeom>
              <a:avLst/>
              <a:gdLst>
                <a:gd name="T0" fmla="*/ 2619 w 2619"/>
                <a:gd name="T1" fmla="*/ 1175 h 1220"/>
                <a:gd name="T2" fmla="*/ 2619 w 2619"/>
                <a:gd name="T3" fmla="*/ 1175 h 1220"/>
                <a:gd name="T4" fmla="*/ 24 w 2619"/>
                <a:gd name="T5" fmla="*/ 0 h 1220"/>
                <a:gd name="T6" fmla="*/ 0 w 2619"/>
                <a:gd name="T7" fmla="*/ 44 h 1220"/>
                <a:gd name="T8" fmla="*/ 2595 w 2619"/>
                <a:gd name="T9" fmla="*/ 1220 h 1220"/>
                <a:gd name="T10" fmla="*/ 2595 w 2619"/>
                <a:gd name="T11" fmla="*/ 1220 h 1220"/>
                <a:gd name="T12" fmla="*/ 2619 w 2619"/>
                <a:gd name="T13" fmla="*/ 1175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9" h="1220">
                  <a:moveTo>
                    <a:pt x="2619" y="1175"/>
                  </a:moveTo>
                  <a:lnTo>
                    <a:pt x="2619" y="1175"/>
                  </a:lnTo>
                  <a:lnTo>
                    <a:pt x="24" y="0"/>
                  </a:lnTo>
                  <a:lnTo>
                    <a:pt x="0" y="44"/>
                  </a:lnTo>
                  <a:lnTo>
                    <a:pt x="2595" y="1220"/>
                  </a:lnTo>
                  <a:lnTo>
                    <a:pt x="2619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762" y="2017"/>
              <a:ext cx="1412" cy="260"/>
            </a:xfrm>
            <a:custGeom>
              <a:avLst/>
              <a:gdLst>
                <a:gd name="T0" fmla="*/ 2798 w 2825"/>
                <a:gd name="T1" fmla="*/ 471 h 521"/>
                <a:gd name="T2" fmla="*/ 2590 w 2825"/>
                <a:gd name="T3" fmla="*/ 455 h 521"/>
                <a:gd name="T4" fmla="*/ 2387 w 2825"/>
                <a:gd name="T5" fmla="*/ 439 h 521"/>
                <a:gd name="T6" fmla="*/ 2188 w 2825"/>
                <a:gd name="T7" fmla="*/ 423 h 521"/>
                <a:gd name="T8" fmla="*/ 1992 w 2825"/>
                <a:gd name="T9" fmla="*/ 406 h 521"/>
                <a:gd name="T10" fmla="*/ 1800 w 2825"/>
                <a:gd name="T11" fmla="*/ 388 h 521"/>
                <a:gd name="T12" fmla="*/ 1610 w 2825"/>
                <a:gd name="T13" fmla="*/ 368 h 521"/>
                <a:gd name="T14" fmla="*/ 1426 w 2825"/>
                <a:gd name="T15" fmla="*/ 346 h 521"/>
                <a:gd name="T16" fmla="*/ 1247 w 2825"/>
                <a:gd name="T17" fmla="*/ 321 h 521"/>
                <a:gd name="T18" fmla="*/ 1073 w 2825"/>
                <a:gd name="T19" fmla="*/ 293 h 521"/>
                <a:gd name="T20" fmla="*/ 906 w 2825"/>
                <a:gd name="T21" fmla="*/ 263 h 521"/>
                <a:gd name="T22" fmla="*/ 742 w 2825"/>
                <a:gd name="T23" fmla="*/ 231 h 521"/>
                <a:gd name="T24" fmla="*/ 586 w 2825"/>
                <a:gd name="T25" fmla="*/ 193 h 521"/>
                <a:gd name="T26" fmla="*/ 436 w 2825"/>
                <a:gd name="T27" fmla="*/ 152 h 521"/>
                <a:gd name="T28" fmla="*/ 292 w 2825"/>
                <a:gd name="T29" fmla="*/ 106 h 521"/>
                <a:gd name="T30" fmla="*/ 154 w 2825"/>
                <a:gd name="T31" fmla="*/ 56 h 521"/>
                <a:gd name="T32" fmla="*/ 24 w 2825"/>
                <a:gd name="T33" fmla="*/ 0 h 521"/>
                <a:gd name="T34" fmla="*/ 64 w 2825"/>
                <a:gd name="T35" fmla="*/ 74 h 521"/>
                <a:gd name="T36" fmla="*/ 201 w 2825"/>
                <a:gd name="T37" fmla="*/ 127 h 521"/>
                <a:gd name="T38" fmla="*/ 345 w 2825"/>
                <a:gd name="T39" fmla="*/ 177 h 521"/>
                <a:gd name="T40" fmla="*/ 494 w 2825"/>
                <a:gd name="T41" fmla="*/ 220 h 521"/>
                <a:gd name="T42" fmla="*/ 649 w 2825"/>
                <a:gd name="T43" fmla="*/ 260 h 521"/>
                <a:gd name="T44" fmla="*/ 812 w 2825"/>
                <a:gd name="T45" fmla="*/ 296 h 521"/>
                <a:gd name="T46" fmla="*/ 979 w 2825"/>
                <a:gd name="T47" fmla="*/ 329 h 521"/>
                <a:gd name="T48" fmla="*/ 1150 w 2825"/>
                <a:gd name="T49" fmla="*/ 358 h 521"/>
                <a:gd name="T50" fmla="*/ 1329 w 2825"/>
                <a:gd name="T51" fmla="*/ 384 h 521"/>
                <a:gd name="T52" fmla="*/ 1512 w 2825"/>
                <a:gd name="T53" fmla="*/ 406 h 521"/>
                <a:gd name="T54" fmla="*/ 1698 w 2825"/>
                <a:gd name="T55" fmla="*/ 429 h 521"/>
                <a:gd name="T56" fmla="*/ 1889 w 2825"/>
                <a:gd name="T57" fmla="*/ 447 h 521"/>
                <a:gd name="T58" fmla="*/ 2085 w 2825"/>
                <a:gd name="T59" fmla="*/ 466 h 521"/>
                <a:gd name="T60" fmla="*/ 2285 w 2825"/>
                <a:gd name="T61" fmla="*/ 481 h 521"/>
                <a:gd name="T62" fmla="*/ 2486 w 2825"/>
                <a:gd name="T63" fmla="*/ 497 h 521"/>
                <a:gd name="T64" fmla="*/ 2690 w 2825"/>
                <a:gd name="T65" fmla="*/ 513 h 521"/>
                <a:gd name="T66" fmla="*/ 2768 w 2825"/>
                <a:gd name="T67" fmla="*/ 496 h 521"/>
                <a:gd name="T68" fmla="*/ 2816 w 2825"/>
                <a:gd name="T69" fmla="*/ 514 h 521"/>
                <a:gd name="T70" fmla="*/ 2819 w 2825"/>
                <a:gd name="T71" fmla="*/ 479 h 521"/>
                <a:gd name="T72" fmla="*/ 2825 w 2825"/>
                <a:gd name="T73" fmla="*/ 49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25" h="521">
                  <a:moveTo>
                    <a:pt x="2825" y="496"/>
                  </a:moveTo>
                  <a:lnTo>
                    <a:pt x="2798" y="471"/>
                  </a:lnTo>
                  <a:lnTo>
                    <a:pt x="2693" y="463"/>
                  </a:lnTo>
                  <a:lnTo>
                    <a:pt x="2590" y="455"/>
                  </a:lnTo>
                  <a:lnTo>
                    <a:pt x="2489" y="447"/>
                  </a:lnTo>
                  <a:lnTo>
                    <a:pt x="2387" y="439"/>
                  </a:lnTo>
                  <a:lnTo>
                    <a:pt x="2288" y="431"/>
                  </a:lnTo>
                  <a:lnTo>
                    <a:pt x="2188" y="423"/>
                  </a:lnTo>
                  <a:lnTo>
                    <a:pt x="2088" y="416"/>
                  </a:lnTo>
                  <a:lnTo>
                    <a:pt x="1992" y="406"/>
                  </a:lnTo>
                  <a:lnTo>
                    <a:pt x="1895" y="397"/>
                  </a:lnTo>
                  <a:lnTo>
                    <a:pt x="1800" y="388"/>
                  </a:lnTo>
                  <a:lnTo>
                    <a:pt x="1704" y="379"/>
                  </a:lnTo>
                  <a:lnTo>
                    <a:pt x="1610" y="368"/>
                  </a:lnTo>
                  <a:lnTo>
                    <a:pt x="1518" y="356"/>
                  </a:lnTo>
                  <a:lnTo>
                    <a:pt x="1426" y="346"/>
                  </a:lnTo>
                  <a:lnTo>
                    <a:pt x="1335" y="334"/>
                  </a:lnTo>
                  <a:lnTo>
                    <a:pt x="1247" y="321"/>
                  </a:lnTo>
                  <a:lnTo>
                    <a:pt x="1159" y="307"/>
                  </a:lnTo>
                  <a:lnTo>
                    <a:pt x="1073" y="293"/>
                  </a:lnTo>
                  <a:lnTo>
                    <a:pt x="988" y="278"/>
                  </a:lnTo>
                  <a:lnTo>
                    <a:pt x="906" y="263"/>
                  </a:lnTo>
                  <a:lnTo>
                    <a:pt x="824" y="248"/>
                  </a:lnTo>
                  <a:lnTo>
                    <a:pt x="742" y="231"/>
                  </a:lnTo>
                  <a:lnTo>
                    <a:pt x="664" y="213"/>
                  </a:lnTo>
                  <a:lnTo>
                    <a:pt x="586" y="193"/>
                  </a:lnTo>
                  <a:lnTo>
                    <a:pt x="509" y="173"/>
                  </a:lnTo>
                  <a:lnTo>
                    <a:pt x="436" y="152"/>
                  </a:lnTo>
                  <a:lnTo>
                    <a:pt x="362" y="130"/>
                  </a:lnTo>
                  <a:lnTo>
                    <a:pt x="292" y="106"/>
                  </a:lnTo>
                  <a:lnTo>
                    <a:pt x="222" y="82"/>
                  </a:lnTo>
                  <a:lnTo>
                    <a:pt x="154" y="56"/>
                  </a:lnTo>
                  <a:lnTo>
                    <a:pt x="88" y="29"/>
                  </a:lnTo>
                  <a:lnTo>
                    <a:pt x="24" y="0"/>
                  </a:lnTo>
                  <a:lnTo>
                    <a:pt x="0" y="45"/>
                  </a:lnTo>
                  <a:lnTo>
                    <a:pt x="64" y="74"/>
                  </a:lnTo>
                  <a:lnTo>
                    <a:pt x="133" y="101"/>
                  </a:lnTo>
                  <a:lnTo>
                    <a:pt x="201" y="127"/>
                  </a:lnTo>
                  <a:lnTo>
                    <a:pt x="271" y="153"/>
                  </a:lnTo>
                  <a:lnTo>
                    <a:pt x="345" y="177"/>
                  </a:lnTo>
                  <a:lnTo>
                    <a:pt x="418" y="199"/>
                  </a:lnTo>
                  <a:lnTo>
                    <a:pt x="494" y="220"/>
                  </a:lnTo>
                  <a:lnTo>
                    <a:pt x="571" y="240"/>
                  </a:lnTo>
                  <a:lnTo>
                    <a:pt x="649" y="260"/>
                  </a:lnTo>
                  <a:lnTo>
                    <a:pt x="730" y="278"/>
                  </a:lnTo>
                  <a:lnTo>
                    <a:pt x="812" y="296"/>
                  </a:lnTo>
                  <a:lnTo>
                    <a:pt x="894" y="313"/>
                  </a:lnTo>
                  <a:lnTo>
                    <a:pt x="979" y="329"/>
                  </a:lnTo>
                  <a:lnTo>
                    <a:pt x="1064" y="343"/>
                  </a:lnTo>
                  <a:lnTo>
                    <a:pt x="1150" y="358"/>
                  </a:lnTo>
                  <a:lnTo>
                    <a:pt x="1238" y="371"/>
                  </a:lnTo>
                  <a:lnTo>
                    <a:pt x="1329" y="384"/>
                  </a:lnTo>
                  <a:lnTo>
                    <a:pt x="1421" y="396"/>
                  </a:lnTo>
                  <a:lnTo>
                    <a:pt x="1512" y="406"/>
                  </a:lnTo>
                  <a:lnTo>
                    <a:pt x="1604" y="418"/>
                  </a:lnTo>
                  <a:lnTo>
                    <a:pt x="1698" y="429"/>
                  </a:lnTo>
                  <a:lnTo>
                    <a:pt x="1794" y="438"/>
                  </a:lnTo>
                  <a:lnTo>
                    <a:pt x="1889" y="447"/>
                  </a:lnTo>
                  <a:lnTo>
                    <a:pt x="1986" y="456"/>
                  </a:lnTo>
                  <a:lnTo>
                    <a:pt x="2085" y="466"/>
                  </a:lnTo>
                  <a:lnTo>
                    <a:pt x="2185" y="474"/>
                  </a:lnTo>
                  <a:lnTo>
                    <a:pt x="2285" y="481"/>
                  </a:lnTo>
                  <a:lnTo>
                    <a:pt x="2384" y="489"/>
                  </a:lnTo>
                  <a:lnTo>
                    <a:pt x="2486" y="497"/>
                  </a:lnTo>
                  <a:lnTo>
                    <a:pt x="2587" y="505"/>
                  </a:lnTo>
                  <a:lnTo>
                    <a:pt x="2690" y="513"/>
                  </a:lnTo>
                  <a:lnTo>
                    <a:pt x="2795" y="521"/>
                  </a:lnTo>
                  <a:lnTo>
                    <a:pt x="2768" y="496"/>
                  </a:lnTo>
                  <a:lnTo>
                    <a:pt x="2795" y="521"/>
                  </a:lnTo>
                  <a:lnTo>
                    <a:pt x="2816" y="514"/>
                  </a:lnTo>
                  <a:lnTo>
                    <a:pt x="2825" y="497"/>
                  </a:lnTo>
                  <a:lnTo>
                    <a:pt x="2819" y="479"/>
                  </a:lnTo>
                  <a:lnTo>
                    <a:pt x="2798" y="471"/>
                  </a:lnTo>
                  <a:lnTo>
                    <a:pt x="2825" y="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689" y="2264"/>
              <a:ext cx="486" cy="3113"/>
            </a:xfrm>
            <a:custGeom>
              <a:avLst/>
              <a:gdLst>
                <a:gd name="T0" fmla="*/ 53 w 971"/>
                <a:gd name="T1" fmla="*/ 6225 h 6225"/>
                <a:gd name="T2" fmla="*/ 53 w 971"/>
                <a:gd name="T3" fmla="*/ 6225 h 6225"/>
                <a:gd name="T4" fmla="*/ 182 w 971"/>
                <a:gd name="T5" fmla="*/ 5864 h 6225"/>
                <a:gd name="T6" fmla="*/ 300 w 971"/>
                <a:gd name="T7" fmla="*/ 5493 h 6225"/>
                <a:gd name="T8" fmla="*/ 406 w 971"/>
                <a:gd name="T9" fmla="*/ 5114 h 6225"/>
                <a:gd name="T10" fmla="*/ 504 w 971"/>
                <a:gd name="T11" fmla="*/ 4727 h 6225"/>
                <a:gd name="T12" fmla="*/ 589 w 971"/>
                <a:gd name="T13" fmla="*/ 4335 h 6225"/>
                <a:gd name="T14" fmla="*/ 665 w 971"/>
                <a:gd name="T15" fmla="*/ 3938 h 6225"/>
                <a:gd name="T16" fmla="*/ 732 w 971"/>
                <a:gd name="T17" fmla="*/ 3538 h 6225"/>
                <a:gd name="T18" fmla="*/ 791 w 971"/>
                <a:gd name="T19" fmla="*/ 3136 h 6225"/>
                <a:gd name="T20" fmla="*/ 838 w 971"/>
                <a:gd name="T21" fmla="*/ 2731 h 6225"/>
                <a:gd name="T22" fmla="*/ 879 w 971"/>
                <a:gd name="T23" fmla="*/ 2329 h 6225"/>
                <a:gd name="T24" fmla="*/ 912 w 971"/>
                <a:gd name="T25" fmla="*/ 1930 h 6225"/>
                <a:gd name="T26" fmla="*/ 937 w 971"/>
                <a:gd name="T27" fmla="*/ 1530 h 6225"/>
                <a:gd name="T28" fmla="*/ 955 w 971"/>
                <a:gd name="T29" fmla="*/ 1137 h 6225"/>
                <a:gd name="T30" fmla="*/ 967 w 971"/>
                <a:gd name="T31" fmla="*/ 751 h 6225"/>
                <a:gd name="T32" fmla="*/ 971 w 971"/>
                <a:gd name="T33" fmla="*/ 372 h 6225"/>
                <a:gd name="T34" fmla="*/ 970 w 971"/>
                <a:gd name="T35" fmla="*/ 0 h 6225"/>
                <a:gd name="T36" fmla="*/ 913 w 971"/>
                <a:gd name="T37" fmla="*/ 0 h 6225"/>
                <a:gd name="T38" fmla="*/ 914 w 971"/>
                <a:gd name="T39" fmla="*/ 372 h 6225"/>
                <a:gd name="T40" fmla="*/ 910 w 971"/>
                <a:gd name="T41" fmla="*/ 751 h 6225"/>
                <a:gd name="T42" fmla="*/ 898 w 971"/>
                <a:gd name="T43" fmla="*/ 1137 h 6225"/>
                <a:gd name="T44" fmla="*/ 880 w 971"/>
                <a:gd name="T45" fmla="*/ 1530 h 6225"/>
                <a:gd name="T46" fmla="*/ 855 w 971"/>
                <a:gd name="T47" fmla="*/ 1927 h 6225"/>
                <a:gd name="T48" fmla="*/ 822 w 971"/>
                <a:gd name="T49" fmla="*/ 2326 h 6225"/>
                <a:gd name="T50" fmla="*/ 782 w 971"/>
                <a:gd name="T51" fmla="*/ 2728 h 6225"/>
                <a:gd name="T52" fmla="*/ 734 w 971"/>
                <a:gd name="T53" fmla="*/ 3130 h 6225"/>
                <a:gd name="T54" fmla="*/ 676 w 971"/>
                <a:gd name="T55" fmla="*/ 3533 h 6225"/>
                <a:gd name="T56" fmla="*/ 609 w 971"/>
                <a:gd name="T57" fmla="*/ 3931 h 6225"/>
                <a:gd name="T58" fmla="*/ 532 w 971"/>
                <a:gd name="T59" fmla="*/ 4327 h 6225"/>
                <a:gd name="T60" fmla="*/ 447 w 971"/>
                <a:gd name="T61" fmla="*/ 4719 h 6225"/>
                <a:gd name="T62" fmla="*/ 352 w 971"/>
                <a:gd name="T63" fmla="*/ 5104 h 6225"/>
                <a:gd name="T64" fmla="*/ 246 w 971"/>
                <a:gd name="T65" fmla="*/ 5482 h 6225"/>
                <a:gd name="T66" fmla="*/ 128 w 971"/>
                <a:gd name="T67" fmla="*/ 5851 h 6225"/>
                <a:gd name="T68" fmla="*/ 0 w 971"/>
                <a:gd name="T69" fmla="*/ 6210 h 6225"/>
                <a:gd name="T70" fmla="*/ 0 w 971"/>
                <a:gd name="T71" fmla="*/ 6210 h 6225"/>
                <a:gd name="T72" fmla="*/ 53 w 971"/>
                <a:gd name="T73" fmla="*/ 6225 h 6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1" h="6225">
                  <a:moveTo>
                    <a:pt x="53" y="6225"/>
                  </a:moveTo>
                  <a:lnTo>
                    <a:pt x="53" y="6225"/>
                  </a:lnTo>
                  <a:lnTo>
                    <a:pt x="182" y="5864"/>
                  </a:lnTo>
                  <a:lnTo>
                    <a:pt x="300" y="5493"/>
                  </a:lnTo>
                  <a:lnTo>
                    <a:pt x="406" y="5114"/>
                  </a:lnTo>
                  <a:lnTo>
                    <a:pt x="504" y="4727"/>
                  </a:lnTo>
                  <a:lnTo>
                    <a:pt x="589" y="4335"/>
                  </a:lnTo>
                  <a:lnTo>
                    <a:pt x="665" y="3938"/>
                  </a:lnTo>
                  <a:lnTo>
                    <a:pt x="732" y="3538"/>
                  </a:lnTo>
                  <a:lnTo>
                    <a:pt x="791" y="3136"/>
                  </a:lnTo>
                  <a:lnTo>
                    <a:pt x="838" y="2731"/>
                  </a:lnTo>
                  <a:lnTo>
                    <a:pt x="879" y="2329"/>
                  </a:lnTo>
                  <a:lnTo>
                    <a:pt x="912" y="1930"/>
                  </a:lnTo>
                  <a:lnTo>
                    <a:pt x="937" y="1530"/>
                  </a:lnTo>
                  <a:lnTo>
                    <a:pt x="955" y="1137"/>
                  </a:lnTo>
                  <a:lnTo>
                    <a:pt x="967" y="751"/>
                  </a:lnTo>
                  <a:lnTo>
                    <a:pt x="971" y="372"/>
                  </a:lnTo>
                  <a:lnTo>
                    <a:pt x="970" y="0"/>
                  </a:lnTo>
                  <a:lnTo>
                    <a:pt x="913" y="0"/>
                  </a:lnTo>
                  <a:lnTo>
                    <a:pt x="914" y="372"/>
                  </a:lnTo>
                  <a:lnTo>
                    <a:pt x="910" y="751"/>
                  </a:lnTo>
                  <a:lnTo>
                    <a:pt x="898" y="1137"/>
                  </a:lnTo>
                  <a:lnTo>
                    <a:pt x="880" y="1530"/>
                  </a:lnTo>
                  <a:lnTo>
                    <a:pt x="855" y="1927"/>
                  </a:lnTo>
                  <a:lnTo>
                    <a:pt x="822" y="2326"/>
                  </a:lnTo>
                  <a:lnTo>
                    <a:pt x="782" y="2728"/>
                  </a:lnTo>
                  <a:lnTo>
                    <a:pt x="734" y="3130"/>
                  </a:lnTo>
                  <a:lnTo>
                    <a:pt x="676" y="3533"/>
                  </a:lnTo>
                  <a:lnTo>
                    <a:pt x="609" y="3931"/>
                  </a:lnTo>
                  <a:lnTo>
                    <a:pt x="532" y="4327"/>
                  </a:lnTo>
                  <a:lnTo>
                    <a:pt x="447" y="4719"/>
                  </a:lnTo>
                  <a:lnTo>
                    <a:pt x="352" y="5104"/>
                  </a:lnTo>
                  <a:lnTo>
                    <a:pt x="246" y="5482"/>
                  </a:lnTo>
                  <a:lnTo>
                    <a:pt x="128" y="5851"/>
                  </a:lnTo>
                  <a:lnTo>
                    <a:pt x="0" y="6210"/>
                  </a:lnTo>
                  <a:lnTo>
                    <a:pt x="53" y="6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538" y="5369"/>
              <a:ext cx="2178" cy="2165"/>
            </a:xfrm>
            <a:custGeom>
              <a:avLst/>
              <a:gdLst>
                <a:gd name="T0" fmla="*/ 37 w 4355"/>
                <a:gd name="T1" fmla="*/ 4327 h 4328"/>
                <a:gd name="T2" fmla="*/ 411 w 4355"/>
                <a:gd name="T3" fmla="*/ 4189 h 4328"/>
                <a:gd name="T4" fmla="*/ 773 w 4355"/>
                <a:gd name="T5" fmla="*/ 4028 h 4328"/>
                <a:gd name="T6" fmla="*/ 1125 w 4355"/>
                <a:gd name="T7" fmla="*/ 3842 h 4328"/>
                <a:gd name="T8" fmla="*/ 1463 w 4355"/>
                <a:gd name="T9" fmla="*/ 3636 h 4328"/>
                <a:gd name="T10" fmla="*/ 1790 w 4355"/>
                <a:gd name="T11" fmla="*/ 3412 h 4328"/>
                <a:gd name="T12" fmla="*/ 2105 w 4355"/>
                <a:gd name="T13" fmla="*/ 3168 h 4328"/>
                <a:gd name="T14" fmla="*/ 2405 w 4355"/>
                <a:gd name="T15" fmla="*/ 2907 h 4328"/>
                <a:gd name="T16" fmla="*/ 2690 w 4355"/>
                <a:gd name="T17" fmla="*/ 2632 h 4328"/>
                <a:gd name="T18" fmla="*/ 2960 w 4355"/>
                <a:gd name="T19" fmla="*/ 2341 h 4328"/>
                <a:gd name="T20" fmla="*/ 3212 w 4355"/>
                <a:gd name="T21" fmla="*/ 2037 h 4328"/>
                <a:gd name="T22" fmla="*/ 3450 w 4355"/>
                <a:gd name="T23" fmla="*/ 1722 h 4328"/>
                <a:gd name="T24" fmla="*/ 3669 w 4355"/>
                <a:gd name="T25" fmla="*/ 1395 h 4328"/>
                <a:gd name="T26" fmla="*/ 3870 w 4355"/>
                <a:gd name="T27" fmla="*/ 1061 h 4328"/>
                <a:gd name="T28" fmla="*/ 4051 w 4355"/>
                <a:gd name="T29" fmla="*/ 718 h 4328"/>
                <a:gd name="T30" fmla="*/ 4214 w 4355"/>
                <a:gd name="T31" fmla="*/ 369 h 4328"/>
                <a:gd name="T32" fmla="*/ 4355 w 4355"/>
                <a:gd name="T33" fmla="*/ 15 h 4328"/>
                <a:gd name="T34" fmla="*/ 4233 w 4355"/>
                <a:gd name="T35" fmla="*/ 176 h 4328"/>
                <a:gd name="T36" fmla="*/ 4084 w 4355"/>
                <a:gd name="T37" fmla="*/ 526 h 4328"/>
                <a:gd name="T38" fmla="*/ 3912 w 4355"/>
                <a:gd name="T39" fmla="*/ 870 h 4328"/>
                <a:gd name="T40" fmla="*/ 3721 w 4355"/>
                <a:gd name="T41" fmla="*/ 1206 h 4328"/>
                <a:gd name="T42" fmla="*/ 3514 w 4355"/>
                <a:gd name="T43" fmla="*/ 1535 h 4328"/>
                <a:gd name="T44" fmla="*/ 3287 w 4355"/>
                <a:gd name="T45" fmla="*/ 1854 h 4328"/>
                <a:gd name="T46" fmla="*/ 3044 w 4355"/>
                <a:gd name="T47" fmla="*/ 2161 h 4328"/>
                <a:gd name="T48" fmla="*/ 2783 w 4355"/>
                <a:gd name="T49" fmla="*/ 2457 h 4328"/>
                <a:gd name="T50" fmla="*/ 2508 w 4355"/>
                <a:gd name="T51" fmla="*/ 2737 h 4328"/>
                <a:gd name="T52" fmla="*/ 2217 w 4355"/>
                <a:gd name="T53" fmla="*/ 3005 h 4328"/>
                <a:gd name="T54" fmla="*/ 1913 w 4355"/>
                <a:gd name="T55" fmla="*/ 3255 h 4328"/>
                <a:gd name="T56" fmla="*/ 1595 w 4355"/>
                <a:gd name="T57" fmla="*/ 3487 h 4328"/>
                <a:gd name="T58" fmla="*/ 1265 w 4355"/>
                <a:gd name="T59" fmla="*/ 3701 h 4328"/>
                <a:gd name="T60" fmla="*/ 922 w 4355"/>
                <a:gd name="T61" fmla="*/ 3895 h 4328"/>
                <a:gd name="T62" fmla="*/ 568 w 4355"/>
                <a:gd name="T63" fmla="*/ 4066 h 4328"/>
                <a:gd name="T64" fmla="*/ 204 w 4355"/>
                <a:gd name="T65" fmla="*/ 4215 h 4328"/>
                <a:gd name="T66" fmla="*/ 37 w 4355"/>
                <a:gd name="T67" fmla="*/ 4280 h 4328"/>
                <a:gd name="T68" fmla="*/ 9 w 4355"/>
                <a:gd name="T69" fmla="*/ 4285 h 4328"/>
                <a:gd name="T70" fmla="*/ 0 w 4355"/>
                <a:gd name="T71" fmla="*/ 4302 h 4328"/>
                <a:gd name="T72" fmla="*/ 6 w 4355"/>
                <a:gd name="T73" fmla="*/ 4319 h 4328"/>
                <a:gd name="T74" fmla="*/ 25 w 4355"/>
                <a:gd name="T75" fmla="*/ 4328 h 4328"/>
                <a:gd name="T76" fmla="*/ 19 w 4355"/>
                <a:gd name="T77" fmla="*/ 4327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55" h="4328">
                  <a:moveTo>
                    <a:pt x="19" y="4327"/>
                  </a:moveTo>
                  <a:lnTo>
                    <a:pt x="37" y="4327"/>
                  </a:lnTo>
                  <a:lnTo>
                    <a:pt x="225" y="4260"/>
                  </a:lnTo>
                  <a:lnTo>
                    <a:pt x="411" y="4189"/>
                  </a:lnTo>
                  <a:lnTo>
                    <a:pt x="592" y="4111"/>
                  </a:lnTo>
                  <a:lnTo>
                    <a:pt x="773" y="4028"/>
                  </a:lnTo>
                  <a:lnTo>
                    <a:pt x="949" y="3937"/>
                  </a:lnTo>
                  <a:lnTo>
                    <a:pt x="1125" y="3842"/>
                  </a:lnTo>
                  <a:lnTo>
                    <a:pt x="1295" y="3743"/>
                  </a:lnTo>
                  <a:lnTo>
                    <a:pt x="1463" y="3636"/>
                  </a:lnTo>
                  <a:lnTo>
                    <a:pt x="1628" y="3527"/>
                  </a:lnTo>
                  <a:lnTo>
                    <a:pt x="1790" y="3412"/>
                  </a:lnTo>
                  <a:lnTo>
                    <a:pt x="1948" y="3292"/>
                  </a:lnTo>
                  <a:lnTo>
                    <a:pt x="2105" y="3168"/>
                  </a:lnTo>
                  <a:lnTo>
                    <a:pt x="2256" y="3039"/>
                  </a:lnTo>
                  <a:lnTo>
                    <a:pt x="2405" y="2907"/>
                  </a:lnTo>
                  <a:lnTo>
                    <a:pt x="2550" y="2772"/>
                  </a:lnTo>
                  <a:lnTo>
                    <a:pt x="2690" y="2632"/>
                  </a:lnTo>
                  <a:lnTo>
                    <a:pt x="2827" y="2488"/>
                  </a:lnTo>
                  <a:lnTo>
                    <a:pt x="2960" y="2341"/>
                  </a:lnTo>
                  <a:lnTo>
                    <a:pt x="3089" y="2190"/>
                  </a:lnTo>
                  <a:lnTo>
                    <a:pt x="3212" y="2037"/>
                  </a:lnTo>
                  <a:lnTo>
                    <a:pt x="3335" y="1881"/>
                  </a:lnTo>
                  <a:lnTo>
                    <a:pt x="3450" y="1722"/>
                  </a:lnTo>
                  <a:lnTo>
                    <a:pt x="3562" y="1559"/>
                  </a:lnTo>
                  <a:lnTo>
                    <a:pt x="3669" y="1395"/>
                  </a:lnTo>
                  <a:lnTo>
                    <a:pt x="3772" y="1229"/>
                  </a:lnTo>
                  <a:lnTo>
                    <a:pt x="3870" y="1061"/>
                  </a:lnTo>
                  <a:lnTo>
                    <a:pt x="3963" y="891"/>
                  </a:lnTo>
                  <a:lnTo>
                    <a:pt x="4051" y="718"/>
                  </a:lnTo>
                  <a:lnTo>
                    <a:pt x="4135" y="544"/>
                  </a:lnTo>
                  <a:lnTo>
                    <a:pt x="4214" y="369"/>
                  </a:lnTo>
                  <a:lnTo>
                    <a:pt x="4287" y="192"/>
                  </a:lnTo>
                  <a:lnTo>
                    <a:pt x="4355" y="15"/>
                  </a:lnTo>
                  <a:lnTo>
                    <a:pt x="4302" y="0"/>
                  </a:lnTo>
                  <a:lnTo>
                    <a:pt x="4233" y="176"/>
                  </a:lnTo>
                  <a:lnTo>
                    <a:pt x="4160" y="353"/>
                  </a:lnTo>
                  <a:lnTo>
                    <a:pt x="4084" y="526"/>
                  </a:lnTo>
                  <a:lnTo>
                    <a:pt x="4000" y="700"/>
                  </a:lnTo>
                  <a:lnTo>
                    <a:pt x="3912" y="870"/>
                  </a:lnTo>
                  <a:lnTo>
                    <a:pt x="3820" y="1040"/>
                  </a:lnTo>
                  <a:lnTo>
                    <a:pt x="3721" y="1206"/>
                  </a:lnTo>
                  <a:lnTo>
                    <a:pt x="3621" y="1372"/>
                  </a:lnTo>
                  <a:lnTo>
                    <a:pt x="3514" y="1535"/>
                  </a:lnTo>
                  <a:lnTo>
                    <a:pt x="3402" y="1696"/>
                  </a:lnTo>
                  <a:lnTo>
                    <a:pt x="3287" y="1854"/>
                  </a:lnTo>
                  <a:lnTo>
                    <a:pt x="3168" y="2008"/>
                  </a:lnTo>
                  <a:lnTo>
                    <a:pt x="3044" y="2161"/>
                  </a:lnTo>
                  <a:lnTo>
                    <a:pt x="2915" y="2312"/>
                  </a:lnTo>
                  <a:lnTo>
                    <a:pt x="2783" y="2457"/>
                  </a:lnTo>
                  <a:lnTo>
                    <a:pt x="2648" y="2600"/>
                  </a:lnTo>
                  <a:lnTo>
                    <a:pt x="2508" y="2737"/>
                  </a:lnTo>
                  <a:lnTo>
                    <a:pt x="2363" y="2873"/>
                  </a:lnTo>
                  <a:lnTo>
                    <a:pt x="2217" y="3005"/>
                  </a:lnTo>
                  <a:lnTo>
                    <a:pt x="2066" y="3131"/>
                  </a:lnTo>
                  <a:lnTo>
                    <a:pt x="1913" y="3255"/>
                  </a:lnTo>
                  <a:lnTo>
                    <a:pt x="1754" y="3373"/>
                  </a:lnTo>
                  <a:lnTo>
                    <a:pt x="1595" y="3487"/>
                  </a:lnTo>
                  <a:lnTo>
                    <a:pt x="1431" y="3597"/>
                  </a:lnTo>
                  <a:lnTo>
                    <a:pt x="1265" y="3701"/>
                  </a:lnTo>
                  <a:lnTo>
                    <a:pt x="1095" y="3800"/>
                  </a:lnTo>
                  <a:lnTo>
                    <a:pt x="922" y="3895"/>
                  </a:lnTo>
                  <a:lnTo>
                    <a:pt x="746" y="3983"/>
                  </a:lnTo>
                  <a:lnTo>
                    <a:pt x="568" y="4066"/>
                  </a:lnTo>
                  <a:lnTo>
                    <a:pt x="388" y="4144"/>
                  </a:lnTo>
                  <a:lnTo>
                    <a:pt x="204" y="4215"/>
                  </a:lnTo>
                  <a:lnTo>
                    <a:pt x="19" y="4280"/>
                  </a:lnTo>
                  <a:lnTo>
                    <a:pt x="37" y="4280"/>
                  </a:lnTo>
                  <a:lnTo>
                    <a:pt x="19" y="4280"/>
                  </a:lnTo>
                  <a:lnTo>
                    <a:pt x="9" y="4285"/>
                  </a:lnTo>
                  <a:lnTo>
                    <a:pt x="1" y="4293"/>
                  </a:lnTo>
                  <a:lnTo>
                    <a:pt x="0" y="4302"/>
                  </a:lnTo>
                  <a:lnTo>
                    <a:pt x="1" y="4311"/>
                  </a:lnTo>
                  <a:lnTo>
                    <a:pt x="6" y="4319"/>
                  </a:lnTo>
                  <a:lnTo>
                    <a:pt x="15" y="4326"/>
                  </a:lnTo>
                  <a:lnTo>
                    <a:pt x="25" y="4328"/>
                  </a:lnTo>
                  <a:lnTo>
                    <a:pt x="37" y="4327"/>
                  </a:lnTo>
                  <a:lnTo>
                    <a:pt x="19" y="4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595" y="2223"/>
              <a:ext cx="369" cy="215"/>
            </a:xfrm>
            <a:custGeom>
              <a:avLst/>
              <a:gdLst>
                <a:gd name="T0" fmla="*/ 49 w 737"/>
                <a:gd name="T1" fmla="*/ 0 h 430"/>
                <a:gd name="T2" fmla="*/ 735 w 737"/>
                <a:gd name="T3" fmla="*/ 61 h 430"/>
                <a:gd name="T4" fmla="*/ 737 w 737"/>
                <a:gd name="T5" fmla="*/ 430 h 430"/>
                <a:gd name="T6" fmla="*/ 0 w 737"/>
                <a:gd name="T7" fmla="*/ 365 h 430"/>
                <a:gd name="T8" fmla="*/ 49 w 737"/>
                <a:gd name="T9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430">
                  <a:moveTo>
                    <a:pt x="49" y="0"/>
                  </a:moveTo>
                  <a:lnTo>
                    <a:pt x="735" y="61"/>
                  </a:lnTo>
                  <a:lnTo>
                    <a:pt x="737" y="430"/>
                  </a:lnTo>
                  <a:lnTo>
                    <a:pt x="0" y="36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845" y="3803"/>
              <a:ext cx="222" cy="336"/>
            </a:xfrm>
            <a:custGeom>
              <a:avLst/>
              <a:gdLst>
                <a:gd name="T0" fmla="*/ 350 w 443"/>
                <a:gd name="T1" fmla="*/ 673 h 673"/>
                <a:gd name="T2" fmla="*/ 443 w 443"/>
                <a:gd name="T3" fmla="*/ 47 h 673"/>
                <a:gd name="T4" fmla="*/ 98 w 443"/>
                <a:gd name="T5" fmla="*/ 0 h 673"/>
                <a:gd name="T6" fmla="*/ 0 w 443"/>
                <a:gd name="T7" fmla="*/ 621 h 673"/>
                <a:gd name="T8" fmla="*/ 350 w 443"/>
                <a:gd name="T9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673">
                  <a:moveTo>
                    <a:pt x="350" y="673"/>
                  </a:moveTo>
                  <a:lnTo>
                    <a:pt x="443" y="47"/>
                  </a:lnTo>
                  <a:lnTo>
                    <a:pt x="98" y="0"/>
                  </a:lnTo>
                  <a:lnTo>
                    <a:pt x="0" y="621"/>
                  </a:lnTo>
                  <a:lnTo>
                    <a:pt x="350" y="67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928" y="3126"/>
              <a:ext cx="205" cy="356"/>
            </a:xfrm>
            <a:custGeom>
              <a:avLst/>
              <a:gdLst>
                <a:gd name="T0" fmla="*/ 358 w 409"/>
                <a:gd name="T1" fmla="*/ 713 h 713"/>
                <a:gd name="T2" fmla="*/ 409 w 409"/>
                <a:gd name="T3" fmla="*/ 23 h 713"/>
                <a:gd name="T4" fmla="*/ 44 w 409"/>
                <a:gd name="T5" fmla="*/ 0 h 713"/>
                <a:gd name="T6" fmla="*/ 0 w 409"/>
                <a:gd name="T7" fmla="*/ 680 h 713"/>
                <a:gd name="T8" fmla="*/ 358 w 409"/>
                <a:gd name="T9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713">
                  <a:moveTo>
                    <a:pt x="358" y="713"/>
                  </a:moveTo>
                  <a:lnTo>
                    <a:pt x="409" y="23"/>
                  </a:lnTo>
                  <a:lnTo>
                    <a:pt x="44" y="0"/>
                  </a:lnTo>
                  <a:lnTo>
                    <a:pt x="0" y="680"/>
                  </a:lnTo>
                  <a:lnTo>
                    <a:pt x="358" y="71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480" y="5116"/>
              <a:ext cx="293" cy="382"/>
            </a:xfrm>
            <a:custGeom>
              <a:avLst/>
              <a:gdLst>
                <a:gd name="T0" fmla="*/ 338 w 587"/>
                <a:gd name="T1" fmla="*/ 765 h 765"/>
                <a:gd name="T2" fmla="*/ 587 w 587"/>
                <a:gd name="T3" fmla="*/ 101 h 765"/>
                <a:gd name="T4" fmla="*/ 241 w 587"/>
                <a:gd name="T5" fmla="*/ 0 h 765"/>
                <a:gd name="T6" fmla="*/ 0 w 587"/>
                <a:gd name="T7" fmla="*/ 654 h 765"/>
                <a:gd name="T8" fmla="*/ 338 w 587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765">
                  <a:moveTo>
                    <a:pt x="338" y="765"/>
                  </a:moveTo>
                  <a:lnTo>
                    <a:pt x="587" y="101"/>
                  </a:lnTo>
                  <a:lnTo>
                    <a:pt x="241" y="0"/>
                  </a:lnTo>
                  <a:lnTo>
                    <a:pt x="0" y="654"/>
                  </a:lnTo>
                  <a:lnTo>
                    <a:pt x="338" y="7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157" y="5767"/>
              <a:ext cx="332" cy="383"/>
            </a:xfrm>
            <a:custGeom>
              <a:avLst/>
              <a:gdLst>
                <a:gd name="T0" fmla="*/ 281 w 664"/>
                <a:gd name="T1" fmla="*/ 768 h 768"/>
                <a:gd name="T2" fmla="*/ 664 w 664"/>
                <a:gd name="T3" fmla="*/ 134 h 768"/>
                <a:gd name="T4" fmla="*/ 354 w 664"/>
                <a:gd name="T5" fmla="*/ 0 h 768"/>
                <a:gd name="T6" fmla="*/ 0 w 664"/>
                <a:gd name="T7" fmla="*/ 612 h 768"/>
                <a:gd name="T8" fmla="*/ 281 w 664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768">
                  <a:moveTo>
                    <a:pt x="281" y="768"/>
                  </a:moveTo>
                  <a:lnTo>
                    <a:pt x="664" y="134"/>
                  </a:lnTo>
                  <a:lnTo>
                    <a:pt x="354" y="0"/>
                  </a:lnTo>
                  <a:lnTo>
                    <a:pt x="0" y="612"/>
                  </a:lnTo>
                  <a:lnTo>
                    <a:pt x="281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124" y="6843"/>
              <a:ext cx="413" cy="345"/>
            </a:xfrm>
            <a:custGeom>
              <a:avLst/>
              <a:gdLst>
                <a:gd name="T0" fmla="*/ 201 w 825"/>
                <a:gd name="T1" fmla="*/ 691 h 691"/>
                <a:gd name="T2" fmla="*/ 825 w 825"/>
                <a:gd name="T3" fmla="*/ 265 h 691"/>
                <a:gd name="T4" fmla="*/ 624 w 825"/>
                <a:gd name="T5" fmla="*/ 0 h 691"/>
                <a:gd name="T6" fmla="*/ 0 w 825"/>
                <a:gd name="T7" fmla="*/ 432 h 691"/>
                <a:gd name="T8" fmla="*/ 201 w 825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5" h="691">
                  <a:moveTo>
                    <a:pt x="201" y="691"/>
                  </a:moveTo>
                  <a:lnTo>
                    <a:pt x="825" y="265"/>
                  </a:lnTo>
                  <a:lnTo>
                    <a:pt x="624" y="0"/>
                  </a:lnTo>
                  <a:lnTo>
                    <a:pt x="0" y="432"/>
                  </a:lnTo>
                  <a:lnTo>
                    <a:pt x="201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703" y="6361"/>
              <a:ext cx="359" cy="359"/>
            </a:xfrm>
            <a:custGeom>
              <a:avLst/>
              <a:gdLst>
                <a:gd name="T0" fmla="*/ 228 w 718"/>
                <a:gd name="T1" fmla="*/ 717 h 717"/>
                <a:gd name="T2" fmla="*/ 718 w 718"/>
                <a:gd name="T3" fmla="*/ 176 h 717"/>
                <a:gd name="T4" fmla="*/ 488 w 718"/>
                <a:gd name="T5" fmla="*/ 0 h 717"/>
                <a:gd name="T6" fmla="*/ 0 w 718"/>
                <a:gd name="T7" fmla="*/ 522 h 717"/>
                <a:gd name="T8" fmla="*/ 228 w 718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717">
                  <a:moveTo>
                    <a:pt x="228" y="717"/>
                  </a:moveTo>
                  <a:lnTo>
                    <a:pt x="718" y="176"/>
                  </a:lnTo>
                  <a:lnTo>
                    <a:pt x="488" y="0"/>
                  </a:lnTo>
                  <a:lnTo>
                    <a:pt x="0" y="522"/>
                  </a:lnTo>
                  <a:lnTo>
                    <a:pt x="228" y="71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694" y="4454"/>
              <a:ext cx="260" cy="397"/>
            </a:xfrm>
            <a:custGeom>
              <a:avLst/>
              <a:gdLst>
                <a:gd name="T0" fmla="*/ 343 w 520"/>
                <a:gd name="T1" fmla="*/ 795 h 795"/>
                <a:gd name="T2" fmla="*/ 520 w 520"/>
                <a:gd name="T3" fmla="*/ 58 h 795"/>
                <a:gd name="T4" fmla="*/ 174 w 520"/>
                <a:gd name="T5" fmla="*/ 0 h 795"/>
                <a:gd name="T6" fmla="*/ 0 w 520"/>
                <a:gd name="T7" fmla="*/ 729 h 795"/>
                <a:gd name="T8" fmla="*/ 343 w 520"/>
                <a:gd name="T9" fmla="*/ 7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795">
                  <a:moveTo>
                    <a:pt x="343" y="795"/>
                  </a:moveTo>
                  <a:lnTo>
                    <a:pt x="520" y="58"/>
                  </a:lnTo>
                  <a:lnTo>
                    <a:pt x="174" y="0"/>
                  </a:lnTo>
                  <a:lnTo>
                    <a:pt x="0" y="729"/>
                  </a:lnTo>
                  <a:lnTo>
                    <a:pt x="343" y="79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966" y="2442"/>
              <a:ext cx="194" cy="340"/>
            </a:xfrm>
            <a:custGeom>
              <a:avLst/>
              <a:gdLst>
                <a:gd name="T0" fmla="*/ 369 w 388"/>
                <a:gd name="T1" fmla="*/ 681 h 681"/>
                <a:gd name="T2" fmla="*/ 388 w 388"/>
                <a:gd name="T3" fmla="*/ 0 h 681"/>
                <a:gd name="T4" fmla="*/ 8 w 388"/>
                <a:gd name="T5" fmla="*/ 0 h 681"/>
                <a:gd name="T6" fmla="*/ 0 w 388"/>
                <a:gd name="T7" fmla="*/ 681 h 681"/>
                <a:gd name="T8" fmla="*/ 369 w 388"/>
                <a:gd name="T9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681">
                  <a:moveTo>
                    <a:pt x="369" y="681"/>
                  </a:moveTo>
                  <a:lnTo>
                    <a:pt x="388" y="0"/>
                  </a:lnTo>
                  <a:lnTo>
                    <a:pt x="8" y="0"/>
                  </a:lnTo>
                  <a:lnTo>
                    <a:pt x="0" y="681"/>
                  </a:lnTo>
                  <a:lnTo>
                    <a:pt x="369" y="68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826" y="2082"/>
              <a:ext cx="425" cy="267"/>
            </a:xfrm>
            <a:custGeom>
              <a:avLst/>
              <a:gdLst>
                <a:gd name="T0" fmla="*/ 388 w 849"/>
                <a:gd name="T1" fmla="*/ 452 h 535"/>
                <a:gd name="T2" fmla="*/ 358 w 849"/>
                <a:gd name="T3" fmla="*/ 444 h 535"/>
                <a:gd name="T4" fmla="*/ 331 w 849"/>
                <a:gd name="T5" fmla="*/ 437 h 535"/>
                <a:gd name="T6" fmla="*/ 305 w 849"/>
                <a:gd name="T7" fmla="*/ 431 h 535"/>
                <a:gd name="T8" fmla="*/ 279 w 849"/>
                <a:gd name="T9" fmla="*/ 423 h 535"/>
                <a:gd name="T10" fmla="*/ 255 w 849"/>
                <a:gd name="T11" fmla="*/ 416 h 535"/>
                <a:gd name="T12" fmla="*/ 232 w 849"/>
                <a:gd name="T13" fmla="*/ 411 h 535"/>
                <a:gd name="T14" fmla="*/ 209 w 849"/>
                <a:gd name="T15" fmla="*/ 405 h 535"/>
                <a:gd name="T16" fmla="*/ 185 w 849"/>
                <a:gd name="T17" fmla="*/ 398 h 535"/>
                <a:gd name="T18" fmla="*/ 163 w 849"/>
                <a:gd name="T19" fmla="*/ 393 h 535"/>
                <a:gd name="T20" fmla="*/ 140 w 849"/>
                <a:gd name="T21" fmla="*/ 386 h 535"/>
                <a:gd name="T22" fmla="*/ 120 w 849"/>
                <a:gd name="T23" fmla="*/ 379 h 535"/>
                <a:gd name="T24" fmla="*/ 96 w 849"/>
                <a:gd name="T25" fmla="*/ 374 h 535"/>
                <a:gd name="T26" fmla="*/ 73 w 849"/>
                <a:gd name="T27" fmla="*/ 368 h 535"/>
                <a:gd name="T28" fmla="*/ 49 w 849"/>
                <a:gd name="T29" fmla="*/ 362 h 535"/>
                <a:gd name="T30" fmla="*/ 26 w 849"/>
                <a:gd name="T31" fmla="*/ 356 h 535"/>
                <a:gd name="T32" fmla="*/ 0 w 849"/>
                <a:gd name="T33" fmla="*/ 349 h 535"/>
                <a:gd name="T34" fmla="*/ 138 w 849"/>
                <a:gd name="T35" fmla="*/ 0 h 535"/>
                <a:gd name="T36" fmla="*/ 461 w 849"/>
                <a:gd name="T37" fmla="*/ 91 h 535"/>
                <a:gd name="T38" fmla="*/ 849 w 849"/>
                <a:gd name="T39" fmla="*/ 176 h 535"/>
                <a:gd name="T40" fmla="*/ 766 w 849"/>
                <a:gd name="T41" fmla="*/ 535 h 535"/>
                <a:gd name="T42" fmla="*/ 742 w 849"/>
                <a:gd name="T43" fmla="*/ 530 h 535"/>
                <a:gd name="T44" fmla="*/ 718 w 849"/>
                <a:gd name="T45" fmla="*/ 524 h 535"/>
                <a:gd name="T46" fmla="*/ 694 w 849"/>
                <a:gd name="T47" fmla="*/ 519 h 535"/>
                <a:gd name="T48" fmla="*/ 672 w 849"/>
                <a:gd name="T49" fmla="*/ 515 h 535"/>
                <a:gd name="T50" fmla="*/ 649 w 849"/>
                <a:gd name="T51" fmla="*/ 510 h 535"/>
                <a:gd name="T52" fmla="*/ 627 w 849"/>
                <a:gd name="T53" fmla="*/ 506 h 535"/>
                <a:gd name="T54" fmla="*/ 605 w 849"/>
                <a:gd name="T55" fmla="*/ 501 h 535"/>
                <a:gd name="T56" fmla="*/ 582 w 849"/>
                <a:gd name="T57" fmla="*/ 495 h 535"/>
                <a:gd name="T58" fmla="*/ 558 w 849"/>
                <a:gd name="T59" fmla="*/ 491 h 535"/>
                <a:gd name="T60" fmla="*/ 536 w 849"/>
                <a:gd name="T61" fmla="*/ 486 h 535"/>
                <a:gd name="T62" fmla="*/ 512 w 849"/>
                <a:gd name="T63" fmla="*/ 481 h 535"/>
                <a:gd name="T64" fmla="*/ 488 w 849"/>
                <a:gd name="T65" fmla="*/ 476 h 535"/>
                <a:gd name="T66" fmla="*/ 464 w 849"/>
                <a:gd name="T67" fmla="*/ 470 h 535"/>
                <a:gd name="T68" fmla="*/ 440 w 849"/>
                <a:gd name="T69" fmla="*/ 465 h 535"/>
                <a:gd name="T70" fmla="*/ 415 w 849"/>
                <a:gd name="T71" fmla="*/ 459 h 535"/>
                <a:gd name="T72" fmla="*/ 388 w 849"/>
                <a:gd name="T73" fmla="*/ 452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9" h="535">
                  <a:moveTo>
                    <a:pt x="388" y="452"/>
                  </a:moveTo>
                  <a:lnTo>
                    <a:pt x="358" y="444"/>
                  </a:lnTo>
                  <a:lnTo>
                    <a:pt x="331" y="437"/>
                  </a:lnTo>
                  <a:lnTo>
                    <a:pt x="305" y="431"/>
                  </a:lnTo>
                  <a:lnTo>
                    <a:pt x="279" y="423"/>
                  </a:lnTo>
                  <a:lnTo>
                    <a:pt x="255" y="416"/>
                  </a:lnTo>
                  <a:lnTo>
                    <a:pt x="232" y="411"/>
                  </a:lnTo>
                  <a:lnTo>
                    <a:pt x="209" y="405"/>
                  </a:lnTo>
                  <a:lnTo>
                    <a:pt x="185" y="398"/>
                  </a:lnTo>
                  <a:lnTo>
                    <a:pt x="163" y="393"/>
                  </a:lnTo>
                  <a:lnTo>
                    <a:pt x="140" y="386"/>
                  </a:lnTo>
                  <a:lnTo>
                    <a:pt x="120" y="379"/>
                  </a:lnTo>
                  <a:lnTo>
                    <a:pt x="96" y="374"/>
                  </a:lnTo>
                  <a:lnTo>
                    <a:pt x="73" y="368"/>
                  </a:lnTo>
                  <a:lnTo>
                    <a:pt x="49" y="362"/>
                  </a:lnTo>
                  <a:lnTo>
                    <a:pt x="26" y="356"/>
                  </a:lnTo>
                  <a:lnTo>
                    <a:pt x="0" y="349"/>
                  </a:lnTo>
                  <a:lnTo>
                    <a:pt x="138" y="0"/>
                  </a:lnTo>
                  <a:lnTo>
                    <a:pt x="461" y="91"/>
                  </a:lnTo>
                  <a:lnTo>
                    <a:pt x="849" y="176"/>
                  </a:lnTo>
                  <a:lnTo>
                    <a:pt x="766" y="535"/>
                  </a:lnTo>
                  <a:lnTo>
                    <a:pt x="742" y="530"/>
                  </a:lnTo>
                  <a:lnTo>
                    <a:pt x="718" y="524"/>
                  </a:lnTo>
                  <a:lnTo>
                    <a:pt x="694" y="519"/>
                  </a:lnTo>
                  <a:lnTo>
                    <a:pt x="672" y="515"/>
                  </a:lnTo>
                  <a:lnTo>
                    <a:pt x="649" y="510"/>
                  </a:lnTo>
                  <a:lnTo>
                    <a:pt x="627" y="506"/>
                  </a:lnTo>
                  <a:lnTo>
                    <a:pt x="605" y="501"/>
                  </a:lnTo>
                  <a:lnTo>
                    <a:pt x="582" y="495"/>
                  </a:lnTo>
                  <a:lnTo>
                    <a:pt x="558" y="491"/>
                  </a:lnTo>
                  <a:lnTo>
                    <a:pt x="536" y="486"/>
                  </a:lnTo>
                  <a:lnTo>
                    <a:pt x="512" y="481"/>
                  </a:lnTo>
                  <a:lnTo>
                    <a:pt x="488" y="476"/>
                  </a:lnTo>
                  <a:lnTo>
                    <a:pt x="464" y="470"/>
                  </a:lnTo>
                  <a:lnTo>
                    <a:pt x="440" y="465"/>
                  </a:lnTo>
                  <a:lnTo>
                    <a:pt x="415" y="459"/>
                  </a:lnTo>
                  <a:lnTo>
                    <a:pt x="388" y="45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099" y="1770"/>
              <a:ext cx="446" cy="339"/>
            </a:xfrm>
            <a:custGeom>
              <a:avLst/>
              <a:gdLst>
                <a:gd name="T0" fmla="*/ 163 w 893"/>
                <a:gd name="T1" fmla="*/ 0 h 679"/>
                <a:gd name="T2" fmla="*/ 893 w 893"/>
                <a:gd name="T3" fmla="*/ 327 h 679"/>
                <a:gd name="T4" fmla="*/ 733 w 893"/>
                <a:gd name="T5" fmla="*/ 679 h 679"/>
                <a:gd name="T6" fmla="*/ 0 w 893"/>
                <a:gd name="T7" fmla="*/ 344 h 679"/>
                <a:gd name="T8" fmla="*/ 163 w 893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3" h="679">
                  <a:moveTo>
                    <a:pt x="163" y="0"/>
                  </a:moveTo>
                  <a:lnTo>
                    <a:pt x="893" y="327"/>
                  </a:lnTo>
                  <a:lnTo>
                    <a:pt x="733" y="679"/>
                  </a:lnTo>
                  <a:lnTo>
                    <a:pt x="0" y="34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470" y="1453"/>
              <a:ext cx="353" cy="324"/>
            </a:xfrm>
            <a:custGeom>
              <a:avLst/>
              <a:gdLst>
                <a:gd name="T0" fmla="*/ 706 w 706"/>
                <a:gd name="T1" fmla="*/ 308 h 649"/>
                <a:gd name="T2" fmla="*/ 0 w 706"/>
                <a:gd name="T3" fmla="*/ 0 h 649"/>
                <a:gd name="T4" fmla="*/ 0 w 706"/>
                <a:gd name="T5" fmla="*/ 392 h 649"/>
                <a:gd name="T6" fmla="*/ 542 w 706"/>
                <a:gd name="T7" fmla="*/ 649 h 649"/>
                <a:gd name="T8" fmla="*/ 706 w 706"/>
                <a:gd name="T9" fmla="*/ 30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649">
                  <a:moveTo>
                    <a:pt x="706" y="308"/>
                  </a:moveTo>
                  <a:lnTo>
                    <a:pt x="0" y="0"/>
                  </a:lnTo>
                  <a:lnTo>
                    <a:pt x="0" y="392"/>
                  </a:lnTo>
                  <a:lnTo>
                    <a:pt x="542" y="649"/>
                  </a:lnTo>
                  <a:lnTo>
                    <a:pt x="706" y="30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304" y="5359"/>
              <a:ext cx="217" cy="416"/>
            </a:xfrm>
            <a:custGeom>
              <a:avLst/>
              <a:gdLst>
                <a:gd name="T0" fmla="*/ 379 w 433"/>
                <a:gd name="T1" fmla="*/ 0 h 832"/>
                <a:gd name="T2" fmla="*/ 379 w 433"/>
                <a:gd name="T3" fmla="*/ 0 h 832"/>
                <a:gd name="T4" fmla="*/ 358 w 433"/>
                <a:gd name="T5" fmla="*/ 53 h 832"/>
                <a:gd name="T6" fmla="*/ 337 w 433"/>
                <a:gd name="T7" fmla="*/ 104 h 832"/>
                <a:gd name="T8" fmla="*/ 315 w 433"/>
                <a:gd name="T9" fmla="*/ 157 h 832"/>
                <a:gd name="T10" fmla="*/ 292 w 433"/>
                <a:gd name="T11" fmla="*/ 208 h 832"/>
                <a:gd name="T12" fmla="*/ 270 w 433"/>
                <a:gd name="T13" fmla="*/ 258 h 832"/>
                <a:gd name="T14" fmla="*/ 247 w 433"/>
                <a:gd name="T15" fmla="*/ 310 h 832"/>
                <a:gd name="T16" fmla="*/ 224 w 433"/>
                <a:gd name="T17" fmla="*/ 361 h 832"/>
                <a:gd name="T18" fmla="*/ 200 w 433"/>
                <a:gd name="T19" fmla="*/ 412 h 832"/>
                <a:gd name="T20" fmla="*/ 176 w 433"/>
                <a:gd name="T21" fmla="*/ 462 h 832"/>
                <a:gd name="T22" fmla="*/ 150 w 433"/>
                <a:gd name="T23" fmla="*/ 514 h 832"/>
                <a:gd name="T24" fmla="*/ 127 w 433"/>
                <a:gd name="T25" fmla="*/ 564 h 832"/>
                <a:gd name="T26" fmla="*/ 101 w 433"/>
                <a:gd name="T27" fmla="*/ 614 h 832"/>
                <a:gd name="T28" fmla="*/ 76 w 433"/>
                <a:gd name="T29" fmla="*/ 664 h 832"/>
                <a:gd name="T30" fmla="*/ 50 w 433"/>
                <a:gd name="T31" fmla="*/ 713 h 832"/>
                <a:gd name="T32" fmla="*/ 25 w 433"/>
                <a:gd name="T33" fmla="*/ 763 h 832"/>
                <a:gd name="T34" fmla="*/ 0 w 433"/>
                <a:gd name="T35" fmla="*/ 810 h 832"/>
                <a:gd name="T36" fmla="*/ 50 w 433"/>
                <a:gd name="T37" fmla="*/ 832 h 832"/>
                <a:gd name="T38" fmla="*/ 76 w 433"/>
                <a:gd name="T39" fmla="*/ 781 h 832"/>
                <a:gd name="T40" fmla="*/ 101 w 433"/>
                <a:gd name="T41" fmla="*/ 731 h 832"/>
                <a:gd name="T42" fmla="*/ 127 w 433"/>
                <a:gd name="T43" fmla="*/ 683 h 832"/>
                <a:gd name="T44" fmla="*/ 152 w 433"/>
                <a:gd name="T45" fmla="*/ 633 h 832"/>
                <a:gd name="T46" fmla="*/ 177 w 433"/>
                <a:gd name="T47" fmla="*/ 582 h 832"/>
                <a:gd name="T48" fmla="*/ 201 w 433"/>
                <a:gd name="T49" fmla="*/ 532 h 832"/>
                <a:gd name="T50" fmla="*/ 227 w 433"/>
                <a:gd name="T51" fmla="*/ 481 h 832"/>
                <a:gd name="T52" fmla="*/ 250 w 433"/>
                <a:gd name="T53" fmla="*/ 431 h 832"/>
                <a:gd name="T54" fmla="*/ 274 w 433"/>
                <a:gd name="T55" fmla="*/ 379 h 832"/>
                <a:gd name="T56" fmla="*/ 298 w 433"/>
                <a:gd name="T57" fmla="*/ 328 h 832"/>
                <a:gd name="T58" fmla="*/ 324 w 433"/>
                <a:gd name="T59" fmla="*/ 277 h 832"/>
                <a:gd name="T60" fmla="*/ 346 w 433"/>
                <a:gd name="T61" fmla="*/ 224 h 832"/>
                <a:gd name="T62" fmla="*/ 368 w 433"/>
                <a:gd name="T63" fmla="*/ 172 h 832"/>
                <a:gd name="T64" fmla="*/ 391 w 433"/>
                <a:gd name="T65" fmla="*/ 120 h 832"/>
                <a:gd name="T66" fmla="*/ 412 w 433"/>
                <a:gd name="T67" fmla="*/ 68 h 832"/>
                <a:gd name="T68" fmla="*/ 433 w 433"/>
                <a:gd name="T69" fmla="*/ 16 h 832"/>
                <a:gd name="T70" fmla="*/ 433 w 433"/>
                <a:gd name="T71" fmla="*/ 16 h 832"/>
                <a:gd name="T72" fmla="*/ 379 w 433"/>
                <a:gd name="T73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3" h="832">
                  <a:moveTo>
                    <a:pt x="379" y="0"/>
                  </a:moveTo>
                  <a:lnTo>
                    <a:pt x="379" y="0"/>
                  </a:lnTo>
                  <a:lnTo>
                    <a:pt x="358" y="53"/>
                  </a:lnTo>
                  <a:lnTo>
                    <a:pt x="337" y="104"/>
                  </a:lnTo>
                  <a:lnTo>
                    <a:pt x="315" y="157"/>
                  </a:lnTo>
                  <a:lnTo>
                    <a:pt x="292" y="208"/>
                  </a:lnTo>
                  <a:lnTo>
                    <a:pt x="270" y="258"/>
                  </a:lnTo>
                  <a:lnTo>
                    <a:pt x="247" y="310"/>
                  </a:lnTo>
                  <a:lnTo>
                    <a:pt x="224" y="361"/>
                  </a:lnTo>
                  <a:lnTo>
                    <a:pt x="200" y="412"/>
                  </a:lnTo>
                  <a:lnTo>
                    <a:pt x="176" y="462"/>
                  </a:lnTo>
                  <a:lnTo>
                    <a:pt x="150" y="514"/>
                  </a:lnTo>
                  <a:lnTo>
                    <a:pt x="127" y="564"/>
                  </a:lnTo>
                  <a:lnTo>
                    <a:pt x="101" y="614"/>
                  </a:lnTo>
                  <a:lnTo>
                    <a:pt x="76" y="664"/>
                  </a:lnTo>
                  <a:lnTo>
                    <a:pt x="50" y="713"/>
                  </a:lnTo>
                  <a:lnTo>
                    <a:pt x="25" y="763"/>
                  </a:lnTo>
                  <a:lnTo>
                    <a:pt x="0" y="810"/>
                  </a:lnTo>
                  <a:lnTo>
                    <a:pt x="50" y="832"/>
                  </a:lnTo>
                  <a:lnTo>
                    <a:pt x="76" y="781"/>
                  </a:lnTo>
                  <a:lnTo>
                    <a:pt x="101" y="731"/>
                  </a:lnTo>
                  <a:lnTo>
                    <a:pt x="127" y="683"/>
                  </a:lnTo>
                  <a:lnTo>
                    <a:pt x="152" y="633"/>
                  </a:lnTo>
                  <a:lnTo>
                    <a:pt x="177" y="582"/>
                  </a:lnTo>
                  <a:lnTo>
                    <a:pt x="201" y="532"/>
                  </a:lnTo>
                  <a:lnTo>
                    <a:pt x="227" y="481"/>
                  </a:lnTo>
                  <a:lnTo>
                    <a:pt x="250" y="431"/>
                  </a:lnTo>
                  <a:lnTo>
                    <a:pt x="274" y="379"/>
                  </a:lnTo>
                  <a:lnTo>
                    <a:pt x="298" y="328"/>
                  </a:lnTo>
                  <a:lnTo>
                    <a:pt x="324" y="277"/>
                  </a:lnTo>
                  <a:lnTo>
                    <a:pt x="346" y="224"/>
                  </a:lnTo>
                  <a:lnTo>
                    <a:pt x="368" y="172"/>
                  </a:lnTo>
                  <a:lnTo>
                    <a:pt x="391" y="120"/>
                  </a:lnTo>
                  <a:lnTo>
                    <a:pt x="412" y="68"/>
                  </a:lnTo>
                  <a:lnTo>
                    <a:pt x="433" y="16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494" y="2429"/>
              <a:ext cx="487" cy="2938"/>
            </a:xfrm>
            <a:custGeom>
              <a:avLst/>
              <a:gdLst>
                <a:gd name="T0" fmla="*/ 943 w 974"/>
                <a:gd name="T1" fmla="*/ 50 h 5878"/>
                <a:gd name="T2" fmla="*/ 916 w 974"/>
                <a:gd name="T3" fmla="*/ 25 h 5878"/>
                <a:gd name="T4" fmla="*/ 918 w 974"/>
                <a:gd name="T5" fmla="*/ 378 h 5878"/>
                <a:gd name="T6" fmla="*/ 912 w 974"/>
                <a:gd name="T7" fmla="*/ 737 h 5878"/>
                <a:gd name="T8" fmla="*/ 900 w 974"/>
                <a:gd name="T9" fmla="*/ 1102 h 5878"/>
                <a:gd name="T10" fmla="*/ 880 w 974"/>
                <a:gd name="T11" fmla="*/ 1470 h 5878"/>
                <a:gd name="T12" fmla="*/ 853 w 974"/>
                <a:gd name="T13" fmla="*/ 1842 h 5878"/>
                <a:gd name="T14" fmla="*/ 819 w 974"/>
                <a:gd name="T15" fmla="*/ 2216 h 5878"/>
                <a:gd name="T16" fmla="*/ 777 w 974"/>
                <a:gd name="T17" fmla="*/ 2590 h 5878"/>
                <a:gd name="T18" fmla="*/ 728 w 974"/>
                <a:gd name="T19" fmla="*/ 2967 h 5878"/>
                <a:gd name="T20" fmla="*/ 668 w 974"/>
                <a:gd name="T21" fmla="*/ 3343 h 5878"/>
                <a:gd name="T22" fmla="*/ 601 w 974"/>
                <a:gd name="T23" fmla="*/ 3715 h 5878"/>
                <a:gd name="T24" fmla="*/ 525 w 974"/>
                <a:gd name="T25" fmla="*/ 4086 h 5878"/>
                <a:gd name="T26" fmla="*/ 440 w 974"/>
                <a:gd name="T27" fmla="*/ 4453 h 5878"/>
                <a:gd name="T28" fmla="*/ 346 w 974"/>
                <a:gd name="T29" fmla="*/ 4815 h 5878"/>
                <a:gd name="T30" fmla="*/ 242 w 974"/>
                <a:gd name="T31" fmla="*/ 5171 h 5878"/>
                <a:gd name="T32" fmla="*/ 125 w 974"/>
                <a:gd name="T33" fmla="*/ 5520 h 5878"/>
                <a:gd name="T34" fmla="*/ 0 w 974"/>
                <a:gd name="T35" fmla="*/ 5862 h 5878"/>
                <a:gd name="T36" fmla="*/ 54 w 974"/>
                <a:gd name="T37" fmla="*/ 5878 h 5878"/>
                <a:gd name="T38" fmla="*/ 179 w 974"/>
                <a:gd name="T39" fmla="*/ 5534 h 5878"/>
                <a:gd name="T40" fmla="*/ 295 w 974"/>
                <a:gd name="T41" fmla="*/ 5184 h 5878"/>
                <a:gd name="T42" fmla="*/ 400 w 974"/>
                <a:gd name="T43" fmla="*/ 4826 h 5878"/>
                <a:gd name="T44" fmla="*/ 497 w 974"/>
                <a:gd name="T45" fmla="*/ 4463 h 5878"/>
                <a:gd name="T46" fmla="*/ 582 w 974"/>
                <a:gd name="T47" fmla="*/ 4094 h 5878"/>
                <a:gd name="T48" fmla="*/ 658 w 974"/>
                <a:gd name="T49" fmla="*/ 3723 h 5878"/>
                <a:gd name="T50" fmla="*/ 725 w 974"/>
                <a:gd name="T51" fmla="*/ 3348 h 5878"/>
                <a:gd name="T52" fmla="*/ 785 w 974"/>
                <a:gd name="T53" fmla="*/ 2973 h 5878"/>
                <a:gd name="T54" fmla="*/ 834 w 974"/>
                <a:gd name="T55" fmla="*/ 2596 h 5878"/>
                <a:gd name="T56" fmla="*/ 876 w 974"/>
                <a:gd name="T57" fmla="*/ 2219 h 5878"/>
                <a:gd name="T58" fmla="*/ 910 w 974"/>
                <a:gd name="T59" fmla="*/ 1844 h 5878"/>
                <a:gd name="T60" fmla="*/ 937 w 974"/>
                <a:gd name="T61" fmla="*/ 1473 h 5878"/>
                <a:gd name="T62" fmla="*/ 956 w 974"/>
                <a:gd name="T63" fmla="*/ 1102 h 5878"/>
                <a:gd name="T64" fmla="*/ 968 w 974"/>
                <a:gd name="T65" fmla="*/ 737 h 5878"/>
                <a:gd name="T66" fmla="*/ 974 w 974"/>
                <a:gd name="T67" fmla="*/ 378 h 5878"/>
                <a:gd name="T68" fmla="*/ 973 w 974"/>
                <a:gd name="T69" fmla="*/ 25 h 5878"/>
                <a:gd name="T70" fmla="*/ 946 w 974"/>
                <a:gd name="T71" fmla="*/ 0 h 5878"/>
                <a:gd name="T72" fmla="*/ 973 w 974"/>
                <a:gd name="T73" fmla="*/ 25 h 5878"/>
                <a:gd name="T74" fmla="*/ 970 w 974"/>
                <a:gd name="T75" fmla="*/ 15 h 5878"/>
                <a:gd name="T76" fmla="*/ 964 w 974"/>
                <a:gd name="T77" fmla="*/ 7 h 5878"/>
                <a:gd name="T78" fmla="*/ 955 w 974"/>
                <a:gd name="T79" fmla="*/ 1 h 5878"/>
                <a:gd name="T80" fmla="*/ 944 w 974"/>
                <a:gd name="T81" fmla="*/ 0 h 5878"/>
                <a:gd name="T82" fmla="*/ 934 w 974"/>
                <a:gd name="T83" fmla="*/ 1 h 5878"/>
                <a:gd name="T84" fmla="*/ 925 w 974"/>
                <a:gd name="T85" fmla="*/ 7 h 5878"/>
                <a:gd name="T86" fmla="*/ 919 w 974"/>
                <a:gd name="T87" fmla="*/ 15 h 5878"/>
                <a:gd name="T88" fmla="*/ 916 w 974"/>
                <a:gd name="T89" fmla="*/ 25 h 5878"/>
                <a:gd name="T90" fmla="*/ 943 w 974"/>
                <a:gd name="T91" fmla="*/ 50 h 5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4" h="5878">
                  <a:moveTo>
                    <a:pt x="943" y="50"/>
                  </a:moveTo>
                  <a:lnTo>
                    <a:pt x="916" y="25"/>
                  </a:lnTo>
                  <a:lnTo>
                    <a:pt x="918" y="378"/>
                  </a:lnTo>
                  <a:lnTo>
                    <a:pt x="912" y="737"/>
                  </a:lnTo>
                  <a:lnTo>
                    <a:pt x="900" y="1102"/>
                  </a:lnTo>
                  <a:lnTo>
                    <a:pt x="880" y="1470"/>
                  </a:lnTo>
                  <a:lnTo>
                    <a:pt x="853" y="1842"/>
                  </a:lnTo>
                  <a:lnTo>
                    <a:pt x="819" y="2216"/>
                  </a:lnTo>
                  <a:lnTo>
                    <a:pt x="777" y="2590"/>
                  </a:lnTo>
                  <a:lnTo>
                    <a:pt x="728" y="2967"/>
                  </a:lnTo>
                  <a:lnTo>
                    <a:pt x="668" y="3343"/>
                  </a:lnTo>
                  <a:lnTo>
                    <a:pt x="601" y="3715"/>
                  </a:lnTo>
                  <a:lnTo>
                    <a:pt x="525" y="4086"/>
                  </a:lnTo>
                  <a:lnTo>
                    <a:pt x="440" y="4453"/>
                  </a:lnTo>
                  <a:lnTo>
                    <a:pt x="346" y="4815"/>
                  </a:lnTo>
                  <a:lnTo>
                    <a:pt x="242" y="5171"/>
                  </a:lnTo>
                  <a:lnTo>
                    <a:pt x="125" y="5520"/>
                  </a:lnTo>
                  <a:lnTo>
                    <a:pt x="0" y="5862"/>
                  </a:lnTo>
                  <a:lnTo>
                    <a:pt x="54" y="5878"/>
                  </a:lnTo>
                  <a:lnTo>
                    <a:pt x="179" y="5534"/>
                  </a:lnTo>
                  <a:lnTo>
                    <a:pt x="295" y="5184"/>
                  </a:lnTo>
                  <a:lnTo>
                    <a:pt x="400" y="4826"/>
                  </a:lnTo>
                  <a:lnTo>
                    <a:pt x="497" y="4463"/>
                  </a:lnTo>
                  <a:lnTo>
                    <a:pt x="582" y="4094"/>
                  </a:lnTo>
                  <a:lnTo>
                    <a:pt x="658" y="3723"/>
                  </a:lnTo>
                  <a:lnTo>
                    <a:pt x="725" y="3348"/>
                  </a:lnTo>
                  <a:lnTo>
                    <a:pt x="785" y="2973"/>
                  </a:lnTo>
                  <a:lnTo>
                    <a:pt x="834" y="2596"/>
                  </a:lnTo>
                  <a:lnTo>
                    <a:pt x="876" y="2219"/>
                  </a:lnTo>
                  <a:lnTo>
                    <a:pt x="910" y="1844"/>
                  </a:lnTo>
                  <a:lnTo>
                    <a:pt x="937" y="1473"/>
                  </a:lnTo>
                  <a:lnTo>
                    <a:pt x="956" y="1102"/>
                  </a:lnTo>
                  <a:lnTo>
                    <a:pt x="968" y="737"/>
                  </a:lnTo>
                  <a:lnTo>
                    <a:pt x="974" y="378"/>
                  </a:lnTo>
                  <a:lnTo>
                    <a:pt x="973" y="25"/>
                  </a:lnTo>
                  <a:lnTo>
                    <a:pt x="946" y="0"/>
                  </a:lnTo>
                  <a:lnTo>
                    <a:pt x="973" y="25"/>
                  </a:lnTo>
                  <a:lnTo>
                    <a:pt x="970" y="15"/>
                  </a:lnTo>
                  <a:lnTo>
                    <a:pt x="964" y="7"/>
                  </a:lnTo>
                  <a:lnTo>
                    <a:pt x="955" y="1"/>
                  </a:lnTo>
                  <a:lnTo>
                    <a:pt x="944" y="0"/>
                  </a:lnTo>
                  <a:lnTo>
                    <a:pt x="934" y="1"/>
                  </a:lnTo>
                  <a:lnTo>
                    <a:pt x="925" y="7"/>
                  </a:lnTo>
                  <a:lnTo>
                    <a:pt x="919" y="15"/>
                  </a:lnTo>
                  <a:lnTo>
                    <a:pt x="916" y="25"/>
                  </a:lnTo>
                  <a:lnTo>
                    <a:pt x="94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83" y="2155"/>
              <a:ext cx="1384" cy="299"/>
            </a:xfrm>
            <a:custGeom>
              <a:avLst/>
              <a:gdLst>
                <a:gd name="T0" fmla="*/ 0 w 2768"/>
                <a:gd name="T1" fmla="*/ 45 h 597"/>
                <a:gd name="T2" fmla="*/ 153 w 2768"/>
                <a:gd name="T3" fmla="*/ 108 h 597"/>
                <a:gd name="T4" fmla="*/ 307 w 2768"/>
                <a:gd name="T5" fmla="*/ 168 h 597"/>
                <a:gd name="T6" fmla="*/ 464 w 2768"/>
                <a:gd name="T7" fmla="*/ 222 h 597"/>
                <a:gd name="T8" fmla="*/ 622 w 2768"/>
                <a:gd name="T9" fmla="*/ 270 h 597"/>
                <a:gd name="T10" fmla="*/ 783 w 2768"/>
                <a:gd name="T11" fmla="*/ 314 h 597"/>
                <a:gd name="T12" fmla="*/ 946 w 2768"/>
                <a:gd name="T13" fmla="*/ 355 h 597"/>
                <a:gd name="T14" fmla="*/ 1111 w 2768"/>
                <a:gd name="T15" fmla="*/ 392 h 597"/>
                <a:gd name="T16" fmla="*/ 1280 w 2768"/>
                <a:gd name="T17" fmla="*/ 425 h 597"/>
                <a:gd name="T18" fmla="*/ 1450 w 2768"/>
                <a:gd name="T19" fmla="*/ 455 h 597"/>
                <a:gd name="T20" fmla="*/ 1625 w 2768"/>
                <a:gd name="T21" fmla="*/ 481 h 597"/>
                <a:gd name="T22" fmla="*/ 1805 w 2768"/>
                <a:gd name="T23" fmla="*/ 506 h 597"/>
                <a:gd name="T24" fmla="*/ 1987 w 2768"/>
                <a:gd name="T25" fmla="*/ 527 h 597"/>
                <a:gd name="T26" fmla="*/ 2174 w 2768"/>
                <a:gd name="T27" fmla="*/ 547 h 597"/>
                <a:gd name="T28" fmla="*/ 2366 w 2768"/>
                <a:gd name="T29" fmla="*/ 566 h 597"/>
                <a:gd name="T30" fmla="*/ 2563 w 2768"/>
                <a:gd name="T31" fmla="*/ 581 h 597"/>
                <a:gd name="T32" fmla="*/ 2765 w 2768"/>
                <a:gd name="T33" fmla="*/ 597 h 597"/>
                <a:gd name="T34" fmla="*/ 2666 w 2768"/>
                <a:gd name="T35" fmla="*/ 539 h 597"/>
                <a:gd name="T36" fmla="*/ 2468 w 2768"/>
                <a:gd name="T37" fmla="*/ 523 h 597"/>
                <a:gd name="T38" fmla="*/ 2275 w 2768"/>
                <a:gd name="T39" fmla="*/ 506 h 597"/>
                <a:gd name="T40" fmla="*/ 2086 w 2768"/>
                <a:gd name="T41" fmla="*/ 488 h 597"/>
                <a:gd name="T42" fmla="*/ 1901 w 2768"/>
                <a:gd name="T43" fmla="*/ 467 h 597"/>
                <a:gd name="T44" fmla="*/ 1723 w 2768"/>
                <a:gd name="T45" fmla="*/ 444 h 597"/>
                <a:gd name="T46" fmla="*/ 1547 w 2768"/>
                <a:gd name="T47" fmla="*/ 418 h 597"/>
                <a:gd name="T48" fmla="*/ 1374 w 2768"/>
                <a:gd name="T49" fmla="*/ 390 h 597"/>
                <a:gd name="T50" fmla="*/ 1205 w 2768"/>
                <a:gd name="T51" fmla="*/ 359 h 597"/>
                <a:gd name="T52" fmla="*/ 1040 w 2768"/>
                <a:gd name="T53" fmla="*/ 326 h 597"/>
                <a:gd name="T54" fmla="*/ 879 w 2768"/>
                <a:gd name="T55" fmla="*/ 288 h 597"/>
                <a:gd name="T56" fmla="*/ 718 w 2768"/>
                <a:gd name="T57" fmla="*/ 245 h 597"/>
                <a:gd name="T58" fmla="*/ 561 w 2768"/>
                <a:gd name="T59" fmla="*/ 199 h 597"/>
                <a:gd name="T60" fmla="*/ 406 w 2768"/>
                <a:gd name="T61" fmla="*/ 148 h 597"/>
                <a:gd name="T62" fmla="*/ 252 w 2768"/>
                <a:gd name="T63" fmla="*/ 94 h 597"/>
                <a:gd name="T64" fmla="*/ 100 w 2768"/>
                <a:gd name="T65" fmla="*/ 33 h 597"/>
                <a:gd name="T66" fmla="*/ 24 w 2768"/>
                <a:gd name="T67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8" h="597">
                  <a:moveTo>
                    <a:pt x="0" y="45"/>
                  </a:moveTo>
                  <a:lnTo>
                    <a:pt x="0" y="45"/>
                  </a:lnTo>
                  <a:lnTo>
                    <a:pt x="76" y="78"/>
                  </a:lnTo>
                  <a:lnTo>
                    <a:pt x="153" y="108"/>
                  </a:lnTo>
                  <a:lnTo>
                    <a:pt x="231" y="139"/>
                  </a:lnTo>
                  <a:lnTo>
                    <a:pt x="307" y="168"/>
                  </a:lnTo>
                  <a:lnTo>
                    <a:pt x="385" y="195"/>
                  </a:lnTo>
                  <a:lnTo>
                    <a:pt x="464" y="222"/>
                  </a:lnTo>
                  <a:lnTo>
                    <a:pt x="543" y="247"/>
                  </a:lnTo>
                  <a:lnTo>
                    <a:pt x="622" y="270"/>
                  </a:lnTo>
                  <a:lnTo>
                    <a:pt x="703" y="293"/>
                  </a:lnTo>
                  <a:lnTo>
                    <a:pt x="783" y="314"/>
                  </a:lnTo>
                  <a:lnTo>
                    <a:pt x="864" y="335"/>
                  </a:lnTo>
                  <a:lnTo>
                    <a:pt x="946" y="355"/>
                  </a:lnTo>
                  <a:lnTo>
                    <a:pt x="1028" y="373"/>
                  </a:lnTo>
                  <a:lnTo>
                    <a:pt x="1111" y="392"/>
                  </a:lnTo>
                  <a:lnTo>
                    <a:pt x="1194" y="409"/>
                  </a:lnTo>
                  <a:lnTo>
                    <a:pt x="1280" y="425"/>
                  </a:lnTo>
                  <a:lnTo>
                    <a:pt x="1365" y="440"/>
                  </a:lnTo>
                  <a:lnTo>
                    <a:pt x="1450" y="455"/>
                  </a:lnTo>
                  <a:lnTo>
                    <a:pt x="1538" y="468"/>
                  </a:lnTo>
                  <a:lnTo>
                    <a:pt x="1625" y="481"/>
                  </a:lnTo>
                  <a:lnTo>
                    <a:pt x="1714" y="494"/>
                  </a:lnTo>
                  <a:lnTo>
                    <a:pt x="1805" y="506"/>
                  </a:lnTo>
                  <a:lnTo>
                    <a:pt x="1895" y="517"/>
                  </a:lnTo>
                  <a:lnTo>
                    <a:pt x="1987" y="527"/>
                  </a:lnTo>
                  <a:lnTo>
                    <a:pt x="2080" y="538"/>
                  </a:lnTo>
                  <a:lnTo>
                    <a:pt x="2174" y="547"/>
                  </a:lnTo>
                  <a:lnTo>
                    <a:pt x="2269" y="556"/>
                  </a:lnTo>
                  <a:lnTo>
                    <a:pt x="2366" y="566"/>
                  </a:lnTo>
                  <a:lnTo>
                    <a:pt x="2465" y="574"/>
                  </a:lnTo>
                  <a:lnTo>
                    <a:pt x="2563" y="581"/>
                  </a:lnTo>
                  <a:lnTo>
                    <a:pt x="2663" y="589"/>
                  </a:lnTo>
                  <a:lnTo>
                    <a:pt x="2765" y="597"/>
                  </a:lnTo>
                  <a:lnTo>
                    <a:pt x="2768" y="547"/>
                  </a:lnTo>
                  <a:lnTo>
                    <a:pt x="2666" y="539"/>
                  </a:lnTo>
                  <a:lnTo>
                    <a:pt x="2566" y="531"/>
                  </a:lnTo>
                  <a:lnTo>
                    <a:pt x="2468" y="523"/>
                  </a:lnTo>
                  <a:lnTo>
                    <a:pt x="2369" y="516"/>
                  </a:lnTo>
                  <a:lnTo>
                    <a:pt x="2275" y="506"/>
                  </a:lnTo>
                  <a:lnTo>
                    <a:pt x="2180" y="497"/>
                  </a:lnTo>
                  <a:lnTo>
                    <a:pt x="2086" y="488"/>
                  </a:lnTo>
                  <a:lnTo>
                    <a:pt x="1993" y="477"/>
                  </a:lnTo>
                  <a:lnTo>
                    <a:pt x="1901" y="467"/>
                  </a:lnTo>
                  <a:lnTo>
                    <a:pt x="1811" y="456"/>
                  </a:lnTo>
                  <a:lnTo>
                    <a:pt x="1723" y="444"/>
                  </a:lnTo>
                  <a:lnTo>
                    <a:pt x="1634" y="431"/>
                  </a:lnTo>
                  <a:lnTo>
                    <a:pt x="1547" y="418"/>
                  </a:lnTo>
                  <a:lnTo>
                    <a:pt x="1459" y="405"/>
                  </a:lnTo>
                  <a:lnTo>
                    <a:pt x="1374" y="390"/>
                  </a:lnTo>
                  <a:lnTo>
                    <a:pt x="1289" y="374"/>
                  </a:lnTo>
                  <a:lnTo>
                    <a:pt x="1205" y="359"/>
                  </a:lnTo>
                  <a:lnTo>
                    <a:pt x="1123" y="344"/>
                  </a:lnTo>
                  <a:lnTo>
                    <a:pt x="1040" y="326"/>
                  </a:lnTo>
                  <a:lnTo>
                    <a:pt x="958" y="307"/>
                  </a:lnTo>
                  <a:lnTo>
                    <a:pt x="879" y="288"/>
                  </a:lnTo>
                  <a:lnTo>
                    <a:pt x="798" y="266"/>
                  </a:lnTo>
                  <a:lnTo>
                    <a:pt x="718" y="245"/>
                  </a:lnTo>
                  <a:lnTo>
                    <a:pt x="640" y="223"/>
                  </a:lnTo>
                  <a:lnTo>
                    <a:pt x="561" y="199"/>
                  </a:lnTo>
                  <a:lnTo>
                    <a:pt x="482" y="174"/>
                  </a:lnTo>
                  <a:lnTo>
                    <a:pt x="406" y="148"/>
                  </a:lnTo>
                  <a:lnTo>
                    <a:pt x="328" y="120"/>
                  </a:lnTo>
                  <a:lnTo>
                    <a:pt x="252" y="94"/>
                  </a:lnTo>
                  <a:lnTo>
                    <a:pt x="174" y="63"/>
                  </a:lnTo>
                  <a:lnTo>
                    <a:pt x="100" y="3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461" y="1646"/>
              <a:ext cx="1134" cy="531"/>
            </a:xfrm>
            <a:custGeom>
              <a:avLst/>
              <a:gdLst>
                <a:gd name="T0" fmla="*/ 12 w 2267"/>
                <a:gd name="T1" fmla="*/ 23 h 1064"/>
                <a:gd name="T2" fmla="*/ 0 w 2267"/>
                <a:gd name="T3" fmla="*/ 45 h 1064"/>
                <a:gd name="T4" fmla="*/ 2243 w 2267"/>
                <a:gd name="T5" fmla="*/ 1064 h 1064"/>
                <a:gd name="T6" fmla="*/ 2267 w 2267"/>
                <a:gd name="T7" fmla="*/ 1019 h 1064"/>
                <a:gd name="T8" fmla="*/ 24 w 2267"/>
                <a:gd name="T9" fmla="*/ 0 h 1064"/>
                <a:gd name="T10" fmla="*/ 12 w 2267"/>
                <a:gd name="T11" fmla="*/ 23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7" h="1064">
                  <a:moveTo>
                    <a:pt x="12" y="23"/>
                  </a:moveTo>
                  <a:lnTo>
                    <a:pt x="0" y="45"/>
                  </a:lnTo>
                  <a:lnTo>
                    <a:pt x="2243" y="1064"/>
                  </a:lnTo>
                  <a:lnTo>
                    <a:pt x="2267" y="1019"/>
                  </a:lnTo>
                  <a:lnTo>
                    <a:pt x="24" y="0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363" y="1647"/>
              <a:ext cx="1122" cy="559"/>
            </a:xfrm>
            <a:custGeom>
              <a:avLst/>
              <a:gdLst>
                <a:gd name="T0" fmla="*/ 27 w 2243"/>
                <a:gd name="T1" fmla="*/ 1118 h 1118"/>
                <a:gd name="T2" fmla="*/ 27 w 2243"/>
                <a:gd name="T3" fmla="*/ 1118 h 1118"/>
                <a:gd name="T4" fmla="*/ 2243 w 2243"/>
                <a:gd name="T5" fmla="*/ 45 h 1118"/>
                <a:gd name="T6" fmla="*/ 2216 w 2243"/>
                <a:gd name="T7" fmla="*/ 0 h 1118"/>
                <a:gd name="T8" fmla="*/ 0 w 2243"/>
                <a:gd name="T9" fmla="*/ 1073 h 1118"/>
                <a:gd name="T10" fmla="*/ 0 w 2243"/>
                <a:gd name="T11" fmla="*/ 1073 h 1118"/>
                <a:gd name="T12" fmla="*/ 27 w 2243"/>
                <a:gd name="T13" fmla="*/ 11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3" h="1118">
                  <a:moveTo>
                    <a:pt x="27" y="1118"/>
                  </a:moveTo>
                  <a:lnTo>
                    <a:pt x="27" y="1118"/>
                  </a:lnTo>
                  <a:lnTo>
                    <a:pt x="2243" y="45"/>
                  </a:lnTo>
                  <a:lnTo>
                    <a:pt x="2216" y="0"/>
                  </a:lnTo>
                  <a:lnTo>
                    <a:pt x="0" y="1073"/>
                  </a:lnTo>
                  <a:lnTo>
                    <a:pt x="27" y="1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002" y="2183"/>
              <a:ext cx="1375" cy="322"/>
            </a:xfrm>
            <a:custGeom>
              <a:avLst/>
              <a:gdLst>
                <a:gd name="T0" fmla="*/ 108 w 2749"/>
                <a:gd name="T1" fmla="*/ 634 h 643"/>
                <a:gd name="T2" fmla="*/ 305 w 2749"/>
                <a:gd name="T3" fmla="*/ 614 h 643"/>
                <a:gd name="T4" fmla="*/ 499 w 2749"/>
                <a:gd name="T5" fmla="*/ 594 h 643"/>
                <a:gd name="T6" fmla="*/ 687 w 2749"/>
                <a:gd name="T7" fmla="*/ 572 h 643"/>
                <a:gd name="T8" fmla="*/ 870 w 2749"/>
                <a:gd name="T9" fmla="*/ 549 h 643"/>
                <a:gd name="T10" fmla="*/ 1051 w 2749"/>
                <a:gd name="T11" fmla="*/ 524 h 643"/>
                <a:gd name="T12" fmla="*/ 1227 w 2749"/>
                <a:gd name="T13" fmla="*/ 498 h 643"/>
                <a:gd name="T14" fmla="*/ 1399 w 2749"/>
                <a:gd name="T15" fmla="*/ 468 h 643"/>
                <a:gd name="T16" fmla="*/ 1569 w 2749"/>
                <a:gd name="T17" fmla="*/ 433 h 643"/>
                <a:gd name="T18" fmla="*/ 1733 w 2749"/>
                <a:gd name="T19" fmla="*/ 397 h 643"/>
                <a:gd name="T20" fmla="*/ 1897 w 2749"/>
                <a:gd name="T21" fmla="*/ 356 h 643"/>
                <a:gd name="T22" fmla="*/ 2057 w 2749"/>
                <a:gd name="T23" fmla="*/ 311 h 643"/>
                <a:gd name="T24" fmla="*/ 2213 w 2749"/>
                <a:gd name="T25" fmla="*/ 262 h 643"/>
                <a:gd name="T26" fmla="*/ 2370 w 2749"/>
                <a:gd name="T27" fmla="*/ 205 h 643"/>
                <a:gd name="T28" fmla="*/ 2522 w 2749"/>
                <a:gd name="T29" fmla="*/ 146 h 643"/>
                <a:gd name="T30" fmla="*/ 2673 w 2749"/>
                <a:gd name="T31" fmla="*/ 80 h 643"/>
                <a:gd name="T32" fmla="*/ 2722 w 2749"/>
                <a:gd name="T33" fmla="*/ 0 h 643"/>
                <a:gd name="T34" fmla="*/ 2575 w 2749"/>
                <a:gd name="T35" fmla="*/ 68 h 643"/>
                <a:gd name="T36" fmla="*/ 2425 w 2749"/>
                <a:gd name="T37" fmla="*/ 132 h 643"/>
                <a:gd name="T38" fmla="*/ 2272 w 2749"/>
                <a:gd name="T39" fmla="*/ 188 h 643"/>
                <a:gd name="T40" fmla="*/ 2118 w 2749"/>
                <a:gd name="T41" fmla="*/ 240 h 643"/>
                <a:gd name="T42" fmla="*/ 1961 w 2749"/>
                <a:gd name="T43" fmla="*/ 287 h 643"/>
                <a:gd name="T44" fmla="*/ 1802 w 2749"/>
                <a:gd name="T45" fmla="*/ 329 h 643"/>
                <a:gd name="T46" fmla="*/ 1639 w 2749"/>
                <a:gd name="T47" fmla="*/ 368 h 643"/>
                <a:gd name="T48" fmla="*/ 1473 w 2749"/>
                <a:gd name="T49" fmla="*/ 403 h 643"/>
                <a:gd name="T50" fmla="*/ 1305 w 2749"/>
                <a:gd name="T51" fmla="*/ 432 h 643"/>
                <a:gd name="T52" fmla="*/ 1130 w 2749"/>
                <a:gd name="T53" fmla="*/ 461 h 643"/>
                <a:gd name="T54" fmla="*/ 952 w 2749"/>
                <a:gd name="T55" fmla="*/ 488 h 643"/>
                <a:gd name="T56" fmla="*/ 773 w 2749"/>
                <a:gd name="T57" fmla="*/ 511 h 643"/>
                <a:gd name="T58" fmla="*/ 587 w 2749"/>
                <a:gd name="T59" fmla="*/ 534 h 643"/>
                <a:gd name="T60" fmla="*/ 396 w 2749"/>
                <a:gd name="T61" fmla="*/ 553 h 643"/>
                <a:gd name="T62" fmla="*/ 200 w 2749"/>
                <a:gd name="T63" fmla="*/ 573 h 643"/>
                <a:gd name="T64" fmla="*/ 0 w 2749"/>
                <a:gd name="T65" fmla="*/ 59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49" h="643">
                  <a:moveTo>
                    <a:pt x="6" y="643"/>
                  </a:moveTo>
                  <a:lnTo>
                    <a:pt x="108" y="634"/>
                  </a:lnTo>
                  <a:lnTo>
                    <a:pt x="206" y="623"/>
                  </a:lnTo>
                  <a:lnTo>
                    <a:pt x="305" y="614"/>
                  </a:lnTo>
                  <a:lnTo>
                    <a:pt x="402" y="604"/>
                  </a:lnTo>
                  <a:lnTo>
                    <a:pt x="499" y="594"/>
                  </a:lnTo>
                  <a:lnTo>
                    <a:pt x="593" y="584"/>
                  </a:lnTo>
                  <a:lnTo>
                    <a:pt x="687" y="572"/>
                  </a:lnTo>
                  <a:lnTo>
                    <a:pt x="779" y="561"/>
                  </a:lnTo>
                  <a:lnTo>
                    <a:pt x="870" y="549"/>
                  </a:lnTo>
                  <a:lnTo>
                    <a:pt x="961" y="538"/>
                  </a:lnTo>
                  <a:lnTo>
                    <a:pt x="1051" y="524"/>
                  </a:lnTo>
                  <a:lnTo>
                    <a:pt x="1139" y="511"/>
                  </a:lnTo>
                  <a:lnTo>
                    <a:pt x="1227" y="498"/>
                  </a:lnTo>
                  <a:lnTo>
                    <a:pt x="1314" y="482"/>
                  </a:lnTo>
                  <a:lnTo>
                    <a:pt x="1399" y="468"/>
                  </a:lnTo>
                  <a:lnTo>
                    <a:pt x="1485" y="451"/>
                  </a:lnTo>
                  <a:lnTo>
                    <a:pt x="1569" y="433"/>
                  </a:lnTo>
                  <a:lnTo>
                    <a:pt x="1651" y="415"/>
                  </a:lnTo>
                  <a:lnTo>
                    <a:pt x="1733" y="397"/>
                  </a:lnTo>
                  <a:lnTo>
                    <a:pt x="1817" y="377"/>
                  </a:lnTo>
                  <a:lnTo>
                    <a:pt x="1897" y="356"/>
                  </a:lnTo>
                  <a:lnTo>
                    <a:pt x="1976" y="335"/>
                  </a:lnTo>
                  <a:lnTo>
                    <a:pt x="2057" y="311"/>
                  </a:lnTo>
                  <a:lnTo>
                    <a:pt x="2136" y="287"/>
                  </a:lnTo>
                  <a:lnTo>
                    <a:pt x="2213" y="262"/>
                  </a:lnTo>
                  <a:lnTo>
                    <a:pt x="2293" y="236"/>
                  </a:lnTo>
                  <a:lnTo>
                    <a:pt x="2370" y="205"/>
                  </a:lnTo>
                  <a:lnTo>
                    <a:pt x="2446" y="176"/>
                  </a:lnTo>
                  <a:lnTo>
                    <a:pt x="2522" y="146"/>
                  </a:lnTo>
                  <a:lnTo>
                    <a:pt x="2598" y="113"/>
                  </a:lnTo>
                  <a:lnTo>
                    <a:pt x="2673" y="80"/>
                  </a:lnTo>
                  <a:lnTo>
                    <a:pt x="2749" y="45"/>
                  </a:lnTo>
                  <a:lnTo>
                    <a:pt x="2722" y="0"/>
                  </a:lnTo>
                  <a:lnTo>
                    <a:pt x="2649" y="35"/>
                  </a:lnTo>
                  <a:lnTo>
                    <a:pt x="2575" y="68"/>
                  </a:lnTo>
                  <a:lnTo>
                    <a:pt x="2498" y="101"/>
                  </a:lnTo>
                  <a:lnTo>
                    <a:pt x="2425" y="132"/>
                  </a:lnTo>
                  <a:lnTo>
                    <a:pt x="2349" y="161"/>
                  </a:lnTo>
                  <a:lnTo>
                    <a:pt x="2272" y="188"/>
                  </a:lnTo>
                  <a:lnTo>
                    <a:pt x="2196" y="215"/>
                  </a:lnTo>
                  <a:lnTo>
                    <a:pt x="2118" y="240"/>
                  </a:lnTo>
                  <a:lnTo>
                    <a:pt x="2039" y="263"/>
                  </a:lnTo>
                  <a:lnTo>
                    <a:pt x="1961" y="287"/>
                  </a:lnTo>
                  <a:lnTo>
                    <a:pt x="1882" y="308"/>
                  </a:lnTo>
                  <a:lnTo>
                    <a:pt x="1802" y="329"/>
                  </a:lnTo>
                  <a:lnTo>
                    <a:pt x="1721" y="349"/>
                  </a:lnTo>
                  <a:lnTo>
                    <a:pt x="1639" y="368"/>
                  </a:lnTo>
                  <a:lnTo>
                    <a:pt x="1557" y="386"/>
                  </a:lnTo>
                  <a:lnTo>
                    <a:pt x="1473" y="403"/>
                  </a:lnTo>
                  <a:lnTo>
                    <a:pt x="1390" y="418"/>
                  </a:lnTo>
                  <a:lnTo>
                    <a:pt x="1305" y="432"/>
                  </a:lnTo>
                  <a:lnTo>
                    <a:pt x="1218" y="448"/>
                  </a:lnTo>
                  <a:lnTo>
                    <a:pt x="1130" y="461"/>
                  </a:lnTo>
                  <a:lnTo>
                    <a:pt x="1042" y="474"/>
                  </a:lnTo>
                  <a:lnTo>
                    <a:pt x="952" y="488"/>
                  </a:lnTo>
                  <a:lnTo>
                    <a:pt x="864" y="499"/>
                  </a:lnTo>
                  <a:lnTo>
                    <a:pt x="773" y="511"/>
                  </a:lnTo>
                  <a:lnTo>
                    <a:pt x="681" y="522"/>
                  </a:lnTo>
                  <a:lnTo>
                    <a:pt x="587" y="534"/>
                  </a:lnTo>
                  <a:lnTo>
                    <a:pt x="493" y="544"/>
                  </a:lnTo>
                  <a:lnTo>
                    <a:pt x="396" y="553"/>
                  </a:lnTo>
                  <a:lnTo>
                    <a:pt x="299" y="564"/>
                  </a:lnTo>
                  <a:lnTo>
                    <a:pt x="200" y="573"/>
                  </a:lnTo>
                  <a:lnTo>
                    <a:pt x="102" y="584"/>
                  </a:lnTo>
                  <a:lnTo>
                    <a:pt x="0" y="593"/>
                  </a:lnTo>
                  <a:lnTo>
                    <a:pt x="6" y="6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98" y="2274"/>
              <a:ext cx="372" cy="223"/>
            </a:xfrm>
            <a:custGeom>
              <a:avLst/>
              <a:gdLst>
                <a:gd name="T0" fmla="*/ 685 w 745"/>
                <a:gd name="T1" fmla="*/ 0 h 445"/>
                <a:gd name="T2" fmla="*/ 0 w 745"/>
                <a:gd name="T3" fmla="*/ 76 h 445"/>
                <a:gd name="T4" fmla="*/ 12 w 745"/>
                <a:gd name="T5" fmla="*/ 445 h 445"/>
                <a:gd name="T6" fmla="*/ 745 w 745"/>
                <a:gd name="T7" fmla="*/ 364 h 445"/>
                <a:gd name="T8" fmla="*/ 685 w 745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445">
                  <a:moveTo>
                    <a:pt x="685" y="0"/>
                  </a:moveTo>
                  <a:lnTo>
                    <a:pt x="0" y="76"/>
                  </a:lnTo>
                  <a:lnTo>
                    <a:pt x="12" y="445"/>
                  </a:lnTo>
                  <a:lnTo>
                    <a:pt x="745" y="36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941" y="3860"/>
              <a:ext cx="230" cy="339"/>
            </a:xfrm>
            <a:custGeom>
              <a:avLst/>
              <a:gdLst>
                <a:gd name="T0" fmla="*/ 110 w 460"/>
                <a:gd name="T1" fmla="*/ 678 h 678"/>
                <a:gd name="T2" fmla="*/ 0 w 460"/>
                <a:gd name="T3" fmla="*/ 55 h 678"/>
                <a:gd name="T4" fmla="*/ 343 w 460"/>
                <a:gd name="T5" fmla="*/ 0 h 678"/>
                <a:gd name="T6" fmla="*/ 460 w 460"/>
                <a:gd name="T7" fmla="*/ 618 h 678"/>
                <a:gd name="T8" fmla="*/ 110 w 460"/>
                <a:gd name="T9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678">
                  <a:moveTo>
                    <a:pt x="110" y="678"/>
                  </a:moveTo>
                  <a:lnTo>
                    <a:pt x="0" y="55"/>
                  </a:lnTo>
                  <a:lnTo>
                    <a:pt x="343" y="0"/>
                  </a:lnTo>
                  <a:lnTo>
                    <a:pt x="460" y="618"/>
                  </a:lnTo>
                  <a:lnTo>
                    <a:pt x="110" y="6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853" y="3185"/>
              <a:ext cx="216" cy="361"/>
            </a:xfrm>
            <a:custGeom>
              <a:avLst/>
              <a:gdLst>
                <a:gd name="T0" fmla="*/ 76 w 431"/>
                <a:gd name="T1" fmla="*/ 721 h 721"/>
                <a:gd name="T2" fmla="*/ 0 w 431"/>
                <a:gd name="T3" fmla="*/ 33 h 721"/>
                <a:gd name="T4" fmla="*/ 369 w 431"/>
                <a:gd name="T5" fmla="*/ 0 h 721"/>
                <a:gd name="T6" fmla="*/ 431 w 431"/>
                <a:gd name="T7" fmla="*/ 678 h 721"/>
                <a:gd name="T8" fmla="*/ 76 w 431"/>
                <a:gd name="T9" fmla="*/ 72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721">
                  <a:moveTo>
                    <a:pt x="76" y="721"/>
                  </a:moveTo>
                  <a:lnTo>
                    <a:pt x="0" y="33"/>
                  </a:lnTo>
                  <a:lnTo>
                    <a:pt x="369" y="0"/>
                  </a:lnTo>
                  <a:lnTo>
                    <a:pt x="431" y="678"/>
                  </a:lnTo>
                  <a:lnTo>
                    <a:pt x="76" y="72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273" y="5165"/>
              <a:ext cx="301" cy="384"/>
            </a:xfrm>
            <a:custGeom>
              <a:avLst/>
              <a:gdLst>
                <a:gd name="T0" fmla="*/ 267 w 601"/>
                <a:gd name="T1" fmla="*/ 768 h 768"/>
                <a:gd name="T2" fmla="*/ 0 w 601"/>
                <a:gd name="T3" fmla="*/ 109 h 768"/>
                <a:gd name="T4" fmla="*/ 342 w 601"/>
                <a:gd name="T5" fmla="*/ 0 h 768"/>
                <a:gd name="T6" fmla="*/ 601 w 601"/>
                <a:gd name="T7" fmla="*/ 647 h 768"/>
                <a:gd name="T8" fmla="*/ 267 w 601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1" h="768">
                  <a:moveTo>
                    <a:pt x="267" y="768"/>
                  </a:moveTo>
                  <a:lnTo>
                    <a:pt x="0" y="109"/>
                  </a:lnTo>
                  <a:lnTo>
                    <a:pt x="342" y="0"/>
                  </a:lnTo>
                  <a:lnTo>
                    <a:pt x="601" y="647"/>
                  </a:lnTo>
                  <a:lnTo>
                    <a:pt x="267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68" y="5809"/>
              <a:ext cx="347" cy="390"/>
            </a:xfrm>
            <a:custGeom>
              <a:avLst/>
              <a:gdLst>
                <a:gd name="T0" fmla="*/ 386 w 693"/>
                <a:gd name="T1" fmla="*/ 780 h 780"/>
                <a:gd name="T2" fmla="*/ 0 w 693"/>
                <a:gd name="T3" fmla="*/ 157 h 780"/>
                <a:gd name="T4" fmla="*/ 322 w 693"/>
                <a:gd name="T5" fmla="*/ 0 h 780"/>
                <a:gd name="T6" fmla="*/ 693 w 693"/>
                <a:gd name="T7" fmla="*/ 602 h 780"/>
                <a:gd name="T8" fmla="*/ 386 w 693"/>
                <a:gd name="T9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80">
                  <a:moveTo>
                    <a:pt x="386" y="780"/>
                  </a:moveTo>
                  <a:lnTo>
                    <a:pt x="0" y="157"/>
                  </a:lnTo>
                  <a:lnTo>
                    <a:pt x="322" y="0"/>
                  </a:lnTo>
                  <a:lnTo>
                    <a:pt x="693" y="602"/>
                  </a:lnTo>
                  <a:lnTo>
                    <a:pt x="386" y="78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544" y="6888"/>
              <a:ext cx="416" cy="333"/>
            </a:xfrm>
            <a:custGeom>
              <a:avLst/>
              <a:gdLst>
                <a:gd name="T0" fmla="*/ 643 w 831"/>
                <a:gd name="T1" fmla="*/ 665 h 665"/>
                <a:gd name="T2" fmla="*/ 0 w 831"/>
                <a:gd name="T3" fmla="*/ 265 h 665"/>
                <a:gd name="T4" fmla="*/ 200 w 831"/>
                <a:gd name="T5" fmla="*/ 0 h 665"/>
                <a:gd name="T6" fmla="*/ 831 w 831"/>
                <a:gd name="T7" fmla="*/ 395 h 665"/>
                <a:gd name="T8" fmla="*/ 643 w 831"/>
                <a:gd name="T9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1" h="665">
                  <a:moveTo>
                    <a:pt x="643" y="665"/>
                  </a:moveTo>
                  <a:lnTo>
                    <a:pt x="0" y="265"/>
                  </a:lnTo>
                  <a:lnTo>
                    <a:pt x="200" y="0"/>
                  </a:lnTo>
                  <a:lnTo>
                    <a:pt x="831" y="395"/>
                  </a:lnTo>
                  <a:lnTo>
                    <a:pt x="643" y="6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03" y="6394"/>
              <a:ext cx="367" cy="360"/>
            </a:xfrm>
            <a:custGeom>
              <a:avLst/>
              <a:gdLst>
                <a:gd name="T0" fmla="*/ 531 w 734"/>
                <a:gd name="T1" fmla="*/ 720 h 720"/>
                <a:gd name="T2" fmla="*/ 0 w 734"/>
                <a:gd name="T3" fmla="*/ 187 h 720"/>
                <a:gd name="T4" fmla="*/ 252 w 734"/>
                <a:gd name="T5" fmla="*/ 0 h 720"/>
                <a:gd name="T6" fmla="*/ 734 w 734"/>
                <a:gd name="T7" fmla="*/ 521 h 720"/>
                <a:gd name="T8" fmla="*/ 531 w 734"/>
                <a:gd name="T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720">
                  <a:moveTo>
                    <a:pt x="531" y="720"/>
                  </a:moveTo>
                  <a:lnTo>
                    <a:pt x="0" y="187"/>
                  </a:lnTo>
                  <a:lnTo>
                    <a:pt x="252" y="0"/>
                  </a:lnTo>
                  <a:lnTo>
                    <a:pt x="734" y="521"/>
                  </a:lnTo>
                  <a:lnTo>
                    <a:pt x="531" y="72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069" y="4507"/>
              <a:ext cx="273" cy="400"/>
            </a:xfrm>
            <a:custGeom>
              <a:avLst/>
              <a:gdLst>
                <a:gd name="T0" fmla="*/ 204 w 544"/>
                <a:gd name="T1" fmla="*/ 799 h 799"/>
                <a:gd name="T2" fmla="*/ 0 w 544"/>
                <a:gd name="T3" fmla="*/ 66 h 799"/>
                <a:gd name="T4" fmla="*/ 349 w 544"/>
                <a:gd name="T5" fmla="*/ 0 h 799"/>
                <a:gd name="T6" fmla="*/ 544 w 544"/>
                <a:gd name="T7" fmla="*/ 725 h 799"/>
                <a:gd name="T8" fmla="*/ 204 w 544"/>
                <a:gd name="T9" fmla="*/ 79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799">
                  <a:moveTo>
                    <a:pt x="204" y="799"/>
                  </a:moveTo>
                  <a:lnTo>
                    <a:pt x="0" y="66"/>
                  </a:lnTo>
                  <a:lnTo>
                    <a:pt x="349" y="0"/>
                  </a:lnTo>
                  <a:lnTo>
                    <a:pt x="544" y="725"/>
                  </a:lnTo>
                  <a:lnTo>
                    <a:pt x="204" y="79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806" y="2501"/>
              <a:ext cx="206" cy="345"/>
            </a:xfrm>
            <a:custGeom>
              <a:avLst/>
              <a:gdLst>
                <a:gd name="T0" fmla="*/ 40 w 412"/>
                <a:gd name="T1" fmla="*/ 691 h 691"/>
                <a:gd name="T2" fmla="*/ 0 w 412"/>
                <a:gd name="T3" fmla="*/ 9 h 691"/>
                <a:gd name="T4" fmla="*/ 385 w 412"/>
                <a:gd name="T5" fmla="*/ 0 h 691"/>
                <a:gd name="T6" fmla="*/ 412 w 412"/>
                <a:gd name="T7" fmla="*/ 682 h 691"/>
                <a:gd name="T8" fmla="*/ 40 w 412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691">
                  <a:moveTo>
                    <a:pt x="40" y="691"/>
                  </a:moveTo>
                  <a:lnTo>
                    <a:pt x="0" y="9"/>
                  </a:lnTo>
                  <a:lnTo>
                    <a:pt x="385" y="0"/>
                  </a:lnTo>
                  <a:lnTo>
                    <a:pt x="412" y="682"/>
                  </a:lnTo>
                  <a:lnTo>
                    <a:pt x="40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707" y="2114"/>
              <a:ext cx="429" cy="276"/>
            </a:xfrm>
            <a:custGeom>
              <a:avLst/>
              <a:gdLst>
                <a:gd name="T0" fmla="*/ 471 w 858"/>
                <a:gd name="T1" fmla="*/ 459 h 551"/>
                <a:gd name="T2" fmla="*/ 500 w 858"/>
                <a:gd name="T3" fmla="*/ 451 h 551"/>
                <a:gd name="T4" fmla="*/ 528 w 858"/>
                <a:gd name="T5" fmla="*/ 443 h 551"/>
                <a:gd name="T6" fmla="*/ 553 w 858"/>
                <a:gd name="T7" fmla="*/ 435 h 551"/>
                <a:gd name="T8" fmla="*/ 579 w 858"/>
                <a:gd name="T9" fmla="*/ 427 h 551"/>
                <a:gd name="T10" fmla="*/ 604 w 858"/>
                <a:gd name="T11" fmla="*/ 421 h 551"/>
                <a:gd name="T12" fmla="*/ 628 w 858"/>
                <a:gd name="T13" fmla="*/ 414 h 551"/>
                <a:gd name="T14" fmla="*/ 650 w 858"/>
                <a:gd name="T15" fmla="*/ 408 h 551"/>
                <a:gd name="T16" fmla="*/ 673 w 858"/>
                <a:gd name="T17" fmla="*/ 401 h 551"/>
                <a:gd name="T18" fmla="*/ 695 w 858"/>
                <a:gd name="T19" fmla="*/ 395 h 551"/>
                <a:gd name="T20" fmla="*/ 717 w 858"/>
                <a:gd name="T21" fmla="*/ 388 h 551"/>
                <a:gd name="T22" fmla="*/ 740 w 858"/>
                <a:gd name="T23" fmla="*/ 381 h 551"/>
                <a:gd name="T24" fmla="*/ 762 w 858"/>
                <a:gd name="T25" fmla="*/ 375 h 551"/>
                <a:gd name="T26" fmla="*/ 785 w 858"/>
                <a:gd name="T27" fmla="*/ 368 h 551"/>
                <a:gd name="T28" fmla="*/ 808 w 858"/>
                <a:gd name="T29" fmla="*/ 362 h 551"/>
                <a:gd name="T30" fmla="*/ 832 w 858"/>
                <a:gd name="T31" fmla="*/ 355 h 551"/>
                <a:gd name="T32" fmla="*/ 858 w 858"/>
                <a:gd name="T33" fmla="*/ 348 h 551"/>
                <a:gd name="T34" fmla="*/ 708 w 858"/>
                <a:gd name="T35" fmla="*/ 0 h 551"/>
                <a:gd name="T36" fmla="*/ 386 w 858"/>
                <a:gd name="T37" fmla="*/ 101 h 551"/>
                <a:gd name="T38" fmla="*/ 0 w 858"/>
                <a:gd name="T39" fmla="*/ 196 h 551"/>
                <a:gd name="T40" fmla="*/ 100 w 858"/>
                <a:gd name="T41" fmla="*/ 551 h 551"/>
                <a:gd name="T42" fmla="*/ 123 w 858"/>
                <a:gd name="T43" fmla="*/ 546 h 551"/>
                <a:gd name="T44" fmla="*/ 146 w 858"/>
                <a:gd name="T45" fmla="*/ 540 h 551"/>
                <a:gd name="T46" fmla="*/ 168 w 858"/>
                <a:gd name="T47" fmla="*/ 534 h 551"/>
                <a:gd name="T48" fmla="*/ 192 w 858"/>
                <a:gd name="T49" fmla="*/ 529 h 551"/>
                <a:gd name="T50" fmla="*/ 213 w 858"/>
                <a:gd name="T51" fmla="*/ 524 h 551"/>
                <a:gd name="T52" fmla="*/ 235 w 858"/>
                <a:gd name="T53" fmla="*/ 518 h 551"/>
                <a:gd name="T54" fmla="*/ 258 w 858"/>
                <a:gd name="T55" fmla="*/ 514 h 551"/>
                <a:gd name="T56" fmla="*/ 280 w 858"/>
                <a:gd name="T57" fmla="*/ 509 h 551"/>
                <a:gd name="T58" fmla="*/ 303 w 858"/>
                <a:gd name="T59" fmla="*/ 504 h 551"/>
                <a:gd name="T60" fmla="*/ 325 w 858"/>
                <a:gd name="T61" fmla="*/ 497 h 551"/>
                <a:gd name="T62" fmla="*/ 349 w 858"/>
                <a:gd name="T63" fmla="*/ 492 h 551"/>
                <a:gd name="T64" fmla="*/ 371 w 858"/>
                <a:gd name="T65" fmla="*/ 487 h 551"/>
                <a:gd name="T66" fmla="*/ 395 w 858"/>
                <a:gd name="T67" fmla="*/ 480 h 551"/>
                <a:gd name="T68" fmla="*/ 420 w 858"/>
                <a:gd name="T69" fmla="*/ 474 h 551"/>
                <a:gd name="T70" fmla="*/ 446 w 858"/>
                <a:gd name="T71" fmla="*/ 467 h 551"/>
                <a:gd name="T72" fmla="*/ 471 w 858"/>
                <a:gd name="T73" fmla="*/ 459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8" h="551">
                  <a:moveTo>
                    <a:pt x="471" y="459"/>
                  </a:moveTo>
                  <a:lnTo>
                    <a:pt x="500" y="451"/>
                  </a:lnTo>
                  <a:lnTo>
                    <a:pt x="528" y="443"/>
                  </a:lnTo>
                  <a:lnTo>
                    <a:pt x="553" y="435"/>
                  </a:lnTo>
                  <a:lnTo>
                    <a:pt x="579" y="427"/>
                  </a:lnTo>
                  <a:lnTo>
                    <a:pt x="604" y="421"/>
                  </a:lnTo>
                  <a:lnTo>
                    <a:pt x="628" y="414"/>
                  </a:lnTo>
                  <a:lnTo>
                    <a:pt x="650" y="408"/>
                  </a:lnTo>
                  <a:lnTo>
                    <a:pt x="673" y="401"/>
                  </a:lnTo>
                  <a:lnTo>
                    <a:pt x="695" y="395"/>
                  </a:lnTo>
                  <a:lnTo>
                    <a:pt x="717" y="388"/>
                  </a:lnTo>
                  <a:lnTo>
                    <a:pt x="740" y="381"/>
                  </a:lnTo>
                  <a:lnTo>
                    <a:pt x="762" y="375"/>
                  </a:lnTo>
                  <a:lnTo>
                    <a:pt x="785" y="368"/>
                  </a:lnTo>
                  <a:lnTo>
                    <a:pt x="808" y="362"/>
                  </a:lnTo>
                  <a:lnTo>
                    <a:pt x="832" y="355"/>
                  </a:lnTo>
                  <a:lnTo>
                    <a:pt x="858" y="348"/>
                  </a:lnTo>
                  <a:lnTo>
                    <a:pt x="708" y="0"/>
                  </a:lnTo>
                  <a:lnTo>
                    <a:pt x="386" y="101"/>
                  </a:lnTo>
                  <a:lnTo>
                    <a:pt x="0" y="196"/>
                  </a:lnTo>
                  <a:lnTo>
                    <a:pt x="100" y="551"/>
                  </a:lnTo>
                  <a:lnTo>
                    <a:pt x="123" y="546"/>
                  </a:lnTo>
                  <a:lnTo>
                    <a:pt x="146" y="540"/>
                  </a:lnTo>
                  <a:lnTo>
                    <a:pt x="168" y="534"/>
                  </a:lnTo>
                  <a:lnTo>
                    <a:pt x="192" y="529"/>
                  </a:lnTo>
                  <a:lnTo>
                    <a:pt x="213" y="524"/>
                  </a:lnTo>
                  <a:lnTo>
                    <a:pt x="235" y="518"/>
                  </a:lnTo>
                  <a:lnTo>
                    <a:pt x="258" y="514"/>
                  </a:lnTo>
                  <a:lnTo>
                    <a:pt x="280" y="509"/>
                  </a:lnTo>
                  <a:lnTo>
                    <a:pt x="303" y="504"/>
                  </a:lnTo>
                  <a:lnTo>
                    <a:pt x="325" y="497"/>
                  </a:lnTo>
                  <a:lnTo>
                    <a:pt x="349" y="492"/>
                  </a:lnTo>
                  <a:lnTo>
                    <a:pt x="371" y="487"/>
                  </a:lnTo>
                  <a:lnTo>
                    <a:pt x="395" y="480"/>
                  </a:lnTo>
                  <a:lnTo>
                    <a:pt x="420" y="474"/>
                  </a:lnTo>
                  <a:lnTo>
                    <a:pt x="446" y="467"/>
                  </a:lnTo>
                  <a:lnTo>
                    <a:pt x="471" y="45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06" y="1786"/>
              <a:ext cx="450" cy="345"/>
            </a:xfrm>
            <a:custGeom>
              <a:avLst/>
              <a:gdLst>
                <a:gd name="T0" fmla="*/ 721 w 900"/>
                <a:gd name="T1" fmla="*/ 0 h 691"/>
                <a:gd name="T2" fmla="*/ 0 w 900"/>
                <a:gd name="T3" fmla="*/ 345 h 691"/>
                <a:gd name="T4" fmla="*/ 173 w 900"/>
                <a:gd name="T5" fmla="*/ 691 h 691"/>
                <a:gd name="T6" fmla="*/ 900 w 900"/>
                <a:gd name="T7" fmla="*/ 340 h 691"/>
                <a:gd name="T8" fmla="*/ 721 w 90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691">
                  <a:moveTo>
                    <a:pt x="721" y="0"/>
                  </a:moveTo>
                  <a:lnTo>
                    <a:pt x="0" y="345"/>
                  </a:lnTo>
                  <a:lnTo>
                    <a:pt x="173" y="691"/>
                  </a:lnTo>
                  <a:lnTo>
                    <a:pt x="900" y="34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119" y="1448"/>
              <a:ext cx="351" cy="335"/>
            </a:xfrm>
            <a:custGeom>
              <a:avLst/>
              <a:gdLst>
                <a:gd name="T0" fmla="*/ 0 w 703"/>
                <a:gd name="T1" fmla="*/ 335 h 669"/>
                <a:gd name="T2" fmla="*/ 698 w 703"/>
                <a:gd name="T3" fmla="*/ 0 h 669"/>
                <a:gd name="T4" fmla="*/ 703 w 703"/>
                <a:gd name="T5" fmla="*/ 418 h 669"/>
                <a:gd name="T6" fmla="*/ 179 w 703"/>
                <a:gd name="T7" fmla="*/ 669 h 669"/>
                <a:gd name="T8" fmla="*/ 0 w 703"/>
                <a:gd name="T9" fmla="*/ 335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3" h="669">
                  <a:moveTo>
                    <a:pt x="0" y="335"/>
                  </a:moveTo>
                  <a:lnTo>
                    <a:pt x="698" y="0"/>
                  </a:lnTo>
                  <a:lnTo>
                    <a:pt x="703" y="418"/>
                  </a:lnTo>
                  <a:lnTo>
                    <a:pt x="179" y="669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222" y="7246"/>
              <a:ext cx="327" cy="280"/>
            </a:xfrm>
            <a:custGeom>
              <a:avLst/>
              <a:gdLst>
                <a:gd name="T0" fmla="*/ 646 w 655"/>
                <a:gd name="T1" fmla="*/ 562 h 562"/>
                <a:gd name="T2" fmla="*/ 0 w 655"/>
                <a:gd name="T3" fmla="*/ 315 h 562"/>
                <a:gd name="T4" fmla="*/ 173 w 655"/>
                <a:gd name="T5" fmla="*/ 0 h 562"/>
                <a:gd name="T6" fmla="*/ 655 w 655"/>
                <a:gd name="T7" fmla="*/ 178 h 562"/>
                <a:gd name="T8" fmla="*/ 646 w 655"/>
                <a:gd name="T9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62">
                  <a:moveTo>
                    <a:pt x="646" y="562"/>
                  </a:moveTo>
                  <a:lnTo>
                    <a:pt x="0" y="315"/>
                  </a:lnTo>
                  <a:lnTo>
                    <a:pt x="173" y="0"/>
                  </a:lnTo>
                  <a:lnTo>
                    <a:pt x="655" y="178"/>
                  </a:lnTo>
                  <a:lnTo>
                    <a:pt x="646" y="56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544" y="7241"/>
              <a:ext cx="327" cy="287"/>
            </a:xfrm>
            <a:custGeom>
              <a:avLst/>
              <a:gdLst>
                <a:gd name="T0" fmla="*/ 7 w 655"/>
                <a:gd name="T1" fmla="*/ 575 h 575"/>
                <a:gd name="T2" fmla="*/ 655 w 655"/>
                <a:gd name="T3" fmla="*/ 283 h 575"/>
                <a:gd name="T4" fmla="*/ 503 w 655"/>
                <a:gd name="T5" fmla="*/ 0 h 575"/>
                <a:gd name="T6" fmla="*/ 0 w 655"/>
                <a:gd name="T7" fmla="*/ 167 h 575"/>
                <a:gd name="T8" fmla="*/ 7 w 655"/>
                <a:gd name="T9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75">
                  <a:moveTo>
                    <a:pt x="7" y="575"/>
                  </a:moveTo>
                  <a:lnTo>
                    <a:pt x="655" y="283"/>
                  </a:lnTo>
                  <a:lnTo>
                    <a:pt x="503" y="0"/>
                  </a:lnTo>
                  <a:lnTo>
                    <a:pt x="0" y="167"/>
                  </a:lnTo>
                  <a:lnTo>
                    <a:pt x="7" y="57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983" y="2520"/>
              <a:ext cx="4319" cy="4815"/>
            </a:xfrm>
            <a:custGeom>
              <a:avLst/>
              <a:gdLst>
                <a:gd name="T0" fmla="*/ 8570 w 8639"/>
                <a:gd name="T1" fmla="*/ 6659 h 9630"/>
                <a:gd name="T2" fmla="*/ 8424 w 8639"/>
                <a:gd name="T3" fmla="*/ 6921 h 9630"/>
                <a:gd name="T4" fmla="*/ 8267 w 8639"/>
                <a:gd name="T5" fmla="*/ 7176 h 9630"/>
                <a:gd name="T6" fmla="*/ 8101 w 8639"/>
                <a:gd name="T7" fmla="*/ 7419 h 9630"/>
                <a:gd name="T8" fmla="*/ 7924 w 8639"/>
                <a:gd name="T9" fmla="*/ 7654 h 9630"/>
                <a:gd name="T10" fmla="*/ 7736 w 8639"/>
                <a:gd name="T11" fmla="*/ 7879 h 9630"/>
                <a:gd name="T12" fmla="*/ 7539 w 8639"/>
                <a:gd name="T13" fmla="*/ 8096 h 9630"/>
                <a:gd name="T14" fmla="*/ 7330 w 8639"/>
                <a:gd name="T15" fmla="*/ 8300 h 9630"/>
                <a:gd name="T16" fmla="*/ 7110 w 8639"/>
                <a:gd name="T17" fmla="*/ 8496 h 9630"/>
                <a:gd name="T18" fmla="*/ 6881 w 8639"/>
                <a:gd name="T19" fmla="*/ 8681 h 9630"/>
                <a:gd name="T20" fmla="*/ 6639 w 8639"/>
                <a:gd name="T21" fmla="*/ 8856 h 9630"/>
                <a:gd name="T22" fmla="*/ 6387 w 8639"/>
                <a:gd name="T23" fmla="*/ 9021 h 9630"/>
                <a:gd name="T24" fmla="*/ 6124 w 8639"/>
                <a:gd name="T25" fmla="*/ 9174 h 9630"/>
                <a:gd name="T26" fmla="*/ 5851 w 8639"/>
                <a:gd name="T27" fmla="*/ 9317 h 9630"/>
                <a:gd name="T28" fmla="*/ 5566 w 8639"/>
                <a:gd name="T29" fmla="*/ 9451 h 9630"/>
                <a:gd name="T30" fmla="*/ 5269 w 8639"/>
                <a:gd name="T31" fmla="*/ 9573 h 9630"/>
                <a:gd name="T32" fmla="*/ 4939 w 8639"/>
                <a:gd name="T33" fmla="*/ 9577 h 9630"/>
                <a:gd name="T34" fmla="*/ 4593 w 8639"/>
                <a:gd name="T35" fmla="*/ 9456 h 9630"/>
                <a:gd name="T36" fmla="*/ 4259 w 8639"/>
                <a:gd name="T37" fmla="*/ 9312 h 9630"/>
                <a:gd name="T38" fmla="*/ 3939 w 8639"/>
                <a:gd name="T39" fmla="*/ 9147 h 9630"/>
                <a:gd name="T40" fmla="*/ 3632 w 8639"/>
                <a:gd name="T41" fmla="*/ 8964 h 9630"/>
                <a:gd name="T42" fmla="*/ 3338 w 8639"/>
                <a:gd name="T43" fmla="*/ 8764 h 9630"/>
                <a:gd name="T44" fmla="*/ 3056 w 8639"/>
                <a:gd name="T45" fmla="*/ 8545 h 9630"/>
                <a:gd name="T46" fmla="*/ 2789 w 8639"/>
                <a:gd name="T47" fmla="*/ 8309 h 9630"/>
                <a:gd name="T48" fmla="*/ 2535 w 8639"/>
                <a:gd name="T49" fmla="*/ 8059 h 9630"/>
                <a:gd name="T50" fmla="*/ 2296 w 8639"/>
                <a:gd name="T51" fmla="*/ 7794 h 9630"/>
                <a:gd name="T52" fmla="*/ 2071 w 8639"/>
                <a:gd name="T53" fmla="*/ 7517 h 9630"/>
                <a:gd name="T54" fmla="*/ 1859 w 8639"/>
                <a:gd name="T55" fmla="*/ 7227 h 9630"/>
                <a:gd name="T56" fmla="*/ 1662 w 8639"/>
                <a:gd name="T57" fmla="*/ 6925 h 9630"/>
                <a:gd name="T58" fmla="*/ 1479 w 8639"/>
                <a:gd name="T59" fmla="*/ 6614 h 9630"/>
                <a:gd name="T60" fmla="*/ 1312 w 8639"/>
                <a:gd name="T61" fmla="*/ 6294 h 9630"/>
                <a:gd name="T62" fmla="*/ 1158 w 8639"/>
                <a:gd name="T63" fmla="*/ 5965 h 9630"/>
                <a:gd name="T64" fmla="*/ 1018 w 8639"/>
                <a:gd name="T65" fmla="*/ 5629 h 9630"/>
                <a:gd name="T66" fmla="*/ 886 w 8639"/>
                <a:gd name="T67" fmla="*/ 5287 h 9630"/>
                <a:gd name="T68" fmla="*/ 764 w 8639"/>
                <a:gd name="T69" fmla="*/ 4936 h 9630"/>
                <a:gd name="T70" fmla="*/ 652 w 8639"/>
                <a:gd name="T71" fmla="*/ 4579 h 9630"/>
                <a:gd name="T72" fmla="*/ 549 w 8639"/>
                <a:gd name="T73" fmla="*/ 4218 h 9630"/>
                <a:gd name="T74" fmla="*/ 455 w 8639"/>
                <a:gd name="T75" fmla="*/ 3850 h 9630"/>
                <a:gd name="T76" fmla="*/ 371 w 8639"/>
                <a:gd name="T77" fmla="*/ 3481 h 9630"/>
                <a:gd name="T78" fmla="*/ 295 w 8639"/>
                <a:gd name="T79" fmla="*/ 3108 h 9630"/>
                <a:gd name="T80" fmla="*/ 230 w 8639"/>
                <a:gd name="T81" fmla="*/ 2735 h 9630"/>
                <a:gd name="T82" fmla="*/ 173 w 8639"/>
                <a:gd name="T83" fmla="*/ 2360 h 9630"/>
                <a:gd name="T84" fmla="*/ 124 w 8639"/>
                <a:gd name="T85" fmla="*/ 1987 h 9630"/>
                <a:gd name="T86" fmla="*/ 83 w 8639"/>
                <a:gd name="T87" fmla="*/ 1617 h 9630"/>
                <a:gd name="T88" fmla="*/ 51 w 8639"/>
                <a:gd name="T89" fmla="*/ 1249 h 9630"/>
                <a:gd name="T90" fmla="*/ 27 w 8639"/>
                <a:gd name="T91" fmla="*/ 885 h 9630"/>
                <a:gd name="T92" fmla="*/ 10 w 8639"/>
                <a:gd name="T93" fmla="*/ 526 h 9630"/>
                <a:gd name="T94" fmla="*/ 1 w 8639"/>
                <a:gd name="T95" fmla="*/ 174 h 9630"/>
                <a:gd name="T96" fmla="*/ 8639 w 8639"/>
                <a:gd name="T97" fmla="*/ 6523 h 9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39" h="9630">
                  <a:moveTo>
                    <a:pt x="8639" y="6523"/>
                  </a:moveTo>
                  <a:lnTo>
                    <a:pt x="8570" y="6659"/>
                  </a:lnTo>
                  <a:lnTo>
                    <a:pt x="8498" y="6791"/>
                  </a:lnTo>
                  <a:lnTo>
                    <a:pt x="8424" y="6921"/>
                  </a:lnTo>
                  <a:lnTo>
                    <a:pt x="8346" y="7050"/>
                  </a:lnTo>
                  <a:lnTo>
                    <a:pt x="8267" y="7176"/>
                  </a:lnTo>
                  <a:lnTo>
                    <a:pt x="8185" y="7299"/>
                  </a:lnTo>
                  <a:lnTo>
                    <a:pt x="8101" y="7419"/>
                  </a:lnTo>
                  <a:lnTo>
                    <a:pt x="8013" y="7538"/>
                  </a:lnTo>
                  <a:lnTo>
                    <a:pt x="7924" y="7654"/>
                  </a:lnTo>
                  <a:lnTo>
                    <a:pt x="7831" y="7769"/>
                  </a:lnTo>
                  <a:lnTo>
                    <a:pt x="7736" y="7879"/>
                  </a:lnTo>
                  <a:lnTo>
                    <a:pt x="7639" y="7989"/>
                  </a:lnTo>
                  <a:lnTo>
                    <a:pt x="7539" y="8096"/>
                  </a:lnTo>
                  <a:lnTo>
                    <a:pt x="7436" y="8198"/>
                  </a:lnTo>
                  <a:lnTo>
                    <a:pt x="7330" y="8300"/>
                  </a:lnTo>
                  <a:lnTo>
                    <a:pt x="7221" y="8399"/>
                  </a:lnTo>
                  <a:lnTo>
                    <a:pt x="7110" y="8496"/>
                  </a:lnTo>
                  <a:lnTo>
                    <a:pt x="6997" y="8590"/>
                  </a:lnTo>
                  <a:lnTo>
                    <a:pt x="6881" y="8681"/>
                  </a:lnTo>
                  <a:lnTo>
                    <a:pt x="6761" y="8769"/>
                  </a:lnTo>
                  <a:lnTo>
                    <a:pt x="6639" y="8856"/>
                  </a:lnTo>
                  <a:lnTo>
                    <a:pt x="6515" y="8939"/>
                  </a:lnTo>
                  <a:lnTo>
                    <a:pt x="6387" y="9021"/>
                  </a:lnTo>
                  <a:lnTo>
                    <a:pt x="6257" y="9099"/>
                  </a:lnTo>
                  <a:lnTo>
                    <a:pt x="6124" y="9174"/>
                  </a:lnTo>
                  <a:lnTo>
                    <a:pt x="5988" y="9248"/>
                  </a:lnTo>
                  <a:lnTo>
                    <a:pt x="5851" y="9317"/>
                  </a:lnTo>
                  <a:lnTo>
                    <a:pt x="5709" y="9386"/>
                  </a:lnTo>
                  <a:lnTo>
                    <a:pt x="5566" y="9451"/>
                  </a:lnTo>
                  <a:lnTo>
                    <a:pt x="5418" y="9513"/>
                  </a:lnTo>
                  <a:lnTo>
                    <a:pt x="5269" y="9573"/>
                  </a:lnTo>
                  <a:lnTo>
                    <a:pt x="5117" y="9630"/>
                  </a:lnTo>
                  <a:lnTo>
                    <a:pt x="4939" y="9577"/>
                  </a:lnTo>
                  <a:lnTo>
                    <a:pt x="4765" y="9519"/>
                  </a:lnTo>
                  <a:lnTo>
                    <a:pt x="4593" y="9456"/>
                  </a:lnTo>
                  <a:lnTo>
                    <a:pt x="4424" y="9386"/>
                  </a:lnTo>
                  <a:lnTo>
                    <a:pt x="4259" y="9312"/>
                  </a:lnTo>
                  <a:lnTo>
                    <a:pt x="4098" y="9232"/>
                  </a:lnTo>
                  <a:lnTo>
                    <a:pt x="3939" y="9147"/>
                  </a:lnTo>
                  <a:lnTo>
                    <a:pt x="3784" y="9059"/>
                  </a:lnTo>
                  <a:lnTo>
                    <a:pt x="3632" y="8964"/>
                  </a:lnTo>
                  <a:lnTo>
                    <a:pt x="3483" y="8867"/>
                  </a:lnTo>
                  <a:lnTo>
                    <a:pt x="3338" y="8764"/>
                  </a:lnTo>
                  <a:lnTo>
                    <a:pt x="3195" y="8656"/>
                  </a:lnTo>
                  <a:lnTo>
                    <a:pt x="3056" y="8545"/>
                  </a:lnTo>
                  <a:lnTo>
                    <a:pt x="2922" y="8429"/>
                  </a:lnTo>
                  <a:lnTo>
                    <a:pt x="2789" y="8309"/>
                  </a:lnTo>
                  <a:lnTo>
                    <a:pt x="2661" y="8187"/>
                  </a:lnTo>
                  <a:lnTo>
                    <a:pt x="2535" y="8059"/>
                  </a:lnTo>
                  <a:lnTo>
                    <a:pt x="2414" y="7928"/>
                  </a:lnTo>
                  <a:lnTo>
                    <a:pt x="2296" y="7794"/>
                  </a:lnTo>
                  <a:lnTo>
                    <a:pt x="2182" y="7657"/>
                  </a:lnTo>
                  <a:lnTo>
                    <a:pt x="2071" y="7517"/>
                  </a:lnTo>
                  <a:lnTo>
                    <a:pt x="1962" y="7373"/>
                  </a:lnTo>
                  <a:lnTo>
                    <a:pt x="1859" y="7227"/>
                  </a:lnTo>
                  <a:lnTo>
                    <a:pt x="1759" y="7077"/>
                  </a:lnTo>
                  <a:lnTo>
                    <a:pt x="1662" y="6925"/>
                  </a:lnTo>
                  <a:lnTo>
                    <a:pt x="1568" y="6771"/>
                  </a:lnTo>
                  <a:lnTo>
                    <a:pt x="1479" y="6614"/>
                  </a:lnTo>
                  <a:lnTo>
                    <a:pt x="1394" y="6455"/>
                  </a:lnTo>
                  <a:lnTo>
                    <a:pt x="1312" y="6294"/>
                  </a:lnTo>
                  <a:lnTo>
                    <a:pt x="1233" y="6130"/>
                  </a:lnTo>
                  <a:lnTo>
                    <a:pt x="1158" y="5965"/>
                  </a:lnTo>
                  <a:lnTo>
                    <a:pt x="1088" y="5798"/>
                  </a:lnTo>
                  <a:lnTo>
                    <a:pt x="1018" y="5629"/>
                  </a:lnTo>
                  <a:lnTo>
                    <a:pt x="950" y="5459"/>
                  </a:lnTo>
                  <a:lnTo>
                    <a:pt x="886" y="5287"/>
                  </a:lnTo>
                  <a:lnTo>
                    <a:pt x="824" y="5113"/>
                  </a:lnTo>
                  <a:lnTo>
                    <a:pt x="764" y="4936"/>
                  </a:lnTo>
                  <a:lnTo>
                    <a:pt x="706" y="4758"/>
                  </a:lnTo>
                  <a:lnTo>
                    <a:pt x="652" y="4579"/>
                  </a:lnTo>
                  <a:lnTo>
                    <a:pt x="598" y="4398"/>
                  </a:lnTo>
                  <a:lnTo>
                    <a:pt x="549" y="4218"/>
                  </a:lnTo>
                  <a:lnTo>
                    <a:pt x="501" y="4034"/>
                  </a:lnTo>
                  <a:lnTo>
                    <a:pt x="455" y="3850"/>
                  </a:lnTo>
                  <a:lnTo>
                    <a:pt x="412" y="3665"/>
                  </a:lnTo>
                  <a:lnTo>
                    <a:pt x="371" y="3481"/>
                  </a:lnTo>
                  <a:lnTo>
                    <a:pt x="333" y="3294"/>
                  </a:lnTo>
                  <a:lnTo>
                    <a:pt x="295" y="3108"/>
                  </a:lnTo>
                  <a:lnTo>
                    <a:pt x="263" y="2921"/>
                  </a:lnTo>
                  <a:lnTo>
                    <a:pt x="230" y="2735"/>
                  </a:lnTo>
                  <a:lnTo>
                    <a:pt x="200" y="2548"/>
                  </a:lnTo>
                  <a:lnTo>
                    <a:pt x="173" y="2360"/>
                  </a:lnTo>
                  <a:lnTo>
                    <a:pt x="146" y="2173"/>
                  </a:lnTo>
                  <a:lnTo>
                    <a:pt x="124" y="1987"/>
                  </a:lnTo>
                  <a:lnTo>
                    <a:pt x="103" y="1802"/>
                  </a:lnTo>
                  <a:lnTo>
                    <a:pt x="83" y="1617"/>
                  </a:lnTo>
                  <a:lnTo>
                    <a:pt x="66" y="1432"/>
                  </a:lnTo>
                  <a:lnTo>
                    <a:pt x="51" y="1249"/>
                  </a:lnTo>
                  <a:lnTo>
                    <a:pt x="37" y="1066"/>
                  </a:lnTo>
                  <a:lnTo>
                    <a:pt x="27" y="885"/>
                  </a:lnTo>
                  <a:lnTo>
                    <a:pt x="18" y="705"/>
                  </a:lnTo>
                  <a:lnTo>
                    <a:pt x="10" y="526"/>
                  </a:lnTo>
                  <a:lnTo>
                    <a:pt x="4" y="349"/>
                  </a:lnTo>
                  <a:lnTo>
                    <a:pt x="1" y="174"/>
                  </a:lnTo>
                  <a:lnTo>
                    <a:pt x="0" y="0"/>
                  </a:lnTo>
                  <a:lnTo>
                    <a:pt x="8639" y="652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548" y="5763"/>
              <a:ext cx="1787" cy="1570"/>
            </a:xfrm>
            <a:custGeom>
              <a:avLst/>
              <a:gdLst>
                <a:gd name="T0" fmla="*/ 37 w 3574"/>
                <a:gd name="T1" fmla="*/ 3138 h 3140"/>
                <a:gd name="T2" fmla="*/ 340 w 3574"/>
                <a:gd name="T3" fmla="*/ 3021 h 3140"/>
                <a:gd name="T4" fmla="*/ 633 w 3574"/>
                <a:gd name="T5" fmla="*/ 2894 h 3140"/>
                <a:gd name="T6" fmla="*/ 912 w 3574"/>
                <a:gd name="T7" fmla="*/ 2755 h 3140"/>
                <a:gd name="T8" fmla="*/ 1182 w 3574"/>
                <a:gd name="T9" fmla="*/ 2606 h 3140"/>
                <a:gd name="T10" fmla="*/ 1442 w 3574"/>
                <a:gd name="T11" fmla="*/ 2445 h 3140"/>
                <a:gd name="T12" fmla="*/ 1689 w 3574"/>
                <a:gd name="T13" fmla="*/ 2275 h 3140"/>
                <a:gd name="T14" fmla="*/ 1926 w 3574"/>
                <a:gd name="T15" fmla="*/ 2094 h 3140"/>
                <a:gd name="T16" fmla="*/ 2150 w 3574"/>
                <a:gd name="T17" fmla="*/ 1902 h 3140"/>
                <a:gd name="T18" fmla="*/ 2367 w 3574"/>
                <a:gd name="T19" fmla="*/ 1702 h 3140"/>
                <a:gd name="T20" fmla="*/ 2571 w 3574"/>
                <a:gd name="T21" fmla="*/ 1491 h 3140"/>
                <a:gd name="T22" fmla="*/ 2764 w 3574"/>
                <a:gd name="T23" fmla="*/ 1269 h 3140"/>
                <a:gd name="T24" fmla="*/ 2947 w 3574"/>
                <a:gd name="T25" fmla="*/ 1037 h 3140"/>
                <a:gd name="T26" fmla="*/ 3119 w 3574"/>
                <a:gd name="T27" fmla="*/ 797 h 3140"/>
                <a:gd name="T28" fmla="*/ 3281 w 3574"/>
                <a:gd name="T29" fmla="*/ 548 h 3140"/>
                <a:gd name="T30" fmla="*/ 3434 w 3574"/>
                <a:gd name="T31" fmla="*/ 287 h 3140"/>
                <a:gd name="T32" fmla="*/ 3574 w 3574"/>
                <a:gd name="T33" fmla="*/ 18 h 3140"/>
                <a:gd name="T34" fmla="*/ 3455 w 3574"/>
                <a:gd name="T35" fmla="*/ 134 h 3140"/>
                <a:gd name="T36" fmla="*/ 3308 w 3574"/>
                <a:gd name="T37" fmla="*/ 397 h 3140"/>
                <a:gd name="T38" fmla="*/ 3153 w 3574"/>
                <a:gd name="T39" fmla="*/ 650 h 3140"/>
                <a:gd name="T40" fmla="*/ 2987 w 3574"/>
                <a:gd name="T41" fmla="*/ 892 h 3140"/>
                <a:gd name="T42" fmla="*/ 2811 w 3574"/>
                <a:gd name="T43" fmla="*/ 1125 h 3140"/>
                <a:gd name="T44" fmla="*/ 2623 w 3574"/>
                <a:gd name="T45" fmla="*/ 1351 h 3140"/>
                <a:gd name="T46" fmla="*/ 2428 w 3574"/>
                <a:gd name="T47" fmla="*/ 1566 h 3140"/>
                <a:gd name="T48" fmla="*/ 2219 w 3574"/>
                <a:gd name="T49" fmla="*/ 1769 h 3140"/>
                <a:gd name="T50" fmla="*/ 2001 w 3574"/>
                <a:gd name="T51" fmla="*/ 1964 h 3140"/>
                <a:gd name="T52" fmla="*/ 1773 w 3574"/>
                <a:gd name="T53" fmla="*/ 2148 h 3140"/>
                <a:gd name="T54" fmla="*/ 1533 w 3574"/>
                <a:gd name="T55" fmla="*/ 2322 h 3140"/>
                <a:gd name="T56" fmla="*/ 1280 w 3574"/>
                <a:gd name="T57" fmla="*/ 2487 h 3140"/>
                <a:gd name="T58" fmla="*/ 1019 w 3574"/>
                <a:gd name="T59" fmla="*/ 2639 h 3140"/>
                <a:gd name="T60" fmla="*/ 748 w 3574"/>
                <a:gd name="T61" fmla="*/ 2782 h 3140"/>
                <a:gd name="T62" fmla="*/ 464 w 3574"/>
                <a:gd name="T63" fmla="*/ 2914 h 3140"/>
                <a:gd name="T64" fmla="*/ 169 w 3574"/>
                <a:gd name="T65" fmla="*/ 3037 h 3140"/>
                <a:gd name="T66" fmla="*/ 34 w 3574"/>
                <a:gd name="T67" fmla="*/ 3092 h 3140"/>
                <a:gd name="T68" fmla="*/ 6 w 3574"/>
                <a:gd name="T69" fmla="*/ 3099 h 3140"/>
                <a:gd name="T70" fmla="*/ 0 w 3574"/>
                <a:gd name="T71" fmla="*/ 3116 h 3140"/>
                <a:gd name="T72" fmla="*/ 7 w 3574"/>
                <a:gd name="T73" fmla="*/ 3133 h 3140"/>
                <a:gd name="T74" fmla="*/ 25 w 3574"/>
                <a:gd name="T75" fmla="*/ 3140 h 3140"/>
                <a:gd name="T76" fmla="*/ 19 w 3574"/>
                <a:gd name="T77" fmla="*/ 3140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74" h="3140">
                  <a:moveTo>
                    <a:pt x="19" y="3140"/>
                  </a:moveTo>
                  <a:lnTo>
                    <a:pt x="37" y="3138"/>
                  </a:lnTo>
                  <a:lnTo>
                    <a:pt x="190" y="3082"/>
                  </a:lnTo>
                  <a:lnTo>
                    <a:pt x="340" y="3021"/>
                  </a:lnTo>
                  <a:lnTo>
                    <a:pt x="488" y="2959"/>
                  </a:lnTo>
                  <a:lnTo>
                    <a:pt x="633" y="2894"/>
                  </a:lnTo>
                  <a:lnTo>
                    <a:pt x="774" y="2825"/>
                  </a:lnTo>
                  <a:lnTo>
                    <a:pt x="912" y="2755"/>
                  </a:lnTo>
                  <a:lnTo>
                    <a:pt x="1049" y="2681"/>
                  </a:lnTo>
                  <a:lnTo>
                    <a:pt x="1182" y="2606"/>
                  </a:lnTo>
                  <a:lnTo>
                    <a:pt x="1313" y="2527"/>
                  </a:lnTo>
                  <a:lnTo>
                    <a:pt x="1442" y="2445"/>
                  </a:lnTo>
                  <a:lnTo>
                    <a:pt x="1565" y="2362"/>
                  </a:lnTo>
                  <a:lnTo>
                    <a:pt x="1689" y="2275"/>
                  </a:lnTo>
                  <a:lnTo>
                    <a:pt x="1809" y="2185"/>
                  </a:lnTo>
                  <a:lnTo>
                    <a:pt x="1926" y="2094"/>
                  </a:lnTo>
                  <a:lnTo>
                    <a:pt x="2040" y="2001"/>
                  </a:lnTo>
                  <a:lnTo>
                    <a:pt x="2150" y="1902"/>
                  </a:lnTo>
                  <a:lnTo>
                    <a:pt x="2261" y="1803"/>
                  </a:lnTo>
                  <a:lnTo>
                    <a:pt x="2367" y="1702"/>
                  </a:lnTo>
                  <a:lnTo>
                    <a:pt x="2470" y="1597"/>
                  </a:lnTo>
                  <a:lnTo>
                    <a:pt x="2571" y="1491"/>
                  </a:lnTo>
                  <a:lnTo>
                    <a:pt x="2668" y="1380"/>
                  </a:lnTo>
                  <a:lnTo>
                    <a:pt x="2764" y="1269"/>
                  </a:lnTo>
                  <a:lnTo>
                    <a:pt x="2856" y="1154"/>
                  </a:lnTo>
                  <a:lnTo>
                    <a:pt x="2947" y="1037"/>
                  </a:lnTo>
                  <a:lnTo>
                    <a:pt x="3035" y="919"/>
                  </a:lnTo>
                  <a:lnTo>
                    <a:pt x="3119" y="797"/>
                  </a:lnTo>
                  <a:lnTo>
                    <a:pt x="3201" y="673"/>
                  </a:lnTo>
                  <a:lnTo>
                    <a:pt x="3281" y="548"/>
                  </a:lnTo>
                  <a:lnTo>
                    <a:pt x="3359" y="418"/>
                  </a:lnTo>
                  <a:lnTo>
                    <a:pt x="3434" y="287"/>
                  </a:lnTo>
                  <a:lnTo>
                    <a:pt x="3505" y="155"/>
                  </a:lnTo>
                  <a:lnTo>
                    <a:pt x="3574" y="18"/>
                  </a:lnTo>
                  <a:lnTo>
                    <a:pt x="3523" y="0"/>
                  </a:lnTo>
                  <a:lnTo>
                    <a:pt x="3455" y="134"/>
                  </a:lnTo>
                  <a:lnTo>
                    <a:pt x="3383" y="266"/>
                  </a:lnTo>
                  <a:lnTo>
                    <a:pt x="3308" y="397"/>
                  </a:lnTo>
                  <a:lnTo>
                    <a:pt x="3231" y="524"/>
                  </a:lnTo>
                  <a:lnTo>
                    <a:pt x="3153" y="650"/>
                  </a:lnTo>
                  <a:lnTo>
                    <a:pt x="3071" y="774"/>
                  </a:lnTo>
                  <a:lnTo>
                    <a:pt x="2987" y="892"/>
                  </a:lnTo>
                  <a:lnTo>
                    <a:pt x="2899" y="1011"/>
                  </a:lnTo>
                  <a:lnTo>
                    <a:pt x="2811" y="1125"/>
                  </a:lnTo>
                  <a:lnTo>
                    <a:pt x="2719" y="1240"/>
                  </a:lnTo>
                  <a:lnTo>
                    <a:pt x="2623" y="1351"/>
                  </a:lnTo>
                  <a:lnTo>
                    <a:pt x="2526" y="1459"/>
                  </a:lnTo>
                  <a:lnTo>
                    <a:pt x="2428" y="1566"/>
                  </a:lnTo>
                  <a:lnTo>
                    <a:pt x="2325" y="1667"/>
                  </a:lnTo>
                  <a:lnTo>
                    <a:pt x="2219" y="1769"/>
                  </a:lnTo>
                  <a:lnTo>
                    <a:pt x="2112" y="1868"/>
                  </a:lnTo>
                  <a:lnTo>
                    <a:pt x="2001" y="1964"/>
                  </a:lnTo>
                  <a:lnTo>
                    <a:pt x="1888" y="2057"/>
                  </a:lnTo>
                  <a:lnTo>
                    <a:pt x="1773" y="2148"/>
                  </a:lnTo>
                  <a:lnTo>
                    <a:pt x="1653" y="2235"/>
                  </a:lnTo>
                  <a:lnTo>
                    <a:pt x="1533" y="2322"/>
                  </a:lnTo>
                  <a:lnTo>
                    <a:pt x="1409" y="2405"/>
                  </a:lnTo>
                  <a:lnTo>
                    <a:pt x="1280" y="2487"/>
                  </a:lnTo>
                  <a:lnTo>
                    <a:pt x="1152" y="2564"/>
                  </a:lnTo>
                  <a:lnTo>
                    <a:pt x="1019" y="2639"/>
                  </a:lnTo>
                  <a:lnTo>
                    <a:pt x="885" y="2713"/>
                  </a:lnTo>
                  <a:lnTo>
                    <a:pt x="748" y="2782"/>
                  </a:lnTo>
                  <a:lnTo>
                    <a:pt x="606" y="2850"/>
                  </a:lnTo>
                  <a:lnTo>
                    <a:pt x="464" y="2914"/>
                  </a:lnTo>
                  <a:lnTo>
                    <a:pt x="316" y="2976"/>
                  </a:lnTo>
                  <a:lnTo>
                    <a:pt x="169" y="3037"/>
                  </a:lnTo>
                  <a:lnTo>
                    <a:pt x="16" y="3093"/>
                  </a:lnTo>
                  <a:lnTo>
                    <a:pt x="34" y="3092"/>
                  </a:lnTo>
                  <a:lnTo>
                    <a:pt x="16" y="3093"/>
                  </a:lnTo>
                  <a:lnTo>
                    <a:pt x="6" y="3099"/>
                  </a:lnTo>
                  <a:lnTo>
                    <a:pt x="1" y="3107"/>
                  </a:lnTo>
                  <a:lnTo>
                    <a:pt x="0" y="3116"/>
                  </a:lnTo>
                  <a:lnTo>
                    <a:pt x="3" y="3125"/>
                  </a:lnTo>
                  <a:lnTo>
                    <a:pt x="7" y="3133"/>
                  </a:lnTo>
                  <a:lnTo>
                    <a:pt x="15" y="3138"/>
                  </a:lnTo>
                  <a:lnTo>
                    <a:pt x="25" y="3140"/>
                  </a:lnTo>
                  <a:lnTo>
                    <a:pt x="37" y="3138"/>
                  </a:lnTo>
                  <a:lnTo>
                    <a:pt x="19" y="3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533" y="5402"/>
              <a:ext cx="2032" cy="1931"/>
            </a:xfrm>
            <a:custGeom>
              <a:avLst/>
              <a:gdLst>
                <a:gd name="T0" fmla="*/ 0 w 4063"/>
                <a:gd name="T1" fmla="*/ 16 h 3864"/>
                <a:gd name="T2" fmla="*/ 146 w 4063"/>
                <a:gd name="T3" fmla="*/ 349 h 3864"/>
                <a:gd name="T4" fmla="*/ 307 w 4063"/>
                <a:gd name="T5" fmla="*/ 675 h 3864"/>
                <a:gd name="T6" fmla="*/ 482 w 4063"/>
                <a:gd name="T7" fmla="*/ 991 h 3864"/>
                <a:gd name="T8" fmla="*/ 674 w 4063"/>
                <a:gd name="T9" fmla="*/ 1299 h 3864"/>
                <a:gd name="T10" fmla="*/ 877 w 4063"/>
                <a:gd name="T11" fmla="*/ 1596 h 3864"/>
                <a:gd name="T12" fmla="*/ 1098 w 4063"/>
                <a:gd name="T13" fmla="*/ 1881 h 3864"/>
                <a:gd name="T14" fmla="*/ 1331 w 4063"/>
                <a:gd name="T15" fmla="*/ 2154 h 3864"/>
                <a:gd name="T16" fmla="*/ 1579 w 4063"/>
                <a:gd name="T17" fmla="*/ 2412 h 3864"/>
                <a:gd name="T18" fmla="*/ 1841 w 4063"/>
                <a:gd name="T19" fmla="*/ 2656 h 3864"/>
                <a:gd name="T20" fmla="*/ 2116 w 4063"/>
                <a:gd name="T21" fmla="*/ 2884 h 3864"/>
                <a:gd name="T22" fmla="*/ 2405 w 4063"/>
                <a:gd name="T23" fmla="*/ 3096 h 3864"/>
                <a:gd name="T24" fmla="*/ 2708 w 4063"/>
                <a:gd name="T25" fmla="*/ 3290 h 3864"/>
                <a:gd name="T26" fmla="*/ 3023 w 4063"/>
                <a:gd name="T27" fmla="*/ 3463 h 3864"/>
                <a:gd name="T28" fmla="*/ 3352 w 4063"/>
                <a:gd name="T29" fmla="*/ 3618 h 3864"/>
                <a:gd name="T30" fmla="*/ 3693 w 4063"/>
                <a:gd name="T31" fmla="*/ 3753 h 3864"/>
                <a:gd name="T32" fmla="*/ 4048 w 4063"/>
                <a:gd name="T33" fmla="*/ 3864 h 3864"/>
                <a:gd name="T34" fmla="*/ 3887 w 4063"/>
                <a:gd name="T35" fmla="*/ 3763 h 3864"/>
                <a:gd name="T36" fmla="*/ 3543 w 4063"/>
                <a:gd name="T37" fmla="*/ 3643 h 3864"/>
                <a:gd name="T38" fmla="*/ 3211 w 4063"/>
                <a:gd name="T39" fmla="*/ 3500 h 3864"/>
                <a:gd name="T40" fmla="*/ 2893 w 4063"/>
                <a:gd name="T41" fmla="*/ 3336 h 3864"/>
                <a:gd name="T42" fmla="*/ 2587 w 4063"/>
                <a:gd name="T43" fmla="*/ 3154 h 3864"/>
                <a:gd name="T44" fmla="*/ 2295 w 4063"/>
                <a:gd name="T45" fmla="*/ 2954 h 3864"/>
                <a:gd name="T46" fmla="*/ 2014 w 4063"/>
                <a:gd name="T47" fmla="*/ 2737 h 3864"/>
                <a:gd name="T48" fmla="*/ 1749 w 4063"/>
                <a:gd name="T49" fmla="*/ 2502 h 3864"/>
                <a:gd name="T50" fmla="*/ 1495 w 4063"/>
                <a:gd name="T51" fmla="*/ 2253 h 3864"/>
                <a:gd name="T52" fmla="*/ 1258 w 4063"/>
                <a:gd name="T53" fmla="*/ 1989 h 3864"/>
                <a:gd name="T54" fmla="*/ 1034 w 4063"/>
                <a:gd name="T55" fmla="*/ 1714 h 3864"/>
                <a:gd name="T56" fmla="*/ 822 w 4063"/>
                <a:gd name="T57" fmla="*/ 1424 h 3864"/>
                <a:gd name="T58" fmla="*/ 627 w 4063"/>
                <a:gd name="T59" fmla="*/ 1123 h 3864"/>
                <a:gd name="T60" fmla="*/ 443 w 4063"/>
                <a:gd name="T61" fmla="*/ 813 h 3864"/>
                <a:gd name="T62" fmla="*/ 276 w 4063"/>
                <a:gd name="T63" fmla="*/ 494 h 3864"/>
                <a:gd name="T64" fmla="*/ 124 w 4063"/>
                <a:gd name="T65" fmla="*/ 168 h 3864"/>
                <a:gd name="T66" fmla="*/ 54 w 4063"/>
                <a:gd name="T67" fmla="*/ 0 h 3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63" h="3864">
                  <a:moveTo>
                    <a:pt x="0" y="16"/>
                  </a:moveTo>
                  <a:lnTo>
                    <a:pt x="0" y="16"/>
                  </a:lnTo>
                  <a:lnTo>
                    <a:pt x="70" y="183"/>
                  </a:lnTo>
                  <a:lnTo>
                    <a:pt x="146" y="349"/>
                  </a:lnTo>
                  <a:lnTo>
                    <a:pt x="225" y="513"/>
                  </a:lnTo>
                  <a:lnTo>
                    <a:pt x="307" y="675"/>
                  </a:lnTo>
                  <a:lnTo>
                    <a:pt x="392" y="835"/>
                  </a:lnTo>
                  <a:lnTo>
                    <a:pt x="482" y="991"/>
                  </a:lnTo>
                  <a:lnTo>
                    <a:pt x="576" y="1147"/>
                  </a:lnTo>
                  <a:lnTo>
                    <a:pt x="674" y="1299"/>
                  </a:lnTo>
                  <a:lnTo>
                    <a:pt x="774" y="1450"/>
                  </a:lnTo>
                  <a:lnTo>
                    <a:pt x="877" y="1596"/>
                  </a:lnTo>
                  <a:lnTo>
                    <a:pt x="986" y="1740"/>
                  </a:lnTo>
                  <a:lnTo>
                    <a:pt x="1098" y="1881"/>
                  </a:lnTo>
                  <a:lnTo>
                    <a:pt x="1213" y="2018"/>
                  </a:lnTo>
                  <a:lnTo>
                    <a:pt x="1331" y="2154"/>
                  </a:lnTo>
                  <a:lnTo>
                    <a:pt x="1453" y="2284"/>
                  </a:lnTo>
                  <a:lnTo>
                    <a:pt x="1579" y="2412"/>
                  </a:lnTo>
                  <a:lnTo>
                    <a:pt x="1707" y="2536"/>
                  </a:lnTo>
                  <a:lnTo>
                    <a:pt x="1841" y="2656"/>
                  </a:lnTo>
                  <a:lnTo>
                    <a:pt x="1976" y="2773"/>
                  </a:lnTo>
                  <a:lnTo>
                    <a:pt x="2116" y="2884"/>
                  </a:lnTo>
                  <a:lnTo>
                    <a:pt x="2259" y="2994"/>
                  </a:lnTo>
                  <a:lnTo>
                    <a:pt x="2405" y="3096"/>
                  </a:lnTo>
                  <a:lnTo>
                    <a:pt x="2555" y="3194"/>
                  </a:lnTo>
                  <a:lnTo>
                    <a:pt x="2708" y="3290"/>
                  </a:lnTo>
                  <a:lnTo>
                    <a:pt x="2864" y="3379"/>
                  </a:lnTo>
                  <a:lnTo>
                    <a:pt x="3023" y="3463"/>
                  </a:lnTo>
                  <a:lnTo>
                    <a:pt x="3184" y="3545"/>
                  </a:lnTo>
                  <a:lnTo>
                    <a:pt x="3352" y="3618"/>
                  </a:lnTo>
                  <a:lnTo>
                    <a:pt x="3522" y="3688"/>
                  </a:lnTo>
                  <a:lnTo>
                    <a:pt x="3693" y="3753"/>
                  </a:lnTo>
                  <a:lnTo>
                    <a:pt x="3869" y="3811"/>
                  </a:lnTo>
                  <a:lnTo>
                    <a:pt x="4048" y="3864"/>
                  </a:lnTo>
                  <a:lnTo>
                    <a:pt x="4063" y="3816"/>
                  </a:lnTo>
                  <a:lnTo>
                    <a:pt x="3887" y="3763"/>
                  </a:lnTo>
                  <a:lnTo>
                    <a:pt x="3714" y="3705"/>
                  </a:lnTo>
                  <a:lnTo>
                    <a:pt x="3543" y="3643"/>
                  </a:lnTo>
                  <a:lnTo>
                    <a:pt x="3375" y="3574"/>
                  </a:lnTo>
                  <a:lnTo>
                    <a:pt x="3211" y="3500"/>
                  </a:lnTo>
                  <a:lnTo>
                    <a:pt x="3050" y="3421"/>
                  </a:lnTo>
                  <a:lnTo>
                    <a:pt x="2893" y="3336"/>
                  </a:lnTo>
                  <a:lnTo>
                    <a:pt x="2738" y="3248"/>
                  </a:lnTo>
                  <a:lnTo>
                    <a:pt x="2587" y="3154"/>
                  </a:lnTo>
                  <a:lnTo>
                    <a:pt x="2438" y="3057"/>
                  </a:lnTo>
                  <a:lnTo>
                    <a:pt x="2295" y="2954"/>
                  </a:lnTo>
                  <a:lnTo>
                    <a:pt x="2152" y="2847"/>
                  </a:lnTo>
                  <a:lnTo>
                    <a:pt x="2014" y="2737"/>
                  </a:lnTo>
                  <a:lnTo>
                    <a:pt x="1880" y="2622"/>
                  </a:lnTo>
                  <a:lnTo>
                    <a:pt x="1749" y="2502"/>
                  </a:lnTo>
                  <a:lnTo>
                    <a:pt x="1620" y="2381"/>
                  </a:lnTo>
                  <a:lnTo>
                    <a:pt x="1495" y="2253"/>
                  </a:lnTo>
                  <a:lnTo>
                    <a:pt x="1376" y="2122"/>
                  </a:lnTo>
                  <a:lnTo>
                    <a:pt x="1258" y="1989"/>
                  </a:lnTo>
                  <a:lnTo>
                    <a:pt x="1143" y="1852"/>
                  </a:lnTo>
                  <a:lnTo>
                    <a:pt x="1034" y="1714"/>
                  </a:lnTo>
                  <a:lnTo>
                    <a:pt x="925" y="1570"/>
                  </a:lnTo>
                  <a:lnTo>
                    <a:pt x="822" y="1424"/>
                  </a:lnTo>
                  <a:lnTo>
                    <a:pt x="722" y="1275"/>
                  </a:lnTo>
                  <a:lnTo>
                    <a:pt x="627" y="1123"/>
                  </a:lnTo>
                  <a:lnTo>
                    <a:pt x="533" y="970"/>
                  </a:lnTo>
                  <a:lnTo>
                    <a:pt x="443" y="813"/>
                  </a:lnTo>
                  <a:lnTo>
                    <a:pt x="358" y="654"/>
                  </a:lnTo>
                  <a:lnTo>
                    <a:pt x="276" y="494"/>
                  </a:lnTo>
                  <a:lnTo>
                    <a:pt x="197" y="331"/>
                  </a:lnTo>
                  <a:lnTo>
                    <a:pt x="124" y="168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989" y="2494"/>
              <a:ext cx="571" cy="2915"/>
            </a:xfrm>
            <a:custGeom>
              <a:avLst/>
              <a:gdLst>
                <a:gd name="T0" fmla="*/ 0 w 1143"/>
                <a:gd name="T1" fmla="*/ 25 h 5831"/>
                <a:gd name="T2" fmla="*/ 4 w 1143"/>
                <a:gd name="T3" fmla="*/ 374 h 5831"/>
                <a:gd name="T4" fmla="*/ 17 w 1143"/>
                <a:gd name="T5" fmla="*/ 730 h 5831"/>
                <a:gd name="T6" fmla="*/ 37 w 1143"/>
                <a:gd name="T7" fmla="*/ 1092 h 5831"/>
                <a:gd name="T8" fmla="*/ 65 w 1143"/>
                <a:gd name="T9" fmla="*/ 1459 h 5831"/>
                <a:gd name="T10" fmla="*/ 103 w 1143"/>
                <a:gd name="T11" fmla="*/ 1828 h 5831"/>
                <a:gd name="T12" fmla="*/ 146 w 1143"/>
                <a:gd name="T13" fmla="*/ 2201 h 5831"/>
                <a:gd name="T14" fmla="*/ 200 w 1143"/>
                <a:gd name="T15" fmla="*/ 2575 h 5831"/>
                <a:gd name="T16" fmla="*/ 262 w 1143"/>
                <a:gd name="T17" fmla="*/ 2948 h 5831"/>
                <a:gd name="T18" fmla="*/ 332 w 1143"/>
                <a:gd name="T19" fmla="*/ 3323 h 5831"/>
                <a:gd name="T20" fmla="*/ 411 w 1143"/>
                <a:gd name="T21" fmla="*/ 3694 h 5831"/>
                <a:gd name="T22" fmla="*/ 502 w 1143"/>
                <a:gd name="T23" fmla="*/ 4065 h 5831"/>
                <a:gd name="T24" fmla="*/ 599 w 1143"/>
                <a:gd name="T25" fmla="*/ 4429 h 5831"/>
                <a:gd name="T26" fmla="*/ 707 w 1143"/>
                <a:gd name="T27" fmla="*/ 4790 h 5831"/>
                <a:gd name="T28" fmla="*/ 825 w 1143"/>
                <a:gd name="T29" fmla="*/ 5144 h 5831"/>
                <a:gd name="T30" fmla="*/ 952 w 1143"/>
                <a:gd name="T31" fmla="*/ 5492 h 5831"/>
                <a:gd name="T32" fmla="*/ 1089 w 1143"/>
                <a:gd name="T33" fmla="*/ 5831 h 5831"/>
                <a:gd name="T34" fmla="*/ 1072 w 1143"/>
                <a:gd name="T35" fmla="*/ 5646 h 5831"/>
                <a:gd name="T36" fmla="*/ 941 w 1143"/>
                <a:gd name="T37" fmla="*/ 5305 h 5831"/>
                <a:gd name="T38" fmla="*/ 819 w 1143"/>
                <a:gd name="T39" fmla="*/ 4954 h 5831"/>
                <a:gd name="T40" fmla="*/ 707 w 1143"/>
                <a:gd name="T41" fmla="*/ 4599 h 5831"/>
                <a:gd name="T42" fmla="*/ 604 w 1143"/>
                <a:gd name="T43" fmla="*/ 4237 h 5831"/>
                <a:gd name="T44" fmla="*/ 511 w 1143"/>
                <a:gd name="T45" fmla="*/ 3870 h 5831"/>
                <a:gd name="T46" fmla="*/ 428 w 1143"/>
                <a:gd name="T47" fmla="*/ 3502 h 5831"/>
                <a:gd name="T48" fmla="*/ 352 w 1143"/>
                <a:gd name="T49" fmla="*/ 3129 h 5831"/>
                <a:gd name="T50" fmla="*/ 286 w 1143"/>
                <a:gd name="T51" fmla="*/ 2757 h 5831"/>
                <a:gd name="T52" fmla="*/ 229 w 1143"/>
                <a:gd name="T53" fmla="*/ 2383 h 5831"/>
                <a:gd name="T54" fmla="*/ 180 w 1143"/>
                <a:gd name="T55" fmla="*/ 2011 h 5831"/>
                <a:gd name="T56" fmla="*/ 140 w 1143"/>
                <a:gd name="T57" fmla="*/ 1641 h 5831"/>
                <a:gd name="T58" fmla="*/ 107 w 1143"/>
                <a:gd name="T59" fmla="*/ 1273 h 5831"/>
                <a:gd name="T60" fmla="*/ 83 w 1143"/>
                <a:gd name="T61" fmla="*/ 910 h 5831"/>
                <a:gd name="T62" fmla="*/ 67 w 1143"/>
                <a:gd name="T63" fmla="*/ 551 h 5831"/>
                <a:gd name="T64" fmla="*/ 58 w 1143"/>
                <a:gd name="T65" fmla="*/ 199 h 5831"/>
                <a:gd name="T66" fmla="*/ 10 w 1143"/>
                <a:gd name="T67" fmla="*/ 43 h 5831"/>
                <a:gd name="T68" fmla="*/ 53 w 1143"/>
                <a:gd name="T69" fmla="*/ 14 h 5831"/>
                <a:gd name="T70" fmla="*/ 38 w 1143"/>
                <a:gd name="T71" fmla="*/ 1 h 5831"/>
                <a:gd name="T72" fmla="*/ 17 w 1143"/>
                <a:gd name="T73" fmla="*/ 1 h 5831"/>
                <a:gd name="T74" fmla="*/ 3 w 1143"/>
                <a:gd name="T75" fmla="*/ 14 h 5831"/>
                <a:gd name="T76" fmla="*/ 46 w 1143"/>
                <a:gd name="T77" fmla="*/ 6 h 5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3" h="5831">
                  <a:moveTo>
                    <a:pt x="46" y="6"/>
                  </a:moveTo>
                  <a:lnTo>
                    <a:pt x="0" y="25"/>
                  </a:lnTo>
                  <a:lnTo>
                    <a:pt x="1" y="199"/>
                  </a:lnTo>
                  <a:lnTo>
                    <a:pt x="4" y="374"/>
                  </a:lnTo>
                  <a:lnTo>
                    <a:pt x="10" y="551"/>
                  </a:lnTo>
                  <a:lnTo>
                    <a:pt x="17" y="730"/>
                  </a:lnTo>
                  <a:lnTo>
                    <a:pt x="26" y="910"/>
                  </a:lnTo>
                  <a:lnTo>
                    <a:pt x="37" y="1092"/>
                  </a:lnTo>
                  <a:lnTo>
                    <a:pt x="50" y="1276"/>
                  </a:lnTo>
                  <a:lnTo>
                    <a:pt x="65" y="1459"/>
                  </a:lnTo>
                  <a:lnTo>
                    <a:pt x="83" y="1643"/>
                  </a:lnTo>
                  <a:lnTo>
                    <a:pt x="103" y="1828"/>
                  </a:lnTo>
                  <a:lnTo>
                    <a:pt x="123" y="2014"/>
                  </a:lnTo>
                  <a:lnTo>
                    <a:pt x="146" y="2201"/>
                  </a:lnTo>
                  <a:lnTo>
                    <a:pt x="173" y="2388"/>
                  </a:lnTo>
                  <a:lnTo>
                    <a:pt x="200" y="2575"/>
                  </a:lnTo>
                  <a:lnTo>
                    <a:pt x="229" y="2762"/>
                  </a:lnTo>
                  <a:lnTo>
                    <a:pt x="262" y="2948"/>
                  </a:lnTo>
                  <a:lnTo>
                    <a:pt x="295" y="3137"/>
                  </a:lnTo>
                  <a:lnTo>
                    <a:pt x="332" y="3323"/>
                  </a:lnTo>
                  <a:lnTo>
                    <a:pt x="371" y="3510"/>
                  </a:lnTo>
                  <a:lnTo>
                    <a:pt x="411" y="3694"/>
                  </a:lnTo>
                  <a:lnTo>
                    <a:pt x="455" y="3880"/>
                  </a:lnTo>
                  <a:lnTo>
                    <a:pt x="502" y="4065"/>
                  </a:lnTo>
                  <a:lnTo>
                    <a:pt x="550" y="4248"/>
                  </a:lnTo>
                  <a:lnTo>
                    <a:pt x="599" y="4429"/>
                  </a:lnTo>
                  <a:lnTo>
                    <a:pt x="653" y="4609"/>
                  </a:lnTo>
                  <a:lnTo>
                    <a:pt x="707" y="4790"/>
                  </a:lnTo>
                  <a:lnTo>
                    <a:pt x="765" y="4968"/>
                  </a:lnTo>
                  <a:lnTo>
                    <a:pt x="825" y="5144"/>
                  </a:lnTo>
                  <a:lnTo>
                    <a:pt x="887" y="5318"/>
                  </a:lnTo>
                  <a:lnTo>
                    <a:pt x="952" y="5492"/>
                  </a:lnTo>
                  <a:lnTo>
                    <a:pt x="1019" y="5662"/>
                  </a:lnTo>
                  <a:lnTo>
                    <a:pt x="1089" y="5831"/>
                  </a:lnTo>
                  <a:lnTo>
                    <a:pt x="1143" y="5815"/>
                  </a:lnTo>
                  <a:lnTo>
                    <a:pt x="1072" y="5646"/>
                  </a:lnTo>
                  <a:lnTo>
                    <a:pt x="1005" y="5476"/>
                  </a:lnTo>
                  <a:lnTo>
                    <a:pt x="941" y="5305"/>
                  </a:lnTo>
                  <a:lnTo>
                    <a:pt x="879" y="5131"/>
                  </a:lnTo>
                  <a:lnTo>
                    <a:pt x="819" y="4954"/>
                  </a:lnTo>
                  <a:lnTo>
                    <a:pt x="761" y="4777"/>
                  </a:lnTo>
                  <a:lnTo>
                    <a:pt x="707" y="4599"/>
                  </a:lnTo>
                  <a:lnTo>
                    <a:pt x="653" y="4418"/>
                  </a:lnTo>
                  <a:lnTo>
                    <a:pt x="604" y="4237"/>
                  </a:lnTo>
                  <a:lnTo>
                    <a:pt x="556" y="4054"/>
                  </a:lnTo>
                  <a:lnTo>
                    <a:pt x="511" y="3870"/>
                  </a:lnTo>
                  <a:lnTo>
                    <a:pt x="468" y="3686"/>
                  </a:lnTo>
                  <a:lnTo>
                    <a:pt x="428" y="3502"/>
                  </a:lnTo>
                  <a:lnTo>
                    <a:pt x="389" y="3315"/>
                  </a:lnTo>
                  <a:lnTo>
                    <a:pt x="352" y="3129"/>
                  </a:lnTo>
                  <a:lnTo>
                    <a:pt x="319" y="2943"/>
                  </a:lnTo>
                  <a:lnTo>
                    <a:pt x="286" y="2757"/>
                  </a:lnTo>
                  <a:lnTo>
                    <a:pt x="256" y="2570"/>
                  </a:lnTo>
                  <a:lnTo>
                    <a:pt x="229" y="2383"/>
                  </a:lnTo>
                  <a:lnTo>
                    <a:pt x="203" y="2196"/>
                  </a:lnTo>
                  <a:lnTo>
                    <a:pt x="180" y="2011"/>
                  </a:lnTo>
                  <a:lnTo>
                    <a:pt x="159" y="1825"/>
                  </a:lnTo>
                  <a:lnTo>
                    <a:pt x="140" y="1641"/>
                  </a:lnTo>
                  <a:lnTo>
                    <a:pt x="122" y="1456"/>
                  </a:lnTo>
                  <a:lnTo>
                    <a:pt x="107" y="1273"/>
                  </a:lnTo>
                  <a:lnTo>
                    <a:pt x="94" y="1090"/>
                  </a:lnTo>
                  <a:lnTo>
                    <a:pt x="83" y="910"/>
                  </a:lnTo>
                  <a:lnTo>
                    <a:pt x="74" y="730"/>
                  </a:lnTo>
                  <a:lnTo>
                    <a:pt x="67" y="551"/>
                  </a:lnTo>
                  <a:lnTo>
                    <a:pt x="61" y="374"/>
                  </a:lnTo>
                  <a:lnTo>
                    <a:pt x="58" y="199"/>
                  </a:lnTo>
                  <a:lnTo>
                    <a:pt x="56" y="25"/>
                  </a:lnTo>
                  <a:lnTo>
                    <a:pt x="10" y="43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994" y="2497"/>
              <a:ext cx="4342" cy="3284"/>
            </a:xfrm>
            <a:custGeom>
              <a:avLst/>
              <a:gdLst>
                <a:gd name="T0" fmla="*/ 8682 w 8683"/>
                <a:gd name="T1" fmla="*/ 6551 h 6567"/>
                <a:gd name="T2" fmla="*/ 8674 w 8683"/>
                <a:gd name="T3" fmla="*/ 6524 h 6567"/>
                <a:gd name="T4" fmla="*/ 36 w 8683"/>
                <a:gd name="T5" fmla="*/ 0 h 6567"/>
                <a:gd name="T6" fmla="*/ 0 w 8683"/>
                <a:gd name="T7" fmla="*/ 37 h 6567"/>
                <a:gd name="T8" fmla="*/ 8639 w 8683"/>
                <a:gd name="T9" fmla="*/ 6561 h 6567"/>
                <a:gd name="T10" fmla="*/ 8631 w 8683"/>
                <a:gd name="T11" fmla="*/ 6533 h 6567"/>
                <a:gd name="T12" fmla="*/ 8639 w 8683"/>
                <a:gd name="T13" fmla="*/ 6561 h 6567"/>
                <a:gd name="T14" fmla="*/ 8649 w 8683"/>
                <a:gd name="T15" fmla="*/ 6566 h 6567"/>
                <a:gd name="T16" fmla="*/ 8660 w 8683"/>
                <a:gd name="T17" fmla="*/ 6567 h 6567"/>
                <a:gd name="T18" fmla="*/ 8669 w 8683"/>
                <a:gd name="T19" fmla="*/ 6563 h 6567"/>
                <a:gd name="T20" fmla="*/ 8677 w 8683"/>
                <a:gd name="T21" fmla="*/ 6558 h 6567"/>
                <a:gd name="T22" fmla="*/ 8682 w 8683"/>
                <a:gd name="T23" fmla="*/ 6550 h 6567"/>
                <a:gd name="T24" fmla="*/ 8683 w 8683"/>
                <a:gd name="T25" fmla="*/ 6541 h 6567"/>
                <a:gd name="T26" fmla="*/ 8682 w 8683"/>
                <a:gd name="T27" fmla="*/ 6532 h 6567"/>
                <a:gd name="T28" fmla="*/ 8674 w 8683"/>
                <a:gd name="T29" fmla="*/ 6524 h 6567"/>
                <a:gd name="T30" fmla="*/ 8682 w 8683"/>
                <a:gd name="T31" fmla="*/ 6551 h 6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83" h="6567">
                  <a:moveTo>
                    <a:pt x="8682" y="6551"/>
                  </a:moveTo>
                  <a:lnTo>
                    <a:pt x="8674" y="6524"/>
                  </a:lnTo>
                  <a:lnTo>
                    <a:pt x="36" y="0"/>
                  </a:lnTo>
                  <a:lnTo>
                    <a:pt x="0" y="37"/>
                  </a:lnTo>
                  <a:lnTo>
                    <a:pt x="8639" y="6561"/>
                  </a:lnTo>
                  <a:lnTo>
                    <a:pt x="8631" y="6533"/>
                  </a:lnTo>
                  <a:lnTo>
                    <a:pt x="8639" y="6561"/>
                  </a:lnTo>
                  <a:lnTo>
                    <a:pt x="8649" y="6566"/>
                  </a:lnTo>
                  <a:lnTo>
                    <a:pt x="8660" y="6567"/>
                  </a:lnTo>
                  <a:lnTo>
                    <a:pt x="8669" y="6563"/>
                  </a:lnTo>
                  <a:lnTo>
                    <a:pt x="8677" y="6558"/>
                  </a:lnTo>
                  <a:lnTo>
                    <a:pt x="8682" y="6550"/>
                  </a:lnTo>
                  <a:lnTo>
                    <a:pt x="8683" y="6541"/>
                  </a:lnTo>
                  <a:lnTo>
                    <a:pt x="8682" y="6532"/>
                  </a:lnTo>
                  <a:lnTo>
                    <a:pt x="8674" y="6524"/>
                  </a:lnTo>
                  <a:lnTo>
                    <a:pt x="8682" y="6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5813" y="3187"/>
              <a:ext cx="499" cy="1830"/>
            </a:xfrm>
            <a:custGeom>
              <a:avLst/>
              <a:gdLst>
                <a:gd name="T0" fmla="*/ 760 w 999"/>
                <a:gd name="T1" fmla="*/ 1529 h 3659"/>
                <a:gd name="T2" fmla="*/ 733 w 999"/>
                <a:gd name="T3" fmla="*/ 1923 h 3659"/>
                <a:gd name="T4" fmla="*/ 711 w 999"/>
                <a:gd name="T5" fmla="*/ 2522 h 3659"/>
                <a:gd name="T6" fmla="*/ 702 w 999"/>
                <a:gd name="T7" fmla="*/ 3116 h 3659"/>
                <a:gd name="T8" fmla="*/ 694 w 999"/>
                <a:gd name="T9" fmla="*/ 3464 h 3659"/>
                <a:gd name="T10" fmla="*/ 654 w 999"/>
                <a:gd name="T11" fmla="*/ 3611 h 3659"/>
                <a:gd name="T12" fmla="*/ 572 w 999"/>
                <a:gd name="T13" fmla="*/ 3659 h 3659"/>
                <a:gd name="T14" fmla="*/ 515 w 999"/>
                <a:gd name="T15" fmla="*/ 3659 h 3659"/>
                <a:gd name="T16" fmla="*/ 458 w 999"/>
                <a:gd name="T17" fmla="*/ 3659 h 3659"/>
                <a:gd name="T18" fmla="*/ 408 w 999"/>
                <a:gd name="T19" fmla="*/ 3658 h 3659"/>
                <a:gd name="T20" fmla="*/ 363 w 999"/>
                <a:gd name="T21" fmla="*/ 3632 h 3659"/>
                <a:gd name="T22" fmla="*/ 329 w 999"/>
                <a:gd name="T23" fmla="*/ 3583 h 3659"/>
                <a:gd name="T24" fmla="*/ 300 w 999"/>
                <a:gd name="T25" fmla="*/ 3471 h 3659"/>
                <a:gd name="T26" fmla="*/ 294 w 999"/>
                <a:gd name="T27" fmla="*/ 3151 h 3659"/>
                <a:gd name="T28" fmla="*/ 284 w 999"/>
                <a:gd name="T29" fmla="*/ 2551 h 3659"/>
                <a:gd name="T30" fmla="*/ 259 w 999"/>
                <a:gd name="T31" fmla="*/ 1945 h 3659"/>
                <a:gd name="T32" fmla="*/ 229 w 999"/>
                <a:gd name="T33" fmla="*/ 1536 h 3659"/>
                <a:gd name="T34" fmla="*/ 775 w 999"/>
                <a:gd name="T35" fmla="*/ 1333 h 3659"/>
                <a:gd name="T36" fmla="*/ 112 w 999"/>
                <a:gd name="T37" fmla="*/ 571 h 3659"/>
                <a:gd name="T38" fmla="*/ 59 w 999"/>
                <a:gd name="T39" fmla="*/ 290 h 3659"/>
                <a:gd name="T40" fmla="*/ 0 w 999"/>
                <a:gd name="T41" fmla="*/ 0 h 3659"/>
                <a:gd name="T42" fmla="*/ 47 w 999"/>
                <a:gd name="T43" fmla="*/ 31 h 3659"/>
                <a:gd name="T44" fmla="*/ 91 w 999"/>
                <a:gd name="T45" fmla="*/ 58 h 3659"/>
                <a:gd name="T46" fmla="*/ 138 w 999"/>
                <a:gd name="T47" fmla="*/ 83 h 3659"/>
                <a:gd name="T48" fmla="*/ 185 w 999"/>
                <a:gd name="T49" fmla="*/ 104 h 3659"/>
                <a:gd name="T50" fmla="*/ 232 w 999"/>
                <a:gd name="T51" fmla="*/ 123 h 3659"/>
                <a:gd name="T52" fmla="*/ 276 w 999"/>
                <a:gd name="T53" fmla="*/ 136 h 3659"/>
                <a:gd name="T54" fmla="*/ 323 w 999"/>
                <a:gd name="T55" fmla="*/ 147 h 3659"/>
                <a:gd name="T56" fmla="*/ 370 w 999"/>
                <a:gd name="T57" fmla="*/ 155 h 3659"/>
                <a:gd name="T58" fmla="*/ 418 w 999"/>
                <a:gd name="T59" fmla="*/ 160 h 3659"/>
                <a:gd name="T60" fmla="*/ 466 w 999"/>
                <a:gd name="T61" fmla="*/ 164 h 3659"/>
                <a:gd name="T62" fmla="*/ 512 w 999"/>
                <a:gd name="T63" fmla="*/ 164 h 3659"/>
                <a:gd name="T64" fmla="*/ 558 w 999"/>
                <a:gd name="T65" fmla="*/ 161 h 3659"/>
                <a:gd name="T66" fmla="*/ 605 w 999"/>
                <a:gd name="T67" fmla="*/ 157 h 3659"/>
                <a:gd name="T68" fmla="*/ 652 w 999"/>
                <a:gd name="T69" fmla="*/ 151 h 3659"/>
                <a:gd name="T70" fmla="*/ 699 w 999"/>
                <a:gd name="T71" fmla="*/ 141 h 3659"/>
                <a:gd name="T72" fmla="*/ 745 w 999"/>
                <a:gd name="T73" fmla="*/ 129 h 3659"/>
                <a:gd name="T74" fmla="*/ 793 w 999"/>
                <a:gd name="T75" fmla="*/ 112 h 3659"/>
                <a:gd name="T76" fmla="*/ 840 w 999"/>
                <a:gd name="T77" fmla="*/ 93 h 3659"/>
                <a:gd name="T78" fmla="*/ 888 w 999"/>
                <a:gd name="T79" fmla="*/ 68 h 3659"/>
                <a:gd name="T80" fmla="*/ 935 w 999"/>
                <a:gd name="T81" fmla="*/ 40 h 3659"/>
                <a:gd name="T82" fmla="*/ 982 w 999"/>
                <a:gd name="T83" fmla="*/ 11 h 3659"/>
                <a:gd name="T84" fmla="*/ 957 w 999"/>
                <a:gd name="T85" fmla="*/ 193 h 3659"/>
                <a:gd name="T86" fmla="*/ 899 w 999"/>
                <a:gd name="T87" fmla="*/ 475 h 3659"/>
                <a:gd name="T88" fmla="*/ 848 w 999"/>
                <a:gd name="T89" fmla="*/ 745 h 3659"/>
                <a:gd name="T90" fmla="*/ 156 w 999"/>
                <a:gd name="T91" fmla="*/ 833 h 3659"/>
                <a:gd name="T92" fmla="*/ 173 w 999"/>
                <a:gd name="T93" fmla="*/ 965 h 3659"/>
                <a:gd name="T94" fmla="*/ 191 w 999"/>
                <a:gd name="T95" fmla="*/ 1121 h 3659"/>
                <a:gd name="T96" fmla="*/ 208 w 999"/>
                <a:gd name="T97" fmla="*/ 1278 h 3659"/>
                <a:gd name="T98" fmla="*/ 851 w 999"/>
                <a:gd name="T99" fmla="*/ 745 h 3659"/>
                <a:gd name="T100" fmla="*/ 832 w 999"/>
                <a:gd name="T101" fmla="*/ 865 h 3659"/>
                <a:gd name="T102" fmla="*/ 812 w 999"/>
                <a:gd name="T103" fmla="*/ 1021 h 3659"/>
                <a:gd name="T104" fmla="*/ 791 w 999"/>
                <a:gd name="T105" fmla="*/ 1195 h 3659"/>
                <a:gd name="T106" fmla="*/ 773 w 999"/>
                <a:gd name="T107" fmla="*/ 1367 h 3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9" h="3659">
                  <a:moveTo>
                    <a:pt x="775" y="1333"/>
                  </a:moveTo>
                  <a:lnTo>
                    <a:pt x="769" y="1428"/>
                  </a:lnTo>
                  <a:lnTo>
                    <a:pt x="760" y="1529"/>
                  </a:lnTo>
                  <a:lnTo>
                    <a:pt x="752" y="1628"/>
                  </a:lnTo>
                  <a:lnTo>
                    <a:pt x="745" y="1722"/>
                  </a:lnTo>
                  <a:lnTo>
                    <a:pt x="733" y="1923"/>
                  </a:lnTo>
                  <a:lnTo>
                    <a:pt x="724" y="2124"/>
                  </a:lnTo>
                  <a:lnTo>
                    <a:pt x="715" y="2323"/>
                  </a:lnTo>
                  <a:lnTo>
                    <a:pt x="711" y="2522"/>
                  </a:lnTo>
                  <a:lnTo>
                    <a:pt x="706" y="2718"/>
                  </a:lnTo>
                  <a:lnTo>
                    <a:pt x="703" y="2917"/>
                  </a:lnTo>
                  <a:lnTo>
                    <a:pt x="702" y="3116"/>
                  </a:lnTo>
                  <a:lnTo>
                    <a:pt x="700" y="3314"/>
                  </a:lnTo>
                  <a:lnTo>
                    <a:pt x="699" y="3394"/>
                  </a:lnTo>
                  <a:lnTo>
                    <a:pt x="694" y="3464"/>
                  </a:lnTo>
                  <a:lnTo>
                    <a:pt x="685" y="3524"/>
                  </a:lnTo>
                  <a:lnTo>
                    <a:pt x="672" y="3572"/>
                  </a:lnTo>
                  <a:lnTo>
                    <a:pt x="654" y="3611"/>
                  </a:lnTo>
                  <a:lnTo>
                    <a:pt x="632" y="3638"/>
                  </a:lnTo>
                  <a:lnTo>
                    <a:pt x="605" y="3654"/>
                  </a:lnTo>
                  <a:lnTo>
                    <a:pt x="572" y="3659"/>
                  </a:lnTo>
                  <a:lnTo>
                    <a:pt x="554" y="3659"/>
                  </a:lnTo>
                  <a:lnTo>
                    <a:pt x="535" y="3659"/>
                  </a:lnTo>
                  <a:lnTo>
                    <a:pt x="515" y="3659"/>
                  </a:lnTo>
                  <a:lnTo>
                    <a:pt x="497" y="3659"/>
                  </a:lnTo>
                  <a:lnTo>
                    <a:pt x="478" y="3659"/>
                  </a:lnTo>
                  <a:lnTo>
                    <a:pt x="458" y="3659"/>
                  </a:lnTo>
                  <a:lnTo>
                    <a:pt x="441" y="3659"/>
                  </a:lnTo>
                  <a:lnTo>
                    <a:pt x="423" y="3659"/>
                  </a:lnTo>
                  <a:lnTo>
                    <a:pt x="408" y="3658"/>
                  </a:lnTo>
                  <a:lnTo>
                    <a:pt x="391" y="3651"/>
                  </a:lnTo>
                  <a:lnTo>
                    <a:pt x="376" y="3644"/>
                  </a:lnTo>
                  <a:lnTo>
                    <a:pt x="363" y="3632"/>
                  </a:lnTo>
                  <a:lnTo>
                    <a:pt x="350" y="3617"/>
                  </a:lnTo>
                  <a:lnTo>
                    <a:pt x="339" y="3601"/>
                  </a:lnTo>
                  <a:lnTo>
                    <a:pt x="329" y="3583"/>
                  </a:lnTo>
                  <a:lnTo>
                    <a:pt x="321" y="3564"/>
                  </a:lnTo>
                  <a:lnTo>
                    <a:pt x="308" y="3518"/>
                  </a:lnTo>
                  <a:lnTo>
                    <a:pt x="300" y="3471"/>
                  </a:lnTo>
                  <a:lnTo>
                    <a:pt x="297" y="3416"/>
                  </a:lnTo>
                  <a:lnTo>
                    <a:pt x="296" y="3351"/>
                  </a:lnTo>
                  <a:lnTo>
                    <a:pt x="294" y="3151"/>
                  </a:lnTo>
                  <a:lnTo>
                    <a:pt x="293" y="2950"/>
                  </a:lnTo>
                  <a:lnTo>
                    <a:pt x="288" y="2750"/>
                  </a:lnTo>
                  <a:lnTo>
                    <a:pt x="284" y="2551"/>
                  </a:lnTo>
                  <a:lnTo>
                    <a:pt x="278" y="2349"/>
                  </a:lnTo>
                  <a:lnTo>
                    <a:pt x="269" y="2146"/>
                  </a:lnTo>
                  <a:lnTo>
                    <a:pt x="259" y="1945"/>
                  </a:lnTo>
                  <a:lnTo>
                    <a:pt x="247" y="1742"/>
                  </a:lnTo>
                  <a:lnTo>
                    <a:pt x="238" y="1639"/>
                  </a:lnTo>
                  <a:lnTo>
                    <a:pt x="229" y="1536"/>
                  </a:lnTo>
                  <a:lnTo>
                    <a:pt x="220" y="1433"/>
                  </a:lnTo>
                  <a:lnTo>
                    <a:pt x="214" y="1330"/>
                  </a:lnTo>
                  <a:lnTo>
                    <a:pt x="775" y="1333"/>
                  </a:lnTo>
                  <a:close/>
                  <a:moveTo>
                    <a:pt x="144" y="752"/>
                  </a:moveTo>
                  <a:lnTo>
                    <a:pt x="129" y="662"/>
                  </a:lnTo>
                  <a:lnTo>
                    <a:pt x="112" y="571"/>
                  </a:lnTo>
                  <a:lnTo>
                    <a:pt x="94" y="479"/>
                  </a:lnTo>
                  <a:lnTo>
                    <a:pt x="76" y="385"/>
                  </a:lnTo>
                  <a:lnTo>
                    <a:pt x="59" y="290"/>
                  </a:lnTo>
                  <a:lnTo>
                    <a:pt x="39" y="195"/>
                  </a:lnTo>
                  <a:lnTo>
                    <a:pt x="20" y="98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0" y="21"/>
                  </a:lnTo>
                  <a:lnTo>
                    <a:pt x="47" y="31"/>
                  </a:lnTo>
                  <a:lnTo>
                    <a:pt x="62" y="40"/>
                  </a:lnTo>
                  <a:lnTo>
                    <a:pt x="76" y="50"/>
                  </a:lnTo>
                  <a:lnTo>
                    <a:pt x="91" y="58"/>
                  </a:lnTo>
                  <a:lnTo>
                    <a:pt x="108" y="68"/>
                  </a:lnTo>
                  <a:lnTo>
                    <a:pt x="123" y="75"/>
                  </a:lnTo>
                  <a:lnTo>
                    <a:pt x="138" y="83"/>
                  </a:lnTo>
                  <a:lnTo>
                    <a:pt x="154" y="91"/>
                  </a:lnTo>
                  <a:lnTo>
                    <a:pt x="169" y="98"/>
                  </a:lnTo>
                  <a:lnTo>
                    <a:pt x="185" y="104"/>
                  </a:lnTo>
                  <a:lnTo>
                    <a:pt x="200" y="111"/>
                  </a:lnTo>
                  <a:lnTo>
                    <a:pt x="215" y="118"/>
                  </a:lnTo>
                  <a:lnTo>
                    <a:pt x="232" y="123"/>
                  </a:lnTo>
                  <a:lnTo>
                    <a:pt x="247" y="128"/>
                  </a:lnTo>
                  <a:lnTo>
                    <a:pt x="261" y="132"/>
                  </a:lnTo>
                  <a:lnTo>
                    <a:pt x="276" y="136"/>
                  </a:lnTo>
                  <a:lnTo>
                    <a:pt x="293" y="140"/>
                  </a:lnTo>
                  <a:lnTo>
                    <a:pt x="308" y="144"/>
                  </a:lnTo>
                  <a:lnTo>
                    <a:pt x="323" y="147"/>
                  </a:lnTo>
                  <a:lnTo>
                    <a:pt x="339" y="149"/>
                  </a:lnTo>
                  <a:lnTo>
                    <a:pt x="354" y="152"/>
                  </a:lnTo>
                  <a:lnTo>
                    <a:pt x="370" y="155"/>
                  </a:lnTo>
                  <a:lnTo>
                    <a:pt x="385" y="157"/>
                  </a:lnTo>
                  <a:lnTo>
                    <a:pt x="402" y="158"/>
                  </a:lnTo>
                  <a:lnTo>
                    <a:pt x="418" y="160"/>
                  </a:lnTo>
                  <a:lnTo>
                    <a:pt x="433" y="161"/>
                  </a:lnTo>
                  <a:lnTo>
                    <a:pt x="450" y="162"/>
                  </a:lnTo>
                  <a:lnTo>
                    <a:pt x="466" y="164"/>
                  </a:lnTo>
                  <a:lnTo>
                    <a:pt x="481" y="164"/>
                  </a:lnTo>
                  <a:lnTo>
                    <a:pt x="497" y="164"/>
                  </a:lnTo>
                  <a:lnTo>
                    <a:pt x="512" y="164"/>
                  </a:lnTo>
                  <a:lnTo>
                    <a:pt x="527" y="164"/>
                  </a:lnTo>
                  <a:lnTo>
                    <a:pt x="544" y="162"/>
                  </a:lnTo>
                  <a:lnTo>
                    <a:pt x="558" y="161"/>
                  </a:lnTo>
                  <a:lnTo>
                    <a:pt x="573" y="160"/>
                  </a:lnTo>
                  <a:lnTo>
                    <a:pt x="590" y="158"/>
                  </a:lnTo>
                  <a:lnTo>
                    <a:pt x="605" y="157"/>
                  </a:lnTo>
                  <a:lnTo>
                    <a:pt x="621" y="155"/>
                  </a:lnTo>
                  <a:lnTo>
                    <a:pt x="636" y="153"/>
                  </a:lnTo>
                  <a:lnTo>
                    <a:pt x="652" y="151"/>
                  </a:lnTo>
                  <a:lnTo>
                    <a:pt x="667" y="148"/>
                  </a:lnTo>
                  <a:lnTo>
                    <a:pt x="682" y="144"/>
                  </a:lnTo>
                  <a:lnTo>
                    <a:pt x="699" y="141"/>
                  </a:lnTo>
                  <a:lnTo>
                    <a:pt x="714" y="137"/>
                  </a:lnTo>
                  <a:lnTo>
                    <a:pt x="730" y="133"/>
                  </a:lnTo>
                  <a:lnTo>
                    <a:pt x="745" y="129"/>
                  </a:lnTo>
                  <a:lnTo>
                    <a:pt x="761" y="124"/>
                  </a:lnTo>
                  <a:lnTo>
                    <a:pt x="776" y="119"/>
                  </a:lnTo>
                  <a:lnTo>
                    <a:pt x="793" y="112"/>
                  </a:lnTo>
                  <a:lnTo>
                    <a:pt x="809" y="107"/>
                  </a:lnTo>
                  <a:lnTo>
                    <a:pt x="824" y="99"/>
                  </a:lnTo>
                  <a:lnTo>
                    <a:pt x="840" y="93"/>
                  </a:lnTo>
                  <a:lnTo>
                    <a:pt x="855" y="85"/>
                  </a:lnTo>
                  <a:lnTo>
                    <a:pt x="872" y="77"/>
                  </a:lnTo>
                  <a:lnTo>
                    <a:pt x="888" y="68"/>
                  </a:lnTo>
                  <a:lnTo>
                    <a:pt x="903" y="58"/>
                  </a:lnTo>
                  <a:lnTo>
                    <a:pt x="920" y="50"/>
                  </a:lnTo>
                  <a:lnTo>
                    <a:pt x="935" y="40"/>
                  </a:lnTo>
                  <a:lnTo>
                    <a:pt x="951" y="31"/>
                  </a:lnTo>
                  <a:lnTo>
                    <a:pt x="967" y="20"/>
                  </a:lnTo>
                  <a:lnTo>
                    <a:pt x="982" y="11"/>
                  </a:lnTo>
                  <a:lnTo>
                    <a:pt x="999" y="0"/>
                  </a:lnTo>
                  <a:lnTo>
                    <a:pt x="978" y="97"/>
                  </a:lnTo>
                  <a:lnTo>
                    <a:pt x="957" y="193"/>
                  </a:lnTo>
                  <a:lnTo>
                    <a:pt x="936" y="288"/>
                  </a:lnTo>
                  <a:lnTo>
                    <a:pt x="917" y="381"/>
                  </a:lnTo>
                  <a:lnTo>
                    <a:pt x="899" y="475"/>
                  </a:lnTo>
                  <a:lnTo>
                    <a:pt x="881" y="566"/>
                  </a:lnTo>
                  <a:lnTo>
                    <a:pt x="864" y="655"/>
                  </a:lnTo>
                  <a:lnTo>
                    <a:pt x="848" y="745"/>
                  </a:lnTo>
                  <a:lnTo>
                    <a:pt x="148" y="749"/>
                  </a:lnTo>
                  <a:lnTo>
                    <a:pt x="151" y="791"/>
                  </a:lnTo>
                  <a:lnTo>
                    <a:pt x="156" y="833"/>
                  </a:lnTo>
                  <a:lnTo>
                    <a:pt x="162" y="874"/>
                  </a:lnTo>
                  <a:lnTo>
                    <a:pt x="167" y="914"/>
                  </a:lnTo>
                  <a:lnTo>
                    <a:pt x="173" y="965"/>
                  </a:lnTo>
                  <a:lnTo>
                    <a:pt x="179" y="1017"/>
                  </a:lnTo>
                  <a:lnTo>
                    <a:pt x="185" y="1069"/>
                  </a:lnTo>
                  <a:lnTo>
                    <a:pt x="191" y="1121"/>
                  </a:lnTo>
                  <a:lnTo>
                    <a:pt x="197" y="1173"/>
                  </a:lnTo>
                  <a:lnTo>
                    <a:pt x="202" y="1226"/>
                  </a:lnTo>
                  <a:lnTo>
                    <a:pt x="208" y="1278"/>
                  </a:lnTo>
                  <a:lnTo>
                    <a:pt x="214" y="1329"/>
                  </a:lnTo>
                  <a:lnTo>
                    <a:pt x="144" y="752"/>
                  </a:lnTo>
                  <a:close/>
                  <a:moveTo>
                    <a:pt x="851" y="745"/>
                  </a:moveTo>
                  <a:lnTo>
                    <a:pt x="845" y="785"/>
                  </a:lnTo>
                  <a:lnTo>
                    <a:pt x="839" y="825"/>
                  </a:lnTo>
                  <a:lnTo>
                    <a:pt x="832" y="865"/>
                  </a:lnTo>
                  <a:lnTo>
                    <a:pt x="827" y="905"/>
                  </a:lnTo>
                  <a:lnTo>
                    <a:pt x="820" y="963"/>
                  </a:lnTo>
                  <a:lnTo>
                    <a:pt x="812" y="1021"/>
                  </a:lnTo>
                  <a:lnTo>
                    <a:pt x="805" y="1079"/>
                  </a:lnTo>
                  <a:lnTo>
                    <a:pt x="799" y="1137"/>
                  </a:lnTo>
                  <a:lnTo>
                    <a:pt x="791" y="1195"/>
                  </a:lnTo>
                  <a:lnTo>
                    <a:pt x="785" y="1253"/>
                  </a:lnTo>
                  <a:lnTo>
                    <a:pt x="779" y="1309"/>
                  </a:lnTo>
                  <a:lnTo>
                    <a:pt x="773" y="1367"/>
                  </a:lnTo>
                  <a:lnTo>
                    <a:pt x="851" y="74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6175" y="3853"/>
              <a:ext cx="35" cy="195"/>
            </a:xfrm>
            <a:custGeom>
              <a:avLst/>
              <a:gdLst>
                <a:gd name="T0" fmla="*/ 38 w 68"/>
                <a:gd name="T1" fmla="*/ 389 h 389"/>
                <a:gd name="T2" fmla="*/ 38 w 68"/>
                <a:gd name="T3" fmla="*/ 389 h 389"/>
                <a:gd name="T4" fmla="*/ 46 w 68"/>
                <a:gd name="T5" fmla="*/ 295 h 389"/>
                <a:gd name="T6" fmla="*/ 53 w 68"/>
                <a:gd name="T7" fmla="*/ 196 h 389"/>
                <a:gd name="T8" fmla="*/ 62 w 68"/>
                <a:gd name="T9" fmla="*/ 95 h 389"/>
                <a:gd name="T10" fmla="*/ 68 w 68"/>
                <a:gd name="T11" fmla="*/ 0 h 389"/>
                <a:gd name="T12" fmla="*/ 29 w 68"/>
                <a:gd name="T13" fmla="*/ 0 h 389"/>
                <a:gd name="T14" fmla="*/ 23 w 68"/>
                <a:gd name="T15" fmla="*/ 95 h 389"/>
                <a:gd name="T16" fmla="*/ 15 w 68"/>
                <a:gd name="T17" fmla="*/ 196 h 389"/>
                <a:gd name="T18" fmla="*/ 7 w 68"/>
                <a:gd name="T19" fmla="*/ 295 h 389"/>
                <a:gd name="T20" fmla="*/ 0 w 68"/>
                <a:gd name="T21" fmla="*/ 389 h 389"/>
                <a:gd name="T22" fmla="*/ 0 w 68"/>
                <a:gd name="T23" fmla="*/ 389 h 389"/>
                <a:gd name="T24" fmla="*/ 38 w 68"/>
                <a:gd name="T2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89">
                  <a:moveTo>
                    <a:pt x="38" y="389"/>
                  </a:moveTo>
                  <a:lnTo>
                    <a:pt x="38" y="389"/>
                  </a:lnTo>
                  <a:lnTo>
                    <a:pt x="46" y="295"/>
                  </a:lnTo>
                  <a:lnTo>
                    <a:pt x="53" y="196"/>
                  </a:lnTo>
                  <a:lnTo>
                    <a:pt x="62" y="95"/>
                  </a:lnTo>
                  <a:lnTo>
                    <a:pt x="68" y="0"/>
                  </a:lnTo>
                  <a:lnTo>
                    <a:pt x="29" y="0"/>
                  </a:lnTo>
                  <a:lnTo>
                    <a:pt x="23" y="95"/>
                  </a:lnTo>
                  <a:lnTo>
                    <a:pt x="15" y="196"/>
                  </a:lnTo>
                  <a:lnTo>
                    <a:pt x="7" y="295"/>
                  </a:lnTo>
                  <a:lnTo>
                    <a:pt x="0" y="389"/>
                  </a:lnTo>
                  <a:lnTo>
                    <a:pt x="38" y="3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158" y="4048"/>
              <a:ext cx="37" cy="400"/>
            </a:xfrm>
            <a:custGeom>
              <a:avLst/>
              <a:gdLst>
                <a:gd name="T0" fmla="*/ 39 w 73"/>
                <a:gd name="T1" fmla="*/ 800 h 800"/>
                <a:gd name="T2" fmla="*/ 39 w 73"/>
                <a:gd name="T3" fmla="*/ 800 h 800"/>
                <a:gd name="T4" fmla="*/ 44 w 73"/>
                <a:gd name="T5" fmla="*/ 601 h 800"/>
                <a:gd name="T6" fmla="*/ 52 w 73"/>
                <a:gd name="T7" fmla="*/ 402 h 800"/>
                <a:gd name="T8" fmla="*/ 61 w 73"/>
                <a:gd name="T9" fmla="*/ 201 h 800"/>
                <a:gd name="T10" fmla="*/ 73 w 73"/>
                <a:gd name="T11" fmla="*/ 0 h 800"/>
                <a:gd name="T12" fmla="*/ 35 w 73"/>
                <a:gd name="T13" fmla="*/ 0 h 800"/>
                <a:gd name="T14" fmla="*/ 23 w 73"/>
                <a:gd name="T15" fmla="*/ 201 h 800"/>
                <a:gd name="T16" fmla="*/ 14 w 73"/>
                <a:gd name="T17" fmla="*/ 402 h 800"/>
                <a:gd name="T18" fmla="*/ 5 w 73"/>
                <a:gd name="T19" fmla="*/ 601 h 800"/>
                <a:gd name="T20" fmla="*/ 0 w 73"/>
                <a:gd name="T21" fmla="*/ 800 h 800"/>
                <a:gd name="T22" fmla="*/ 0 w 73"/>
                <a:gd name="T23" fmla="*/ 800 h 800"/>
                <a:gd name="T24" fmla="*/ 39 w 73"/>
                <a:gd name="T25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00">
                  <a:moveTo>
                    <a:pt x="39" y="800"/>
                  </a:moveTo>
                  <a:lnTo>
                    <a:pt x="39" y="800"/>
                  </a:lnTo>
                  <a:lnTo>
                    <a:pt x="44" y="601"/>
                  </a:lnTo>
                  <a:lnTo>
                    <a:pt x="52" y="402"/>
                  </a:lnTo>
                  <a:lnTo>
                    <a:pt x="61" y="201"/>
                  </a:lnTo>
                  <a:lnTo>
                    <a:pt x="73" y="0"/>
                  </a:lnTo>
                  <a:lnTo>
                    <a:pt x="35" y="0"/>
                  </a:lnTo>
                  <a:lnTo>
                    <a:pt x="23" y="201"/>
                  </a:lnTo>
                  <a:lnTo>
                    <a:pt x="14" y="402"/>
                  </a:lnTo>
                  <a:lnTo>
                    <a:pt x="5" y="601"/>
                  </a:lnTo>
                  <a:lnTo>
                    <a:pt x="0" y="800"/>
                  </a:lnTo>
                  <a:lnTo>
                    <a:pt x="39" y="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152" y="4448"/>
              <a:ext cx="26" cy="396"/>
            </a:xfrm>
            <a:custGeom>
              <a:avLst/>
              <a:gdLst>
                <a:gd name="T0" fmla="*/ 42 w 51"/>
                <a:gd name="T1" fmla="*/ 792 h 792"/>
                <a:gd name="T2" fmla="*/ 42 w 51"/>
                <a:gd name="T3" fmla="*/ 792 h 792"/>
                <a:gd name="T4" fmla="*/ 44 w 51"/>
                <a:gd name="T5" fmla="*/ 594 h 792"/>
                <a:gd name="T6" fmla="*/ 45 w 51"/>
                <a:gd name="T7" fmla="*/ 395 h 792"/>
                <a:gd name="T8" fmla="*/ 47 w 51"/>
                <a:gd name="T9" fmla="*/ 196 h 792"/>
                <a:gd name="T10" fmla="*/ 51 w 51"/>
                <a:gd name="T11" fmla="*/ 0 h 792"/>
                <a:gd name="T12" fmla="*/ 12 w 51"/>
                <a:gd name="T13" fmla="*/ 0 h 792"/>
                <a:gd name="T14" fmla="*/ 8 w 51"/>
                <a:gd name="T15" fmla="*/ 196 h 792"/>
                <a:gd name="T16" fmla="*/ 3 w 51"/>
                <a:gd name="T17" fmla="*/ 395 h 792"/>
                <a:gd name="T18" fmla="*/ 2 w 51"/>
                <a:gd name="T19" fmla="*/ 594 h 792"/>
                <a:gd name="T20" fmla="*/ 0 w 51"/>
                <a:gd name="T21" fmla="*/ 792 h 792"/>
                <a:gd name="T22" fmla="*/ 0 w 51"/>
                <a:gd name="T23" fmla="*/ 792 h 792"/>
                <a:gd name="T24" fmla="*/ 42 w 51"/>
                <a:gd name="T25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792">
                  <a:moveTo>
                    <a:pt x="42" y="792"/>
                  </a:moveTo>
                  <a:lnTo>
                    <a:pt x="42" y="792"/>
                  </a:lnTo>
                  <a:lnTo>
                    <a:pt x="44" y="594"/>
                  </a:lnTo>
                  <a:lnTo>
                    <a:pt x="45" y="395"/>
                  </a:lnTo>
                  <a:lnTo>
                    <a:pt x="47" y="196"/>
                  </a:lnTo>
                  <a:lnTo>
                    <a:pt x="51" y="0"/>
                  </a:lnTo>
                  <a:lnTo>
                    <a:pt x="12" y="0"/>
                  </a:lnTo>
                  <a:lnTo>
                    <a:pt x="8" y="196"/>
                  </a:lnTo>
                  <a:lnTo>
                    <a:pt x="3" y="395"/>
                  </a:lnTo>
                  <a:lnTo>
                    <a:pt x="2" y="594"/>
                  </a:lnTo>
                  <a:lnTo>
                    <a:pt x="0" y="792"/>
                  </a:lnTo>
                  <a:lnTo>
                    <a:pt x="42" y="7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098" y="4844"/>
              <a:ext cx="75" cy="182"/>
            </a:xfrm>
            <a:custGeom>
              <a:avLst/>
              <a:gdLst>
                <a:gd name="T0" fmla="*/ 0 w 149"/>
                <a:gd name="T1" fmla="*/ 364 h 364"/>
                <a:gd name="T2" fmla="*/ 0 w 149"/>
                <a:gd name="T3" fmla="*/ 364 h 364"/>
                <a:gd name="T4" fmla="*/ 40 w 149"/>
                <a:gd name="T5" fmla="*/ 356 h 364"/>
                <a:gd name="T6" fmla="*/ 73 w 149"/>
                <a:gd name="T7" fmla="*/ 336 h 364"/>
                <a:gd name="T8" fmla="*/ 100 w 149"/>
                <a:gd name="T9" fmla="*/ 305 h 364"/>
                <a:gd name="T10" fmla="*/ 119 w 149"/>
                <a:gd name="T11" fmla="*/ 264 h 364"/>
                <a:gd name="T12" fmla="*/ 133 w 149"/>
                <a:gd name="T13" fmla="*/ 212 h 364"/>
                <a:gd name="T14" fmla="*/ 142 w 149"/>
                <a:gd name="T15" fmla="*/ 152 h 364"/>
                <a:gd name="T16" fmla="*/ 146 w 149"/>
                <a:gd name="T17" fmla="*/ 80 h 364"/>
                <a:gd name="T18" fmla="*/ 149 w 149"/>
                <a:gd name="T19" fmla="*/ 0 h 364"/>
                <a:gd name="T20" fmla="*/ 107 w 149"/>
                <a:gd name="T21" fmla="*/ 0 h 364"/>
                <a:gd name="T22" fmla="*/ 107 w 149"/>
                <a:gd name="T23" fmla="*/ 80 h 364"/>
                <a:gd name="T24" fmla="*/ 103 w 149"/>
                <a:gd name="T25" fmla="*/ 149 h 364"/>
                <a:gd name="T26" fmla="*/ 94 w 149"/>
                <a:gd name="T27" fmla="*/ 207 h 364"/>
                <a:gd name="T28" fmla="*/ 80 w 149"/>
                <a:gd name="T29" fmla="*/ 253 h 364"/>
                <a:gd name="T30" fmla="*/ 64 w 149"/>
                <a:gd name="T31" fmla="*/ 289 h 364"/>
                <a:gd name="T32" fmla="*/ 46 w 149"/>
                <a:gd name="T33" fmla="*/ 312 h 364"/>
                <a:gd name="T34" fmla="*/ 25 w 149"/>
                <a:gd name="T35" fmla="*/ 324 h 364"/>
                <a:gd name="T36" fmla="*/ 0 w 149"/>
                <a:gd name="T37" fmla="*/ 327 h 364"/>
                <a:gd name="T38" fmla="*/ 0 w 149"/>
                <a:gd name="T39" fmla="*/ 327 h 364"/>
                <a:gd name="T40" fmla="*/ 0 w 149"/>
                <a:gd name="T41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64">
                  <a:moveTo>
                    <a:pt x="0" y="364"/>
                  </a:moveTo>
                  <a:lnTo>
                    <a:pt x="0" y="364"/>
                  </a:lnTo>
                  <a:lnTo>
                    <a:pt x="40" y="356"/>
                  </a:lnTo>
                  <a:lnTo>
                    <a:pt x="73" y="336"/>
                  </a:lnTo>
                  <a:lnTo>
                    <a:pt x="100" y="305"/>
                  </a:lnTo>
                  <a:lnTo>
                    <a:pt x="119" y="264"/>
                  </a:lnTo>
                  <a:lnTo>
                    <a:pt x="133" y="212"/>
                  </a:lnTo>
                  <a:lnTo>
                    <a:pt x="142" y="152"/>
                  </a:lnTo>
                  <a:lnTo>
                    <a:pt x="146" y="80"/>
                  </a:lnTo>
                  <a:lnTo>
                    <a:pt x="149" y="0"/>
                  </a:lnTo>
                  <a:lnTo>
                    <a:pt x="107" y="0"/>
                  </a:lnTo>
                  <a:lnTo>
                    <a:pt x="107" y="80"/>
                  </a:lnTo>
                  <a:lnTo>
                    <a:pt x="103" y="149"/>
                  </a:lnTo>
                  <a:lnTo>
                    <a:pt x="94" y="207"/>
                  </a:lnTo>
                  <a:lnTo>
                    <a:pt x="80" y="253"/>
                  </a:lnTo>
                  <a:lnTo>
                    <a:pt x="64" y="289"/>
                  </a:lnTo>
                  <a:lnTo>
                    <a:pt x="46" y="312"/>
                  </a:lnTo>
                  <a:lnTo>
                    <a:pt x="25" y="324"/>
                  </a:lnTo>
                  <a:lnTo>
                    <a:pt x="0" y="327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024" y="5007"/>
              <a:ext cx="74" cy="19"/>
            </a:xfrm>
            <a:custGeom>
              <a:avLst/>
              <a:gdLst>
                <a:gd name="T0" fmla="*/ 0 w 149"/>
                <a:gd name="T1" fmla="*/ 37 h 37"/>
                <a:gd name="T2" fmla="*/ 0 w 149"/>
                <a:gd name="T3" fmla="*/ 37 h 37"/>
                <a:gd name="T4" fmla="*/ 18 w 149"/>
                <a:gd name="T5" fmla="*/ 37 h 37"/>
                <a:gd name="T6" fmla="*/ 35 w 149"/>
                <a:gd name="T7" fmla="*/ 37 h 37"/>
                <a:gd name="T8" fmla="*/ 55 w 149"/>
                <a:gd name="T9" fmla="*/ 37 h 37"/>
                <a:gd name="T10" fmla="*/ 74 w 149"/>
                <a:gd name="T11" fmla="*/ 37 h 37"/>
                <a:gd name="T12" fmla="*/ 92 w 149"/>
                <a:gd name="T13" fmla="*/ 37 h 37"/>
                <a:gd name="T14" fmla="*/ 112 w 149"/>
                <a:gd name="T15" fmla="*/ 37 h 37"/>
                <a:gd name="T16" fmla="*/ 131 w 149"/>
                <a:gd name="T17" fmla="*/ 37 h 37"/>
                <a:gd name="T18" fmla="*/ 149 w 149"/>
                <a:gd name="T19" fmla="*/ 37 h 37"/>
                <a:gd name="T20" fmla="*/ 149 w 149"/>
                <a:gd name="T21" fmla="*/ 0 h 37"/>
                <a:gd name="T22" fmla="*/ 131 w 149"/>
                <a:gd name="T23" fmla="*/ 0 h 37"/>
                <a:gd name="T24" fmla="*/ 112 w 149"/>
                <a:gd name="T25" fmla="*/ 0 h 37"/>
                <a:gd name="T26" fmla="*/ 92 w 149"/>
                <a:gd name="T27" fmla="*/ 0 h 37"/>
                <a:gd name="T28" fmla="*/ 74 w 149"/>
                <a:gd name="T29" fmla="*/ 0 h 37"/>
                <a:gd name="T30" fmla="*/ 55 w 149"/>
                <a:gd name="T31" fmla="*/ 0 h 37"/>
                <a:gd name="T32" fmla="*/ 35 w 149"/>
                <a:gd name="T33" fmla="*/ 0 h 37"/>
                <a:gd name="T34" fmla="*/ 18 w 149"/>
                <a:gd name="T35" fmla="*/ 0 h 37"/>
                <a:gd name="T36" fmla="*/ 0 w 149"/>
                <a:gd name="T37" fmla="*/ 0 h 37"/>
                <a:gd name="T38" fmla="*/ 0 w 149"/>
                <a:gd name="T39" fmla="*/ 0 h 37"/>
                <a:gd name="T40" fmla="*/ 0 w 14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7">
                  <a:moveTo>
                    <a:pt x="0" y="37"/>
                  </a:moveTo>
                  <a:lnTo>
                    <a:pt x="0" y="37"/>
                  </a:lnTo>
                  <a:lnTo>
                    <a:pt x="18" y="37"/>
                  </a:lnTo>
                  <a:lnTo>
                    <a:pt x="35" y="37"/>
                  </a:lnTo>
                  <a:lnTo>
                    <a:pt x="55" y="37"/>
                  </a:lnTo>
                  <a:lnTo>
                    <a:pt x="74" y="37"/>
                  </a:lnTo>
                  <a:lnTo>
                    <a:pt x="92" y="37"/>
                  </a:lnTo>
                  <a:lnTo>
                    <a:pt x="112" y="37"/>
                  </a:lnTo>
                  <a:lnTo>
                    <a:pt x="131" y="37"/>
                  </a:lnTo>
                  <a:lnTo>
                    <a:pt x="149" y="37"/>
                  </a:lnTo>
                  <a:lnTo>
                    <a:pt x="149" y="0"/>
                  </a:lnTo>
                  <a:lnTo>
                    <a:pt x="131" y="0"/>
                  </a:lnTo>
                  <a:lnTo>
                    <a:pt x="112" y="0"/>
                  </a:lnTo>
                  <a:lnTo>
                    <a:pt x="92" y="0"/>
                  </a:lnTo>
                  <a:lnTo>
                    <a:pt x="74" y="0"/>
                  </a:lnTo>
                  <a:lnTo>
                    <a:pt x="55" y="0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963" y="4967"/>
              <a:ext cx="61" cy="59"/>
            </a:xfrm>
            <a:custGeom>
              <a:avLst/>
              <a:gdLst>
                <a:gd name="T0" fmla="*/ 0 w 121"/>
                <a:gd name="T1" fmla="*/ 11 h 119"/>
                <a:gd name="T2" fmla="*/ 0 w 121"/>
                <a:gd name="T3" fmla="*/ 11 h 119"/>
                <a:gd name="T4" fmla="*/ 9 w 121"/>
                <a:gd name="T5" fmla="*/ 31 h 119"/>
                <a:gd name="T6" fmla="*/ 19 w 121"/>
                <a:gd name="T7" fmla="*/ 50 h 119"/>
                <a:gd name="T8" fmla="*/ 31 w 121"/>
                <a:gd name="T9" fmla="*/ 67 h 119"/>
                <a:gd name="T10" fmla="*/ 46 w 121"/>
                <a:gd name="T11" fmla="*/ 85 h 119"/>
                <a:gd name="T12" fmla="*/ 62 w 121"/>
                <a:gd name="T13" fmla="*/ 98 h 119"/>
                <a:gd name="T14" fmla="*/ 80 w 121"/>
                <a:gd name="T15" fmla="*/ 108 h 119"/>
                <a:gd name="T16" fmla="*/ 101 w 121"/>
                <a:gd name="T17" fmla="*/ 116 h 119"/>
                <a:gd name="T18" fmla="*/ 121 w 121"/>
                <a:gd name="T19" fmla="*/ 119 h 119"/>
                <a:gd name="T20" fmla="*/ 121 w 121"/>
                <a:gd name="T21" fmla="*/ 82 h 119"/>
                <a:gd name="T22" fmla="*/ 110 w 121"/>
                <a:gd name="T23" fmla="*/ 82 h 119"/>
                <a:gd name="T24" fmla="*/ 98 w 121"/>
                <a:gd name="T25" fmla="*/ 77 h 119"/>
                <a:gd name="T26" fmla="*/ 86 w 121"/>
                <a:gd name="T27" fmla="*/ 71 h 119"/>
                <a:gd name="T28" fmla="*/ 76 w 121"/>
                <a:gd name="T29" fmla="*/ 61 h 119"/>
                <a:gd name="T30" fmla="*/ 64 w 121"/>
                <a:gd name="T31" fmla="*/ 49 h 119"/>
                <a:gd name="T32" fmla="*/ 55 w 121"/>
                <a:gd name="T33" fmla="*/ 34 h 119"/>
                <a:gd name="T34" fmla="*/ 45 w 121"/>
                <a:gd name="T35" fmla="*/ 17 h 119"/>
                <a:gd name="T36" fmla="*/ 39 w 121"/>
                <a:gd name="T37" fmla="*/ 0 h 119"/>
                <a:gd name="T38" fmla="*/ 39 w 121"/>
                <a:gd name="T39" fmla="*/ 0 h 119"/>
                <a:gd name="T40" fmla="*/ 0 w 121"/>
                <a:gd name="T41" fmla="*/ 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19">
                  <a:moveTo>
                    <a:pt x="0" y="11"/>
                  </a:moveTo>
                  <a:lnTo>
                    <a:pt x="0" y="11"/>
                  </a:lnTo>
                  <a:lnTo>
                    <a:pt x="9" y="31"/>
                  </a:lnTo>
                  <a:lnTo>
                    <a:pt x="19" y="50"/>
                  </a:lnTo>
                  <a:lnTo>
                    <a:pt x="31" y="67"/>
                  </a:lnTo>
                  <a:lnTo>
                    <a:pt x="46" y="85"/>
                  </a:lnTo>
                  <a:lnTo>
                    <a:pt x="62" y="98"/>
                  </a:lnTo>
                  <a:lnTo>
                    <a:pt x="80" y="108"/>
                  </a:lnTo>
                  <a:lnTo>
                    <a:pt x="101" y="116"/>
                  </a:lnTo>
                  <a:lnTo>
                    <a:pt x="121" y="119"/>
                  </a:lnTo>
                  <a:lnTo>
                    <a:pt x="121" y="82"/>
                  </a:lnTo>
                  <a:lnTo>
                    <a:pt x="110" y="82"/>
                  </a:lnTo>
                  <a:lnTo>
                    <a:pt x="98" y="77"/>
                  </a:lnTo>
                  <a:lnTo>
                    <a:pt x="86" y="71"/>
                  </a:lnTo>
                  <a:lnTo>
                    <a:pt x="76" y="61"/>
                  </a:lnTo>
                  <a:lnTo>
                    <a:pt x="64" y="49"/>
                  </a:lnTo>
                  <a:lnTo>
                    <a:pt x="55" y="34"/>
                  </a:lnTo>
                  <a:lnTo>
                    <a:pt x="45" y="17"/>
                  </a:lnTo>
                  <a:lnTo>
                    <a:pt x="3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950" y="4862"/>
              <a:ext cx="33" cy="110"/>
            </a:xfrm>
            <a:custGeom>
              <a:avLst/>
              <a:gdLst>
                <a:gd name="T0" fmla="*/ 0 w 66"/>
                <a:gd name="T1" fmla="*/ 0 h 219"/>
                <a:gd name="T2" fmla="*/ 0 w 66"/>
                <a:gd name="T3" fmla="*/ 0 h 219"/>
                <a:gd name="T4" fmla="*/ 3 w 66"/>
                <a:gd name="T5" fmla="*/ 65 h 219"/>
                <a:gd name="T6" fmla="*/ 6 w 66"/>
                <a:gd name="T7" fmla="*/ 121 h 219"/>
                <a:gd name="T8" fmla="*/ 13 w 66"/>
                <a:gd name="T9" fmla="*/ 170 h 219"/>
                <a:gd name="T10" fmla="*/ 27 w 66"/>
                <a:gd name="T11" fmla="*/ 219 h 219"/>
                <a:gd name="T12" fmla="*/ 66 w 66"/>
                <a:gd name="T13" fmla="*/ 208 h 219"/>
                <a:gd name="T14" fmla="*/ 52 w 66"/>
                <a:gd name="T15" fmla="*/ 165 h 219"/>
                <a:gd name="T16" fmla="*/ 45 w 66"/>
                <a:gd name="T17" fmla="*/ 119 h 219"/>
                <a:gd name="T18" fmla="*/ 42 w 66"/>
                <a:gd name="T19" fmla="*/ 65 h 219"/>
                <a:gd name="T20" fmla="*/ 42 w 66"/>
                <a:gd name="T21" fmla="*/ 0 h 219"/>
                <a:gd name="T22" fmla="*/ 42 w 66"/>
                <a:gd name="T23" fmla="*/ 0 h 219"/>
                <a:gd name="T24" fmla="*/ 0 w 66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219">
                  <a:moveTo>
                    <a:pt x="0" y="0"/>
                  </a:moveTo>
                  <a:lnTo>
                    <a:pt x="0" y="0"/>
                  </a:lnTo>
                  <a:lnTo>
                    <a:pt x="3" y="65"/>
                  </a:lnTo>
                  <a:lnTo>
                    <a:pt x="6" y="121"/>
                  </a:lnTo>
                  <a:lnTo>
                    <a:pt x="13" y="170"/>
                  </a:lnTo>
                  <a:lnTo>
                    <a:pt x="27" y="219"/>
                  </a:lnTo>
                  <a:lnTo>
                    <a:pt x="66" y="208"/>
                  </a:lnTo>
                  <a:lnTo>
                    <a:pt x="52" y="165"/>
                  </a:lnTo>
                  <a:lnTo>
                    <a:pt x="45" y="119"/>
                  </a:lnTo>
                  <a:lnTo>
                    <a:pt x="42" y="65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945" y="4462"/>
              <a:ext cx="26" cy="400"/>
            </a:xfrm>
            <a:custGeom>
              <a:avLst/>
              <a:gdLst>
                <a:gd name="T0" fmla="*/ 0 w 53"/>
                <a:gd name="T1" fmla="*/ 0 h 800"/>
                <a:gd name="T2" fmla="*/ 0 w 53"/>
                <a:gd name="T3" fmla="*/ 0 h 800"/>
                <a:gd name="T4" fmla="*/ 5 w 53"/>
                <a:gd name="T5" fmla="*/ 199 h 800"/>
                <a:gd name="T6" fmla="*/ 8 w 53"/>
                <a:gd name="T7" fmla="*/ 399 h 800"/>
                <a:gd name="T8" fmla="*/ 9 w 53"/>
                <a:gd name="T9" fmla="*/ 600 h 800"/>
                <a:gd name="T10" fmla="*/ 11 w 53"/>
                <a:gd name="T11" fmla="*/ 800 h 800"/>
                <a:gd name="T12" fmla="*/ 53 w 53"/>
                <a:gd name="T13" fmla="*/ 800 h 800"/>
                <a:gd name="T14" fmla="*/ 51 w 53"/>
                <a:gd name="T15" fmla="*/ 600 h 800"/>
                <a:gd name="T16" fmla="*/ 50 w 53"/>
                <a:gd name="T17" fmla="*/ 399 h 800"/>
                <a:gd name="T18" fmla="*/ 44 w 53"/>
                <a:gd name="T19" fmla="*/ 199 h 800"/>
                <a:gd name="T20" fmla="*/ 39 w 53"/>
                <a:gd name="T21" fmla="*/ 0 h 800"/>
                <a:gd name="T22" fmla="*/ 39 w 53"/>
                <a:gd name="T23" fmla="*/ 0 h 800"/>
                <a:gd name="T24" fmla="*/ 0 w 53"/>
                <a:gd name="T25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800">
                  <a:moveTo>
                    <a:pt x="0" y="0"/>
                  </a:moveTo>
                  <a:lnTo>
                    <a:pt x="0" y="0"/>
                  </a:lnTo>
                  <a:lnTo>
                    <a:pt x="5" y="199"/>
                  </a:lnTo>
                  <a:lnTo>
                    <a:pt x="8" y="399"/>
                  </a:lnTo>
                  <a:lnTo>
                    <a:pt x="9" y="600"/>
                  </a:lnTo>
                  <a:lnTo>
                    <a:pt x="11" y="800"/>
                  </a:lnTo>
                  <a:lnTo>
                    <a:pt x="53" y="800"/>
                  </a:lnTo>
                  <a:lnTo>
                    <a:pt x="51" y="600"/>
                  </a:lnTo>
                  <a:lnTo>
                    <a:pt x="50" y="399"/>
                  </a:lnTo>
                  <a:lnTo>
                    <a:pt x="44" y="199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926" y="4049"/>
              <a:ext cx="38" cy="413"/>
            </a:xfrm>
            <a:custGeom>
              <a:avLst/>
              <a:gdLst>
                <a:gd name="T0" fmla="*/ 0 w 76"/>
                <a:gd name="T1" fmla="*/ 18 h 827"/>
                <a:gd name="T2" fmla="*/ 0 w 76"/>
                <a:gd name="T3" fmla="*/ 18 h 827"/>
                <a:gd name="T4" fmla="*/ 12 w 76"/>
                <a:gd name="T5" fmla="*/ 221 h 827"/>
                <a:gd name="T6" fmla="*/ 23 w 76"/>
                <a:gd name="T7" fmla="*/ 422 h 827"/>
                <a:gd name="T8" fmla="*/ 32 w 76"/>
                <a:gd name="T9" fmla="*/ 625 h 827"/>
                <a:gd name="T10" fmla="*/ 37 w 76"/>
                <a:gd name="T11" fmla="*/ 827 h 827"/>
                <a:gd name="T12" fmla="*/ 76 w 76"/>
                <a:gd name="T13" fmla="*/ 827 h 827"/>
                <a:gd name="T14" fmla="*/ 70 w 76"/>
                <a:gd name="T15" fmla="*/ 625 h 827"/>
                <a:gd name="T16" fmla="*/ 61 w 76"/>
                <a:gd name="T17" fmla="*/ 422 h 827"/>
                <a:gd name="T18" fmla="*/ 51 w 76"/>
                <a:gd name="T19" fmla="*/ 221 h 827"/>
                <a:gd name="T20" fmla="*/ 39 w 76"/>
                <a:gd name="T21" fmla="*/ 18 h 827"/>
                <a:gd name="T22" fmla="*/ 39 w 76"/>
                <a:gd name="T23" fmla="*/ 18 h 827"/>
                <a:gd name="T24" fmla="*/ 39 w 76"/>
                <a:gd name="T25" fmla="*/ 18 h 827"/>
                <a:gd name="T26" fmla="*/ 33 w 76"/>
                <a:gd name="T27" fmla="*/ 4 h 827"/>
                <a:gd name="T28" fmla="*/ 20 w 76"/>
                <a:gd name="T29" fmla="*/ 0 h 827"/>
                <a:gd name="T30" fmla="*/ 6 w 76"/>
                <a:gd name="T31" fmla="*/ 4 h 827"/>
                <a:gd name="T32" fmla="*/ 0 w 76"/>
                <a:gd name="T33" fmla="*/ 18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27">
                  <a:moveTo>
                    <a:pt x="0" y="18"/>
                  </a:moveTo>
                  <a:lnTo>
                    <a:pt x="0" y="18"/>
                  </a:lnTo>
                  <a:lnTo>
                    <a:pt x="12" y="221"/>
                  </a:lnTo>
                  <a:lnTo>
                    <a:pt x="23" y="422"/>
                  </a:lnTo>
                  <a:lnTo>
                    <a:pt x="32" y="625"/>
                  </a:lnTo>
                  <a:lnTo>
                    <a:pt x="37" y="827"/>
                  </a:lnTo>
                  <a:lnTo>
                    <a:pt x="76" y="827"/>
                  </a:lnTo>
                  <a:lnTo>
                    <a:pt x="70" y="625"/>
                  </a:lnTo>
                  <a:lnTo>
                    <a:pt x="61" y="422"/>
                  </a:lnTo>
                  <a:lnTo>
                    <a:pt x="51" y="221"/>
                  </a:lnTo>
                  <a:lnTo>
                    <a:pt x="39" y="18"/>
                  </a:lnTo>
                  <a:lnTo>
                    <a:pt x="33" y="4"/>
                  </a:lnTo>
                  <a:lnTo>
                    <a:pt x="20" y="0"/>
                  </a:lnTo>
                  <a:lnTo>
                    <a:pt x="6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5910" y="3843"/>
              <a:ext cx="35" cy="215"/>
            </a:xfrm>
            <a:custGeom>
              <a:avLst/>
              <a:gdLst>
                <a:gd name="T0" fmla="*/ 20 w 72"/>
                <a:gd name="T1" fmla="*/ 0 h 430"/>
                <a:gd name="T2" fmla="*/ 0 w 72"/>
                <a:gd name="T3" fmla="*/ 18 h 430"/>
                <a:gd name="T4" fmla="*/ 6 w 72"/>
                <a:gd name="T5" fmla="*/ 121 h 430"/>
                <a:gd name="T6" fmla="*/ 15 w 72"/>
                <a:gd name="T7" fmla="*/ 225 h 430"/>
                <a:gd name="T8" fmla="*/ 24 w 72"/>
                <a:gd name="T9" fmla="*/ 328 h 430"/>
                <a:gd name="T10" fmla="*/ 33 w 72"/>
                <a:gd name="T11" fmla="*/ 430 h 430"/>
                <a:gd name="T12" fmla="*/ 72 w 72"/>
                <a:gd name="T13" fmla="*/ 430 h 430"/>
                <a:gd name="T14" fmla="*/ 63 w 72"/>
                <a:gd name="T15" fmla="*/ 325 h 430"/>
                <a:gd name="T16" fmla="*/ 54 w 72"/>
                <a:gd name="T17" fmla="*/ 223 h 430"/>
                <a:gd name="T18" fmla="*/ 45 w 72"/>
                <a:gd name="T19" fmla="*/ 121 h 430"/>
                <a:gd name="T20" fmla="*/ 39 w 72"/>
                <a:gd name="T21" fmla="*/ 18 h 430"/>
                <a:gd name="T22" fmla="*/ 20 w 72"/>
                <a:gd name="T23" fmla="*/ 37 h 430"/>
                <a:gd name="T24" fmla="*/ 39 w 72"/>
                <a:gd name="T25" fmla="*/ 18 h 430"/>
                <a:gd name="T26" fmla="*/ 33 w 72"/>
                <a:gd name="T27" fmla="*/ 5 h 430"/>
                <a:gd name="T28" fmla="*/ 20 w 72"/>
                <a:gd name="T29" fmla="*/ 1 h 430"/>
                <a:gd name="T30" fmla="*/ 6 w 72"/>
                <a:gd name="T31" fmla="*/ 5 h 430"/>
                <a:gd name="T32" fmla="*/ 0 w 72"/>
                <a:gd name="T33" fmla="*/ 18 h 430"/>
                <a:gd name="T34" fmla="*/ 20 w 72"/>
                <a:gd name="T35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430">
                  <a:moveTo>
                    <a:pt x="20" y="0"/>
                  </a:moveTo>
                  <a:lnTo>
                    <a:pt x="0" y="18"/>
                  </a:lnTo>
                  <a:lnTo>
                    <a:pt x="6" y="121"/>
                  </a:lnTo>
                  <a:lnTo>
                    <a:pt x="15" y="225"/>
                  </a:lnTo>
                  <a:lnTo>
                    <a:pt x="24" y="328"/>
                  </a:lnTo>
                  <a:lnTo>
                    <a:pt x="33" y="430"/>
                  </a:lnTo>
                  <a:lnTo>
                    <a:pt x="72" y="430"/>
                  </a:lnTo>
                  <a:lnTo>
                    <a:pt x="63" y="325"/>
                  </a:lnTo>
                  <a:lnTo>
                    <a:pt x="54" y="223"/>
                  </a:lnTo>
                  <a:lnTo>
                    <a:pt x="45" y="121"/>
                  </a:lnTo>
                  <a:lnTo>
                    <a:pt x="39" y="18"/>
                  </a:lnTo>
                  <a:lnTo>
                    <a:pt x="20" y="37"/>
                  </a:lnTo>
                  <a:lnTo>
                    <a:pt x="39" y="18"/>
                  </a:lnTo>
                  <a:lnTo>
                    <a:pt x="33" y="5"/>
                  </a:lnTo>
                  <a:lnTo>
                    <a:pt x="20" y="1"/>
                  </a:lnTo>
                  <a:lnTo>
                    <a:pt x="6" y="5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5919" y="3843"/>
              <a:ext cx="291" cy="20"/>
            </a:xfrm>
            <a:custGeom>
              <a:avLst/>
              <a:gdLst>
                <a:gd name="T0" fmla="*/ 580 w 582"/>
                <a:gd name="T1" fmla="*/ 21 h 39"/>
                <a:gd name="T2" fmla="*/ 561 w 582"/>
                <a:gd name="T3" fmla="*/ 2 h 39"/>
                <a:gd name="T4" fmla="*/ 0 w 582"/>
                <a:gd name="T5" fmla="*/ 0 h 39"/>
                <a:gd name="T6" fmla="*/ 0 w 582"/>
                <a:gd name="T7" fmla="*/ 37 h 39"/>
                <a:gd name="T8" fmla="*/ 561 w 582"/>
                <a:gd name="T9" fmla="*/ 39 h 39"/>
                <a:gd name="T10" fmla="*/ 541 w 582"/>
                <a:gd name="T11" fmla="*/ 21 h 39"/>
                <a:gd name="T12" fmla="*/ 561 w 582"/>
                <a:gd name="T13" fmla="*/ 39 h 39"/>
                <a:gd name="T14" fmla="*/ 576 w 582"/>
                <a:gd name="T15" fmla="*/ 34 h 39"/>
                <a:gd name="T16" fmla="*/ 582 w 582"/>
                <a:gd name="T17" fmla="*/ 21 h 39"/>
                <a:gd name="T18" fmla="*/ 576 w 582"/>
                <a:gd name="T19" fmla="*/ 8 h 39"/>
                <a:gd name="T20" fmla="*/ 561 w 582"/>
                <a:gd name="T21" fmla="*/ 2 h 39"/>
                <a:gd name="T22" fmla="*/ 580 w 582"/>
                <a:gd name="T2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2" h="39">
                  <a:moveTo>
                    <a:pt x="580" y="21"/>
                  </a:moveTo>
                  <a:lnTo>
                    <a:pt x="561" y="2"/>
                  </a:lnTo>
                  <a:lnTo>
                    <a:pt x="0" y="0"/>
                  </a:lnTo>
                  <a:lnTo>
                    <a:pt x="0" y="37"/>
                  </a:lnTo>
                  <a:lnTo>
                    <a:pt x="561" y="39"/>
                  </a:lnTo>
                  <a:lnTo>
                    <a:pt x="541" y="21"/>
                  </a:lnTo>
                  <a:lnTo>
                    <a:pt x="561" y="39"/>
                  </a:lnTo>
                  <a:lnTo>
                    <a:pt x="576" y="34"/>
                  </a:lnTo>
                  <a:lnTo>
                    <a:pt x="582" y="21"/>
                  </a:lnTo>
                  <a:lnTo>
                    <a:pt x="576" y="8"/>
                  </a:lnTo>
                  <a:lnTo>
                    <a:pt x="561" y="2"/>
                  </a:lnTo>
                  <a:lnTo>
                    <a:pt x="58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5803" y="3179"/>
              <a:ext cx="91" cy="384"/>
            </a:xfrm>
            <a:custGeom>
              <a:avLst/>
              <a:gdLst>
                <a:gd name="T0" fmla="*/ 31 w 182"/>
                <a:gd name="T1" fmla="*/ 4 h 770"/>
                <a:gd name="T2" fmla="*/ 0 w 182"/>
                <a:gd name="T3" fmla="*/ 20 h 770"/>
                <a:gd name="T4" fmla="*/ 19 w 182"/>
                <a:gd name="T5" fmla="*/ 117 h 770"/>
                <a:gd name="T6" fmla="*/ 39 w 182"/>
                <a:gd name="T7" fmla="*/ 215 h 770"/>
                <a:gd name="T8" fmla="*/ 58 w 182"/>
                <a:gd name="T9" fmla="*/ 310 h 770"/>
                <a:gd name="T10" fmla="*/ 76 w 182"/>
                <a:gd name="T11" fmla="*/ 405 h 770"/>
                <a:gd name="T12" fmla="*/ 94 w 182"/>
                <a:gd name="T13" fmla="*/ 498 h 770"/>
                <a:gd name="T14" fmla="*/ 112 w 182"/>
                <a:gd name="T15" fmla="*/ 591 h 770"/>
                <a:gd name="T16" fmla="*/ 128 w 182"/>
                <a:gd name="T17" fmla="*/ 682 h 770"/>
                <a:gd name="T18" fmla="*/ 143 w 182"/>
                <a:gd name="T19" fmla="*/ 770 h 770"/>
                <a:gd name="T20" fmla="*/ 182 w 182"/>
                <a:gd name="T21" fmla="*/ 767 h 770"/>
                <a:gd name="T22" fmla="*/ 167 w 182"/>
                <a:gd name="T23" fmla="*/ 676 h 770"/>
                <a:gd name="T24" fmla="*/ 151 w 182"/>
                <a:gd name="T25" fmla="*/ 585 h 770"/>
                <a:gd name="T26" fmla="*/ 133 w 182"/>
                <a:gd name="T27" fmla="*/ 493 h 770"/>
                <a:gd name="T28" fmla="*/ 115 w 182"/>
                <a:gd name="T29" fmla="*/ 400 h 770"/>
                <a:gd name="T30" fmla="*/ 97 w 182"/>
                <a:gd name="T31" fmla="*/ 305 h 770"/>
                <a:gd name="T32" fmla="*/ 78 w 182"/>
                <a:gd name="T33" fmla="*/ 210 h 770"/>
                <a:gd name="T34" fmla="*/ 58 w 182"/>
                <a:gd name="T35" fmla="*/ 112 h 770"/>
                <a:gd name="T36" fmla="*/ 39 w 182"/>
                <a:gd name="T37" fmla="*/ 15 h 770"/>
                <a:gd name="T38" fmla="*/ 7 w 182"/>
                <a:gd name="T39" fmla="*/ 30 h 770"/>
                <a:gd name="T40" fmla="*/ 39 w 182"/>
                <a:gd name="T41" fmla="*/ 15 h 770"/>
                <a:gd name="T42" fmla="*/ 31 w 182"/>
                <a:gd name="T43" fmla="*/ 3 h 770"/>
                <a:gd name="T44" fmla="*/ 18 w 182"/>
                <a:gd name="T45" fmla="*/ 0 h 770"/>
                <a:gd name="T46" fmla="*/ 4 w 182"/>
                <a:gd name="T47" fmla="*/ 7 h 770"/>
                <a:gd name="T48" fmla="*/ 0 w 182"/>
                <a:gd name="T49" fmla="*/ 20 h 770"/>
                <a:gd name="T50" fmla="*/ 31 w 182"/>
                <a:gd name="T51" fmla="*/ 4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2" h="770">
                  <a:moveTo>
                    <a:pt x="31" y="4"/>
                  </a:moveTo>
                  <a:lnTo>
                    <a:pt x="0" y="20"/>
                  </a:lnTo>
                  <a:lnTo>
                    <a:pt x="19" y="117"/>
                  </a:lnTo>
                  <a:lnTo>
                    <a:pt x="39" y="215"/>
                  </a:lnTo>
                  <a:lnTo>
                    <a:pt x="58" y="310"/>
                  </a:lnTo>
                  <a:lnTo>
                    <a:pt x="76" y="405"/>
                  </a:lnTo>
                  <a:lnTo>
                    <a:pt x="94" y="498"/>
                  </a:lnTo>
                  <a:lnTo>
                    <a:pt x="112" y="591"/>
                  </a:lnTo>
                  <a:lnTo>
                    <a:pt x="128" y="682"/>
                  </a:lnTo>
                  <a:lnTo>
                    <a:pt x="143" y="770"/>
                  </a:lnTo>
                  <a:lnTo>
                    <a:pt x="182" y="767"/>
                  </a:lnTo>
                  <a:lnTo>
                    <a:pt x="167" y="676"/>
                  </a:lnTo>
                  <a:lnTo>
                    <a:pt x="151" y="585"/>
                  </a:lnTo>
                  <a:lnTo>
                    <a:pt x="133" y="493"/>
                  </a:lnTo>
                  <a:lnTo>
                    <a:pt x="115" y="400"/>
                  </a:lnTo>
                  <a:lnTo>
                    <a:pt x="97" y="305"/>
                  </a:lnTo>
                  <a:lnTo>
                    <a:pt x="78" y="210"/>
                  </a:lnTo>
                  <a:lnTo>
                    <a:pt x="58" y="112"/>
                  </a:lnTo>
                  <a:lnTo>
                    <a:pt x="39" y="15"/>
                  </a:lnTo>
                  <a:lnTo>
                    <a:pt x="7" y="30"/>
                  </a:lnTo>
                  <a:lnTo>
                    <a:pt x="39" y="15"/>
                  </a:lnTo>
                  <a:lnTo>
                    <a:pt x="31" y="3"/>
                  </a:lnTo>
                  <a:lnTo>
                    <a:pt x="18" y="0"/>
                  </a:lnTo>
                  <a:lnTo>
                    <a:pt x="4" y="7"/>
                  </a:lnTo>
                  <a:lnTo>
                    <a:pt x="0" y="2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5807" y="3181"/>
              <a:ext cx="132" cy="79"/>
            </a:xfrm>
            <a:custGeom>
              <a:avLst/>
              <a:gdLst>
                <a:gd name="T0" fmla="*/ 265 w 265"/>
                <a:gd name="T1" fmla="*/ 124 h 158"/>
                <a:gd name="T2" fmla="*/ 265 w 265"/>
                <a:gd name="T3" fmla="*/ 124 h 158"/>
                <a:gd name="T4" fmla="*/ 250 w 265"/>
                <a:gd name="T5" fmla="*/ 119 h 158"/>
                <a:gd name="T6" fmla="*/ 235 w 265"/>
                <a:gd name="T7" fmla="*/ 115 h 158"/>
                <a:gd name="T8" fmla="*/ 221 w 265"/>
                <a:gd name="T9" fmla="*/ 108 h 158"/>
                <a:gd name="T10" fmla="*/ 206 w 265"/>
                <a:gd name="T11" fmla="*/ 102 h 158"/>
                <a:gd name="T12" fmla="*/ 190 w 265"/>
                <a:gd name="T13" fmla="*/ 95 h 158"/>
                <a:gd name="T14" fmla="*/ 175 w 265"/>
                <a:gd name="T15" fmla="*/ 88 h 158"/>
                <a:gd name="T16" fmla="*/ 159 w 265"/>
                <a:gd name="T17" fmla="*/ 81 h 158"/>
                <a:gd name="T18" fmla="*/ 145 w 265"/>
                <a:gd name="T19" fmla="*/ 74 h 158"/>
                <a:gd name="T20" fmla="*/ 130 w 265"/>
                <a:gd name="T21" fmla="*/ 66 h 158"/>
                <a:gd name="T22" fmla="*/ 114 w 265"/>
                <a:gd name="T23" fmla="*/ 57 h 158"/>
                <a:gd name="T24" fmla="*/ 99 w 265"/>
                <a:gd name="T25" fmla="*/ 49 h 158"/>
                <a:gd name="T26" fmla="*/ 85 w 265"/>
                <a:gd name="T27" fmla="*/ 38 h 158"/>
                <a:gd name="T28" fmla="*/ 69 w 265"/>
                <a:gd name="T29" fmla="*/ 29 h 158"/>
                <a:gd name="T30" fmla="*/ 54 w 265"/>
                <a:gd name="T31" fmla="*/ 20 h 158"/>
                <a:gd name="T32" fmla="*/ 39 w 265"/>
                <a:gd name="T33" fmla="*/ 11 h 158"/>
                <a:gd name="T34" fmla="*/ 24 w 265"/>
                <a:gd name="T35" fmla="*/ 0 h 158"/>
                <a:gd name="T36" fmla="*/ 0 w 265"/>
                <a:gd name="T37" fmla="*/ 26 h 158"/>
                <a:gd name="T38" fmla="*/ 15 w 265"/>
                <a:gd name="T39" fmla="*/ 37 h 158"/>
                <a:gd name="T40" fmla="*/ 30 w 265"/>
                <a:gd name="T41" fmla="*/ 49 h 158"/>
                <a:gd name="T42" fmla="*/ 48 w 265"/>
                <a:gd name="T43" fmla="*/ 58 h 158"/>
                <a:gd name="T44" fmla="*/ 62 w 265"/>
                <a:gd name="T45" fmla="*/ 67 h 158"/>
                <a:gd name="T46" fmla="*/ 78 w 265"/>
                <a:gd name="T47" fmla="*/ 78 h 158"/>
                <a:gd name="T48" fmla="*/ 93 w 265"/>
                <a:gd name="T49" fmla="*/ 86 h 158"/>
                <a:gd name="T50" fmla="*/ 109 w 265"/>
                <a:gd name="T51" fmla="*/ 95 h 158"/>
                <a:gd name="T52" fmla="*/ 124 w 265"/>
                <a:gd name="T53" fmla="*/ 103 h 158"/>
                <a:gd name="T54" fmla="*/ 141 w 265"/>
                <a:gd name="T55" fmla="*/ 112 h 158"/>
                <a:gd name="T56" fmla="*/ 157 w 265"/>
                <a:gd name="T57" fmla="*/ 120 h 158"/>
                <a:gd name="T58" fmla="*/ 172 w 265"/>
                <a:gd name="T59" fmla="*/ 127 h 158"/>
                <a:gd name="T60" fmla="*/ 188 w 265"/>
                <a:gd name="T61" fmla="*/ 133 h 158"/>
                <a:gd name="T62" fmla="*/ 203 w 265"/>
                <a:gd name="T63" fmla="*/ 140 h 158"/>
                <a:gd name="T64" fmla="*/ 220 w 265"/>
                <a:gd name="T65" fmla="*/ 146 h 158"/>
                <a:gd name="T66" fmla="*/ 238 w 265"/>
                <a:gd name="T67" fmla="*/ 153 h 158"/>
                <a:gd name="T68" fmla="*/ 253 w 265"/>
                <a:gd name="T69" fmla="*/ 158 h 158"/>
                <a:gd name="T70" fmla="*/ 253 w 265"/>
                <a:gd name="T71" fmla="*/ 158 h 158"/>
                <a:gd name="T72" fmla="*/ 265 w 265"/>
                <a:gd name="T73" fmla="*/ 12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5" h="158">
                  <a:moveTo>
                    <a:pt x="265" y="124"/>
                  </a:moveTo>
                  <a:lnTo>
                    <a:pt x="265" y="124"/>
                  </a:lnTo>
                  <a:lnTo>
                    <a:pt x="250" y="119"/>
                  </a:lnTo>
                  <a:lnTo>
                    <a:pt x="235" y="115"/>
                  </a:lnTo>
                  <a:lnTo>
                    <a:pt x="221" y="108"/>
                  </a:lnTo>
                  <a:lnTo>
                    <a:pt x="206" y="102"/>
                  </a:lnTo>
                  <a:lnTo>
                    <a:pt x="190" y="95"/>
                  </a:lnTo>
                  <a:lnTo>
                    <a:pt x="175" y="88"/>
                  </a:lnTo>
                  <a:lnTo>
                    <a:pt x="159" y="81"/>
                  </a:lnTo>
                  <a:lnTo>
                    <a:pt x="145" y="74"/>
                  </a:lnTo>
                  <a:lnTo>
                    <a:pt x="130" y="66"/>
                  </a:lnTo>
                  <a:lnTo>
                    <a:pt x="114" y="57"/>
                  </a:lnTo>
                  <a:lnTo>
                    <a:pt x="99" y="49"/>
                  </a:lnTo>
                  <a:lnTo>
                    <a:pt x="85" y="38"/>
                  </a:lnTo>
                  <a:lnTo>
                    <a:pt x="69" y="29"/>
                  </a:lnTo>
                  <a:lnTo>
                    <a:pt x="54" y="20"/>
                  </a:lnTo>
                  <a:lnTo>
                    <a:pt x="39" y="11"/>
                  </a:lnTo>
                  <a:lnTo>
                    <a:pt x="24" y="0"/>
                  </a:lnTo>
                  <a:lnTo>
                    <a:pt x="0" y="26"/>
                  </a:lnTo>
                  <a:lnTo>
                    <a:pt x="15" y="37"/>
                  </a:lnTo>
                  <a:lnTo>
                    <a:pt x="30" y="49"/>
                  </a:lnTo>
                  <a:lnTo>
                    <a:pt x="48" y="58"/>
                  </a:lnTo>
                  <a:lnTo>
                    <a:pt x="62" y="67"/>
                  </a:lnTo>
                  <a:lnTo>
                    <a:pt x="78" y="78"/>
                  </a:lnTo>
                  <a:lnTo>
                    <a:pt x="93" y="86"/>
                  </a:lnTo>
                  <a:lnTo>
                    <a:pt x="109" y="95"/>
                  </a:lnTo>
                  <a:lnTo>
                    <a:pt x="124" y="103"/>
                  </a:lnTo>
                  <a:lnTo>
                    <a:pt x="141" y="112"/>
                  </a:lnTo>
                  <a:lnTo>
                    <a:pt x="157" y="120"/>
                  </a:lnTo>
                  <a:lnTo>
                    <a:pt x="172" y="127"/>
                  </a:lnTo>
                  <a:lnTo>
                    <a:pt x="188" y="133"/>
                  </a:lnTo>
                  <a:lnTo>
                    <a:pt x="203" y="140"/>
                  </a:lnTo>
                  <a:lnTo>
                    <a:pt x="220" y="146"/>
                  </a:lnTo>
                  <a:lnTo>
                    <a:pt x="238" y="153"/>
                  </a:lnTo>
                  <a:lnTo>
                    <a:pt x="253" y="158"/>
                  </a:lnTo>
                  <a:lnTo>
                    <a:pt x="265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5933" y="3243"/>
              <a:ext cx="128" cy="35"/>
            </a:xfrm>
            <a:custGeom>
              <a:avLst/>
              <a:gdLst>
                <a:gd name="T0" fmla="*/ 256 w 256"/>
                <a:gd name="T1" fmla="*/ 34 h 71"/>
                <a:gd name="T2" fmla="*/ 256 w 256"/>
                <a:gd name="T3" fmla="*/ 34 h 71"/>
                <a:gd name="T4" fmla="*/ 240 w 256"/>
                <a:gd name="T5" fmla="*/ 34 h 71"/>
                <a:gd name="T6" fmla="*/ 225 w 256"/>
                <a:gd name="T7" fmla="*/ 34 h 71"/>
                <a:gd name="T8" fmla="*/ 210 w 256"/>
                <a:gd name="T9" fmla="*/ 34 h 71"/>
                <a:gd name="T10" fmla="*/ 194 w 256"/>
                <a:gd name="T11" fmla="*/ 33 h 71"/>
                <a:gd name="T12" fmla="*/ 179 w 256"/>
                <a:gd name="T13" fmla="*/ 32 h 71"/>
                <a:gd name="T14" fmla="*/ 162 w 256"/>
                <a:gd name="T15" fmla="*/ 30 h 71"/>
                <a:gd name="T16" fmla="*/ 146 w 256"/>
                <a:gd name="T17" fmla="*/ 29 h 71"/>
                <a:gd name="T18" fmla="*/ 132 w 256"/>
                <a:gd name="T19" fmla="*/ 26 h 71"/>
                <a:gd name="T20" fmla="*/ 116 w 256"/>
                <a:gd name="T21" fmla="*/ 24 h 71"/>
                <a:gd name="T22" fmla="*/ 101 w 256"/>
                <a:gd name="T23" fmla="*/ 21 h 71"/>
                <a:gd name="T24" fmla="*/ 85 w 256"/>
                <a:gd name="T25" fmla="*/ 18 h 71"/>
                <a:gd name="T26" fmla="*/ 71 w 256"/>
                <a:gd name="T27" fmla="*/ 16 h 71"/>
                <a:gd name="T28" fmla="*/ 56 w 256"/>
                <a:gd name="T29" fmla="*/ 12 h 71"/>
                <a:gd name="T30" fmla="*/ 40 w 256"/>
                <a:gd name="T31" fmla="*/ 8 h 71"/>
                <a:gd name="T32" fmla="*/ 25 w 256"/>
                <a:gd name="T33" fmla="*/ 4 h 71"/>
                <a:gd name="T34" fmla="*/ 12 w 256"/>
                <a:gd name="T35" fmla="*/ 0 h 71"/>
                <a:gd name="T36" fmla="*/ 0 w 256"/>
                <a:gd name="T37" fmla="*/ 34 h 71"/>
                <a:gd name="T38" fmla="*/ 16 w 256"/>
                <a:gd name="T39" fmla="*/ 38 h 71"/>
                <a:gd name="T40" fmla="*/ 31 w 256"/>
                <a:gd name="T41" fmla="*/ 42 h 71"/>
                <a:gd name="T42" fmla="*/ 47 w 256"/>
                <a:gd name="T43" fmla="*/ 46 h 71"/>
                <a:gd name="T44" fmla="*/ 62 w 256"/>
                <a:gd name="T45" fmla="*/ 50 h 71"/>
                <a:gd name="T46" fmla="*/ 79 w 256"/>
                <a:gd name="T47" fmla="*/ 53 h 71"/>
                <a:gd name="T48" fmla="*/ 95 w 256"/>
                <a:gd name="T49" fmla="*/ 55 h 71"/>
                <a:gd name="T50" fmla="*/ 110 w 256"/>
                <a:gd name="T51" fmla="*/ 58 h 71"/>
                <a:gd name="T52" fmla="*/ 126 w 256"/>
                <a:gd name="T53" fmla="*/ 61 h 71"/>
                <a:gd name="T54" fmla="*/ 143 w 256"/>
                <a:gd name="T55" fmla="*/ 63 h 71"/>
                <a:gd name="T56" fmla="*/ 159 w 256"/>
                <a:gd name="T57" fmla="*/ 65 h 71"/>
                <a:gd name="T58" fmla="*/ 176 w 256"/>
                <a:gd name="T59" fmla="*/ 66 h 71"/>
                <a:gd name="T60" fmla="*/ 191 w 256"/>
                <a:gd name="T61" fmla="*/ 67 h 71"/>
                <a:gd name="T62" fmla="*/ 207 w 256"/>
                <a:gd name="T63" fmla="*/ 69 h 71"/>
                <a:gd name="T64" fmla="*/ 225 w 256"/>
                <a:gd name="T65" fmla="*/ 71 h 71"/>
                <a:gd name="T66" fmla="*/ 240 w 256"/>
                <a:gd name="T67" fmla="*/ 71 h 71"/>
                <a:gd name="T68" fmla="*/ 256 w 256"/>
                <a:gd name="T69" fmla="*/ 71 h 71"/>
                <a:gd name="T70" fmla="*/ 256 w 256"/>
                <a:gd name="T71" fmla="*/ 71 h 71"/>
                <a:gd name="T72" fmla="*/ 256 w 256"/>
                <a:gd name="T73" fmla="*/ 3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71">
                  <a:moveTo>
                    <a:pt x="256" y="34"/>
                  </a:moveTo>
                  <a:lnTo>
                    <a:pt x="256" y="34"/>
                  </a:lnTo>
                  <a:lnTo>
                    <a:pt x="240" y="34"/>
                  </a:lnTo>
                  <a:lnTo>
                    <a:pt x="225" y="34"/>
                  </a:lnTo>
                  <a:lnTo>
                    <a:pt x="210" y="34"/>
                  </a:lnTo>
                  <a:lnTo>
                    <a:pt x="194" y="33"/>
                  </a:lnTo>
                  <a:lnTo>
                    <a:pt x="179" y="32"/>
                  </a:lnTo>
                  <a:lnTo>
                    <a:pt x="162" y="30"/>
                  </a:lnTo>
                  <a:lnTo>
                    <a:pt x="146" y="29"/>
                  </a:lnTo>
                  <a:lnTo>
                    <a:pt x="132" y="26"/>
                  </a:lnTo>
                  <a:lnTo>
                    <a:pt x="116" y="24"/>
                  </a:lnTo>
                  <a:lnTo>
                    <a:pt x="101" y="21"/>
                  </a:lnTo>
                  <a:lnTo>
                    <a:pt x="85" y="18"/>
                  </a:lnTo>
                  <a:lnTo>
                    <a:pt x="71" y="16"/>
                  </a:lnTo>
                  <a:lnTo>
                    <a:pt x="56" y="12"/>
                  </a:lnTo>
                  <a:lnTo>
                    <a:pt x="40" y="8"/>
                  </a:lnTo>
                  <a:lnTo>
                    <a:pt x="25" y="4"/>
                  </a:lnTo>
                  <a:lnTo>
                    <a:pt x="12" y="0"/>
                  </a:lnTo>
                  <a:lnTo>
                    <a:pt x="0" y="34"/>
                  </a:lnTo>
                  <a:lnTo>
                    <a:pt x="16" y="38"/>
                  </a:lnTo>
                  <a:lnTo>
                    <a:pt x="31" y="42"/>
                  </a:lnTo>
                  <a:lnTo>
                    <a:pt x="47" y="46"/>
                  </a:lnTo>
                  <a:lnTo>
                    <a:pt x="62" y="50"/>
                  </a:lnTo>
                  <a:lnTo>
                    <a:pt x="79" y="53"/>
                  </a:lnTo>
                  <a:lnTo>
                    <a:pt x="95" y="55"/>
                  </a:lnTo>
                  <a:lnTo>
                    <a:pt x="110" y="58"/>
                  </a:lnTo>
                  <a:lnTo>
                    <a:pt x="126" y="61"/>
                  </a:lnTo>
                  <a:lnTo>
                    <a:pt x="143" y="63"/>
                  </a:lnTo>
                  <a:lnTo>
                    <a:pt x="159" y="65"/>
                  </a:lnTo>
                  <a:lnTo>
                    <a:pt x="176" y="66"/>
                  </a:lnTo>
                  <a:lnTo>
                    <a:pt x="191" y="67"/>
                  </a:lnTo>
                  <a:lnTo>
                    <a:pt x="207" y="69"/>
                  </a:lnTo>
                  <a:lnTo>
                    <a:pt x="225" y="71"/>
                  </a:lnTo>
                  <a:lnTo>
                    <a:pt x="240" y="71"/>
                  </a:lnTo>
                  <a:lnTo>
                    <a:pt x="256" y="71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061" y="3243"/>
              <a:ext cx="127" cy="35"/>
            </a:xfrm>
            <a:custGeom>
              <a:avLst/>
              <a:gdLst>
                <a:gd name="T0" fmla="*/ 242 w 254"/>
                <a:gd name="T1" fmla="*/ 0 h 70"/>
                <a:gd name="T2" fmla="*/ 242 w 254"/>
                <a:gd name="T3" fmla="*/ 0 h 70"/>
                <a:gd name="T4" fmla="*/ 229 w 254"/>
                <a:gd name="T5" fmla="*/ 4 h 70"/>
                <a:gd name="T6" fmla="*/ 212 w 254"/>
                <a:gd name="T7" fmla="*/ 8 h 70"/>
                <a:gd name="T8" fmla="*/ 197 w 254"/>
                <a:gd name="T9" fmla="*/ 12 h 70"/>
                <a:gd name="T10" fmla="*/ 181 w 254"/>
                <a:gd name="T11" fmla="*/ 15 h 70"/>
                <a:gd name="T12" fmla="*/ 166 w 254"/>
                <a:gd name="T13" fmla="*/ 19 h 70"/>
                <a:gd name="T14" fmla="*/ 152 w 254"/>
                <a:gd name="T15" fmla="*/ 21 h 70"/>
                <a:gd name="T16" fmla="*/ 138 w 254"/>
                <a:gd name="T17" fmla="*/ 24 h 70"/>
                <a:gd name="T18" fmla="*/ 123 w 254"/>
                <a:gd name="T19" fmla="*/ 25 h 70"/>
                <a:gd name="T20" fmla="*/ 106 w 254"/>
                <a:gd name="T21" fmla="*/ 28 h 70"/>
                <a:gd name="T22" fmla="*/ 91 w 254"/>
                <a:gd name="T23" fmla="*/ 29 h 70"/>
                <a:gd name="T24" fmla="*/ 75 w 254"/>
                <a:gd name="T25" fmla="*/ 31 h 70"/>
                <a:gd name="T26" fmla="*/ 60 w 254"/>
                <a:gd name="T27" fmla="*/ 32 h 70"/>
                <a:gd name="T28" fmla="*/ 45 w 254"/>
                <a:gd name="T29" fmla="*/ 33 h 70"/>
                <a:gd name="T30" fmla="*/ 30 w 254"/>
                <a:gd name="T31" fmla="*/ 33 h 70"/>
                <a:gd name="T32" fmla="*/ 15 w 254"/>
                <a:gd name="T33" fmla="*/ 33 h 70"/>
                <a:gd name="T34" fmla="*/ 0 w 254"/>
                <a:gd name="T35" fmla="*/ 33 h 70"/>
                <a:gd name="T36" fmla="*/ 0 w 254"/>
                <a:gd name="T37" fmla="*/ 70 h 70"/>
                <a:gd name="T38" fmla="*/ 15 w 254"/>
                <a:gd name="T39" fmla="*/ 70 h 70"/>
                <a:gd name="T40" fmla="*/ 30 w 254"/>
                <a:gd name="T41" fmla="*/ 70 h 70"/>
                <a:gd name="T42" fmla="*/ 48 w 254"/>
                <a:gd name="T43" fmla="*/ 68 h 70"/>
                <a:gd name="T44" fmla="*/ 63 w 254"/>
                <a:gd name="T45" fmla="*/ 66 h 70"/>
                <a:gd name="T46" fmla="*/ 78 w 254"/>
                <a:gd name="T47" fmla="*/ 65 h 70"/>
                <a:gd name="T48" fmla="*/ 94 w 254"/>
                <a:gd name="T49" fmla="*/ 64 h 70"/>
                <a:gd name="T50" fmla="*/ 109 w 254"/>
                <a:gd name="T51" fmla="*/ 62 h 70"/>
                <a:gd name="T52" fmla="*/ 126 w 254"/>
                <a:gd name="T53" fmla="*/ 60 h 70"/>
                <a:gd name="T54" fmla="*/ 141 w 254"/>
                <a:gd name="T55" fmla="*/ 58 h 70"/>
                <a:gd name="T56" fmla="*/ 158 w 254"/>
                <a:gd name="T57" fmla="*/ 56 h 70"/>
                <a:gd name="T58" fmla="*/ 175 w 254"/>
                <a:gd name="T59" fmla="*/ 53 h 70"/>
                <a:gd name="T60" fmla="*/ 190 w 254"/>
                <a:gd name="T61" fmla="*/ 49 h 70"/>
                <a:gd name="T62" fmla="*/ 206 w 254"/>
                <a:gd name="T63" fmla="*/ 46 h 70"/>
                <a:gd name="T64" fmla="*/ 221 w 254"/>
                <a:gd name="T65" fmla="*/ 43 h 70"/>
                <a:gd name="T66" fmla="*/ 238 w 254"/>
                <a:gd name="T67" fmla="*/ 39 h 70"/>
                <a:gd name="T68" fmla="*/ 254 w 254"/>
                <a:gd name="T69" fmla="*/ 35 h 70"/>
                <a:gd name="T70" fmla="*/ 254 w 254"/>
                <a:gd name="T71" fmla="*/ 35 h 70"/>
                <a:gd name="T72" fmla="*/ 242 w 254"/>
                <a:gd name="T7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70">
                  <a:moveTo>
                    <a:pt x="242" y="0"/>
                  </a:moveTo>
                  <a:lnTo>
                    <a:pt x="242" y="0"/>
                  </a:lnTo>
                  <a:lnTo>
                    <a:pt x="229" y="4"/>
                  </a:lnTo>
                  <a:lnTo>
                    <a:pt x="212" y="8"/>
                  </a:lnTo>
                  <a:lnTo>
                    <a:pt x="197" y="12"/>
                  </a:lnTo>
                  <a:lnTo>
                    <a:pt x="181" y="15"/>
                  </a:lnTo>
                  <a:lnTo>
                    <a:pt x="166" y="19"/>
                  </a:lnTo>
                  <a:lnTo>
                    <a:pt x="152" y="21"/>
                  </a:lnTo>
                  <a:lnTo>
                    <a:pt x="138" y="24"/>
                  </a:lnTo>
                  <a:lnTo>
                    <a:pt x="123" y="25"/>
                  </a:lnTo>
                  <a:lnTo>
                    <a:pt x="106" y="28"/>
                  </a:lnTo>
                  <a:lnTo>
                    <a:pt x="91" y="29"/>
                  </a:lnTo>
                  <a:lnTo>
                    <a:pt x="75" y="31"/>
                  </a:lnTo>
                  <a:lnTo>
                    <a:pt x="60" y="32"/>
                  </a:lnTo>
                  <a:lnTo>
                    <a:pt x="45" y="33"/>
                  </a:lnTo>
                  <a:lnTo>
                    <a:pt x="30" y="33"/>
                  </a:lnTo>
                  <a:lnTo>
                    <a:pt x="15" y="33"/>
                  </a:lnTo>
                  <a:lnTo>
                    <a:pt x="0" y="33"/>
                  </a:lnTo>
                  <a:lnTo>
                    <a:pt x="0" y="70"/>
                  </a:lnTo>
                  <a:lnTo>
                    <a:pt x="15" y="70"/>
                  </a:lnTo>
                  <a:lnTo>
                    <a:pt x="30" y="70"/>
                  </a:lnTo>
                  <a:lnTo>
                    <a:pt x="48" y="68"/>
                  </a:lnTo>
                  <a:lnTo>
                    <a:pt x="63" y="66"/>
                  </a:lnTo>
                  <a:lnTo>
                    <a:pt x="78" y="65"/>
                  </a:lnTo>
                  <a:lnTo>
                    <a:pt x="94" y="64"/>
                  </a:lnTo>
                  <a:lnTo>
                    <a:pt x="109" y="62"/>
                  </a:lnTo>
                  <a:lnTo>
                    <a:pt x="126" y="60"/>
                  </a:lnTo>
                  <a:lnTo>
                    <a:pt x="141" y="58"/>
                  </a:lnTo>
                  <a:lnTo>
                    <a:pt x="158" y="56"/>
                  </a:lnTo>
                  <a:lnTo>
                    <a:pt x="175" y="53"/>
                  </a:lnTo>
                  <a:lnTo>
                    <a:pt x="190" y="49"/>
                  </a:lnTo>
                  <a:lnTo>
                    <a:pt x="206" y="46"/>
                  </a:lnTo>
                  <a:lnTo>
                    <a:pt x="221" y="43"/>
                  </a:lnTo>
                  <a:lnTo>
                    <a:pt x="238" y="39"/>
                  </a:lnTo>
                  <a:lnTo>
                    <a:pt x="254" y="3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182" y="3179"/>
              <a:ext cx="140" cy="81"/>
            </a:xfrm>
            <a:custGeom>
              <a:avLst/>
              <a:gdLst>
                <a:gd name="T0" fmla="*/ 279 w 279"/>
                <a:gd name="T1" fmla="*/ 20 h 164"/>
                <a:gd name="T2" fmla="*/ 248 w 279"/>
                <a:gd name="T3" fmla="*/ 3 h 164"/>
                <a:gd name="T4" fmla="*/ 231 w 279"/>
                <a:gd name="T5" fmla="*/ 13 h 164"/>
                <a:gd name="T6" fmla="*/ 216 w 279"/>
                <a:gd name="T7" fmla="*/ 23 h 164"/>
                <a:gd name="T8" fmla="*/ 201 w 279"/>
                <a:gd name="T9" fmla="*/ 33 h 164"/>
                <a:gd name="T10" fmla="*/ 184 w 279"/>
                <a:gd name="T11" fmla="*/ 42 h 164"/>
                <a:gd name="T12" fmla="*/ 170 w 279"/>
                <a:gd name="T13" fmla="*/ 53 h 164"/>
                <a:gd name="T14" fmla="*/ 154 w 279"/>
                <a:gd name="T15" fmla="*/ 61 h 164"/>
                <a:gd name="T16" fmla="*/ 139 w 279"/>
                <a:gd name="T17" fmla="*/ 70 h 164"/>
                <a:gd name="T18" fmla="*/ 122 w 279"/>
                <a:gd name="T19" fmla="*/ 78 h 164"/>
                <a:gd name="T20" fmla="*/ 107 w 279"/>
                <a:gd name="T21" fmla="*/ 86 h 164"/>
                <a:gd name="T22" fmla="*/ 93 w 279"/>
                <a:gd name="T23" fmla="*/ 94 h 164"/>
                <a:gd name="T24" fmla="*/ 76 w 279"/>
                <a:gd name="T25" fmla="*/ 100 h 164"/>
                <a:gd name="T26" fmla="*/ 61 w 279"/>
                <a:gd name="T27" fmla="*/ 108 h 164"/>
                <a:gd name="T28" fmla="*/ 46 w 279"/>
                <a:gd name="T29" fmla="*/ 114 h 164"/>
                <a:gd name="T30" fmla="*/ 30 w 279"/>
                <a:gd name="T31" fmla="*/ 120 h 164"/>
                <a:gd name="T32" fmla="*/ 16 w 279"/>
                <a:gd name="T33" fmla="*/ 124 h 164"/>
                <a:gd name="T34" fmla="*/ 0 w 279"/>
                <a:gd name="T35" fmla="*/ 129 h 164"/>
                <a:gd name="T36" fmla="*/ 12 w 279"/>
                <a:gd name="T37" fmla="*/ 164 h 164"/>
                <a:gd name="T38" fmla="*/ 28 w 279"/>
                <a:gd name="T39" fmla="*/ 158 h 164"/>
                <a:gd name="T40" fmla="*/ 45 w 279"/>
                <a:gd name="T41" fmla="*/ 152 h 164"/>
                <a:gd name="T42" fmla="*/ 61 w 279"/>
                <a:gd name="T43" fmla="*/ 145 h 164"/>
                <a:gd name="T44" fmla="*/ 79 w 279"/>
                <a:gd name="T45" fmla="*/ 140 h 164"/>
                <a:gd name="T46" fmla="*/ 94 w 279"/>
                <a:gd name="T47" fmla="*/ 132 h 164"/>
                <a:gd name="T48" fmla="*/ 110 w 279"/>
                <a:gd name="T49" fmla="*/ 125 h 164"/>
                <a:gd name="T50" fmla="*/ 125 w 279"/>
                <a:gd name="T51" fmla="*/ 117 h 164"/>
                <a:gd name="T52" fmla="*/ 143 w 279"/>
                <a:gd name="T53" fmla="*/ 110 h 164"/>
                <a:gd name="T54" fmla="*/ 160 w 279"/>
                <a:gd name="T55" fmla="*/ 99 h 164"/>
                <a:gd name="T56" fmla="*/ 175 w 279"/>
                <a:gd name="T57" fmla="*/ 90 h 164"/>
                <a:gd name="T58" fmla="*/ 191 w 279"/>
                <a:gd name="T59" fmla="*/ 82 h 164"/>
                <a:gd name="T60" fmla="*/ 207 w 279"/>
                <a:gd name="T61" fmla="*/ 71 h 164"/>
                <a:gd name="T62" fmla="*/ 222 w 279"/>
                <a:gd name="T63" fmla="*/ 62 h 164"/>
                <a:gd name="T64" fmla="*/ 240 w 279"/>
                <a:gd name="T65" fmla="*/ 52 h 164"/>
                <a:gd name="T66" fmla="*/ 255 w 279"/>
                <a:gd name="T67" fmla="*/ 42 h 164"/>
                <a:gd name="T68" fmla="*/ 272 w 279"/>
                <a:gd name="T69" fmla="*/ 32 h 164"/>
                <a:gd name="T70" fmla="*/ 240 w 279"/>
                <a:gd name="T71" fmla="*/ 15 h 164"/>
                <a:gd name="T72" fmla="*/ 272 w 279"/>
                <a:gd name="T73" fmla="*/ 32 h 164"/>
                <a:gd name="T74" fmla="*/ 278 w 279"/>
                <a:gd name="T75" fmla="*/ 27 h 164"/>
                <a:gd name="T76" fmla="*/ 279 w 279"/>
                <a:gd name="T77" fmla="*/ 20 h 164"/>
                <a:gd name="T78" fmla="*/ 279 w 279"/>
                <a:gd name="T79" fmla="*/ 13 h 164"/>
                <a:gd name="T80" fmla="*/ 276 w 279"/>
                <a:gd name="T81" fmla="*/ 7 h 164"/>
                <a:gd name="T82" fmla="*/ 270 w 279"/>
                <a:gd name="T83" fmla="*/ 3 h 164"/>
                <a:gd name="T84" fmla="*/ 263 w 279"/>
                <a:gd name="T85" fmla="*/ 0 h 164"/>
                <a:gd name="T86" fmla="*/ 255 w 279"/>
                <a:gd name="T87" fmla="*/ 0 h 164"/>
                <a:gd name="T88" fmla="*/ 248 w 279"/>
                <a:gd name="T89" fmla="*/ 3 h 164"/>
                <a:gd name="T90" fmla="*/ 279 w 279"/>
                <a:gd name="T91" fmla="*/ 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9" h="164">
                  <a:moveTo>
                    <a:pt x="279" y="20"/>
                  </a:moveTo>
                  <a:lnTo>
                    <a:pt x="248" y="3"/>
                  </a:lnTo>
                  <a:lnTo>
                    <a:pt x="231" y="13"/>
                  </a:lnTo>
                  <a:lnTo>
                    <a:pt x="216" y="23"/>
                  </a:lnTo>
                  <a:lnTo>
                    <a:pt x="201" y="33"/>
                  </a:lnTo>
                  <a:lnTo>
                    <a:pt x="184" y="42"/>
                  </a:lnTo>
                  <a:lnTo>
                    <a:pt x="170" y="53"/>
                  </a:lnTo>
                  <a:lnTo>
                    <a:pt x="154" y="61"/>
                  </a:lnTo>
                  <a:lnTo>
                    <a:pt x="139" y="70"/>
                  </a:lnTo>
                  <a:lnTo>
                    <a:pt x="122" y="78"/>
                  </a:lnTo>
                  <a:lnTo>
                    <a:pt x="107" y="86"/>
                  </a:lnTo>
                  <a:lnTo>
                    <a:pt x="93" y="94"/>
                  </a:lnTo>
                  <a:lnTo>
                    <a:pt x="76" y="100"/>
                  </a:lnTo>
                  <a:lnTo>
                    <a:pt x="61" y="108"/>
                  </a:lnTo>
                  <a:lnTo>
                    <a:pt x="46" y="114"/>
                  </a:lnTo>
                  <a:lnTo>
                    <a:pt x="30" y="120"/>
                  </a:lnTo>
                  <a:lnTo>
                    <a:pt x="16" y="124"/>
                  </a:lnTo>
                  <a:lnTo>
                    <a:pt x="0" y="129"/>
                  </a:lnTo>
                  <a:lnTo>
                    <a:pt x="12" y="164"/>
                  </a:lnTo>
                  <a:lnTo>
                    <a:pt x="28" y="158"/>
                  </a:lnTo>
                  <a:lnTo>
                    <a:pt x="45" y="152"/>
                  </a:lnTo>
                  <a:lnTo>
                    <a:pt x="61" y="145"/>
                  </a:lnTo>
                  <a:lnTo>
                    <a:pt x="79" y="140"/>
                  </a:lnTo>
                  <a:lnTo>
                    <a:pt x="94" y="132"/>
                  </a:lnTo>
                  <a:lnTo>
                    <a:pt x="110" y="125"/>
                  </a:lnTo>
                  <a:lnTo>
                    <a:pt x="125" y="117"/>
                  </a:lnTo>
                  <a:lnTo>
                    <a:pt x="143" y="110"/>
                  </a:lnTo>
                  <a:lnTo>
                    <a:pt x="160" y="99"/>
                  </a:lnTo>
                  <a:lnTo>
                    <a:pt x="175" y="90"/>
                  </a:lnTo>
                  <a:lnTo>
                    <a:pt x="191" y="82"/>
                  </a:lnTo>
                  <a:lnTo>
                    <a:pt x="207" y="71"/>
                  </a:lnTo>
                  <a:lnTo>
                    <a:pt x="222" y="62"/>
                  </a:lnTo>
                  <a:lnTo>
                    <a:pt x="240" y="52"/>
                  </a:lnTo>
                  <a:lnTo>
                    <a:pt x="255" y="42"/>
                  </a:lnTo>
                  <a:lnTo>
                    <a:pt x="272" y="32"/>
                  </a:lnTo>
                  <a:lnTo>
                    <a:pt x="240" y="15"/>
                  </a:lnTo>
                  <a:lnTo>
                    <a:pt x="272" y="32"/>
                  </a:lnTo>
                  <a:lnTo>
                    <a:pt x="278" y="27"/>
                  </a:lnTo>
                  <a:lnTo>
                    <a:pt x="279" y="20"/>
                  </a:lnTo>
                  <a:lnTo>
                    <a:pt x="279" y="13"/>
                  </a:lnTo>
                  <a:lnTo>
                    <a:pt x="276" y="7"/>
                  </a:lnTo>
                  <a:lnTo>
                    <a:pt x="270" y="3"/>
                  </a:lnTo>
                  <a:lnTo>
                    <a:pt x="263" y="0"/>
                  </a:lnTo>
                  <a:lnTo>
                    <a:pt x="255" y="0"/>
                  </a:lnTo>
                  <a:lnTo>
                    <a:pt x="248" y="3"/>
                  </a:lnTo>
                  <a:lnTo>
                    <a:pt x="27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227" y="3186"/>
              <a:ext cx="95" cy="383"/>
            </a:xfrm>
            <a:custGeom>
              <a:avLst/>
              <a:gdLst>
                <a:gd name="T0" fmla="*/ 19 w 189"/>
                <a:gd name="T1" fmla="*/ 766 h 766"/>
                <a:gd name="T2" fmla="*/ 38 w 189"/>
                <a:gd name="T3" fmla="*/ 750 h 766"/>
                <a:gd name="T4" fmla="*/ 55 w 189"/>
                <a:gd name="T5" fmla="*/ 660 h 766"/>
                <a:gd name="T6" fmla="*/ 71 w 189"/>
                <a:gd name="T7" fmla="*/ 570 h 766"/>
                <a:gd name="T8" fmla="*/ 89 w 189"/>
                <a:gd name="T9" fmla="*/ 479 h 766"/>
                <a:gd name="T10" fmla="*/ 107 w 189"/>
                <a:gd name="T11" fmla="*/ 386 h 766"/>
                <a:gd name="T12" fmla="*/ 126 w 189"/>
                <a:gd name="T13" fmla="*/ 292 h 766"/>
                <a:gd name="T14" fmla="*/ 147 w 189"/>
                <a:gd name="T15" fmla="*/ 197 h 766"/>
                <a:gd name="T16" fmla="*/ 168 w 189"/>
                <a:gd name="T17" fmla="*/ 101 h 766"/>
                <a:gd name="T18" fmla="*/ 189 w 189"/>
                <a:gd name="T19" fmla="*/ 5 h 766"/>
                <a:gd name="T20" fmla="*/ 150 w 189"/>
                <a:gd name="T21" fmla="*/ 0 h 766"/>
                <a:gd name="T22" fmla="*/ 129 w 189"/>
                <a:gd name="T23" fmla="*/ 96 h 766"/>
                <a:gd name="T24" fmla="*/ 108 w 189"/>
                <a:gd name="T25" fmla="*/ 192 h 766"/>
                <a:gd name="T26" fmla="*/ 88 w 189"/>
                <a:gd name="T27" fmla="*/ 287 h 766"/>
                <a:gd name="T28" fmla="*/ 68 w 189"/>
                <a:gd name="T29" fmla="*/ 381 h 766"/>
                <a:gd name="T30" fmla="*/ 50 w 189"/>
                <a:gd name="T31" fmla="*/ 474 h 766"/>
                <a:gd name="T32" fmla="*/ 32 w 189"/>
                <a:gd name="T33" fmla="*/ 565 h 766"/>
                <a:gd name="T34" fmla="*/ 16 w 189"/>
                <a:gd name="T35" fmla="*/ 655 h 766"/>
                <a:gd name="T36" fmla="*/ 0 w 189"/>
                <a:gd name="T37" fmla="*/ 744 h 766"/>
                <a:gd name="T38" fmla="*/ 19 w 189"/>
                <a:gd name="T39" fmla="*/ 729 h 766"/>
                <a:gd name="T40" fmla="*/ 0 w 189"/>
                <a:gd name="T41" fmla="*/ 744 h 766"/>
                <a:gd name="T42" fmla="*/ 4 w 189"/>
                <a:gd name="T43" fmla="*/ 758 h 766"/>
                <a:gd name="T44" fmla="*/ 17 w 189"/>
                <a:gd name="T45" fmla="*/ 764 h 766"/>
                <a:gd name="T46" fmla="*/ 31 w 189"/>
                <a:gd name="T47" fmla="*/ 762 h 766"/>
                <a:gd name="T48" fmla="*/ 38 w 189"/>
                <a:gd name="T49" fmla="*/ 750 h 766"/>
                <a:gd name="T50" fmla="*/ 19 w 189"/>
                <a:gd name="T51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766">
                  <a:moveTo>
                    <a:pt x="19" y="766"/>
                  </a:moveTo>
                  <a:lnTo>
                    <a:pt x="38" y="750"/>
                  </a:lnTo>
                  <a:lnTo>
                    <a:pt x="55" y="660"/>
                  </a:lnTo>
                  <a:lnTo>
                    <a:pt x="71" y="570"/>
                  </a:lnTo>
                  <a:lnTo>
                    <a:pt x="89" y="479"/>
                  </a:lnTo>
                  <a:lnTo>
                    <a:pt x="107" y="386"/>
                  </a:lnTo>
                  <a:lnTo>
                    <a:pt x="126" y="292"/>
                  </a:lnTo>
                  <a:lnTo>
                    <a:pt x="147" y="197"/>
                  </a:lnTo>
                  <a:lnTo>
                    <a:pt x="168" y="101"/>
                  </a:lnTo>
                  <a:lnTo>
                    <a:pt x="189" y="5"/>
                  </a:lnTo>
                  <a:lnTo>
                    <a:pt x="150" y="0"/>
                  </a:lnTo>
                  <a:lnTo>
                    <a:pt x="129" y="96"/>
                  </a:lnTo>
                  <a:lnTo>
                    <a:pt x="108" y="192"/>
                  </a:lnTo>
                  <a:lnTo>
                    <a:pt x="88" y="287"/>
                  </a:lnTo>
                  <a:lnTo>
                    <a:pt x="68" y="381"/>
                  </a:lnTo>
                  <a:lnTo>
                    <a:pt x="50" y="474"/>
                  </a:lnTo>
                  <a:lnTo>
                    <a:pt x="32" y="565"/>
                  </a:lnTo>
                  <a:lnTo>
                    <a:pt x="16" y="655"/>
                  </a:lnTo>
                  <a:lnTo>
                    <a:pt x="0" y="744"/>
                  </a:lnTo>
                  <a:lnTo>
                    <a:pt x="19" y="729"/>
                  </a:lnTo>
                  <a:lnTo>
                    <a:pt x="0" y="744"/>
                  </a:lnTo>
                  <a:lnTo>
                    <a:pt x="4" y="758"/>
                  </a:lnTo>
                  <a:lnTo>
                    <a:pt x="17" y="764"/>
                  </a:lnTo>
                  <a:lnTo>
                    <a:pt x="31" y="762"/>
                  </a:lnTo>
                  <a:lnTo>
                    <a:pt x="38" y="750"/>
                  </a:lnTo>
                  <a:lnTo>
                    <a:pt x="19" y="7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877" y="3550"/>
              <a:ext cx="359" cy="21"/>
            </a:xfrm>
            <a:custGeom>
              <a:avLst/>
              <a:gdLst>
                <a:gd name="T0" fmla="*/ 38 w 719"/>
                <a:gd name="T1" fmla="*/ 22 h 40"/>
                <a:gd name="T2" fmla="*/ 19 w 719"/>
                <a:gd name="T3" fmla="*/ 40 h 40"/>
                <a:gd name="T4" fmla="*/ 719 w 719"/>
                <a:gd name="T5" fmla="*/ 37 h 40"/>
                <a:gd name="T6" fmla="*/ 719 w 719"/>
                <a:gd name="T7" fmla="*/ 0 h 40"/>
                <a:gd name="T8" fmla="*/ 19 w 719"/>
                <a:gd name="T9" fmla="*/ 4 h 40"/>
                <a:gd name="T10" fmla="*/ 0 w 719"/>
                <a:gd name="T11" fmla="*/ 22 h 40"/>
                <a:gd name="T12" fmla="*/ 19 w 719"/>
                <a:gd name="T13" fmla="*/ 4 h 40"/>
                <a:gd name="T14" fmla="*/ 4 w 719"/>
                <a:gd name="T15" fmla="*/ 9 h 40"/>
                <a:gd name="T16" fmla="*/ 0 w 719"/>
                <a:gd name="T17" fmla="*/ 22 h 40"/>
                <a:gd name="T18" fmla="*/ 4 w 719"/>
                <a:gd name="T19" fmla="*/ 35 h 40"/>
                <a:gd name="T20" fmla="*/ 19 w 719"/>
                <a:gd name="T21" fmla="*/ 40 h 40"/>
                <a:gd name="T22" fmla="*/ 38 w 719"/>
                <a:gd name="T23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9" h="40">
                  <a:moveTo>
                    <a:pt x="38" y="22"/>
                  </a:moveTo>
                  <a:lnTo>
                    <a:pt x="19" y="40"/>
                  </a:lnTo>
                  <a:lnTo>
                    <a:pt x="719" y="37"/>
                  </a:lnTo>
                  <a:lnTo>
                    <a:pt x="719" y="0"/>
                  </a:lnTo>
                  <a:lnTo>
                    <a:pt x="19" y="4"/>
                  </a:lnTo>
                  <a:lnTo>
                    <a:pt x="0" y="22"/>
                  </a:lnTo>
                  <a:lnTo>
                    <a:pt x="19" y="4"/>
                  </a:lnTo>
                  <a:lnTo>
                    <a:pt x="4" y="9"/>
                  </a:lnTo>
                  <a:lnTo>
                    <a:pt x="0" y="22"/>
                  </a:lnTo>
                  <a:lnTo>
                    <a:pt x="4" y="35"/>
                  </a:lnTo>
                  <a:lnTo>
                    <a:pt x="19" y="40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877" y="3562"/>
              <a:ext cx="29" cy="83"/>
            </a:xfrm>
            <a:custGeom>
              <a:avLst/>
              <a:gdLst>
                <a:gd name="T0" fmla="*/ 58 w 58"/>
                <a:gd name="T1" fmla="*/ 163 h 166"/>
                <a:gd name="T2" fmla="*/ 58 w 58"/>
                <a:gd name="T3" fmla="*/ 163 h 166"/>
                <a:gd name="T4" fmla="*/ 52 w 58"/>
                <a:gd name="T5" fmla="*/ 124 h 166"/>
                <a:gd name="T6" fmla="*/ 46 w 58"/>
                <a:gd name="T7" fmla="*/ 83 h 166"/>
                <a:gd name="T8" fmla="*/ 41 w 58"/>
                <a:gd name="T9" fmla="*/ 41 h 166"/>
                <a:gd name="T10" fmla="*/ 38 w 58"/>
                <a:gd name="T11" fmla="*/ 0 h 166"/>
                <a:gd name="T12" fmla="*/ 0 w 58"/>
                <a:gd name="T13" fmla="*/ 0 h 166"/>
                <a:gd name="T14" fmla="*/ 3 w 58"/>
                <a:gd name="T15" fmla="*/ 44 h 166"/>
                <a:gd name="T16" fmla="*/ 7 w 58"/>
                <a:gd name="T17" fmla="*/ 86 h 166"/>
                <a:gd name="T18" fmla="*/ 13 w 58"/>
                <a:gd name="T19" fmla="*/ 127 h 166"/>
                <a:gd name="T20" fmla="*/ 19 w 58"/>
                <a:gd name="T21" fmla="*/ 166 h 166"/>
                <a:gd name="T22" fmla="*/ 19 w 58"/>
                <a:gd name="T23" fmla="*/ 166 h 166"/>
                <a:gd name="T24" fmla="*/ 58 w 58"/>
                <a:gd name="T25" fmla="*/ 1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66">
                  <a:moveTo>
                    <a:pt x="58" y="163"/>
                  </a:moveTo>
                  <a:lnTo>
                    <a:pt x="58" y="163"/>
                  </a:lnTo>
                  <a:lnTo>
                    <a:pt x="52" y="124"/>
                  </a:lnTo>
                  <a:lnTo>
                    <a:pt x="46" y="83"/>
                  </a:lnTo>
                  <a:lnTo>
                    <a:pt x="41" y="41"/>
                  </a:lnTo>
                  <a:lnTo>
                    <a:pt x="38" y="0"/>
                  </a:lnTo>
                  <a:lnTo>
                    <a:pt x="0" y="0"/>
                  </a:lnTo>
                  <a:lnTo>
                    <a:pt x="3" y="44"/>
                  </a:lnTo>
                  <a:lnTo>
                    <a:pt x="7" y="86"/>
                  </a:lnTo>
                  <a:lnTo>
                    <a:pt x="13" y="127"/>
                  </a:lnTo>
                  <a:lnTo>
                    <a:pt x="19" y="166"/>
                  </a:lnTo>
                  <a:lnTo>
                    <a:pt x="58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887" y="3643"/>
              <a:ext cx="42" cy="209"/>
            </a:xfrm>
            <a:custGeom>
              <a:avLst/>
              <a:gdLst>
                <a:gd name="T0" fmla="*/ 85 w 85"/>
                <a:gd name="T1" fmla="*/ 416 h 418"/>
                <a:gd name="T2" fmla="*/ 79 w 85"/>
                <a:gd name="T3" fmla="*/ 364 h 418"/>
                <a:gd name="T4" fmla="*/ 73 w 85"/>
                <a:gd name="T5" fmla="*/ 313 h 418"/>
                <a:gd name="T6" fmla="*/ 69 w 85"/>
                <a:gd name="T7" fmla="*/ 260 h 418"/>
                <a:gd name="T8" fmla="*/ 63 w 85"/>
                <a:gd name="T9" fmla="*/ 207 h 418"/>
                <a:gd name="T10" fmla="*/ 57 w 85"/>
                <a:gd name="T11" fmla="*/ 156 h 418"/>
                <a:gd name="T12" fmla="*/ 51 w 85"/>
                <a:gd name="T13" fmla="*/ 103 h 418"/>
                <a:gd name="T14" fmla="*/ 45 w 85"/>
                <a:gd name="T15" fmla="*/ 52 h 418"/>
                <a:gd name="T16" fmla="*/ 39 w 85"/>
                <a:gd name="T17" fmla="*/ 0 h 418"/>
                <a:gd name="T18" fmla="*/ 0 w 85"/>
                <a:gd name="T19" fmla="*/ 3 h 418"/>
                <a:gd name="T20" fmla="*/ 6 w 85"/>
                <a:gd name="T21" fmla="*/ 54 h 418"/>
                <a:gd name="T22" fmla="*/ 12 w 85"/>
                <a:gd name="T23" fmla="*/ 106 h 418"/>
                <a:gd name="T24" fmla="*/ 18 w 85"/>
                <a:gd name="T25" fmla="*/ 159 h 418"/>
                <a:gd name="T26" fmla="*/ 24 w 85"/>
                <a:gd name="T27" fmla="*/ 210 h 418"/>
                <a:gd name="T28" fmla="*/ 30 w 85"/>
                <a:gd name="T29" fmla="*/ 263 h 418"/>
                <a:gd name="T30" fmla="*/ 34 w 85"/>
                <a:gd name="T31" fmla="*/ 315 h 418"/>
                <a:gd name="T32" fmla="*/ 40 w 85"/>
                <a:gd name="T33" fmla="*/ 367 h 418"/>
                <a:gd name="T34" fmla="*/ 46 w 85"/>
                <a:gd name="T35" fmla="*/ 418 h 418"/>
                <a:gd name="T36" fmla="*/ 85 w 85"/>
                <a:gd name="T37" fmla="*/ 41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418">
                  <a:moveTo>
                    <a:pt x="85" y="416"/>
                  </a:moveTo>
                  <a:lnTo>
                    <a:pt x="79" y="364"/>
                  </a:lnTo>
                  <a:lnTo>
                    <a:pt x="73" y="313"/>
                  </a:lnTo>
                  <a:lnTo>
                    <a:pt x="69" y="260"/>
                  </a:lnTo>
                  <a:lnTo>
                    <a:pt x="63" y="207"/>
                  </a:lnTo>
                  <a:lnTo>
                    <a:pt x="57" y="156"/>
                  </a:lnTo>
                  <a:lnTo>
                    <a:pt x="51" y="103"/>
                  </a:lnTo>
                  <a:lnTo>
                    <a:pt x="45" y="52"/>
                  </a:lnTo>
                  <a:lnTo>
                    <a:pt x="39" y="0"/>
                  </a:lnTo>
                  <a:lnTo>
                    <a:pt x="0" y="3"/>
                  </a:lnTo>
                  <a:lnTo>
                    <a:pt x="6" y="54"/>
                  </a:lnTo>
                  <a:lnTo>
                    <a:pt x="12" y="106"/>
                  </a:lnTo>
                  <a:lnTo>
                    <a:pt x="18" y="159"/>
                  </a:lnTo>
                  <a:lnTo>
                    <a:pt x="24" y="210"/>
                  </a:lnTo>
                  <a:lnTo>
                    <a:pt x="30" y="263"/>
                  </a:lnTo>
                  <a:lnTo>
                    <a:pt x="34" y="315"/>
                  </a:lnTo>
                  <a:lnTo>
                    <a:pt x="40" y="367"/>
                  </a:lnTo>
                  <a:lnTo>
                    <a:pt x="46" y="418"/>
                  </a:lnTo>
                  <a:lnTo>
                    <a:pt x="85" y="4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6216" y="3559"/>
              <a:ext cx="32" cy="81"/>
            </a:xfrm>
            <a:custGeom>
              <a:avLst/>
              <a:gdLst>
                <a:gd name="T0" fmla="*/ 38 w 62"/>
                <a:gd name="T1" fmla="*/ 162 h 162"/>
                <a:gd name="T2" fmla="*/ 38 w 62"/>
                <a:gd name="T3" fmla="*/ 162 h 162"/>
                <a:gd name="T4" fmla="*/ 43 w 62"/>
                <a:gd name="T5" fmla="*/ 122 h 162"/>
                <a:gd name="T6" fmla="*/ 50 w 62"/>
                <a:gd name="T7" fmla="*/ 84 h 162"/>
                <a:gd name="T8" fmla="*/ 56 w 62"/>
                <a:gd name="T9" fmla="*/ 42 h 162"/>
                <a:gd name="T10" fmla="*/ 62 w 62"/>
                <a:gd name="T11" fmla="*/ 2 h 162"/>
                <a:gd name="T12" fmla="*/ 24 w 62"/>
                <a:gd name="T13" fmla="*/ 0 h 162"/>
                <a:gd name="T14" fmla="*/ 18 w 62"/>
                <a:gd name="T15" fmla="*/ 39 h 162"/>
                <a:gd name="T16" fmla="*/ 12 w 62"/>
                <a:gd name="T17" fmla="*/ 79 h 162"/>
                <a:gd name="T18" fmla="*/ 4 w 62"/>
                <a:gd name="T19" fmla="*/ 120 h 162"/>
                <a:gd name="T20" fmla="*/ 0 w 62"/>
                <a:gd name="T21" fmla="*/ 159 h 162"/>
                <a:gd name="T22" fmla="*/ 0 w 62"/>
                <a:gd name="T23" fmla="*/ 159 h 162"/>
                <a:gd name="T24" fmla="*/ 38 w 62"/>
                <a:gd name="T2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62">
                  <a:moveTo>
                    <a:pt x="38" y="162"/>
                  </a:moveTo>
                  <a:lnTo>
                    <a:pt x="38" y="162"/>
                  </a:lnTo>
                  <a:lnTo>
                    <a:pt x="43" y="122"/>
                  </a:lnTo>
                  <a:lnTo>
                    <a:pt x="50" y="84"/>
                  </a:lnTo>
                  <a:lnTo>
                    <a:pt x="56" y="42"/>
                  </a:lnTo>
                  <a:lnTo>
                    <a:pt x="62" y="2"/>
                  </a:lnTo>
                  <a:lnTo>
                    <a:pt x="24" y="0"/>
                  </a:lnTo>
                  <a:lnTo>
                    <a:pt x="18" y="39"/>
                  </a:lnTo>
                  <a:lnTo>
                    <a:pt x="12" y="79"/>
                  </a:lnTo>
                  <a:lnTo>
                    <a:pt x="4" y="120"/>
                  </a:lnTo>
                  <a:lnTo>
                    <a:pt x="0" y="159"/>
                  </a:lnTo>
                  <a:lnTo>
                    <a:pt x="3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6189" y="3639"/>
              <a:ext cx="47" cy="232"/>
            </a:xfrm>
            <a:custGeom>
              <a:avLst/>
              <a:gdLst>
                <a:gd name="T0" fmla="*/ 39 w 92"/>
                <a:gd name="T1" fmla="*/ 466 h 466"/>
                <a:gd name="T2" fmla="*/ 45 w 92"/>
                <a:gd name="T3" fmla="*/ 408 h 466"/>
                <a:gd name="T4" fmla="*/ 51 w 92"/>
                <a:gd name="T5" fmla="*/ 351 h 466"/>
                <a:gd name="T6" fmla="*/ 57 w 92"/>
                <a:gd name="T7" fmla="*/ 293 h 466"/>
                <a:gd name="T8" fmla="*/ 64 w 92"/>
                <a:gd name="T9" fmla="*/ 235 h 466"/>
                <a:gd name="T10" fmla="*/ 70 w 92"/>
                <a:gd name="T11" fmla="*/ 177 h 466"/>
                <a:gd name="T12" fmla="*/ 78 w 92"/>
                <a:gd name="T13" fmla="*/ 119 h 466"/>
                <a:gd name="T14" fmla="*/ 85 w 92"/>
                <a:gd name="T15" fmla="*/ 61 h 466"/>
                <a:gd name="T16" fmla="*/ 92 w 92"/>
                <a:gd name="T17" fmla="*/ 3 h 466"/>
                <a:gd name="T18" fmla="*/ 54 w 92"/>
                <a:gd name="T19" fmla="*/ 0 h 466"/>
                <a:gd name="T20" fmla="*/ 46 w 92"/>
                <a:gd name="T21" fmla="*/ 58 h 466"/>
                <a:gd name="T22" fmla="*/ 39 w 92"/>
                <a:gd name="T23" fmla="*/ 116 h 466"/>
                <a:gd name="T24" fmla="*/ 31 w 92"/>
                <a:gd name="T25" fmla="*/ 174 h 466"/>
                <a:gd name="T26" fmla="*/ 25 w 92"/>
                <a:gd name="T27" fmla="*/ 232 h 466"/>
                <a:gd name="T28" fmla="*/ 18 w 92"/>
                <a:gd name="T29" fmla="*/ 290 h 466"/>
                <a:gd name="T30" fmla="*/ 12 w 92"/>
                <a:gd name="T31" fmla="*/ 348 h 466"/>
                <a:gd name="T32" fmla="*/ 6 w 92"/>
                <a:gd name="T33" fmla="*/ 405 h 466"/>
                <a:gd name="T34" fmla="*/ 0 w 92"/>
                <a:gd name="T35" fmla="*/ 463 h 466"/>
                <a:gd name="T36" fmla="*/ 39 w 92"/>
                <a:gd name="T3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466">
                  <a:moveTo>
                    <a:pt x="39" y="466"/>
                  </a:moveTo>
                  <a:lnTo>
                    <a:pt x="45" y="408"/>
                  </a:lnTo>
                  <a:lnTo>
                    <a:pt x="51" y="351"/>
                  </a:lnTo>
                  <a:lnTo>
                    <a:pt x="57" y="293"/>
                  </a:lnTo>
                  <a:lnTo>
                    <a:pt x="64" y="235"/>
                  </a:lnTo>
                  <a:lnTo>
                    <a:pt x="70" y="177"/>
                  </a:lnTo>
                  <a:lnTo>
                    <a:pt x="78" y="119"/>
                  </a:lnTo>
                  <a:lnTo>
                    <a:pt x="85" y="61"/>
                  </a:lnTo>
                  <a:lnTo>
                    <a:pt x="92" y="3"/>
                  </a:lnTo>
                  <a:lnTo>
                    <a:pt x="54" y="0"/>
                  </a:lnTo>
                  <a:lnTo>
                    <a:pt x="46" y="58"/>
                  </a:lnTo>
                  <a:lnTo>
                    <a:pt x="39" y="116"/>
                  </a:lnTo>
                  <a:lnTo>
                    <a:pt x="31" y="174"/>
                  </a:lnTo>
                  <a:lnTo>
                    <a:pt x="25" y="232"/>
                  </a:lnTo>
                  <a:lnTo>
                    <a:pt x="18" y="290"/>
                  </a:lnTo>
                  <a:lnTo>
                    <a:pt x="12" y="348"/>
                  </a:lnTo>
                  <a:lnTo>
                    <a:pt x="6" y="405"/>
                  </a:lnTo>
                  <a:lnTo>
                    <a:pt x="0" y="463"/>
                  </a:lnTo>
                  <a:lnTo>
                    <a:pt x="39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901" y="3687"/>
              <a:ext cx="314" cy="19"/>
            </a:xfrm>
            <a:custGeom>
              <a:avLst/>
              <a:gdLst>
                <a:gd name="T0" fmla="*/ 627 w 627"/>
                <a:gd name="T1" fmla="*/ 18 h 37"/>
                <a:gd name="T2" fmla="*/ 627 w 627"/>
                <a:gd name="T3" fmla="*/ 0 h 37"/>
                <a:gd name="T4" fmla="*/ 0 w 627"/>
                <a:gd name="T5" fmla="*/ 0 h 37"/>
                <a:gd name="T6" fmla="*/ 0 w 627"/>
                <a:gd name="T7" fmla="*/ 37 h 37"/>
                <a:gd name="T8" fmla="*/ 627 w 627"/>
                <a:gd name="T9" fmla="*/ 37 h 37"/>
                <a:gd name="T10" fmla="*/ 627 w 627"/>
                <a:gd name="T1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37">
                  <a:moveTo>
                    <a:pt x="627" y="18"/>
                  </a:moveTo>
                  <a:lnTo>
                    <a:pt x="627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627" y="37"/>
                  </a:lnTo>
                  <a:lnTo>
                    <a:pt x="62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956" y="2494"/>
              <a:ext cx="266" cy="659"/>
            </a:xfrm>
            <a:custGeom>
              <a:avLst/>
              <a:gdLst>
                <a:gd name="T0" fmla="*/ 1 w 531"/>
                <a:gd name="T1" fmla="*/ 921 h 1318"/>
                <a:gd name="T2" fmla="*/ 1 w 531"/>
                <a:gd name="T3" fmla="*/ 854 h 1318"/>
                <a:gd name="T4" fmla="*/ 10 w 531"/>
                <a:gd name="T5" fmla="*/ 771 h 1318"/>
                <a:gd name="T6" fmla="*/ 28 w 531"/>
                <a:gd name="T7" fmla="*/ 676 h 1318"/>
                <a:gd name="T8" fmla="*/ 49 w 531"/>
                <a:gd name="T9" fmla="*/ 599 h 1318"/>
                <a:gd name="T10" fmla="*/ 66 w 531"/>
                <a:gd name="T11" fmla="*/ 549 h 1318"/>
                <a:gd name="T12" fmla="*/ 82 w 531"/>
                <a:gd name="T13" fmla="*/ 502 h 1318"/>
                <a:gd name="T14" fmla="*/ 100 w 531"/>
                <a:gd name="T15" fmla="*/ 454 h 1318"/>
                <a:gd name="T16" fmla="*/ 118 w 531"/>
                <a:gd name="T17" fmla="*/ 410 h 1318"/>
                <a:gd name="T18" fmla="*/ 139 w 531"/>
                <a:gd name="T19" fmla="*/ 365 h 1318"/>
                <a:gd name="T20" fmla="*/ 160 w 531"/>
                <a:gd name="T21" fmla="*/ 324 h 1318"/>
                <a:gd name="T22" fmla="*/ 180 w 531"/>
                <a:gd name="T23" fmla="*/ 287 h 1318"/>
                <a:gd name="T24" fmla="*/ 206 w 531"/>
                <a:gd name="T25" fmla="*/ 251 h 1318"/>
                <a:gd name="T26" fmla="*/ 231 w 531"/>
                <a:gd name="T27" fmla="*/ 216 h 1318"/>
                <a:gd name="T28" fmla="*/ 255 w 531"/>
                <a:gd name="T29" fmla="*/ 183 h 1318"/>
                <a:gd name="T30" fmla="*/ 276 w 531"/>
                <a:gd name="T31" fmla="*/ 151 h 1318"/>
                <a:gd name="T32" fmla="*/ 295 w 531"/>
                <a:gd name="T33" fmla="*/ 122 h 1318"/>
                <a:gd name="T34" fmla="*/ 312 w 531"/>
                <a:gd name="T35" fmla="*/ 89 h 1318"/>
                <a:gd name="T36" fmla="*/ 327 w 531"/>
                <a:gd name="T37" fmla="*/ 56 h 1318"/>
                <a:gd name="T38" fmla="*/ 340 w 531"/>
                <a:gd name="T39" fmla="*/ 19 h 1318"/>
                <a:gd name="T40" fmla="*/ 355 w 531"/>
                <a:gd name="T41" fmla="*/ 14 h 1318"/>
                <a:gd name="T42" fmla="*/ 376 w 531"/>
                <a:gd name="T43" fmla="*/ 47 h 1318"/>
                <a:gd name="T44" fmla="*/ 400 w 531"/>
                <a:gd name="T45" fmla="*/ 91 h 1318"/>
                <a:gd name="T46" fmla="*/ 425 w 531"/>
                <a:gd name="T47" fmla="*/ 141 h 1318"/>
                <a:gd name="T48" fmla="*/ 452 w 531"/>
                <a:gd name="T49" fmla="*/ 200 h 1318"/>
                <a:gd name="T50" fmla="*/ 476 w 531"/>
                <a:gd name="T51" fmla="*/ 261 h 1318"/>
                <a:gd name="T52" fmla="*/ 497 w 531"/>
                <a:gd name="T53" fmla="*/ 320 h 1318"/>
                <a:gd name="T54" fmla="*/ 512 w 531"/>
                <a:gd name="T55" fmla="*/ 378 h 1318"/>
                <a:gd name="T56" fmla="*/ 527 w 531"/>
                <a:gd name="T57" fmla="*/ 461 h 1318"/>
                <a:gd name="T58" fmla="*/ 531 w 531"/>
                <a:gd name="T59" fmla="*/ 557 h 1318"/>
                <a:gd name="T60" fmla="*/ 521 w 531"/>
                <a:gd name="T61" fmla="*/ 624 h 1318"/>
                <a:gd name="T62" fmla="*/ 509 w 531"/>
                <a:gd name="T63" fmla="*/ 673 h 1318"/>
                <a:gd name="T64" fmla="*/ 494 w 531"/>
                <a:gd name="T65" fmla="*/ 718 h 1318"/>
                <a:gd name="T66" fmla="*/ 476 w 531"/>
                <a:gd name="T67" fmla="*/ 758 h 1318"/>
                <a:gd name="T68" fmla="*/ 461 w 531"/>
                <a:gd name="T69" fmla="*/ 785 h 1318"/>
                <a:gd name="T70" fmla="*/ 449 w 531"/>
                <a:gd name="T71" fmla="*/ 808 h 1318"/>
                <a:gd name="T72" fmla="*/ 437 w 531"/>
                <a:gd name="T73" fmla="*/ 833 h 1318"/>
                <a:gd name="T74" fmla="*/ 424 w 531"/>
                <a:gd name="T75" fmla="*/ 860 h 1318"/>
                <a:gd name="T76" fmla="*/ 410 w 531"/>
                <a:gd name="T77" fmla="*/ 892 h 1318"/>
                <a:gd name="T78" fmla="*/ 394 w 531"/>
                <a:gd name="T79" fmla="*/ 926 h 1318"/>
                <a:gd name="T80" fmla="*/ 377 w 531"/>
                <a:gd name="T81" fmla="*/ 965 h 1318"/>
                <a:gd name="T82" fmla="*/ 357 w 531"/>
                <a:gd name="T83" fmla="*/ 1005 h 1318"/>
                <a:gd name="T84" fmla="*/ 328 w 531"/>
                <a:gd name="T85" fmla="*/ 1066 h 1318"/>
                <a:gd name="T86" fmla="*/ 294 w 531"/>
                <a:gd name="T87" fmla="*/ 1144 h 1318"/>
                <a:gd name="T88" fmla="*/ 268 w 531"/>
                <a:gd name="T89" fmla="*/ 1218 h 1318"/>
                <a:gd name="T90" fmla="*/ 252 w 531"/>
                <a:gd name="T91" fmla="*/ 1285 h 1318"/>
                <a:gd name="T92" fmla="*/ 236 w 531"/>
                <a:gd name="T93" fmla="*/ 1313 h 1318"/>
                <a:gd name="T94" fmla="*/ 212 w 531"/>
                <a:gd name="T95" fmla="*/ 1299 h 1318"/>
                <a:gd name="T96" fmla="*/ 188 w 531"/>
                <a:gd name="T97" fmla="*/ 1284 h 1318"/>
                <a:gd name="T98" fmla="*/ 167 w 531"/>
                <a:gd name="T99" fmla="*/ 1265 h 1318"/>
                <a:gd name="T100" fmla="*/ 148 w 531"/>
                <a:gd name="T101" fmla="*/ 1247 h 1318"/>
                <a:gd name="T102" fmla="*/ 128 w 531"/>
                <a:gd name="T103" fmla="*/ 1226 h 1318"/>
                <a:gd name="T104" fmla="*/ 112 w 531"/>
                <a:gd name="T105" fmla="*/ 1204 h 1318"/>
                <a:gd name="T106" fmla="*/ 94 w 531"/>
                <a:gd name="T107" fmla="*/ 1182 h 1318"/>
                <a:gd name="T108" fmla="*/ 71 w 531"/>
                <a:gd name="T109" fmla="*/ 1148 h 1318"/>
                <a:gd name="T110" fmla="*/ 45 w 531"/>
                <a:gd name="T111" fmla="*/ 1099 h 1318"/>
                <a:gd name="T112" fmla="*/ 24 w 531"/>
                <a:gd name="T113" fmla="*/ 1044 h 1318"/>
                <a:gd name="T114" fmla="*/ 9 w 531"/>
                <a:gd name="T115" fmla="*/ 982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1" h="1318">
                  <a:moveTo>
                    <a:pt x="3" y="949"/>
                  </a:moveTo>
                  <a:lnTo>
                    <a:pt x="1" y="921"/>
                  </a:lnTo>
                  <a:lnTo>
                    <a:pt x="0" y="889"/>
                  </a:lnTo>
                  <a:lnTo>
                    <a:pt x="1" y="854"/>
                  </a:lnTo>
                  <a:lnTo>
                    <a:pt x="4" y="814"/>
                  </a:lnTo>
                  <a:lnTo>
                    <a:pt x="10" y="771"/>
                  </a:lnTo>
                  <a:lnTo>
                    <a:pt x="18" y="725"/>
                  </a:lnTo>
                  <a:lnTo>
                    <a:pt x="28" y="676"/>
                  </a:lnTo>
                  <a:lnTo>
                    <a:pt x="42" y="623"/>
                  </a:lnTo>
                  <a:lnTo>
                    <a:pt x="49" y="599"/>
                  </a:lnTo>
                  <a:lnTo>
                    <a:pt x="57" y="574"/>
                  </a:lnTo>
                  <a:lnTo>
                    <a:pt x="66" y="549"/>
                  </a:lnTo>
                  <a:lnTo>
                    <a:pt x="73" y="526"/>
                  </a:lnTo>
                  <a:lnTo>
                    <a:pt x="82" y="502"/>
                  </a:lnTo>
                  <a:lnTo>
                    <a:pt x="91" y="478"/>
                  </a:lnTo>
                  <a:lnTo>
                    <a:pt x="100" y="454"/>
                  </a:lnTo>
                  <a:lnTo>
                    <a:pt x="109" y="432"/>
                  </a:lnTo>
                  <a:lnTo>
                    <a:pt x="118" y="410"/>
                  </a:lnTo>
                  <a:lnTo>
                    <a:pt x="128" y="387"/>
                  </a:lnTo>
                  <a:lnTo>
                    <a:pt x="139" y="365"/>
                  </a:lnTo>
                  <a:lnTo>
                    <a:pt x="149" y="345"/>
                  </a:lnTo>
                  <a:lnTo>
                    <a:pt x="160" y="324"/>
                  </a:lnTo>
                  <a:lnTo>
                    <a:pt x="170" y="305"/>
                  </a:lnTo>
                  <a:lnTo>
                    <a:pt x="180" y="287"/>
                  </a:lnTo>
                  <a:lnTo>
                    <a:pt x="192" y="270"/>
                  </a:lnTo>
                  <a:lnTo>
                    <a:pt x="206" y="251"/>
                  </a:lnTo>
                  <a:lnTo>
                    <a:pt x="218" y="234"/>
                  </a:lnTo>
                  <a:lnTo>
                    <a:pt x="231" y="216"/>
                  </a:lnTo>
                  <a:lnTo>
                    <a:pt x="243" y="199"/>
                  </a:lnTo>
                  <a:lnTo>
                    <a:pt x="255" y="183"/>
                  </a:lnTo>
                  <a:lnTo>
                    <a:pt x="265" y="166"/>
                  </a:lnTo>
                  <a:lnTo>
                    <a:pt x="276" y="151"/>
                  </a:lnTo>
                  <a:lnTo>
                    <a:pt x="286" y="137"/>
                  </a:lnTo>
                  <a:lnTo>
                    <a:pt x="295" y="122"/>
                  </a:lnTo>
                  <a:lnTo>
                    <a:pt x="304" y="106"/>
                  </a:lnTo>
                  <a:lnTo>
                    <a:pt x="312" y="89"/>
                  </a:lnTo>
                  <a:lnTo>
                    <a:pt x="319" y="73"/>
                  </a:lnTo>
                  <a:lnTo>
                    <a:pt x="327" y="56"/>
                  </a:lnTo>
                  <a:lnTo>
                    <a:pt x="334" y="38"/>
                  </a:lnTo>
                  <a:lnTo>
                    <a:pt x="340" y="19"/>
                  </a:lnTo>
                  <a:lnTo>
                    <a:pt x="346" y="0"/>
                  </a:lnTo>
                  <a:lnTo>
                    <a:pt x="355" y="14"/>
                  </a:lnTo>
                  <a:lnTo>
                    <a:pt x="365" y="30"/>
                  </a:lnTo>
                  <a:lnTo>
                    <a:pt x="376" y="47"/>
                  </a:lnTo>
                  <a:lnTo>
                    <a:pt x="388" y="68"/>
                  </a:lnTo>
                  <a:lnTo>
                    <a:pt x="400" y="91"/>
                  </a:lnTo>
                  <a:lnTo>
                    <a:pt x="412" y="114"/>
                  </a:lnTo>
                  <a:lnTo>
                    <a:pt x="425" y="141"/>
                  </a:lnTo>
                  <a:lnTo>
                    <a:pt x="439" y="170"/>
                  </a:lnTo>
                  <a:lnTo>
                    <a:pt x="452" y="200"/>
                  </a:lnTo>
                  <a:lnTo>
                    <a:pt x="465" y="230"/>
                  </a:lnTo>
                  <a:lnTo>
                    <a:pt x="476" y="261"/>
                  </a:lnTo>
                  <a:lnTo>
                    <a:pt x="488" y="290"/>
                  </a:lnTo>
                  <a:lnTo>
                    <a:pt x="497" y="320"/>
                  </a:lnTo>
                  <a:lnTo>
                    <a:pt x="504" y="349"/>
                  </a:lnTo>
                  <a:lnTo>
                    <a:pt x="512" y="378"/>
                  </a:lnTo>
                  <a:lnTo>
                    <a:pt x="518" y="406"/>
                  </a:lnTo>
                  <a:lnTo>
                    <a:pt x="527" y="461"/>
                  </a:lnTo>
                  <a:lnTo>
                    <a:pt x="531" y="511"/>
                  </a:lnTo>
                  <a:lnTo>
                    <a:pt x="531" y="557"/>
                  </a:lnTo>
                  <a:lnTo>
                    <a:pt x="525" y="599"/>
                  </a:lnTo>
                  <a:lnTo>
                    <a:pt x="521" y="624"/>
                  </a:lnTo>
                  <a:lnTo>
                    <a:pt x="515" y="649"/>
                  </a:lnTo>
                  <a:lnTo>
                    <a:pt x="509" y="673"/>
                  </a:lnTo>
                  <a:lnTo>
                    <a:pt x="501" y="697"/>
                  </a:lnTo>
                  <a:lnTo>
                    <a:pt x="494" y="718"/>
                  </a:lnTo>
                  <a:lnTo>
                    <a:pt x="485" y="739"/>
                  </a:lnTo>
                  <a:lnTo>
                    <a:pt x="476" y="758"/>
                  </a:lnTo>
                  <a:lnTo>
                    <a:pt x="467" y="775"/>
                  </a:lnTo>
                  <a:lnTo>
                    <a:pt x="461" y="785"/>
                  </a:lnTo>
                  <a:lnTo>
                    <a:pt x="455" y="796"/>
                  </a:lnTo>
                  <a:lnTo>
                    <a:pt x="449" y="808"/>
                  </a:lnTo>
                  <a:lnTo>
                    <a:pt x="443" y="820"/>
                  </a:lnTo>
                  <a:lnTo>
                    <a:pt x="437" y="833"/>
                  </a:lnTo>
                  <a:lnTo>
                    <a:pt x="431" y="846"/>
                  </a:lnTo>
                  <a:lnTo>
                    <a:pt x="424" y="860"/>
                  </a:lnTo>
                  <a:lnTo>
                    <a:pt x="418" y="876"/>
                  </a:lnTo>
                  <a:lnTo>
                    <a:pt x="410" y="892"/>
                  </a:lnTo>
                  <a:lnTo>
                    <a:pt x="403" y="908"/>
                  </a:lnTo>
                  <a:lnTo>
                    <a:pt x="394" y="926"/>
                  </a:lnTo>
                  <a:lnTo>
                    <a:pt x="386" y="945"/>
                  </a:lnTo>
                  <a:lnTo>
                    <a:pt x="377" y="965"/>
                  </a:lnTo>
                  <a:lnTo>
                    <a:pt x="367" y="984"/>
                  </a:lnTo>
                  <a:lnTo>
                    <a:pt x="357" y="1005"/>
                  </a:lnTo>
                  <a:lnTo>
                    <a:pt x="346" y="1026"/>
                  </a:lnTo>
                  <a:lnTo>
                    <a:pt x="328" y="1066"/>
                  </a:lnTo>
                  <a:lnTo>
                    <a:pt x="310" y="1106"/>
                  </a:lnTo>
                  <a:lnTo>
                    <a:pt x="294" y="1144"/>
                  </a:lnTo>
                  <a:lnTo>
                    <a:pt x="280" y="1181"/>
                  </a:lnTo>
                  <a:lnTo>
                    <a:pt x="268" y="1218"/>
                  </a:lnTo>
                  <a:lnTo>
                    <a:pt x="260" y="1252"/>
                  </a:lnTo>
                  <a:lnTo>
                    <a:pt x="252" y="1285"/>
                  </a:lnTo>
                  <a:lnTo>
                    <a:pt x="249" y="1318"/>
                  </a:lnTo>
                  <a:lnTo>
                    <a:pt x="236" y="1313"/>
                  </a:lnTo>
                  <a:lnTo>
                    <a:pt x="224" y="1306"/>
                  </a:lnTo>
                  <a:lnTo>
                    <a:pt x="212" y="1299"/>
                  </a:lnTo>
                  <a:lnTo>
                    <a:pt x="200" y="1291"/>
                  </a:lnTo>
                  <a:lnTo>
                    <a:pt x="188" y="1284"/>
                  </a:lnTo>
                  <a:lnTo>
                    <a:pt x="177" y="1274"/>
                  </a:lnTo>
                  <a:lnTo>
                    <a:pt x="167" y="1265"/>
                  </a:lnTo>
                  <a:lnTo>
                    <a:pt x="157" y="1256"/>
                  </a:lnTo>
                  <a:lnTo>
                    <a:pt x="148" y="1247"/>
                  </a:lnTo>
                  <a:lnTo>
                    <a:pt x="137" y="1236"/>
                  </a:lnTo>
                  <a:lnTo>
                    <a:pt x="128" y="1226"/>
                  </a:lnTo>
                  <a:lnTo>
                    <a:pt x="119" y="1215"/>
                  </a:lnTo>
                  <a:lnTo>
                    <a:pt x="112" y="1204"/>
                  </a:lnTo>
                  <a:lnTo>
                    <a:pt x="103" y="1193"/>
                  </a:lnTo>
                  <a:lnTo>
                    <a:pt x="94" y="1182"/>
                  </a:lnTo>
                  <a:lnTo>
                    <a:pt x="86" y="1170"/>
                  </a:lnTo>
                  <a:lnTo>
                    <a:pt x="71" y="1148"/>
                  </a:lnTo>
                  <a:lnTo>
                    <a:pt x="58" y="1124"/>
                  </a:lnTo>
                  <a:lnTo>
                    <a:pt x="45" y="1099"/>
                  </a:lnTo>
                  <a:lnTo>
                    <a:pt x="34" y="1071"/>
                  </a:lnTo>
                  <a:lnTo>
                    <a:pt x="24" y="1044"/>
                  </a:lnTo>
                  <a:lnTo>
                    <a:pt x="16" y="1013"/>
                  </a:lnTo>
                  <a:lnTo>
                    <a:pt x="9" y="982"/>
                  </a:lnTo>
                  <a:lnTo>
                    <a:pt x="3" y="94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6165" y="2730"/>
              <a:ext cx="320" cy="441"/>
            </a:xfrm>
            <a:custGeom>
              <a:avLst/>
              <a:gdLst>
                <a:gd name="T0" fmla="*/ 553 w 640"/>
                <a:gd name="T1" fmla="*/ 585 h 881"/>
                <a:gd name="T2" fmla="*/ 531 w 640"/>
                <a:gd name="T3" fmla="*/ 599 h 881"/>
                <a:gd name="T4" fmla="*/ 500 w 640"/>
                <a:gd name="T5" fmla="*/ 615 h 881"/>
                <a:gd name="T6" fmla="*/ 462 w 640"/>
                <a:gd name="T7" fmla="*/ 632 h 881"/>
                <a:gd name="T8" fmla="*/ 423 w 640"/>
                <a:gd name="T9" fmla="*/ 651 h 881"/>
                <a:gd name="T10" fmla="*/ 385 w 640"/>
                <a:gd name="T11" fmla="*/ 669 h 881"/>
                <a:gd name="T12" fmla="*/ 347 w 640"/>
                <a:gd name="T13" fmla="*/ 689 h 881"/>
                <a:gd name="T14" fmla="*/ 312 w 640"/>
                <a:gd name="T15" fmla="*/ 706 h 881"/>
                <a:gd name="T16" fmla="*/ 280 w 640"/>
                <a:gd name="T17" fmla="*/ 719 h 881"/>
                <a:gd name="T18" fmla="*/ 249 w 640"/>
                <a:gd name="T19" fmla="*/ 732 h 881"/>
                <a:gd name="T20" fmla="*/ 210 w 640"/>
                <a:gd name="T21" fmla="*/ 750 h 881"/>
                <a:gd name="T22" fmla="*/ 164 w 640"/>
                <a:gd name="T23" fmla="*/ 773 h 881"/>
                <a:gd name="T24" fmla="*/ 116 w 640"/>
                <a:gd name="T25" fmla="*/ 800 h 881"/>
                <a:gd name="T26" fmla="*/ 74 w 640"/>
                <a:gd name="T27" fmla="*/ 825 h 881"/>
                <a:gd name="T28" fmla="*/ 40 w 640"/>
                <a:gd name="T29" fmla="*/ 847 h 881"/>
                <a:gd name="T30" fmla="*/ 13 w 640"/>
                <a:gd name="T31" fmla="*/ 870 h 881"/>
                <a:gd name="T32" fmla="*/ 0 w 640"/>
                <a:gd name="T33" fmla="*/ 877 h 881"/>
                <a:gd name="T34" fmla="*/ 4 w 640"/>
                <a:gd name="T35" fmla="*/ 863 h 881"/>
                <a:gd name="T36" fmla="*/ 4 w 640"/>
                <a:gd name="T37" fmla="*/ 856 h 881"/>
                <a:gd name="T38" fmla="*/ 0 w 640"/>
                <a:gd name="T39" fmla="*/ 855 h 881"/>
                <a:gd name="T40" fmla="*/ 1 w 640"/>
                <a:gd name="T41" fmla="*/ 844 h 881"/>
                <a:gd name="T42" fmla="*/ 6 w 640"/>
                <a:gd name="T43" fmla="*/ 827 h 881"/>
                <a:gd name="T44" fmla="*/ 16 w 640"/>
                <a:gd name="T45" fmla="*/ 798 h 881"/>
                <a:gd name="T46" fmla="*/ 38 w 640"/>
                <a:gd name="T47" fmla="*/ 747 h 881"/>
                <a:gd name="T48" fmla="*/ 73 w 640"/>
                <a:gd name="T49" fmla="*/ 689 h 881"/>
                <a:gd name="T50" fmla="*/ 118 w 640"/>
                <a:gd name="T51" fmla="*/ 626 h 881"/>
                <a:gd name="T52" fmla="*/ 171 w 640"/>
                <a:gd name="T53" fmla="*/ 564 h 881"/>
                <a:gd name="T54" fmla="*/ 218 w 640"/>
                <a:gd name="T55" fmla="*/ 515 h 881"/>
                <a:gd name="T56" fmla="*/ 258 w 640"/>
                <a:gd name="T57" fmla="*/ 477 h 881"/>
                <a:gd name="T58" fmla="*/ 286 w 640"/>
                <a:gd name="T59" fmla="*/ 450 h 881"/>
                <a:gd name="T60" fmla="*/ 316 w 640"/>
                <a:gd name="T61" fmla="*/ 427 h 881"/>
                <a:gd name="T62" fmla="*/ 352 w 640"/>
                <a:gd name="T63" fmla="*/ 394 h 881"/>
                <a:gd name="T64" fmla="*/ 383 w 640"/>
                <a:gd name="T65" fmla="*/ 363 h 881"/>
                <a:gd name="T66" fmla="*/ 413 w 640"/>
                <a:gd name="T67" fmla="*/ 334 h 881"/>
                <a:gd name="T68" fmla="*/ 440 w 640"/>
                <a:gd name="T69" fmla="*/ 307 h 881"/>
                <a:gd name="T70" fmla="*/ 462 w 640"/>
                <a:gd name="T71" fmla="*/ 279 h 881"/>
                <a:gd name="T72" fmla="*/ 483 w 640"/>
                <a:gd name="T73" fmla="*/ 251 h 881"/>
                <a:gd name="T74" fmla="*/ 500 w 640"/>
                <a:gd name="T75" fmla="*/ 224 h 881"/>
                <a:gd name="T76" fmla="*/ 513 w 640"/>
                <a:gd name="T77" fmla="*/ 193 h 881"/>
                <a:gd name="T78" fmla="*/ 528 w 640"/>
                <a:gd name="T79" fmla="*/ 151 h 881"/>
                <a:gd name="T80" fmla="*/ 543 w 640"/>
                <a:gd name="T81" fmla="*/ 114 h 881"/>
                <a:gd name="T82" fmla="*/ 556 w 640"/>
                <a:gd name="T83" fmla="*/ 84 h 881"/>
                <a:gd name="T84" fmla="*/ 571 w 640"/>
                <a:gd name="T85" fmla="*/ 51 h 881"/>
                <a:gd name="T86" fmla="*/ 588 w 640"/>
                <a:gd name="T87" fmla="*/ 17 h 881"/>
                <a:gd name="T88" fmla="*/ 609 w 640"/>
                <a:gd name="T89" fmla="*/ 19 h 881"/>
                <a:gd name="T90" fmla="*/ 619 w 640"/>
                <a:gd name="T91" fmla="*/ 71 h 881"/>
                <a:gd name="T92" fmla="*/ 625 w 640"/>
                <a:gd name="T93" fmla="*/ 131 h 881"/>
                <a:gd name="T94" fmla="*/ 631 w 640"/>
                <a:gd name="T95" fmla="*/ 200 h 881"/>
                <a:gd name="T96" fmla="*/ 638 w 640"/>
                <a:gd name="T97" fmla="*/ 272 h 881"/>
                <a:gd name="T98" fmla="*/ 640 w 640"/>
                <a:gd name="T99" fmla="*/ 344 h 881"/>
                <a:gd name="T100" fmla="*/ 637 w 640"/>
                <a:gd name="T101" fmla="*/ 406 h 881"/>
                <a:gd name="T102" fmla="*/ 628 w 640"/>
                <a:gd name="T103" fmla="*/ 462 h 881"/>
                <a:gd name="T104" fmla="*/ 616 w 640"/>
                <a:gd name="T105" fmla="*/ 499 h 881"/>
                <a:gd name="T106" fmla="*/ 603 w 640"/>
                <a:gd name="T107" fmla="*/ 524 h 881"/>
                <a:gd name="T108" fmla="*/ 588 w 640"/>
                <a:gd name="T109" fmla="*/ 547 h 881"/>
                <a:gd name="T110" fmla="*/ 570 w 640"/>
                <a:gd name="T111" fmla="*/ 568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0" h="881">
                  <a:moveTo>
                    <a:pt x="561" y="578"/>
                  </a:moveTo>
                  <a:lnTo>
                    <a:pt x="553" y="585"/>
                  </a:lnTo>
                  <a:lnTo>
                    <a:pt x="543" y="593"/>
                  </a:lnTo>
                  <a:lnTo>
                    <a:pt x="531" y="599"/>
                  </a:lnTo>
                  <a:lnTo>
                    <a:pt x="516" y="607"/>
                  </a:lnTo>
                  <a:lnTo>
                    <a:pt x="500" y="615"/>
                  </a:lnTo>
                  <a:lnTo>
                    <a:pt x="482" y="623"/>
                  </a:lnTo>
                  <a:lnTo>
                    <a:pt x="462" y="632"/>
                  </a:lnTo>
                  <a:lnTo>
                    <a:pt x="441" y="641"/>
                  </a:lnTo>
                  <a:lnTo>
                    <a:pt x="423" y="651"/>
                  </a:lnTo>
                  <a:lnTo>
                    <a:pt x="404" y="660"/>
                  </a:lnTo>
                  <a:lnTo>
                    <a:pt x="385" y="669"/>
                  </a:lnTo>
                  <a:lnTo>
                    <a:pt x="365" y="680"/>
                  </a:lnTo>
                  <a:lnTo>
                    <a:pt x="347" y="689"/>
                  </a:lnTo>
                  <a:lnTo>
                    <a:pt x="328" y="698"/>
                  </a:lnTo>
                  <a:lnTo>
                    <a:pt x="312" y="706"/>
                  </a:lnTo>
                  <a:lnTo>
                    <a:pt x="294" y="714"/>
                  </a:lnTo>
                  <a:lnTo>
                    <a:pt x="280" y="719"/>
                  </a:lnTo>
                  <a:lnTo>
                    <a:pt x="265" y="726"/>
                  </a:lnTo>
                  <a:lnTo>
                    <a:pt x="249" y="732"/>
                  </a:lnTo>
                  <a:lnTo>
                    <a:pt x="230" y="740"/>
                  </a:lnTo>
                  <a:lnTo>
                    <a:pt x="210" y="750"/>
                  </a:lnTo>
                  <a:lnTo>
                    <a:pt x="188" y="761"/>
                  </a:lnTo>
                  <a:lnTo>
                    <a:pt x="164" y="773"/>
                  </a:lnTo>
                  <a:lnTo>
                    <a:pt x="140" y="786"/>
                  </a:lnTo>
                  <a:lnTo>
                    <a:pt x="116" y="800"/>
                  </a:lnTo>
                  <a:lnTo>
                    <a:pt x="95" y="812"/>
                  </a:lnTo>
                  <a:lnTo>
                    <a:pt x="74" y="825"/>
                  </a:lnTo>
                  <a:lnTo>
                    <a:pt x="56" y="835"/>
                  </a:lnTo>
                  <a:lnTo>
                    <a:pt x="40" y="847"/>
                  </a:lnTo>
                  <a:lnTo>
                    <a:pt x="27" y="859"/>
                  </a:lnTo>
                  <a:lnTo>
                    <a:pt x="13" y="870"/>
                  </a:lnTo>
                  <a:lnTo>
                    <a:pt x="3" y="881"/>
                  </a:lnTo>
                  <a:lnTo>
                    <a:pt x="0" y="877"/>
                  </a:lnTo>
                  <a:lnTo>
                    <a:pt x="1" y="870"/>
                  </a:lnTo>
                  <a:lnTo>
                    <a:pt x="4" y="863"/>
                  </a:lnTo>
                  <a:lnTo>
                    <a:pt x="6" y="859"/>
                  </a:lnTo>
                  <a:lnTo>
                    <a:pt x="4" y="856"/>
                  </a:lnTo>
                  <a:lnTo>
                    <a:pt x="3" y="855"/>
                  </a:lnTo>
                  <a:lnTo>
                    <a:pt x="0" y="855"/>
                  </a:lnTo>
                  <a:lnTo>
                    <a:pt x="0" y="851"/>
                  </a:lnTo>
                  <a:lnTo>
                    <a:pt x="1" y="844"/>
                  </a:lnTo>
                  <a:lnTo>
                    <a:pt x="3" y="837"/>
                  </a:lnTo>
                  <a:lnTo>
                    <a:pt x="6" y="827"/>
                  </a:lnTo>
                  <a:lnTo>
                    <a:pt x="9" y="819"/>
                  </a:lnTo>
                  <a:lnTo>
                    <a:pt x="16" y="798"/>
                  </a:lnTo>
                  <a:lnTo>
                    <a:pt x="27" y="773"/>
                  </a:lnTo>
                  <a:lnTo>
                    <a:pt x="38" y="747"/>
                  </a:lnTo>
                  <a:lnTo>
                    <a:pt x="55" y="719"/>
                  </a:lnTo>
                  <a:lnTo>
                    <a:pt x="73" y="689"/>
                  </a:lnTo>
                  <a:lnTo>
                    <a:pt x="94" y="657"/>
                  </a:lnTo>
                  <a:lnTo>
                    <a:pt x="118" y="626"/>
                  </a:lnTo>
                  <a:lnTo>
                    <a:pt x="146" y="591"/>
                  </a:lnTo>
                  <a:lnTo>
                    <a:pt x="171" y="564"/>
                  </a:lnTo>
                  <a:lnTo>
                    <a:pt x="195" y="539"/>
                  </a:lnTo>
                  <a:lnTo>
                    <a:pt x="218" y="515"/>
                  </a:lnTo>
                  <a:lnTo>
                    <a:pt x="238" y="495"/>
                  </a:lnTo>
                  <a:lnTo>
                    <a:pt x="258" y="477"/>
                  </a:lnTo>
                  <a:lnTo>
                    <a:pt x="274" y="462"/>
                  </a:lnTo>
                  <a:lnTo>
                    <a:pt x="286" y="450"/>
                  </a:lnTo>
                  <a:lnTo>
                    <a:pt x="297" y="442"/>
                  </a:lnTo>
                  <a:lnTo>
                    <a:pt x="316" y="427"/>
                  </a:lnTo>
                  <a:lnTo>
                    <a:pt x="334" y="409"/>
                  </a:lnTo>
                  <a:lnTo>
                    <a:pt x="352" y="394"/>
                  </a:lnTo>
                  <a:lnTo>
                    <a:pt x="368" y="379"/>
                  </a:lnTo>
                  <a:lnTo>
                    <a:pt x="383" y="363"/>
                  </a:lnTo>
                  <a:lnTo>
                    <a:pt x="398" y="349"/>
                  </a:lnTo>
                  <a:lnTo>
                    <a:pt x="413" y="334"/>
                  </a:lnTo>
                  <a:lnTo>
                    <a:pt x="426" y="320"/>
                  </a:lnTo>
                  <a:lnTo>
                    <a:pt x="440" y="307"/>
                  </a:lnTo>
                  <a:lnTo>
                    <a:pt x="452" y="293"/>
                  </a:lnTo>
                  <a:lnTo>
                    <a:pt x="462" y="279"/>
                  </a:lnTo>
                  <a:lnTo>
                    <a:pt x="473" y="266"/>
                  </a:lnTo>
                  <a:lnTo>
                    <a:pt x="483" y="251"/>
                  </a:lnTo>
                  <a:lnTo>
                    <a:pt x="491" y="238"/>
                  </a:lnTo>
                  <a:lnTo>
                    <a:pt x="500" y="224"/>
                  </a:lnTo>
                  <a:lnTo>
                    <a:pt x="506" y="209"/>
                  </a:lnTo>
                  <a:lnTo>
                    <a:pt x="513" y="193"/>
                  </a:lnTo>
                  <a:lnTo>
                    <a:pt x="520" y="174"/>
                  </a:lnTo>
                  <a:lnTo>
                    <a:pt x="528" y="151"/>
                  </a:lnTo>
                  <a:lnTo>
                    <a:pt x="537" y="127"/>
                  </a:lnTo>
                  <a:lnTo>
                    <a:pt x="543" y="114"/>
                  </a:lnTo>
                  <a:lnTo>
                    <a:pt x="549" y="100"/>
                  </a:lnTo>
                  <a:lnTo>
                    <a:pt x="556" y="84"/>
                  </a:lnTo>
                  <a:lnTo>
                    <a:pt x="564" y="68"/>
                  </a:lnTo>
                  <a:lnTo>
                    <a:pt x="571" y="51"/>
                  </a:lnTo>
                  <a:lnTo>
                    <a:pt x="579" y="35"/>
                  </a:lnTo>
                  <a:lnTo>
                    <a:pt x="588" y="17"/>
                  </a:lnTo>
                  <a:lnTo>
                    <a:pt x="598" y="0"/>
                  </a:lnTo>
                  <a:lnTo>
                    <a:pt x="609" y="19"/>
                  </a:lnTo>
                  <a:lnTo>
                    <a:pt x="615" y="43"/>
                  </a:lnTo>
                  <a:lnTo>
                    <a:pt x="619" y="71"/>
                  </a:lnTo>
                  <a:lnTo>
                    <a:pt x="622" y="98"/>
                  </a:lnTo>
                  <a:lnTo>
                    <a:pt x="625" y="131"/>
                  </a:lnTo>
                  <a:lnTo>
                    <a:pt x="628" y="164"/>
                  </a:lnTo>
                  <a:lnTo>
                    <a:pt x="631" y="200"/>
                  </a:lnTo>
                  <a:lnTo>
                    <a:pt x="635" y="234"/>
                  </a:lnTo>
                  <a:lnTo>
                    <a:pt x="638" y="272"/>
                  </a:lnTo>
                  <a:lnTo>
                    <a:pt x="640" y="308"/>
                  </a:lnTo>
                  <a:lnTo>
                    <a:pt x="640" y="344"/>
                  </a:lnTo>
                  <a:lnTo>
                    <a:pt x="638" y="375"/>
                  </a:lnTo>
                  <a:lnTo>
                    <a:pt x="637" y="406"/>
                  </a:lnTo>
                  <a:lnTo>
                    <a:pt x="634" y="435"/>
                  </a:lnTo>
                  <a:lnTo>
                    <a:pt x="628" y="462"/>
                  </a:lnTo>
                  <a:lnTo>
                    <a:pt x="620" y="486"/>
                  </a:lnTo>
                  <a:lnTo>
                    <a:pt x="616" y="499"/>
                  </a:lnTo>
                  <a:lnTo>
                    <a:pt x="610" y="512"/>
                  </a:lnTo>
                  <a:lnTo>
                    <a:pt x="603" y="524"/>
                  </a:lnTo>
                  <a:lnTo>
                    <a:pt x="595" y="535"/>
                  </a:lnTo>
                  <a:lnTo>
                    <a:pt x="588" y="547"/>
                  </a:lnTo>
                  <a:lnTo>
                    <a:pt x="579" y="557"/>
                  </a:lnTo>
                  <a:lnTo>
                    <a:pt x="570" y="568"/>
                  </a:lnTo>
                  <a:lnTo>
                    <a:pt x="561" y="5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582" y="2672"/>
              <a:ext cx="398" cy="495"/>
            </a:xfrm>
            <a:custGeom>
              <a:avLst/>
              <a:gdLst>
                <a:gd name="T0" fmla="*/ 139 w 796"/>
                <a:gd name="T1" fmla="*/ 622 h 991"/>
                <a:gd name="T2" fmla="*/ 121 w 796"/>
                <a:gd name="T3" fmla="*/ 595 h 991"/>
                <a:gd name="T4" fmla="*/ 103 w 796"/>
                <a:gd name="T5" fmla="*/ 566 h 991"/>
                <a:gd name="T6" fmla="*/ 85 w 796"/>
                <a:gd name="T7" fmla="*/ 535 h 991"/>
                <a:gd name="T8" fmla="*/ 69 w 796"/>
                <a:gd name="T9" fmla="*/ 502 h 991"/>
                <a:gd name="T10" fmla="*/ 54 w 796"/>
                <a:gd name="T11" fmla="*/ 466 h 991"/>
                <a:gd name="T12" fmla="*/ 39 w 796"/>
                <a:gd name="T13" fmla="*/ 429 h 991"/>
                <a:gd name="T14" fmla="*/ 27 w 796"/>
                <a:gd name="T15" fmla="*/ 392 h 991"/>
                <a:gd name="T16" fmla="*/ 11 w 796"/>
                <a:gd name="T17" fmla="*/ 330 h 991"/>
                <a:gd name="T18" fmla="*/ 0 w 796"/>
                <a:gd name="T19" fmla="*/ 241 h 991"/>
                <a:gd name="T20" fmla="*/ 6 w 796"/>
                <a:gd name="T21" fmla="*/ 171 h 991"/>
                <a:gd name="T22" fmla="*/ 20 w 796"/>
                <a:gd name="T23" fmla="*/ 123 h 991"/>
                <a:gd name="T24" fmla="*/ 45 w 796"/>
                <a:gd name="T25" fmla="*/ 75 h 991"/>
                <a:gd name="T26" fmla="*/ 79 w 796"/>
                <a:gd name="T27" fmla="*/ 25 h 991"/>
                <a:gd name="T28" fmla="*/ 112 w 796"/>
                <a:gd name="T29" fmla="*/ 21 h 991"/>
                <a:gd name="T30" fmla="*/ 141 w 796"/>
                <a:gd name="T31" fmla="*/ 62 h 991"/>
                <a:gd name="T32" fmla="*/ 173 w 796"/>
                <a:gd name="T33" fmla="*/ 101 h 991"/>
                <a:gd name="T34" fmla="*/ 208 w 796"/>
                <a:gd name="T35" fmla="*/ 141 h 991"/>
                <a:gd name="T36" fmla="*/ 242 w 796"/>
                <a:gd name="T37" fmla="*/ 179 h 991"/>
                <a:gd name="T38" fmla="*/ 275 w 796"/>
                <a:gd name="T39" fmla="*/ 217 h 991"/>
                <a:gd name="T40" fmla="*/ 308 w 796"/>
                <a:gd name="T41" fmla="*/ 258 h 991"/>
                <a:gd name="T42" fmla="*/ 337 w 796"/>
                <a:gd name="T43" fmla="*/ 297 h 991"/>
                <a:gd name="T44" fmla="*/ 361 w 796"/>
                <a:gd name="T45" fmla="*/ 332 h 991"/>
                <a:gd name="T46" fmla="*/ 381 w 796"/>
                <a:gd name="T47" fmla="*/ 361 h 991"/>
                <a:gd name="T48" fmla="*/ 402 w 796"/>
                <a:gd name="T49" fmla="*/ 391 h 991"/>
                <a:gd name="T50" fmla="*/ 424 w 796"/>
                <a:gd name="T51" fmla="*/ 421 h 991"/>
                <a:gd name="T52" fmla="*/ 445 w 796"/>
                <a:gd name="T53" fmla="*/ 453 h 991"/>
                <a:gd name="T54" fmla="*/ 466 w 796"/>
                <a:gd name="T55" fmla="*/ 487 h 991"/>
                <a:gd name="T56" fmla="*/ 487 w 796"/>
                <a:gd name="T57" fmla="*/ 523 h 991"/>
                <a:gd name="T58" fmla="*/ 508 w 796"/>
                <a:gd name="T59" fmla="*/ 561 h 991"/>
                <a:gd name="T60" fmla="*/ 529 w 796"/>
                <a:gd name="T61" fmla="*/ 606 h 991"/>
                <a:gd name="T62" fmla="*/ 554 w 796"/>
                <a:gd name="T63" fmla="*/ 657 h 991"/>
                <a:gd name="T64" fmla="*/ 584 w 796"/>
                <a:gd name="T65" fmla="*/ 710 h 991"/>
                <a:gd name="T66" fmla="*/ 615 w 796"/>
                <a:gd name="T67" fmla="*/ 764 h 991"/>
                <a:gd name="T68" fmla="*/ 648 w 796"/>
                <a:gd name="T69" fmla="*/ 815 h 991"/>
                <a:gd name="T70" fmla="*/ 685 w 796"/>
                <a:gd name="T71" fmla="*/ 867 h 991"/>
                <a:gd name="T72" fmla="*/ 725 w 796"/>
                <a:gd name="T73" fmla="*/ 916 h 991"/>
                <a:gd name="T74" fmla="*/ 772 w 796"/>
                <a:gd name="T75" fmla="*/ 959 h 991"/>
                <a:gd name="T76" fmla="*/ 773 w 796"/>
                <a:gd name="T77" fmla="*/ 984 h 991"/>
                <a:gd name="T78" fmla="*/ 730 w 796"/>
                <a:gd name="T79" fmla="*/ 989 h 991"/>
                <a:gd name="T80" fmla="*/ 690 w 796"/>
                <a:gd name="T81" fmla="*/ 991 h 991"/>
                <a:gd name="T82" fmla="*/ 651 w 796"/>
                <a:gd name="T83" fmla="*/ 988 h 991"/>
                <a:gd name="T84" fmla="*/ 615 w 796"/>
                <a:gd name="T85" fmla="*/ 982 h 991"/>
                <a:gd name="T86" fmla="*/ 582 w 796"/>
                <a:gd name="T87" fmla="*/ 971 h 991"/>
                <a:gd name="T88" fmla="*/ 549 w 796"/>
                <a:gd name="T89" fmla="*/ 957 h 991"/>
                <a:gd name="T90" fmla="*/ 521 w 796"/>
                <a:gd name="T91" fmla="*/ 939 h 991"/>
                <a:gd name="T92" fmla="*/ 493 w 796"/>
                <a:gd name="T93" fmla="*/ 922 h 991"/>
                <a:gd name="T94" fmla="*/ 466 w 796"/>
                <a:gd name="T95" fmla="*/ 904 h 991"/>
                <a:gd name="T96" fmla="*/ 439 w 796"/>
                <a:gd name="T97" fmla="*/ 885 h 991"/>
                <a:gd name="T98" fmla="*/ 412 w 796"/>
                <a:gd name="T99" fmla="*/ 867 h 991"/>
                <a:gd name="T100" fmla="*/ 388 w 796"/>
                <a:gd name="T101" fmla="*/ 847 h 991"/>
                <a:gd name="T102" fmla="*/ 364 w 796"/>
                <a:gd name="T103" fmla="*/ 826 h 991"/>
                <a:gd name="T104" fmla="*/ 340 w 796"/>
                <a:gd name="T105" fmla="*/ 806 h 991"/>
                <a:gd name="T106" fmla="*/ 320 w 796"/>
                <a:gd name="T107" fmla="*/ 786 h 991"/>
                <a:gd name="T108" fmla="*/ 284 w 796"/>
                <a:gd name="T109" fmla="*/ 756 h 991"/>
                <a:gd name="T110" fmla="*/ 238 w 796"/>
                <a:gd name="T111" fmla="*/ 718 h 991"/>
                <a:gd name="T112" fmla="*/ 196 w 796"/>
                <a:gd name="T113" fmla="*/ 684 h 991"/>
                <a:gd name="T114" fmla="*/ 163 w 796"/>
                <a:gd name="T115" fmla="*/ 651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6" h="991">
                  <a:moveTo>
                    <a:pt x="149" y="634"/>
                  </a:moveTo>
                  <a:lnTo>
                    <a:pt x="139" y="622"/>
                  </a:lnTo>
                  <a:lnTo>
                    <a:pt x="130" y="609"/>
                  </a:lnTo>
                  <a:lnTo>
                    <a:pt x="121" y="595"/>
                  </a:lnTo>
                  <a:lnTo>
                    <a:pt x="112" y="581"/>
                  </a:lnTo>
                  <a:lnTo>
                    <a:pt x="103" y="566"/>
                  </a:lnTo>
                  <a:lnTo>
                    <a:pt x="94" y="551"/>
                  </a:lnTo>
                  <a:lnTo>
                    <a:pt x="85" y="535"/>
                  </a:lnTo>
                  <a:lnTo>
                    <a:pt x="76" y="519"/>
                  </a:lnTo>
                  <a:lnTo>
                    <a:pt x="69" y="502"/>
                  </a:lnTo>
                  <a:lnTo>
                    <a:pt x="61" y="485"/>
                  </a:lnTo>
                  <a:lnTo>
                    <a:pt x="54" y="466"/>
                  </a:lnTo>
                  <a:lnTo>
                    <a:pt x="47" y="448"/>
                  </a:lnTo>
                  <a:lnTo>
                    <a:pt x="39" y="429"/>
                  </a:lnTo>
                  <a:lnTo>
                    <a:pt x="33" y="411"/>
                  </a:lnTo>
                  <a:lnTo>
                    <a:pt x="27" y="392"/>
                  </a:lnTo>
                  <a:lnTo>
                    <a:pt x="21" y="374"/>
                  </a:lnTo>
                  <a:lnTo>
                    <a:pt x="11" y="330"/>
                  </a:lnTo>
                  <a:lnTo>
                    <a:pt x="3" y="286"/>
                  </a:lnTo>
                  <a:lnTo>
                    <a:pt x="0" y="241"/>
                  </a:lnTo>
                  <a:lnTo>
                    <a:pt x="2" y="193"/>
                  </a:lnTo>
                  <a:lnTo>
                    <a:pt x="6" y="171"/>
                  </a:lnTo>
                  <a:lnTo>
                    <a:pt x="12" y="147"/>
                  </a:lnTo>
                  <a:lnTo>
                    <a:pt x="20" y="123"/>
                  </a:lnTo>
                  <a:lnTo>
                    <a:pt x="32" y="98"/>
                  </a:lnTo>
                  <a:lnTo>
                    <a:pt x="45" y="75"/>
                  </a:lnTo>
                  <a:lnTo>
                    <a:pt x="61" y="50"/>
                  </a:lnTo>
                  <a:lnTo>
                    <a:pt x="79" y="25"/>
                  </a:lnTo>
                  <a:lnTo>
                    <a:pt x="102" y="0"/>
                  </a:lnTo>
                  <a:lnTo>
                    <a:pt x="112" y="21"/>
                  </a:lnTo>
                  <a:lnTo>
                    <a:pt x="126" y="42"/>
                  </a:lnTo>
                  <a:lnTo>
                    <a:pt x="141" y="62"/>
                  </a:lnTo>
                  <a:lnTo>
                    <a:pt x="157" y="81"/>
                  </a:lnTo>
                  <a:lnTo>
                    <a:pt x="173" y="101"/>
                  </a:lnTo>
                  <a:lnTo>
                    <a:pt x="190" y="121"/>
                  </a:lnTo>
                  <a:lnTo>
                    <a:pt x="208" y="141"/>
                  </a:lnTo>
                  <a:lnTo>
                    <a:pt x="226" y="160"/>
                  </a:lnTo>
                  <a:lnTo>
                    <a:pt x="242" y="179"/>
                  </a:lnTo>
                  <a:lnTo>
                    <a:pt x="258" y="199"/>
                  </a:lnTo>
                  <a:lnTo>
                    <a:pt x="275" y="217"/>
                  </a:lnTo>
                  <a:lnTo>
                    <a:pt x="291" y="237"/>
                  </a:lnTo>
                  <a:lnTo>
                    <a:pt x="308" y="258"/>
                  </a:lnTo>
                  <a:lnTo>
                    <a:pt x="323" y="278"/>
                  </a:lnTo>
                  <a:lnTo>
                    <a:pt x="337" y="297"/>
                  </a:lnTo>
                  <a:lnTo>
                    <a:pt x="351" y="317"/>
                  </a:lnTo>
                  <a:lnTo>
                    <a:pt x="361" y="332"/>
                  </a:lnTo>
                  <a:lnTo>
                    <a:pt x="372" y="346"/>
                  </a:lnTo>
                  <a:lnTo>
                    <a:pt x="381" y="361"/>
                  </a:lnTo>
                  <a:lnTo>
                    <a:pt x="391" y="375"/>
                  </a:lnTo>
                  <a:lnTo>
                    <a:pt x="402" y="391"/>
                  </a:lnTo>
                  <a:lnTo>
                    <a:pt x="412" y="406"/>
                  </a:lnTo>
                  <a:lnTo>
                    <a:pt x="424" y="421"/>
                  </a:lnTo>
                  <a:lnTo>
                    <a:pt x="434" y="437"/>
                  </a:lnTo>
                  <a:lnTo>
                    <a:pt x="445" y="453"/>
                  </a:lnTo>
                  <a:lnTo>
                    <a:pt x="455" y="470"/>
                  </a:lnTo>
                  <a:lnTo>
                    <a:pt x="466" y="487"/>
                  </a:lnTo>
                  <a:lnTo>
                    <a:pt x="476" y="504"/>
                  </a:lnTo>
                  <a:lnTo>
                    <a:pt x="487" y="523"/>
                  </a:lnTo>
                  <a:lnTo>
                    <a:pt x="497" y="541"/>
                  </a:lnTo>
                  <a:lnTo>
                    <a:pt x="508" y="561"/>
                  </a:lnTo>
                  <a:lnTo>
                    <a:pt x="517" y="581"/>
                  </a:lnTo>
                  <a:lnTo>
                    <a:pt x="529" y="606"/>
                  </a:lnTo>
                  <a:lnTo>
                    <a:pt x="540" y="631"/>
                  </a:lnTo>
                  <a:lnTo>
                    <a:pt x="554" y="657"/>
                  </a:lnTo>
                  <a:lnTo>
                    <a:pt x="569" y="684"/>
                  </a:lnTo>
                  <a:lnTo>
                    <a:pt x="584" y="710"/>
                  </a:lnTo>
                  <a:lnTo>
                    <a:pt x="599" y="736"/>
                  </a:lnTo>
                  <a:lnTo>
                    <a:pt x="615" y="764"/>
                  </a:lnTo>
                  <a:lnTo>
                    <a:pt x="631" y="790"/>
                  </a:lnTo>
                  <a:lnTo>
                    <a:pt x="648" y="815"/>
                  </a:lnTo>
                  <a:lnTo>
                    <a:pt x="667" y="842"/>
                  </a:lnTo>
                  <a:lnTo>
                    <a:pt x="685" y="867"/>
                  </a:lnTo>
                  <a:lnTo>
                    <a:pt x="705" y="891"/>
                  </a:lnTo>
                  <a:lnTo>
                    <a:pt x="725" y="916"/>
                  </a:lnTo>
                  <a:lnTo>
                    <a:pt x="748" y="938"/>
                  </a:lnTo>
                  <a:lnTo>
                    <a:pt x="772" y="959"/>
                  </a:lnTo>
                  <a:lnTo>
                    <a:pt x="796" y="980"/>
                  </a:lnTo>
                  <a:lnTo>
                    <a:pt x="773" y="984"/>
                  </a:lnTo>
                  <a:lnTo>
                    <a:pt x="751" y="987"/>
                  </a:lnTo>
                  <a:lnTo>
                    <a:pt x="730" y="989"/>
                  </a:lnTo>
                  <a:lnTo>
                    <a:pt x="709" y="991"/>
                  </a:lnTo>
                  <a:lnTo>
                    <a:pt x="690" y="991"/>
                  </a:lnTo>
                  <a:lnTo>
                    <a:pt x="669" y="989"/>
                  </a:lnTo>
                  <a:lnTo>
                    <a:pt x="651" y="988"/>
                  </a:lnTo>
                  <a:lnTo>
                    <a:pt x="633" y="986"/>
                  </a:lnTo>
                  <a:lnTo>
                    <a:pt x="615" y="982"/>
                  </a:lnTo>
                  <a:lnTo>
                    <a:pt x="599" y="976"/>
                  </a:lnTo>
                  <a:lnTo>
                    <a:pt x="582" y="971"/>
                  </a:lnTo>
                  <a:lnTo>
                    <a:pt x="566" y="964"/>
                  </a:lnTo>
                  <a:lnTo>
                    <a:pt x="549" y="957"/>
                  </a:lnTo>
                  <a:lnTo>
                    <a:pt x="534" y="949"/>
                  </a:lnTo>
                  <a:lnTo>
                    <a:pt x="521" y="939"/>
                  </a:lnTo>
                  <a:lnTo>
                    <a:pt x="506" y="930"/>
                  </a:lnTo>
                  <a:lnTo>
                    <a:pt x="493" y="922"/>
                  </a:lnTo>
                  <a:lnTo>
                    <a:pt x="479" y="913"/>
                  </a:lnTo>
                  <a:lnTo>
                    <a:pt x="466" y="904"/>
                  </a:lnTo>
                  <a:lnTo>
                    <a:pt x="452" y="895"/>
                  </a:lnTo>
                  <a:lnTo>
                    <a:pt x="439" y="885"/>
                  </a:lnTo>
                  <a:lnTo>
                    <a:pt x="426" y="876"/>
                  </a:lnTo>
                  <a:lnTo>
                    <a:pt x="412" y="867"/>
                  </a:lnTo>
                  <a:lnTo>
                    <a:pt x="400" y="858"/>
                  </a:lnTo>
                  <a:lnTo>
                    <a:pt x="388" y="847"/>
                  </a:lnTo>
                  <a:lnTo>
                    <a:pt x="376" y="837"/>
                  </a:lnTo>
                  <a:lnTo>
                    <a:pt x="364" y="826"/>
                  </a:lnTo>
                  <a:lnTo>
                    <a:pt x="352" y="815"/>
                  </a:lnTo>
                  <a:lnTo>
                    <a:pt x="340" y="806"/>
                  </a:lnTo>
                  <a:lnTo>
                    <a:pt x="330" y="796"/>
                  </a:lnTo>
                  <a:lnTo>
                    <a:pt x="320" y="786"/>
                  </a:lnTo>
                  <a:lnTo>
                    <a:pt x="309" y="777"/>
                  </a:lnTo>
                  <a:lnTo>
                    <a:pt x="284" y="756"/>
                  </a:lnTo>
                  <a:lnTo>
                    <a:pt x="260" y="736"/>
                  </a:lnTo>
                  <a:lnTo>
                    <a:pt x="238" y="718"/>
                  </a:lnTo>
                  <a:lnTo>
                    <a:pt x="217" y="701"/>
                  </a:lnTo>
                  <a:lnTo>
                    <a:pt x="196" y="684"/>
                  </a:lnTo>
                  <a:lnTo>
                    <a:pt x="178" y="667"/>
                  </a:lnTo>
                  <a:lnTo>
                    <a:pt x="163" y="651"/>
                  </a:lnTo>
                  <a:lnTo>
                    <a:pt x="149" y="63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263 h 3612"/>
                <a:gd name="T6" fmla="*/ 0 w 2561"/>
                <a:gd name="T7" fmla="*/ 1131 h 3612"/>
                <a:gd name="T8" fmla="*/ 0 w 2561"/>
                <a:gd name="T9" fmla="*/ 1001 h 3612"/>
                <a:gd name="T10" fmla="*/ 0 w 2561"/>
                <a:gd name="T11" fmla="*/ 805 h 3612"/>
                <a:gd name="T12" fmla="*/ 1099 w 2561"/>
                <a:gd name="T13" fmla="*/ 970 h 3612"/>
                <a:gd name="T14" fmla="*/ 917 w 2561"/>
                <a:gd name="T15" fmla="*/ 0 h 3612"/>
                <a:gd name="T16" fmla="*/ 982 w 2561"/>
                <a:gd name="T17" fmla="*/ 0 h 3612"/>
                <a:gd name="T18" fmla="*/ 1042 w 2561"/>
                <a:gd name="T19" fmla="*/ 0 h 3612"/>
                <a:gd name="T20" fmla="*/ 1093 w 2561"/>
                <a:gd name="T21" fmla="*/ 0 h 3612"/>
                <a:gd name="T22" fmla="*/ 1138 w 2561"/>
                <a:gd name="T23" fmla="*/ 0 h 3612"/>
                <a:gd name="T24" fmla="*/ 1179 w 2561"/>
                <a:gd name="T25" fmla="*/ 0 h 3612"/>
                <a:gd name="T26" fmla="*/ 1217 w 2561"/>
                <a:gd name="T27" fmla="*/ 0 h 3612"/>
                <a:gd name="T28" fmla="*/ 1251 w 2561"/>
                <a:gd name="T29" fmla="*/ 0 h 3612"/>
                <a:gd name="T30" fmla="*/ 1285 w 2561"/>
                <a:gd name="T31" fmla="*/ 0 h 3612"/>
                <a:gd name="T32" fmla="*/ 1320 w 2561"/>
                <a:gd name="T33" fmla="*/ 0 h 3612"/>
                <a:gd name="T34" fmla="*/ 1354 w 2561"/>
                <a:gd name="T35" fmla="*/ 0 h 3612"/>
                <a:gd name="T36" fmla="*/ 1391 w 2561"/>
                <a:gd name="T37" fmla="*/ 0 h 3612"/>
                <a:gd name="T38" fmla="*/ 1432 w 2561"/>
                <a:gd name="T39" fmla="*/ 0 h 3612"/>
                <a:gd name="T40" fmla="*/ 1476 w 2561"/>
                <a:gd name="T41" fmla="*/ 0 h 3612"/>
                <a:gd name="T42" fmla="*/ 1527 w 2561"/>
                <a:gd name="T43" fmla="*/ 0 h 3612"/>
                <a:gd name="T44" fmla="*/ 1584 w 2561"/>
                <a:gd name="T45" fmla="*/ 0 h 3612"/>
                <a:gd name="T46" fmla="*/ 1649 w 2561"/>
                <a:gd name="T47" fmla="*/ 0 h 3612"/>
                <a:gd name="T48" fmla="*/ 1461 w 2561"/>
                <a:gd name="T49" fmla="*/ 970 h 3612"/>
                <a:gd name="T50" fmla="*/ 2561 w 2561"/>
                <a:gd name="T51" fmla="*/ 801 h 3612"/>
                <a:gd name="T52" fmla="*/ 2561 w 2561"/>
                <a:gd name="T53" fmla="*/ 999 h 3612"/>
                <a:gd name="T54" fmla="*/ 2561 w 2561"/>
                <a:gd name="T55" fmla="*/ 1130 h 3612"/>
                <a:gd name="T56" fmla="*/ 2561 w 2561"/>
                <a:gd name="T57" fmla="*/ 1260 h 3612"/>
                <a:gd name="T58" fmla="*/ 2561 w 2561"/>
                <a:gd name="T59" fmla="*/ 1457 h 3612"/>
                <a:gd name="T60" fmla="*/ 1502 w 2561"/>
                <a:gd name="T61" fmla="*/ 1290 h 3612"/>
                <a:gd name="T62" fmla="*/ 1499 w 2561"/>
                <a:gd name="T63" fmla="*/ 3612 h 3612"/>
                <a:gd name="T64" fmla="*/ 1434 w 2561"/>
                <a:gd name="T65" fmla="*/ 3612 h 3612"/>
                <a:gd name="T66" fmla="*/ 1385 w 2561"/>
                <a:gd name="T67" fmla="*/ 3612 h 3612"/>
                <a:gd name="T68" fmla="*/ 1348 w 2561"/>
                <a:gd name="T69" fmla="*/ 3612 h 3612"/>
                <a:gd name="T70" fmla="*/ 1321 w 2561"/>
                <a:gd name="T71" fmla="*/ 3612 h 3612"/>
                <a:gd name="T72" fmla="*/ 1302 w 2561"/>
                <a:gd name="T73" fmla="*/ 3612 h 3612"/>
                <a:gd name="T74" fmla="*/ 1288 w 2561"/>
                <a:gd name="T75" fmla="*/ 3612 h 3612"/>
                <a:gd name="T76" fmla="*/ 1281 w 2561"/>
                <a:gd name="T77" fmla="*/ 3612 h 3612"/>
                <a:gd name="T78" fmla="*/ 1275 w 2561"/>
                <a:gd name="T79" fmla="*/ 3612 h 3612"/>
                <a:gd name="T80" fmla="*/ 1267 w 2561"/>
                <a:gd name="T81" fmla="*/ 3612 h 3612"/>
                <a:gd name="T82" fmla="*/ 1260 w 2561"/>
                <a:gd name="T83" fmla="*/ 3612 h 3612"/>
                <a:gd name="T84" fmla="*/ 1246 w 2561"/>
                <a:gd name="T85" fmla="*/ 3612 h 3612"/>
                <a:gd name="T86" fmla="*/ 1229 w 2561"/>
                <a:gd name="T87" fmla="*/ 3612 h 3612"/>
                <a:gd name="T88" fmla="*/ 1202 w 2561"/>
                <a:gd name="T89" fmla="*/ 3612 h 3612"/>
                <a:gd name="T90" fmla="*/ 1166 w 2561"/>
                <a:gd name="T91" fmla="*/ 3612 h 3612"/>
                <a:gd name="T92" fmla="*/ 1117 w 2561"/>
                <a:gd name="T93" fmla="*/ 3612 h 3612"/>
                <a:gd name="T94" fmla="*/ 1054 w 2561"/>
                <a:gd name="T95" fmla="*/ 3612 h 3612"/>
                <a:gd name="T96" fmla="*/ 1058 w 2561"/>
                <a:gd name="T97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462 h 3612"/>
                <a:gd name="T6" fmla="*/ 0 w 2561"/>
                <a:gd name="T7" fmla="*/ 1263 h 3612"/>
                <a:gd name="T8" fmla="*/ 0 w 2561"/>
                <a:gd name="T9" fmla="*/ 1131 h 3612"/>
                <a:gd name="T10" fmla="*/ 0 w 2561"/>
                <a:gd name="T11" fmla="*/ 1001 h 3612"/>
                <a:gd name="T12" fmla="*/ 0 w 2561"/>
                <a:gd name="T13" fmla="*/ 805 h 3612"/>
                <a:gd name="T14" fmla="*/ 1099 w 2561"/>
                <a:gd name="T15" fmla="*/ 970 h 3612"/>
                <a:gd name="T16" fmla="*/ 917 w 2561"/>
                <a:gd name="T17" fmla="*/ 0 h 3612"/>
                <a:gd name="T18" fmla="*/ 917 w 2561"/>
                <a:gd name="T19" fmla="*/ 0 h 3612"/>
                <a:gd name="T20" fmla="*/ 982 w 2561"/>
                <a:gd name="T21" fmla="*/ 0 h 3612"/>
                <a:gd name="T22" fmla="*/ 1042 w 2561"/>
                <a:gd name="T23" fmla="*/ 0 h 3612"/>
                <a:gd name="T24" fmla="*/ 1093 w 2561"/>
                <a:gd name="T25" fmla="*/ 0 h 3612"/>
                <a:gd name="T26" fmla="*/ 1138 w 2561"/>
                <a:gd name="T27" fmla="*/ 0 h 3612"/>
                <a:gd name="T28" fmla="*/ 1179 w 2561"/>
                <a:gd name="T29" fmla="*/ 0 h 3612"/>
                <a:gd name="T30" fmla="*/ 1217 w 2561"/>
                <a:gd name="T31" fmla="*/ 0 h 3612"/>
                <a:gd name="T32" fmla="*/ 1251 w 2561"/>
                <a:gd name="T33" fmla="*/ 0 h 3612"/>
                <a:gd name="T34" fmla="*/ 1285 w 2561"/>
                <a:gd name="T35" fmla="*/ 0 h 3612"/>
                <a:gd name="T36" fmla="*/ 1320 w 2561"/>
                <a:gd name="T37" fmla="*/ 0 h 3612"/>
                <a:gd name="T38" fmla="*/ 1354 w 2561"/>
                <a:gd name="T39" fmla="*/ 0 h 3612"/>
                <a:gd name="T40" fmla="*/ 1391 w 2561"/>
                <a:gd name="T41" fmla="*/ 0 h 3612"/>
                <a:gd name="T42" fmla="*/ 1432 w 2561"/>
                <a:gd name="T43" fmla="*/ 0 h 3612"/>
                <a:gd name="T44" fmla="*/ 1476 w 2561"/>
                <a:gd name="T45" fmla="*/ 0 h 3612"/>
                <a:gd name="T46" fmla="*/ 1527 w 2561"/>
                <a:gd name="T47" fmla="*/ 0 h 3612"/>
                <a:gd name="T48" fmla="*/ 1584 w 2561"/>
                <a:gd name="T49" fmla="*/ 0 h 3612"/>
                <a:gd name="T50" fmla="*/ 1649 w 2561"/>
                <a:gd name="T51" fmla="*/ 0 h 3612"/>
                <a:gd name="T52" fmla="*/ 1461 w 2561"/>
                <a:gd name="T53" fmla="*/ 970 h 3612"/>
                <a:gd name="T54" fmla="*/ 2561 w 2561"/>
                <a:gd name="T55" fmla="*/ 801 h 3612"/>
                <a:gd name="T56" fmla="*/ 2561 w 2561"/>
                <a:gd name="T57" fmla="*/ 801 h 3612"/>
                <a:gd name="T58" fmla="*/ 2561 w 2561"/>
                <a:gd name="T59" fmla="*/ 999 h 3612"/>
                <a:gd name="T60" fmla="*/ 2561 w 2561"/>
                <a:gd name="T61" fmla="*/ 1130 h 3612"/>
                <a:gd name="T62" fmla="*/ 2561 w 2561"/>
                <a:gd name="T63" fmla="*/ 1260 h 3612"/>
                <a:gd name="T64" fmla="*/ 2561 w 2561"/>
                <a:gd name="T65" fmla="*/ 1457 h 3612"/>
                <a:gd name="T66" fmla="*/ 1502 w 2561"/>
                <a:gd name="T67" fmla="*/ 1290 h 3612"/>
                <a:gd name="T68" fmla="*/ 1499 w 2561"/>
                <a:gd name="T69" fmla="*/ 3612 h 3612"/>
                <a:gd name="T70" fmla="*/ 1499 w 2561"/>
                <a:gd name="T71" fmla="*/ 3612 h 3612"/>
                <a:gd name="T72" fmla="*/ 1434 w 2561"/>
                <a:gd name="T73" fmla="*/ 3612 h 3612"/>
                <a:gd name="T74" fmla="*/ 1385 w 2561"/>
                <a:gd name="T75" fmla="*/ 3612 h 3612"/>
                <a:gd name="T76" fmla="*/ 1348 w 2561"/>
                <a:gd name="T77" fmla="*/ 3612 h 3612"/>
                <a:gd name="T78" fmla="*/ 1321 w 2561"/>
                <a:gd name="T79" fmla="*/ 3612 h 3612"/>
                <a:gd name="T80" fmla="*/ 1302 w 2561"/>
                <a:gd name="T81" fmla="*/ 3612 h 3612"/>
                <a:gd name="T82" fmla="*/ 1288 w 2561"/>
                <a:gd name="T83" fmla="*/ 3612 h 3612"/>
                <a:gd name="T84" fmla="*/ 1281 w 2561"/>
                <a:gd name="T85" fmla="*/ 3612 h 3612"/>
                <a:gd name="T86" fmla="*/ 1275 w 2561"/>
                <a:gd name="T87" fmla="*/ 3612 h 3612"/>
                <a:gd name="T88" fmla="*/ 1267 w 2561"/>
                <a:gd name="T89" fmla="*/ 3612 h 3612"/>
                <a:gd name="T90" fmla="*/ 1260 w 2561"/>
                <a:gd name="T91" fmla="*/ 3612 h 3612"/>
                <a:gd name="T92" fmla="*/ 1246 w 2561"/>
                <a:gd name="T93" fmla="*/ 3612 h 3612"/>
                <a:gd name="T94" fmla="*/ 1229 w 2561"/>
                <a:gd name="T95" fmla="*/ 3612 h 3612"/>
                <a:gd name="T96" fmla="*/ 1202 w 2561"/>
                <a:gd name="T97" fmla="*/ 3612 h 3612"/>
                <a:gd name="T98" fmla="*/ 1166 w 2561"/>
                <a:gd name="T99" fmla="*/ 3612 h 3612"/>
                <a:gd name="T100" fmla="*/ 1117 w 2561"/>
                <a:gd name="T101" fmla="*/ 3612 h 3612"/>
                <a:gd name="T102" fmla="*/ 1054 w 2561"/>
                <a:gd name="T103" fmla="*/ 3612 h 3612"/>
                <a:gd name="T104" fmla="*/ 1058 w 2561"/>
                <a:gd name="T105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3" name="Text Box 78"/>
            <p:cNvSpPr txBox="1">
              <a:spLocks noChangeArrowheads="1"/>
            </p:cNvSpPr>
            <p:nvPr/>
          </p:nvSpPr>
          <p:spPr bwMode="auto">
            <a:xfrm>
              <a:off x="3420" y="5220"/>
              <a:ext cx="2340" cy="144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solidFill>
                    <a:srgbClr val="FFFFFF"/>
                  </a:solidFill>
                  <a:effectLst/>
                  <a:latin typeface="Monotype Corsiva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4" name="Text Box 79"/>
            <p:cNvSpPr txBox="1">
              <a:spLocks noChangeArrowheads="1"/>
            </p:cNvSpPr>
            <p:nvPr/>
          </p:nvSpPr>
          <p:spPr bwMode="auto">
            <a:xfrm>
              <a:off x="2880" y="2160"/>
              <a:ext cx="2880" cy="1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38409" y="260648"/>
            <a:ext cx="8438047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Arrival and Home times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466463" y="1271669"/>
            <a:ext cx="8224369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Parents from all year groups should make sure the office have an up-to-date list of who has permission to collect their child</a:t>
            </a:r>
          </a:p>
          <a:p>
            <a:endParaRPr lang="en-GB" dirty="0"/>
          </a:p>
          <a:p>
            <a:r>
              <a:rPr lang="en-GB" dirty="0"/>
              <a:t>School gates now open at 8:30am and registration is at 8:45am  (school gates also close 8:45am)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Children must be collected from the teacher by an </a:t>
            </a:r>
            <a:r>
              <a:rPr lang="en-GB" b="1" u="sng" dirty="0"/>
              <a:t>agreed person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Year 5 &amp; 6 are the only children able to leave the school site alone at home time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is only with written permission from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3124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557" y="5650194"/>
            <a:ext cx="9178557" cy="995809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99702" y="5783004"/>
            <a:ext cx="79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 Mary’s Farnham Royal Church of England Primary School</a:t>
            </a:r>
          </a:p>
          <a:p>
            <a:pPr algn="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‘is a GOOD school’ – Ofsted November 2015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38409" y="5800179"/>
            <a:ext cx="761293" cy="690711"/>
            <a:chOff x="1789" y="1427"/>
            <a:chExt cx="5454" cy="6133"/>
          </a:xfrm>
        </p:grpSpPr>
        <p:sp>
          <p:nvSpPr>
            <p:cNvPr id="7" name="AutoShape 2"/>
            <p:cNvSpPr>
              <a:spLocks noChangeAspect="1" noChangeArrowheads="1" noTextEdit="1"/>
            </p:cNvSpPr>
            <p:nvPr/>
          </p:nvSpPr>
          <p:spPr bwMode="auto">
            <a:xfrm>
              <a:off x="1789" y="1427"/>
              <a:ext cx="5454" cy="6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03" y="1440"/>
              <a:ext cx="5358" cy="6081"/>
            </a:xfrm>
            <a:custGeom>
              <a:avLst/>
              <a:gdLst>
                <a:gd name="T0" fmla="*/ 5124 w 10716"/>
                <a:gd name="T1" fmla="*/ 12036 h 12162"/>
                <a:gd name="T2" fmla="*/ 4581 w 10716"/>
                <a:gd name="T3" fmla="*/ 11800 h 12162"/>
                <a:gd name="T4" fmla="*/ 4063 w 10716"/>
                <a:gd name="T5" fmla="*/ 11514 h 12162"/>
                <a:gd name="T6" fmla="*/ 3572 w 10716"/>
                <a:gd name="T7" fmla="*/ 11182 h 12162"/>
                <a:gd name="T8" fmla="*/ 3111 w 10716"/>
                <a:gd name="T9" fmla="*/ 10807 h 12162"/>
                <a:gd name="T10" fmla="*/ 2682 w 10716"/>
                <a:gd name="T11" fmla="*/ 10396 h 12162"/>
                <a:gd name="T12" fmla="*/ 2288 w 10716"/>
                <a:gd name="T13" fmla="*/ 9954 h 12162"/>
                <a:gd name="T14" fmla="*/ 1929 w 10716"/>
                <a:gd name="T15" fmla="*/ 9484 h 12162"/>
                <a:gd name="T16" fmla="*/ 1610 w 10716"/>
                <a:gd name="T17" fmla="*/ 8992 h 12162"/>
                <a:gd name="T18" fmla="*/ 1333 w 10716"/>
                <a:gd name="T19" fmla="*/ 8482 h 12162"/>
                <a:gd name="T20" fmla="*/ 1098 w 10716"/>
                <a:gd name="T21" fmla="*/ 7959 h 12162"/>
                <a:gd name="T22" fmla="*/ 892 w 10716"/>
                <a:gd name="T23" fmla="*/ 7422 h 12162"/>
                <a:gd name="T24" fmla="*/ 710 w 10716"/>
                <a:gd name="T25" fmla="*/ 6863 h 12162"/>
                <a:gd name="T26" fmla="*/ 552 w 10716"/>
                <a:gd name="T27" fmla="*/ 6287 h 12162"/>
                <a:gd name="T28" fmla="*/ 416 w 10716"/>
                <a:gd name="T29" fmla="*/ 5700 h 12162"/>
                <a:gd name="T30" fmla="*/ 301 w 10716"/>
                <a:gd name="T31" fmla="*/ 5104 h 12162"/>
                <a:gd name="T32" fmla="*/ 207 w 10716"/>
                <a:gd name="T33" fmla="*/ 4503 h 12162"/>
                <a:gd name="T34" fmla="*/ 133 w 10716"/>
                <a:gd name="T35" fmla="*/ 3903 h 12162"/>
                <a:gd name="T36" fmla="*/ 75 w 10716"/>
                <a:gd name="T37" fmla="*/ 3308 h 12162"/>
                <a:gd name="T38" fmla="*/ 34 w 10716"/>
                <a:gd name="T39" fmla="*/ 2723 h 12162"/>
                <a:gd name="T40" fmla="*/ 9 w 10716"/>
                <a:gd name="T41" fmla="*/ 2152 h 12162"/>
                <a:gd name="T42" fmla="*/ 103 w 10716"/>
                <a:gd name="T43" fmla="*/ 1770 h 12162"/>
                <a:gd name="T44" fmla="*/ 409 w 10716"/>
                <a:gd name="T45" fmla="*/ 1739 h 12162"/>
                <a:gd name="T46" fmla="*/ 706 w 10716"/>
                <a:gd name="T47" fmla="*/ 1707 h 12162"/>
                <a:gd name="T48" fmla="*/ 995 w 10716"/>
                <a:gd name="T49" fmla="*/ 1671 h 12162"/>
                <a:gd name="T50" fmla="*/ 1274 w 10716"/>
                <a:gd name="T51" fmla="*/ 1633 h 12162"/>
                <a:gd name="T52" fmla="*/ 1544 w 10716"/>
                <a:gd name="T53" fmla="*/ 1591 h 12162"/>
                <a:gd name="T54" fmla="*/ 1803 w 10716"/>
                <a:gd name="T55" fmla="*/ 1542 h 12162"/>
                <a:gd name="T56" fmla="*/ 2049 w 10716"/>
                <a:gd name="T57" fmla="*/ 1487 h 12162"/>
                <a:gd name="T58" fmla="*/ 2282 w 10716"/>
                <a:gd name="T59" fmla="*/ 1424 h 12162"/>
                <a:gd name="T60" fmla="*/ 2501 w 10716"/>
                <a:gd name="T61" fmla="*/ 1351 h 12162"/>
                <a:gd name="T62" fmla="*/ 2705 w 10716"/>
                <a:gd name="T63" fmla="*/ 1269 h 12162"/>
                <a:gd name="T64" fmla="*/ 7930 w 10716"/>
                <a:gd name="T65" fmla="*/ 1176 h 12162"/>
                <a:gd name="T66" fmla="*/ 8130 w 10716"/>
                <a:gd name="T67" fmla="*/ 1257 h 12162"/>
                <a:gd name="T68" fmla="*/ 8345 w 10716"/>
                <a:gd name="T69" fmla="*/ 1329 h 12162"/>
                <a:gd name="T70" fmla="*/ 8574 w 10716"/>
                <a:gd name="T71" fmla="*/ 1389 h 12162"/>
                <a:gd name="T72" fmla="*/ 8818 w 10716"/>
                <a:gd name="T73" fmla="*/ 1441 h 12162"/>
                <a:gd name="T74" fmla="*/ 9073 w 10716"/>
                <a:gd name="T75" fmla="*/ 1486 h 12162"/>
                <a:gd name="T76" fmla="*/ 9341 w 10716"/>
                <a:gd name="T77" fmla="*/ 1524 h 12162"/>
                <a:gd name="T78" fmla="*/ 9619 w 10716"/>
                <a:gd name="T79" fmla="*/ 1557 h 12162"/>
                <a:gd name="T80" fmla="*/ 9907 w 10716"/>
                <a:gd name="T81" fmla="*/ 1584 h 12162"/>
                <a:gd name="T82" fmla="*/ 10204 w 10716"/>
                <a:gd name="T83" fmla="*/ 1609 h 12162"/>
                <a:gd name="T84" fmla="*/ 10507 w 10716"/>
                <a:gd name="T85" fmla="*/ 1633 h 12162"/>
                <a:gd name="T86" fmla="*/ 10716 w 10716"/>
                <a:gd name="T87" fmla="*/ 2021 h 12162"/>
                <a:gd name="T88" fmla="*/ 10682 w 10716"/>
                <a:gd name="T89" fmla="*/ 3179 h 12162"/>
                <a:gd name="T90" fmla="*/ 10583 w 10716"/>
                <a:gd name="T91" fmla="*/ 4379 h 12162"/>
                <a:gd name="T92" fmla="*/ 10410 w 10716"/>
                <a:gd name="T93" fmla="*/ 5584 h 12162"/>
                <a:gd name="T94" fmla="*/ 10152 w 10716"/>
                <a:gd name="T95" fmla="*/ 6758 h 12162"/>
                <a:gd name="T96" fmla="*/ 9800 w 10716"/>
                <a:gd name="T97" fmla="*/ 7867 h 12162"/>
                <a:gd name="T98" fmla="*/ 9580 w 10716"/>
                <a:gd name="T99" fmla="*/ 8394 h 12162"/>
                <a:gd name="T100" fmla="*/ 9316 w 10716"/>
                <a:gd name="T101" fmla="*/ 8909 h 12162"/>
                <a:gd name="T102" fmla="*/ 9009 w 10716"/>
                <a:gd name="T103" fmla="*/ 9406 h 12162"/>
                <a:gd name="T104" fmla="*/ 8661 w 10716"/>
                <a:gd name="T105" fmla="*/ 9882 h 12162"/>
                <a:gd name="T106" fmla="*/ 8276 w 10716"/>
                <a:gd name="T107" fmla="*/ 10331 h 12162"/>
                <a:gd name="T108" fmla="*/ 7855 w 10716"/>
                <a:gd name="T109" fmla="*/ 10749 h 12162"/>
                <a:gd name="T110" fmla="*/ 7402 w 10716"/>
                <a:gd name="T111" fmla="*/ 11133 h 12162"/>
                <a:gd name="T112" fmla="*/ 6918 w 10716"/>
                <a:gd name="T113" fmla="*/ 11475 h 12162"/>
                <a:gd name="T114" fmla="*/ 6406 w 10716"/>
                <a:gd name="T115" fmla="*/ 11775 h 12162"/>
                <a:gd name="T116" fmla="*/ 5871 w 10716"/>
                <a:gd name="T117" fmla="*/ 12025 h 1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16" h="12162">
                  <a:moveTo>
                    <a:pt x="5499" y="12162"/>
                  </a:moveTo>
                  <a:lnTo>
                    <a:pt x="5311" y="12102"/>
                  </a:lnTo>
                  <a:lnTo>
                    <a:pt x="5124" y="12036"/>
                  </a:lnTo>
                  <a:lnTo>
                    <a:pt x="4941" y="11963"/>
                  </a:lnTo>
                  <a:lnTo>
                    <a:pt x="4760" y="11884"/>
                  </a:lnTo>
                  <a:lnTo>
                    <a:pt x="4581" y="11800"/>
                  </a:lnTo>
                  <a:lnTo>
                    <a:pt x="4405" y="11710"/>
                  </a:lnTo>
                  <a:lnTo>
                    <a:pt x="4234" y="11614"/>
                  </a:lnTo>
                  <a:lnTo>
                    <a:pt x="4063" y="11514"/>
                  </a:lnTo>
                  <a:lnTo>
                    <a:pt x="3896" y="11408"/>
                  </a:lnTo>
                  <a:lnTo>
                    <a:pt x="3732" y="11296"/>
                  </a:lnTo>
                  <a:lnTo>
                    <a:pt x="3572" y="11182"/>
                  </a:lnTo>
                  <a:lnTo>
                    <a:pt x="3416" y="11060"/>
                  </a:lnTo>
                  <a:lnTo>
                    <a:pt x="3262" y="10936"/>
                  </a:lnTo>
                  <a:lnTo>
                    <a:pt x="3111" y="10807"/>
                  </a:lnTo>
                  <a:lnTo>
                    <a:pt x="2965" y="10674"/>
                  </a:lnTo>
                  <a:lnTo>
                    <a:pt x="2822" y="10537"/>
                  </a:lnTo>
                  <a:lnTo>
                    <a:pt x="2682" y="10396"/>
                  </a:lnTo>
                  <a:lnTo>
                    <a:pt x="2546" y="10252"/>
                  </a:lnTo>
                  <a:lnTo>
                    <a:pt x="2414" y="10105"/>
                  </a:lnTo>
                  <a:lnTo>
                    <a:pt x="2288" y="9954"/>
                  </a:lnTo>
                  <a:lnTo>
                    <a:pt x="2164" y="9800"/>
                  </a:lnTo>
                  <a:lnTo>
                    <a:pt x="2044" y="9643"/>
                  </a:lnTo>
                  <a:lnTo>
                    <a:pt x="1929" y="9484"/>
                  </a:lnTo>
                  <a:lnTo>
                    <a:pt x="1818" y="9322"/>
                  </a:lnTo>
                  <a:lnTo>
                    <a:pt x="1712" y="9158"/>
                  </a:lnTo>
                  <a:lnTo>
                    <a:pt x="1610" y="8992"/>
                  </a:lnTo>
                  <a:lnTo>
                    <a:pt x="1513" y="8823"/>
                  </a:lnTo>
                  <a:lnTo>
                    <a:pt x="1421" y="8653"/>
                  </a:lnTo>
                  <a:lnTo>
                    <a:pt x="1333" y="8482"/>
                  </a:lnTo>
                  <a:lnTo>
                    <a:pt x="1249" y="8308"/>
                  </a:lnTo>
                  <a:lnTo>
                    <a:pt x="1171" y="8134"/>
                  </a:lnTo>
                  <a:lnTo>
                    <a:pt x="1098" y="7959"/>
                  </a:lnTo>
                  <a:lnTo>
                    <a:pt x="1027" y="7782"/>
                  </a:lnTo>
                  <a:lnTo>
                    <a:pt x="958" y="7603"/>
                  </a:lnTo>
                  <a:lnTo>
                    <a:pt x="892" y="7422"/>
                  </a:lnTo>
                  <a:lnTo>
                    <a:pt x="828" y="7238"/>
                  </a:lnTo>
                  <a:lnTo>
                    <a:pt x="767" y="7052"/>
                  </a:lnTo>
                  <a:lnTo>
                    <a:pt x="710" y="6863"/>
                  </a:lnTo>
                  <a:lnTo>
                    <a:pt x="655" y="6674"/>
                  </a:lnTo>
                  <a:lnTo>
                    <a:pt x="601" y="6481"/>
                  </a:lnTo>
                  <a:lnTo>
                    <a:pt x="552" y="6287"/>
                  </a:lnTo>
                  <a:lnTo>
                    <a:pt x="504" y="6092"/>
                  </a:lnTo>
                  <a:lnTo>
                    <a:pt x="458" y="5897"/>
                  </a:lnTo>
                  <a:lnTo>
                    <a:pt x="416" y="5700"/>
                  </a:lnTo>
                  <a:lnTo>
                    <a:pt x="376" y="5502"/>
                  </a:lnTo>
                  <a:lnTo>
                    <a:pt x="337" y="5303"/>
                  </a:lnTo>
                  <a:lnTo>
                    <a:pt x="301" y="5104"/>
                  </a:lnTo>
                  <a:lnTo>
                    <a:pt x="269" y="4903"/>
                  </a:lnTo>
                  <a:lnTo>
                    <a:pt x="237" y="4703"/>
                  </a:lnTo>
                  <a:lnTo>
                    <a:pt x="207" y="4503"/>
                  </a:lnTo>
                  <a:lnTo>
                    <a:pt x="181" y="4302"/>
                  </a:lnTo>
                  <a:lnTo>
                    <a:pt x="155" y="4103"/>
                  </a:lnTo>
                  <a:lnTo>
                    <a:pt x="133" y="3903"/>
                  </a:lnTo>
                  <a:lnTo>
                    <a:pt x="112" y="3704"/>
                  </a:lnTo>
                  <a:lnTo>
                    <a:pt x="93" y="3506"/>
                  </a:lnTo>
                  <a:lnTo>
                    <a:pt x="75" y="3308"/>
                  </a:lnTo>
                  <a:lnTo>
                    <a:pt x="60" y="3112"/>
                  </a:lnTo>
                  <a:lnTo>
                    <a:pt x="46" y="2917"/>
                  </a:lnTo>
                  <a:lnTo>
                    <a:pt x="34" y="2723"/>
                  </a:lnTo>
                  <a:lnTo>
                    <a:pt x="24" y="2531"/>
                  </a:lnTo>
                  <a:lnTo>
                    <a:pt x="16" y="2341"/>
                  </a:lnTo>
                  <a:lnTo>
                    <a:pt x="9" y="2152"/>
                  </a:lnTo>
                  <a:lnTo>
                    <a:pt x="3" y="1965"/>
                  </a:lnTo>
                  <a:lnTo>
                    <a:pt x="0" y="1781"/>
                  </a:lnTo>
                  <a:lnTo>
                    <a:pt x="103" y="1770"/>
                  </a:lnTo>
                  <a:lnTo>
                    <a:pt x="206" y="1760"/>
                  </a:lnTo>
                  <a:lnTo>
                    <a:pt x="307" y="1749"/>
                  </a:lnTo>
                  <a:lnTo>
                    <a:pt x="409" y="1739"/>
                  </a:lnTo>
                  <a:lnTo>
                    <a:pt x="509" y="1728"/>
                  </a:lnTo>
                  <a:lnTo>
                    <a:pt x="607" y="1718"/>
                  </a:lnTo>
                  <a:lnTo>
                    <a:pt x="706" y="1707"/>
                  </a:lnTo>
                  <a:lnTo>
                    <a:pt x="803" y="1695"/>
                  </a:lnTo>
                  <a:lnTo>
                    <a:pt x="900" y="1683"/>
                  </a:lnTo>
                  <a:lnTo>
                    <a:pt x="995" y="1671"/>
                  </a:lnTo>
                  <a:lnTo>
                    <a:pt x="1089" y="1660"/>
                  </a:lnTo>
                  <a:lnTo>
                    <a:pt x="1183" y="1646"/>
                  </a:lnTo>
                  <a:lnTo>
                    <a:pt x="1274" y="1633"/>
                  </a:lnTo>
                  <a:lnTo>
                    <a:pt x="1365" y="1620"/>
                  </a:lnTo>
                  <a:lnTo>
                    <a:pt x="1456" y="1605"/>
                  </a:lnTo>
                  <a:lnTo>
                    <a:pt x="1544" y="1591"/>
                  </a:lnTo>
                  <a:lnTo>
                    <a:pt x="1631" y="1575"/>
                  </a:lnTo>
                  <a:lnTo>
                    <a:pt x="1718" y="1559"/>
                  </a:lnTo>
                  <a:lnTo>
                    <a:pt x="1803" y="1542"/>
                  </a:lnTo>
                  <a:lnTo>
                    <a:pt x="1886" y="1525"/>
                  </a:lnTo>
                  <a:lnTo>
                    <a:pt x="1968" y="1507"/>
                  </a:lnTo>
                  <a:lnTo>
                    <a:pt x="2049" y="1487"/>
                  </a:lnTo>
                  <a:lnTo>
                    <a:pt x="2128" y="1467"/>
                  </a:lnTo>
                  <a:lnTo>
                    <a:pt x="2206" y="1446"/>
                  </a:lnTo>
                  <a:lnTo>
                    <a:pt x="2282" y="1424"/>
                  </a:lnTo>
                  <a:lnTo>
                    <a:pt x="2356" y="1401"/>
                  </a:lnTo>
                  <a:lnTo>
                    <a:pt x="2429" y="1377"/>
                  </a:lnTo>
                  <a:lnTo>
                    <a:pt x="2501" y="1351"/>
                  </a:lnTo>
                  <a:lnTo>
                    <a:pt x="2570" y="1325"/>
                  </a:lnTo>
                  <a:lnTo>
                    <a:pt x="2638" y="1298"/>
                  </a:lnTo>
                  <a:lnTo>
                    <a:pt x="2705" y="1269"/>
                  </a:lnTo>
                  <a:lnTo>
                    <a:pt x="2770" y="1239"/>
                  </a:lnTo>
                  <a:lnTo>
                    <a:pt x="5335" y="0"/>
                  </a:lnTo>
                  <a:lnTo>
                    <a:pt x="7930" y="1176"/>
                  </a:lnTo>
                  <a:lnTo>
                    <a:pt x="7994" y="1205"/>
                  </a:lnTo>
                  <a:lnTo>
                    <a:pt x="8061" y="1231"/>
                  </a:lnTo>
                  <a:lnTo>
                    <a:pt x="8130" y="1257"/>
                  </a:lnTo>
                  <a:lnTo>
                    <a:pt x="8200" y="1283"/>
                  </a:lnTo>
                  <a:lnTo>
                    <a:pt x="8272" y="1306"/>
                  </a:lnTo>
                  <a:lnTo>
                    <a:pt x="8345" y="1329"/>
                  </a:lnTo>
                  <a:lnTo>
                    <a:pt x="8419" y="1350"/>
                  </a:lnTo>
                  <a:lnTo>
                    <a:pt x="8497" y="1370"/>
                  </a:lnTo>
                  <a:lnTo>
                    <a:pt x="8574" y="1389"/>
                  </a:lnTo>
                  <a:lnTo>
                    <a:pt x="8654" y="1408"/>
                  </a:lnTo>
                  <a:lnTo>
                    <a:pt x="8736" y="1425"/>
                  </a:lnTo>
                  <a:lnTo>
                    <a:pt x="8818" y="1441"/>
                  </a:lnTo>
                  <a:lnTo>
                    <a:pt x="8901" y="1457"/>
                  </a:lnTo>
                  <a:lnTo>
                    <a:pt x="8986" y="1471"/>
                  </a:lnTo>
                  <a:lnTo>
                    <a:pt x="9073" y="1486"/>
                  </a:lnTo>
                  <a:lnTo>
                    <a:pt x="9161" y="1499"/>
                  </a:lnTo>
                  <a:lnTo>
                    <a:pt x="9250" y="1512"/>
                  </a:lnTo>
                  <a:lnTo>
                    <a:pt x="9341" y="1524"/>
                  </a:lnTo>
                  <a:lnTo>
                    <a:pt x="9433" y="1534"/>
                  </a:lnTo>
                  <a:lnTo>
                    <a:pt x="9525" y="1546"/>
                  </a:lnTo>
                  <a:lnTo>
                    <a:pt x="9619" y="1557"/>
                  </a:lnTo>
                  <a:lnTo>
                    <a:pt x="9715" y="1566"/>
                  </a:lnTo>
                  <a:lnTo>
                    <a:pt x="9810" y="1575"/>
                  </a:lnTo>
                  <a:lnTo>
                    <a:pt x="9907" y="1584"/>
                  </a:lnTo>
                  <a:lnTo>
                    <a:pt x="10004" y="1594"/>
                  </a:lnTo>
                  <a:lnTo>
                    <a:pt x="10104" y="1602"/>
                  </a:lnTo>
                  <a:lnTo>
                    <a:pt x="10204" y="1609"/>
                  </a:lnTo>
                  <a:lnTo>
                    <a:pt x="10304" y="1617"/>
                  </a:lnTo>
                  <a:lnTo>
                    <a:pt x="10405" y="1625"/>
                  </a:lnTo>
                  <a:lnTo>
                    <a:pt x="10507" y="1633"/>
                  </a:lnTo>
                  <a:lnTo>
                    <a:pt x="10610" y="1641"/>
                  </a:lnTo>
                  <a:lnTo>
                    <a:pt x="10714" y="1649"/>
                  </a:lnTo>
                  <a:lnTo>
                    <a:pt x="10716" y="2021"/>
                  </a:lnTo>
                  <a:lnTo>
                    <a:pt x="10711" y="2400"/>
                  </a:lnTo>
                  <a:lnTo>
                    <a:pt x="10699" y="2786"/>
                  </a:lnTo>
                  <a:lnTo>
                    <a:pt x="10682" y="3179"/>
                  </a:lnTo>
                  <a:lnTo>
                    <a:pt x="10656" y="3577"/>
                  </a:lnTo>
                  <a:lnTo>
                    <a:pt x="10623" y="3977"/>
                  </a:lnTo>
                  <a:lnTo>
                    <a:pt x="10583" y="4379"/>
                  </a:lnTo>
                  <a:lnTo>
                    <a:pt x="10535" y="4782"/>
                  </a:lnTo>
                  <a:lnTo>
                    <a:pt x="10477" y="5184"/>
                  </a:lnTo>
                  <a:lnTo>
                    <a:pt x="10410" y="5584"/>
                  </a:lnTo>
                  <a:lnTo>
                    <a:pt x="10334" y="5980"/>
                  </a:lnTo>
                  <a:lnTo>
                    <a:pt x="10249" y="6372"/>
                  </a:lnTo>
                  <a:lnTo>
                    <a:pt x="10152" y="6758"/>
                  </a:lnTo>
                  <a:lnTo>
                    <a:pt x="10046" y="7136"/>
                  </a:lnTo>
                  <a:lnTo>
                    <a:pt x="9928" y="7507"/>
                  </a:lnTo>
                  <a:lnTo>
                    <a:pt x="9800" y="7867"/>
                  </a:lnTo>
                  <a:lnTo>
                    <a:pt x="9731" y="8043"/>
                  </a:lnTo>
                  <a:lnTo>
                    <a:pt x="9658" y="8220"/>
                  </a:lnTo>
                  <a:lnTo>
                    <a:pt x="9580" y="8394"/>
                  </a:lnTo>
                  <a:lnTo>
                    <a:pt x="9497" y="8568"/>
                  </a:lnTo>
                  <a:lnTo>
                    <a:pt x="9409" y="8739"/>
                  </a:lnTo>
                  <a:lnTo>
                    <a:pt x="9316" y="8909"/>
                  </a:lnTo>
                  <a:lnTo>
                    <a:pt x="9218" y="9077"/>
                  </a:lnTo>
                  <a:lnTo>
                    <a:pt x="9116" y="9243"/>
                  </a:lnTo>
                  <a:lnTo>
                    <a:pt x="9009" y="9406"/>
                  </a:lnTo>
                  <a:lnTo>
                    <a:pt x="8897" y="9568"/>
                  </a:lnTo>
                  <a:lnTo>
                    <a:pt x="8782" y="9726"/>
                  </a:lnTo>
                  <a:lnTo>
                    <a:pt x="8661" y="9882"/>
                  </a:lnTo>
                  <a:lnTo>
                    <a:pt x="8537" y="10035"/>
                  </a:lnTo>
                  <a:lnTo>
                    <a:pt x="8409" y="10185"/>
                  </a:lnTo>
                  <a:lnTo>
                    <a:pt x="8276" y="10331"/>
                  </a:lnTo>
                  <a:lnTo>
                    <a:pt x="8140" y="10475"/>
                  </a:lnTo>
                  <a:lnTo>
                    <a:pt x="8000" y="10613"/>
                  </a:lnTo>
                  <a:lnTo>
                    <a:pt x="7855" y="10749"/>
                  </a:lnTo>
                  <a:lnTo>
                    <a:pt x="7707" y="10881"/>
                  </a:lnTo>
                  <a:lnTo>
                    <a:pt x="7557" y="11009"/>
                  </a:lnTo>
                  <a:lnTo>
                    <a:pt x="7402" y="11133"/>
                  </a:lnTo>
                  <a:lnTo>
                    <a:pt x="7243" y="11251"/>
                  </a:lnTo>
                  <a:lnTo>
                    <a:pt x="7082" y="11366"/>
                  </a:lnTo>
                  <a:lnTo>
                    <a:pt x="6918" y="11475"/>
                  </a:lnTo>
                  <a:lnTo>
                    <a:pt x="6751" y="11581"/>
                  </a:lnTo>
                  <a:lnTo>
                    <a:pt x="6581" y="11680"/>
                  </a:lnTo>
                  <a:lnTo>
                    <a:pt x="6406" y="11775"/>
                  </a:lnTo>
                  <a:lnTo>
                    <a:pt x="6230" y="11864"/>
                  </a:lnTo>
                  <a:lnTo>
                    <a:pt x="6051" y="11947"/>
                  </a:lnTo>
                  <a:lnTo>
                    <a:pt x="5871" y="12025"/>
                  </a:lnTo>
                  <a:lnTo>
                    <a:pt x="5685" y="12096"/>
                  </a:lnTo>
                  <a:lnTo>
                    <a:pt x="5499" y="12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9" y="5415"/>
              <a:ext cx="2218" cy="2118"/>
            </a:xfrm>
            <a:custGeom>
              <a:avLst/>
              <a:gdLst>
                <a:gd name="T0" fmla="*/ 0 w 4437"/>
                <a:gd name="T1" fmla="*/ 16 h 4235"/>
                <a:gd name="T2" fmla="*/ 153 w 4437"/>
                <a:gd name="T3" fmla="*/ 366 h 4235"/>
                <a:gd name="T4" fmla="*/ 324 w 4437"/>
                <a:gd name="T5" fmla="*/ 713 h 4235"/>
                <a:gd name="T6" fmla="*/ 514 w 4437"/>
                <a:gd name="T7" fmla="*/ 1052 h 4235"/>
                <a:gd name="T8" fmla="*/ 723 w 4437"/>
                <a:gd name="T9" fmla="*/ 1383 h 4235"/>
                <a:gd name="T10" fmla="*/ 950 w 4437"/>
                <a:gd name="T11" fmla="*/ 1705 h 4235"/>
                <a:gd name="T12" fmla="*/ 1194 w 4437"/>
                <a:gd name="T13" fmla="*/ 2018 h 4235"/>
                <a:gd name="T14" fmla="*/ 1452 w 4437"/>
                <a:gd name="T15" fmla="*/ 2317 h 4235"/>
                <a:gd name="T16" fmla="*/ 1730 w 4437"/>
                <a:gd name="T17" fmla="*/ 2603 h 4235"/>
                <a:gd name="T18" fmla="*/ 2021 w 4437"/>
                <a:gd name="T19" fmla="*/ 2873 h 4235"/>
                <a:gd name="T20" fmla="*/ 2327 w 4437"/>
                <a:gd name="T21" fmla="*/ 3128 h 4235"/>
                <a:gd name="T22" fmla="*/ 2643 w 4437"/>
                <a:gd name="T23" fmla="*/ 3365 h 4235"/>
                <a:gd name="T24" fmla="*/ 2976 w 4437"/>
                <a:gd name="T25" fmla="*/ 3582 h 4235"/>
                <a:gd name="T26" fmla="*/ 3319 w 4437"/>
                <a:gd name="T27" fmla="*/ 3780 h 4235"/>
                <a:gd name="T28" fmla="*/ 3677 w 4437"/>
                <a:gd name="T29" fmla="*/ 3956 h 4235"/>
                <a:gd name="T30" fmla="*/ 4043 w 4437"/>
                <a:gd name="T31" fmla="*/ 4107 h 4235"/>
                <a:gd name="T32" fmla="*/ 4419 w 4437"/>
                <a:gd name="T33" fmla="*/ 4235 h 4235"/>
                <a:gd name="T34" fmla="*/ 4249 w 4437"/>
                <a:gd name="T35" fmla="*/ 4127 h 4235"/>
                <a:gd name="T36" fmla="*/ 3882 w 4437"/>
                <a:gd name="T37" fmla="*/ 3990 h 4235"/>
                <a:gd name="T38" fmla="*/ 3524 w 4437"/>
                <a:gd name="T39" fmla="*/ 3828 h 4235"/>
                <a:gd name="T40" fmla="*/ 3177 w 4437"/>
                <a:gd name="T41" fmla="*/ 3642 h 4235"/>
                <a:gd name="T42" fmla="*/ 2842 w 4437"/>
                <a:gd name="T43" fmla="*/ 3437 h 4235"/>
                <a:gd name="T44" fmla="*/ 2519 w 4437"/>
                <a:gd name="T45" fmla="*/ 3212 h 4235"/>
                <a:gd name="T46" fmla="*/ 2210 w 4437"/>
                <a:gd name="T47" fmla="*/ 2967 h 4235"/>
                <a:gd name="T48" fmla="*/ 1915 w 4437"/>
                <a:gd name="T49" fmla="*/ 2706 h 4235"/>
                <a:gd name="T50" fmla="*/ 1631 w 4437"/>
                <a:gd name="T51" fmla="*/ 2429 h 4235"/>
                <a:gd name="T52" fmla="*/ 1366 w 4437"/>
                <a:gd name="T53" fmla="*/ 2139 h 4235"/>
                <a:gd name="T54" fmla="*/ 1115 w 4437"/>
                <a:gd name="T55" fmla="*/ 1835 h 4235"/>
                <a:gd name="T56" fmla="*/ 882 w 4437"/>
                <a:gd name="T57" fmla="*/ 1520 h 4235"/>
                <a:gd name="T58" fmla="*/ 664 w 4437"/>
                <a:gd name="T59" fmla="*/ 1195 h 4235"/>
                <a:gd name="T60" fmla="*/ 468 w 4437"/>
                <a:gd name="T61" fmla="*/ 862 h 4235"/>
                <a:gd name="T62" fmla="*/ 287 w 4437"/>
                <a:gd name="T63" fmla="*/ 522 h 4235"/>
                <a:gd name="T64" fmla="*/ 127 w 4437"/>
                <a:gd name="T65" fmla="*/ 175 h 4235"/>
                <a:gd name="T66" fmla="*/ 54 w 4437"/>
                <a:gd name="T67" fmla="*/ 0 h 4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37" h="4235">
                  <a:moveTo>
                    <a:pt x="0" y="16"/>
                  </a:moveTo>
                  <a:lnTo>
                    <a:pt x="0" y="16"/>
                  </a:lnTo>
                  <a:lnTo>
                    <a:pt x="74" y="191"/>
                  </a:lnTo>
                  <a:lnTo>
                    <a:pt x="153" y="366"/>
                  </a:lnTo>
                  <a:lnTo>
                    <a:pt x="236" y="540"/>
                  </a:lnTo>
                  <a:lnTo>
                    <a:pt x="324" y="713"/>
                  </a:lnTo>
                  <a:lnTo>
                    <a:pt x="417" y="883"/>
                  </a:lnTo>
                  <a:lnTo>
                    <a:pt x="514" y="1052"/>
                  </a:lnTo>
                  <a:lnTo>
                    <a:pt x="617" y="1219"/>
                  </a:lnTo>
                  <a:lnTo>
                    <a:pt x="723" y="1383"/>
                  </a:lnTo>
                  <a:lnTo>
                    <a:pt x="835" y="1546"/>
                  </a:lnTo>
                  <a:lnTo>
                    <a:pt x="950" y="1705"/>
                  </a:lnTo>
                  <a:lnTo>
                    <a:pt x="1070" y="1864"/>
                  </a:lnTo>
                  <a:lnTo>
                    <a:pt x="1194" y="2018"/>
                  </a:lnTo>
                  <a:lnTo>
                    <a:pt x="1321" y="2168"/>
                  </a:lnTo>
                  <a:lnTo>
                    <a:pt x="1452" y="2317"/>
                  </a:lnTo>
                  <a:lnTo>
                    <a:pt x="1590" y="2461"/>
                  </a:lnTo>
                  <a:lnTo>
                    <a:pt x="1730" y="2603"/>
                  </a:lnTo>
                  <a:lnTo>
                    <a:pt x="1873" y="2740"/>
                  </a:lnTo>
                  <a:lnTo>
                    <a:pt x="2021" y="2873"/>
                  </a:lnTo>
                  <a:lnTo>
                    <a:pt x="2172" y="3004"/>
                  </a:lnTo>
                  <a:lnTo>
                    <a:pt x="2327" y="3128"/>
                  </a:lnTo>
                  <a:lnTo>
                    <a:pt x="2484" y="3249"/>
                  </a:lnTo>
                  <a:lnTo>
                    <a:pt x="2643" y="3365"/>
                  </a:lnTo>
                  <a:lnTo>
                    <a:pt x="2809" y="3477"/>
                  </a:lnTo>
                  <a:lnTo>
                    <a:pt x="2976" y="3582"/>
                  </a:lnTo>
                  <a:lnTo>
                    <a:pt x="3148" y="3684"/>
                  </a:lnTo>
                  <a:lnTo>
                    <a:pt x="3319" y="3780"/>
                  </a:lnTo>
                  <a:lnTo>
                    <a:pt x="3497" y="3870"/>
                  </a:lnTo>
                  <a:lnTo>
                    <a:pt x="3677" y="3956"/>
                  </a:lnTo>
                  <a:lnTo>
                    <a:pt x="3858" y="4035"/>
                  </a:lnTo>
                  <a:lnTo>
                    <a:pt x="4043" y="4107"/>
                  </a:lnTo>
                  <a:lnTo>
                    <a:pt x="4231" y="4174"/>
                  </a:lnTo>
                  <a:lnTo>
                    <a:pt x="4419" y="4235"/>
                  </a:lnTo>
                  <a:lnTo>
                    <a:pt x="4437" y="4188"/>
                  </a:lnTo>
                  <a:lnTo>
                    <a:pt x="4249" y="4127"/>
                  </a:lnTo>
                  <a:lnTo>
                    <a:pt x="4064" y="4062"/>
                  </a:lnTo>
                  <a:lnTo>
                    <a:pt x="3882" y="3990"/>
                  </a:lnTo>
                  <a:lnTo>
                    <a:pt x="3701" y="3911"/>
                  </a:lnTo>
                  <a:lnTo>
                    <a:pt x="3524" y="3828"/>
                  </a:lnTo>
                  <a:lnTo>
                    <a:pt x="3349" y="3738"/>
                  </a:lnTo>
                  <a:lnTo>
                    <a:pt x="3177" y="3642"/>
                  </a:lnTo>
                  <a:lnTo>
                    <a:pt x="3009" y="3543"/>
                  </a:lnTo>
                  <a:lnTo>
                    <a:pt x="2842" y="3437"/>
                  </a:lnTo>
                  <a:lnTo>
                    <a:pt x="2679" y="3325"/>
                  </a:lnTo>
                  <a:lnTo>
                    <a:pt x="2519" y="3212"/>
                  </a:lnTo>
                  <a:lnTo>
                    <a:pt x="2363" y="3091"/>
                  </a:lnTo>
                  <a:lnTo>
                    <a:pt x="2210" y="2967"/>
                  </a:lnTo>
                  <a:lnTo>
                    <a:pt x="2060" y="2839"/>
                  </a:lnTo>
                  <a:lnTo>
                    <a:pt x="1915" y="2706"/>
                  </a:lnTo>
                  <a:lnTo>
                    <a:pt x="1772" y="2569"/>
                  </a:lnTo>
                  <a:lnTo>
                    <a:pt x="1631" y="2429"/>
                  </a:lnTo>
                  <a:lnTo>
                    <a:pt x="1497" y="2285"/>
                  </a:lnTo>
                  <a:lnTo>
                    <a:pt x="1366" y="2139"/>
                  </a:lnTo>
                  <a:lnTo>
                    <a:pt x="1239" y="1989"/>
                  </a:lnTo>
                  <a:lnTo>
                    <a:pt x="1115" y="1835"/>
                  </a:lnTo>
                  <a:lnTo>
                    <a:pt x="997" y="1679"/>
                  </a:lnTo>
                  <a:lnTo>
                    <a:pt x="882" y="1520"/>
                  </a:lnTo>
                  <a:lnTo>
                    <a:pt x="770" y="1359"/>
                  </a:lnTo>
                  <a:lnTo>
                    <a:pt x="664" y="1195"/>
                  </a:lnTo>
                  <a:lnTo>
                    <a:pt x="565" y="1031"/>
                  </a:lnTo>
                  <a:lnTo>
                    <a:pt x="468" y="862"/>
                  </a:lnTo>
                  <a:lnTo>
                    <a:pt x="375" y="692"/>
                  </a:lnTo>
                  <a:lnTo>
                    <a:pt x="287" y="522"/>
                  </a:lnTo>
                  <a:lnTo>
                    <a:pt x="203" y="348"/>
                  </a:lnTo>
                  <a:lnTo>
                    <a:pt x="127" y="175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89" y="2318"/>
              <a:ext cx="577" cy="3105"/>
            </a:xfrm>
            <a:custGeom>
              <a:avLst/>
              <a:gdLst>
                <a:gd name="T0" fmla="*/ 0 w 1153"/>
                <a:gd name="T1" fmla="*/ 25 h 6211"/>
                <a:gd name="T2" fmla="*/ 9 w 1153"/>
                <a:gd name="T3" fmla="*/ 396 h 6211"/>
                <a:gd name="T4" fmla="*/ 24 w 1153"/>
                <a:gd name="T5" fmla="*/ 775 h 6211"/>
                <a:gd name="T6" fmla="*/ 46 w 1153"/>
                <a:gd name="T7" fmla="*/ 1162 h 6211"/>
                <a:gd name="T8" fmla="*/ 74 w 1153"/>
                <a:gd name="T9" fmla="*/ 1554 h 6211"/>
                <a:gd name="T10" fmla="*/ 112 w 1153"/>
                <a:gd name="T11" fmla="*/ 1949 h 6211"/>
                <a:gd name="T12" fmla="*/ 155 w 1153"/>
                <a:gd name="T13" fmla="*/ 2349 h 6211"/>
                <a:gd name="T14" fmla="*/ 207 w 1153"/>
                <a:gd name="T15" fmla="*/ 2749 h 6211"/>
                <a:gd name="T16" fmla="*/ 268 w 1153"/>
                <a:gd name="T17" fmla="*/ 3150 h 6211"/>
                <a:gd name="T18" fmla="*/ 337 w 1153"/>
                <a:gd name="T19" fmla="*/ 3551 h 6211"/>
                <a:gd name="T20" fmla="*/ 416 w 1153"/>
                <a:gd name="T21" fmla="*/ 3947 h 6211"/>
                <a:gd name="T22" fmla="*/ 504 w 1153"/>
                <a:gd name="T23" fmla="*/ 4342 h 6211"/>
                <a:gd name="T24" fmla="*/ 603 w 1153"/>
                <a:gd name="T25" fmla="*/ 4730 h 6211"/>
                <a:gd name="T26" fmla="*/ 711 w 1153"/>
                <a:gd name="T27" fmla="*/ 5113 h 6211"/>
                <a:gd name="T28" fmla="*/ 829 w 1153"/>
                <a:gd name="T29" fmla="*/ 5488 h 6211"/>
                <a:gd name="T30" fmla="*/ 959 w 1153"/>
                <a:gd name="T31" fmla="*/ 5855 h 6211"/>
                <a:gd name="T32" fmla="*/ 1099 w 1153"/>
                <a:gd name="T33" fmla="*/ 6211 h 6211"/>
                <a:gd name="T34" fmla="*/ 1082 w 1153"/>
                <a:gd name="T35" fmla="*/ 6018 h 6211"/>
                <a:gd name="T36" fmla="*/ 947 w 1153"/>
                <a:gd name="T37" fmla="*/ 5660 h 6211"/>
                <a:gd name="T38" fmla="*/ 822 w 1153"/>
                <a:gd name="T39" fmla="*/ 5289 h 6211"/>
                <a:gd name="T40" fmla="*/ 710 w 1153"/>
                <a:gd name="T41" fmla="*/ 4912 h 6211"/>
                <a:gd name="T42" fmla="*/ 608 w 1153"/>
                <a:gd name="T43" fmla="*/ 4526 h 6211"/>
                <a:gd name="T44" fmla="*/ 514 w 1153"/>
                <a:gd name="T45" fmla="*/ 4137 h 6211"/>
                <a:gd name="T46" fmla="*/ 432 w 1153"/>
                <a:gd name="T47" fmla="*/ 3742 h 6211"/>
                <a:gd name="T48" fmla="*/ 358 w 1153"/>
                <a:gd name="T49" fmla="*/ 3345 h 6211"/>
                <a:gd name="T50" fmla="*/ 294 w 1153"/>
                <a:gd name="T51" fmla="*/ 2944 h 6211"/>
                <a:gd name="T52" fmla="*/ 237 w 1153"/>
                <a:gd name="T53" fmla="*/ 2544 h 6211"/>
                <a:gd name="T54" fmla="*/ 189 w 1153"/>
                <a:gd name="T55" fmla="*/ 2146 h 6211"/>
                <a:gd name="T56" fmla="*/ 149 w 1153"/>
                <a:gd name="T57" fmla="*/ 1749 h 6211"/>
                <a:gd name="T58" fmla="*/ 116 w 1153"/>
                <a:gd name="T59" fmla="*/ 1355 h 6211"/>
                <a:gd name="T60" fmla="*/ 91 w 1153"/>
                <a:gd name="T61" fmla="*/ 967 h 6211"/>
                <a:gd name="T62" fmla="*/ 73 w 1153"/>
                <a:gd name="T63" fmla="*/ 585 h 6211"/>
                <a:gd name="T64" fmla="*/ 59 w 1153"/>
                <a:gd name="T65" fmla="*/ 209 h 6211"/>
                <a:gd name="T66" fmla="*/ 31 w 1153"/>
                <a:gd name="T67" fmla="*/ 50 h 6211"/>
                <a:gd name="T68" fmla="*/ 53 w 1153"/>
                <a:gd name="T69" fmla="*/ 14 h 6211"/>
                <a:gd name="T70" fmla="*/ 38 w 1153"/>
                <a:gd name="T71" fmla="*/ 1 h 6211"/>
                <a:gd name="T72" fmla="*/ 18 w 1153"/>
                <a:gd name="T73" fmla="*/ 1 h 6211"/>
                <a:gd name="T74" fmla="*/ 3 w 1153"/>
                <a:gd name="T75" fmla="*/ 14 h 6211"/>
                <a:gd name="T76" fmla="*/ 25 w 1153"/>
                <a:gd name="T77" fmla="*/ 0 h 6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3" h="6211">
                  <a:moveTo>
                    <a:pt x="25" y="0"/>
                  </a:moveTo>
                  <a:lnTo>
                    <a:pt x="0" y="25"/>
                  </a:lnTo>
                  <a:lnTo>
                    <a:pt x="3" y="209"/>
                  </a:lnTo>
                  <a:lnTo>
                    <a:pt x="9" y="396"/>
                  </a:lnTo>
                  <a:lnTo>
                    <a:pt x="16" y="585"/>
                  </a:lnTo>
                  <a:lnTo>
                    <a:pt x="24" y="775"/>
                  </a:lnTo>
                  <a:lnTo>
                    <a:pt x="34" y="967"/>
                  </a:lnTo>
                  <a:lnTo>
                    <a:pt x="46" y="1162"/>
                  </a:lnTo>
                  <a:lnTo>
                    <a:pt x="59" y="1357"/>
                  </a:lnTo>
                  <a:lnTo>
                    <a:pt x="74" y="1554"/>
                  </a:lnTo>
                  <a:lnTo>
                    <a:pt x="92" y="1751"/>
                  </a:lnTo>
                  <a:lnTo>
                    <a:pt x="112" y="1949"/>
                  </a:lnTo>
                  <a:lnTo>
                    <a:pt x="132" y="2148"/>
                  </a:lnTo>
                  <a:lnTo>
                    <a:pt x="155" y="2349"/>
                  </a:lnTo>
                  <a:lnTo>
                    <a:pt x="180" y="2549"/>
                  </a:lnTo>
                  <a:lnTo>
                    <a:pt x="207" y="2749"/>
                  </a:lnTo>
                  <a:lnTo>
                    <a:pt x="237" y="2950"/>
                  </a:lnTo>
                  <a:lnTo>
                    <a:pt x="268" y="3150"/>
                  </a:lnTo>
                  <a:lnTo>
                    <a:pt x="301" y="3350"/>
                  </a:lnTo>
                  <a:lnTo>
                    <a:pt x="337" y="3551"/>
                  </a:lnTo>
                  <a:lnTo>
                    <a:pt x="376" y="3750"/>
                  </a:lnTo>
                  <a:lnTo>
                    <a:pt x="416" y="3947"/>
                  </a:lnTo>
                  <a:lnTo>
                    <a:pt x="458" y="4145"/>
                  </a:lnTo>
                  <a:lnTo>
                    <a:pt x="504" y="4342"/>
                  </a:lnTo>
                  <a:lnTo>
                    <a:pt x="552" y="4537"/>
                  </a:lnTo>
                  <a:lnTo>
                    <a:pt x="603" y="4730"/>
                  </a:lnTo>
                  <a:lnTo>
                    <a:pt x="656" y="4923"/>
                  </a:lnTo>
                  <a:lnTo>
                    <a:pt x="711" y="5113"/>
                  </a:lnTo>
                  <a:lnTo>
                    <a:pt x="768" y="5302"/>
                  </a:lnTo>
                  <a:lnTo>
                    <a:pt x="829" y="5488"/>
                  </a:lnTo>
                  <a:lnTo>
                    <a:pt x="894" y="5673"/>
                  </a:lnTo>
                  <a:lnTo>
                    <a:pt x="959" y="5855"/>
                  </a:lnTo>
                  <a:lnTo>
                    <a:pt x="1028" y="6034"/>
                  </a:lnTo>
                  <a:lnTo>
                    <a:pt x="1099" y="6211"/>
                  </a:lnTo>
                  <a:lnTo>
                    <a:pt x="1153" y="6195"/>
                  </a:lnTo>
                  <a:lnTo>
                    <a:pt x="1082" y="6018"/>
                  </a:lnTo>
                  <a:lnTo>
                    <a:pt x="1013" y="5839"/>
                  </a:lnTo>
                  <a:lnTo>
                    <a:pt x="947" y="5660"/>
                  </a:lnTo>
                  <a:lnTo>
                    <a:pt x="883" y="5475"/>
                  </a:lnTo>
                  <a:lnTo>
                    <a:pt x="822" y="5289"/>
                  </a:lnTo>
                  <a:lnTo>
                    <a:pt x="765" y="5102"/>
                  </a:lnTo>
                  <a:lnTo>
                    <a:pt x="710" y="4912"/>
                  </a:lnTo>
                  <a:lnTo>
                    <a:pt x="656" y="4720"/>
                  </a:lnTo>
                  <a:lnTo>
                    <a:pt x="608" y="4526"/>
                  </a:lnTo>
                  <a:lnTo>
                    <a:pt x="561" y="4331"/>
                  </a:lnTo>
                  <a:lnTo>
                    <a:pt x="514" y="4137"/>
                  </a:lnTo>
                  <a:lnTo>
                    <a:pt x="473" y="3940"/>
                  </a:lnTo>
                  <a:lnTo>
                    <a:pt x="432" y="3742"/>
                  </a:lnTo>
                  <a:lnTo>
                    <a:pt x="394" y="3543"/>
                  </a:lnTo>
                  <a:lnTo>
                    <a:pt x="358" y="3345"/>
                  </a:lnTo>
                  <a:lnTo>
                    <a:pt x="325" y="3145"/>
                  </a:lnTo>
                  <a:lnTo>
                    <a:pt x="294" y="2944"/>
                  </a:lnTo>
                  <a:lnTo>
                    <a:pt x="264" y="2744"/>
                  </a:lnTo>
                  <a:lnTo>
                    <a:pt x="237" y="2544"/>
                  </a:lnTo>
                  <a:lnTo>
                    <a:pt x="212" y="2346"/>
                  </a:lnTo>
                  <a:lnTo>
                    <a:pt x="189" y="2146"/>
                  </a:lnTo>
                  <a:lnTo>
                    <a:pt x="168" y="1947"/>
                  </a:lnTo>
                  <a:lnTo>
                    <a:pt x="149" y="1749"/>
                  </a:lnTo>
                  <a:lnTo>
                    <a:pt x="131" y="1551"/>
                  </a:lnTo>
                  <a:lnTo>
                    <a:pt x="116" y="1355"/>
                  </a:lnTo>
                  <a:lnTo>
                    <a:pt x="103" y="1160"/>
                  </a:lnTo>
                  <a:lnTo>
                    <a:pt x="91" y="967"/>
                  </a:lnTo>
                  <a:lnTo>
                    <a:pt x="80" y="775"/>
                  </a:lnTo>
                  <a:lnTo>
                    <a:pt x="73" y="585"/>
                  </a:lnTo>
                  <a:lnTo>
                    <a:pt x="65" y="396"/>
                  </a:lnTo>
                  <a:lnTo>
                    <a:pt x="59" y="209"/>
                  </a:lnTo>
                  <a:lnTo>
                    <a:pt x="56" y="25"/>
                  </a:lnTo>
                  <a:lnTo>
                    <a:pt x="31" y="50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8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802" y="2048"/>
              <a:ext cx="1393" cy="295"/>
            </a:xfrm>
            <a:custGeom>
              <a:avLst/>
              <a:gdLst>
                <a:gd name="T0" fmla="*/ 2759 w 2786"/>
                <a:gd name="T1" fmla="*/ 0 h 589"/>
                <a:gd name="T2" fmla="*/ 2629 w 2786"/>
                <a:gd name="T3" fmla="*/ 59 h 589"/>
                <a:gd name="T4" fmla="*/ 2494 w 2786"/>
                <a:gd name="T5" fmla="*/ 112 h 589"/>
                <a:gd name="T6" fmla="*/ 2350 w 2786"/>
                <a:gd name="T7" fmla="*/ 160 h 589"/>
                <a:gd name="T8" fmla="*/ 2201 w 2786"/>
                <a:gd name="T9" fmla="*/ 205 h 589"/>
                <a:gd name="T10" fmla="*/ 2044 w 2786"/>
                <a:gd name="T11" fmla="*/ 246 h 589"/>
                <a:gd name="T12" fmla="*/ 1883 w 2786"/>
                <a:gd name="T13" fmla="*/ 284 h 589"/>
                <a:gd name="T14" fmla="*/ 1715 w 2786"/>
                <a:gd name="T15" fmla="*/ 317 h 589"/>
                <a:gd name="T16" fmla="*/ 1543 w 2786"/>
                <a:gd name="T17" fmla="*/ 349 h 589"/>
                <a:gd name="T18" fmla="*/ 1364 w 2786"/>
                <a:gd name="T19" fmla="*/ 378 h 589"/>
                <a:gd name="T20" fmla="*/ 1182 w 2786"/>
                <a:gd name="T21" fmla="*/ 404 h 589"/>
                <a:gd name="T22" fmla="*/ 995 w 2786"/>
                <a:gd name="T23" fmla="*/ 429 h 589"/>
                <a:gd name="T24" fmla="*/ 803 w 2786"/>
                <a:gd name="T25" fmla="*/ 453 h 589"/>
                <a:gd name="T26" fmla="*/ 607 w 2786"/>
                <a:gd name="T27" fmla="*/ 475 h 589"/>
                <a:gd name="T28" fmla="*/ 409 w 2786"/>
                <a:gd name="T29" fmla="*/ 497 h 589"/>
                <a:gd name="T30" fmla="*/ 206 w 2786"/>
                <a:gd name="T31" fmla="*/ 518 h 589"/>
                <a:gd name="T32" fmla="*/ 0 w 2786"/>
                <a:gd name="T33" fmla="*/ 539 h 589"/>
                <a:gd name="T34" fmla="*/ 109 w 2786"/>
                <a:gd name="T35" fmla="*/ 578 h 589"/>
                <a:gd name="T36" fmla="*/ 313 w 2786"/>
                <a:gd name="T37" fmla="*/ 557 h 589"/>
                <a:gd name="T38" fmla="*/ 515 w 2786"/>
                <a:gd name="T39" fmla="*/ 536 h 589"/>
                <a:gd name="T40" fmla="*/ 712 w 2786"/>
                <a:gd name="T41" fmla="*/ 515 h 589"/>
                <a:gd name="T42" fmla="*/ 906 w 2786"/>
                <a:gd name="T43" fmla="*/ 491 h 589"/>
                <a:gd name="T44" fmla="*/ 1095 w 2786"/>
                <a:gd name="T45" fmla="*/ 468 h 589"/>
                <a:gd name="T46" fmla="*/ 1282 w 2786"/>
                <a:gd name="T47" fmla="*/ 441 h 589"/>
                <a:gd name="T48" fmla="*/ 1464 w 2786"/>
                <a:gd name="T49" fmla="*/ 414 h 589"/>
                <a:gd name="T50" fmla="*/ 1639 w 2786"/>
                <a:gd name="T51" fmla="*/ 383 h 589"/>
                <a:gd name="T52" fmla="*/ 1812 w 2786"/>
                <a:gd name="T53" fmla="*/ 349 h 589"/>
                <a:gd name="T54" fmla="*/ 1977 w 2786"/>
                <a:gd name="T55" fmla="*/ 313 h 589"/>
                <a:gd name="T56" fmla="*/ 2138 w 2786"/>
                <a:gd name="T57" fmla="*/ 274 h 589"/>
                <a:gd name="T58" fmla="*/ 2294 w 2786"/>
                <a:gd name="T59" fmla="*/ 230 h 589"/>
                <a:gd name="T60" fmla="*/ 2443 w 2786"/>
                <a:gd name="T61" fmla="*/ 184 h 589"/>
                <a:gd name="T62" fmla="*/ 2583 w 2786"/>
                <a:gd name="T63" fmla="*/ 130 h 589"/>
                <a:gd name="T64" fmla="*/ 2720 w 2786"/>
                <a:gd name="T65" fmla="*/ 75 h 589"/>
                <a:gd name="T66" fmla="*/ 2786 w 2786"/>
                <a:gd name="T67" fmla="*/ 4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6" h="589">
                  <a:moveTo>
                    <a:pt x="2759" y="0"/>
                  </a:moveTo>
                  <a:lnTo>
                    <a:pt x="2759" y="0"/>
                  </a:lnTo>
                  <a:lnTo>
                    <a:pt x="2697" y="30"/>
                  </a:lnTo>
                  <a:lnTo>
                    <a:pt x="2629" y="59"/>
                  </a:lnTo>
                  <a:lnTo>
                    <a:pt x="2562" y="85"/>
                  </a:lnTo>
                  <a:lnTo>
                    <a:pt x="2494" y="112"/>
                  </a:lnTo>
                  <a:lnTo>
                    <a:pt x="2422" y="137"/>
                  </a:lnTo>
                  <a:lnTo>
                    <a:pt x="2350" y="160"/>
                  </a:lnTo>
                  <a:lnTo>
                    <a:pt x="2276" y="183"/>
                  </a:lnTo>
                  <a:lnTo>
                    <a:pt x="2201" y="205"/>
                  </a:lnTo>
                  <a:lnTo>
                    <a:pt x="2123" y="226"/>
                  </a:lnTo>
                  <a:lnTo>
                    <a:pt x="2044" y="246"/>
                  </a:lnTo>
                  <a:lnTo>
                    <a:pt x="1965" y="266"/>
                  </a:lnTo>
                  <a:lnTo>
                    <a:pt x="1883" y="284"/>
                  </a:lnTo>
                  <a:lnTo>
                    <a:pt x="1800" y="301"/>
                  </a:lnTo>
                  <a:lnTo>
                    <a:pt x="1715" y="317"/>
                  </a:lnTo>
                  <a:lnTo>
                    <a:pt x="1630" y="333"/>
                  </a:lnTo>
                  <a:lnTo>
                    <a:pt x="1543" y="349"/>
                  </a:lnTo>
                  <a:lnTo>
                    <a:pt x="1455" y="363"/>
                  </a:lnTo>
                  <a:lnTo>
                    <a:pt x="1364" y="378"/>
                  </a:lnTo>
                  <a:lnTo>
                    <a:pt x="1273" y="391"/>
                  </a:lnTo>
                  <a:lnTo>
                    <a:pt x="1182" y="404"/>
                  </a:lnTo>
                  <a:lnTo>
                    <a:pt x="1089" y="417"/>
                  </a:lnTo>
                  <a:lnTo>
                    <a:pt x="995" y="429"/>
                  </a:lnTo>
                  <a:lnTo>
                    <a:pt x="900" y="441"/>
                  </a:lnTo>
                  <a:lnTo>
                    <a:pt x="803" y="453"/>
                  </a:lnTo>
                  <a:lnTo>
                    <a:pt x="706" y="465"/>
                  </a:lnTo>
                  <a:lnTo>
                    <a:pt x="607" y="475"/>
                  </a:lnTo>
                  <a:lnTo>
                    <a:pt x="509" y="486"/>
                  </a:lnTo>
                  <a:lnTo>
                    <a:pt x="409" y="497"/>
                  </a:lnTo>
                  <a:lnTo>
                    <a:pt x="307" y="507"/>
                  </a:lnTo>
                  <a:lnTo>
                    <a:pt x="206" y="518"/>
                  </a:lnTo>
                  <a:lnTo>
                    <a:pt x="103" y="528"/>
                  </a:lnTo>
                  <a:lnTo>
                    <a:pt x="0" y="539"/>
                  </a:lnTo>
                  <a:lnTo>
                    <a:pt x="6" y="589"/>
                  </a:lnTo>
                  <a:lnTo>
                    <a:pt x="109" y="578"/>
                  </a:lnTo>
                  <a:lnTo>
                    <a:pt x="212" y="568"/>
                  </a:lnTo>
                  <a:lnTo>
                    <a:pt x="313" y="557"/>
                  </a:lnTo>
                  <a:lnTo>
                    <a:pt x="415" y="547"/>
                  </a:lnTo>
                  <a:lnTo>
                    <a:pt x="515" y="536"/>
                  </a:lnTo>
                  <a:lnTo>
                    <a:pt x="613" y="526"/>
                  </a:lnTo>
                  <a:lnTo>
                    <a:pt x="712" y="515"/>
                  </a:lnTo>
                  <a:lnTo>
                    <a:pt x="809" y="503"/>
                  </a:lnTo>
                  <a:lnTo>
                    <a:pt x="906" y="491"/>
                  </a:lnTo>
                  <a:lnTo>
                    <a:pt x="1001" y="479"/>
                  </a:lnTo>
                  <a:lnTo>
                    <a:pt x="1095" y="468"/>
                  </a:lnTo>
                  <a:lnTo>
                    <a:pt x="1191" y="454"/>
                  </a:lnTo>
                  <a:lnTo>
                    <a:pt x="1282" y="441"/>
                  </a:lnTo>
                  <a:lnTo>
                    <a:pt x="1373" y="428"/>
                  </a:lnTo>
                  <a:lnTo>
                    <a:pt x="1464" y="414"/>
                  </a:lnTo>
                  <a:lnTo>
                    <a:pt x="1552" y="399"/>
                  </a:lnTo>
                  <a:lnTo>
                    <a:pt x="1639" y="383"/>
                  </a:lnTo>
                  <a:lnTo>
                    <a:pt x="1727" y="367"/>
                  </a:lnTo>
                  <a:lnTo>
                    <a:pt x="1812" y="349"/>
                  </a:lnTo>
                  <a:lnTo>
                    <a:pt x="1895" y="332"/>
                  </a:lnTo>
                  <a:lnTo>
                    <a:pt x="1977" y="313"/>
                  </a:lnTo>
                  <a:lnTo>
                    <a:pt x="2059" y="294"/>
                  </a:lnTo>
                  <a:lnTo>
                    <a:pt x="2138" y="274"/>
                  </a:lnTo>
                  <a:lnTo>
                    <a:pt x="2216" y="253"/>
                  </a:lnTo>
                  <a:lnTo>
                    <a:pt x="2294" y="230"/>
                  </a:lnTo>
                  <a:lnTo>
                    <a:pt x="2368" y="208"/>
                  </a:lnTo>
                  <a:lnTo>
                    <a:pt x="2443" y="184"/>
                  </a:lnTo>
                  <a:lnTo>
                    <a:pt x="2514" y="156"/>
                  </a:lnTo>
                  <a:lnTo>
                    <a:pt x="2583" y="130"/>
                  </a:lnTo>
                  <a:lnTo>
                    <a:pt x="2653" y="104"/>
                  </a:lnTo>
                  <a:lnTo>
                    <a:pt x="2720" y="75"/>
                  </a:lnTo>
                  <a:lnTo>
                    <a:pt x="2786" y="44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181" y="1427"/>
              <a:ext cx="1304" cy="644"/>
            </a:xfrm>
            <a:custGeom>
              <a:avLst/>
              <a:gdLst>
                <a:gd name="T0" fmla="*/ 2591 w 2607"/>
                <a:gd name="T1" fmla="*/ 3 h 1286"/>
                <a:gd name="T2" fmla="*/ 2565 w 2607"/>
                <a:gd name="T3" fmla="*/ 3 h 1286"/>
                <a:gd name="T4" fmla="*/ 0 w 2607"/>
                <a:gd name="T5" fmla="*/ 1242 h 1286"/>
                <a:gd name="T6" fmla="*/ 27 w 2607"/>
                <a:gd name="T7" fmla="*/ 1286 h 1286"/>
                <a:gd name="T8" fmla="*/ 2592 w 2607"/>
                <a:gd name="T9" fmla="*/ 47 h 1286"/>
                <a:gd name="T10" fmla="*/ 2567 w 2607"/>
                <a:gd name="T11" fmla="*/ 47 h 1286"/>
                <a:gd name="T12" fmla="*/ 2592 w 2607"/>
                <a:gd name="T13" fmla="*/ 47 h 1286"/>
                <a:gd name="T14" fmla="*/ 2601 w 2607"/>
                <a:gd name="T15" fmla="*/ 41 h 1286"/>
                <a:gd name="T16" fmla="*/ 2607 w 2607"/>
                <a:gd name="T17" fmla="*/ 32 h 1286"/>
                <a:gd name="T18" fmla="*/ 2607 w 2607"/>
                <a:gd name="T19" fmla="*/ 22 h 1286"/>
                <a:gd name="T20" fmla="*/ 2604 w 2607"/>
                <a:gd name="T21" fmla="*/ 13 h 1286"/>
                <a:gd name="T22" fmla="*/ 2597 w 2607"/>
                <a:gd name="T23" fmla="*/ 5 h 1286"/>
                <a:gd name="T24" fmla="*/ 2588 w 2607"/>
                <a:gd name="T25" fmla="*/ 1 h 1286"/>
                <a:gd name="T26" fmla="*/ 2577 w 2607"/>
                <a:gd name="T27" fmla="*/ 0 h 1286"/>
                <a:gd name="T28" fmla="*/ 2565 w 2607"/>
                <a:gd name="T29" fmla="*/ 3 h 1286"/>
                <a:gd name="T30" fmla="*/ 2591 w 2607"/>
                <a:gd name="T31" fmla="*/ 3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7" h="1286">
                  <a:moveTo>
                    <a:pt x="2591" y="3"/>
                  </a:moveTo>
                  <a:lnTo>
                    <a:pt x="2565" y="3"/>
                  </a:lnTo>
                  <a:lnTo>
                    <a:pt x="0" y="1242"/>
                  </a:lnTo>
                  <a:lnTo>
                    <a:pt x="27" y="1286"/>
                  </a:lnTo>
                  <a:lnTo>
                    <a:pt x="2592" y="47"/>
                  </a:lnTo>
                  <a:lnTo>
                    <a:pt x="2567" y="47"/>
                  </a:lnTo>
                  <a:lnTo>
                    <a:pt x="2592" y="47"/>
                  </a:lnTo>
                  <a:lnTo>
                    <a:pt x="2601" y="41"/>
                  </a:lnTo>
                  <a:lnTo>
                    <a:pt x="2607" y="32"/>
                  </a:lnTo>
                  <a:lnTo>
                    <a:pt x="2607" y="22"/>
                  </a:lnTo>
                  <a:lnTo>
                    <a:pt x="2604" y="13"/>
                  </a:lnTo>
                  <a:lnTo>
                    <a:pt x="2597" y="5"/>
                  </a:lnTo>
                  <a:lnTo>
                    <a:pt x="2588" y="1"/>
                  </a:lnTo>
                  <a:lnTo>
                    <a:pt x="2577" y="0"/>
                  </a:lnTo>
                  <a:lnTo>
                    <a:pt x="2565" y="3"/>
                  </a:lnTo>
                  <a:lnTo>
                    <a:pt x="259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64" y="1429"/>
              <a:ext cx="1310" cy="610"/>
            </a:xfrm>
            <a:custGeom>
              <a:avLst/>
              <a:gdLst>
                <a:gd name="T0" fmla="*/ 2619 w 2619"/>
                <a:gd name="T1" fmla="*/ 1175 h 1220"/>
                <a:gd name="T2" fmla="*/ 2619 w 2619"/>
                <a:gd name="T3" fmla="*/ 1175 h 1220"/>
                <a:gd name="T4" fmla="*/ 24 w 2619"/>
                <a:gd name="T5" fmla="*/ 0 h 1220"/>
                <a:gd name="T6" fmla="*/ 0 w 2619"/>
                <a:gd name="T7" fmla="*/ 44 h 1220"/>
                <a:gd name="T8" fmla="*/ 2595 w 2619"/>
                <a:gd name="T9" fmla="*/ 1220 h 1220"/>
                <a:gd name="T10" fmla="*/ 2595 w 2619"/>
                <a:gd name="T11" fmla="*/ 1220 h 1220"/>
                <a:gd name="T12" fmla="*/ 2619 w 2619"/>
                <a:gd name="T13" fmla="*/ 1175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9" h="1220">
                  <a:moveTo>
                    <a:pt x="2619" y="1175"/>
                  </a:moveTo>
                  <a:lnTo>
                    <a:pt x="2619" y="1175"/>
                  </a:lnTo>
                  <a:lnTo>
                    <a:pt x="24" y="0"/>
                  </a:lnTo>
                  <a:lnTo>
                    <a:pt x="0" y="44"/>
                  </a:lnTo>
                  <a:lnTo>
                    <a:pt x="2595" y="1220"/>
                  </a:lnTo>
                  <a:lnTo>
                    <a:pt x="2619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762" y="2017"/>
              <a:ext cx="1412" cy="260"/>
            </a:xfrm>
            <a:custGeom>
              <a:avLst/>
              <a:gdLst>
                <a:gd name="T0" fmla="*/ 2798 w 2825"/>
                <a:gd name="T1" fmla="*/ 471 h 521"/>
                <a:gd name="T2" fmla="*/ 2590 w 2825"/>
                <a:gd name="T3" fmla="*/ 455 h 521"/>
                <a:gd name="T4" fmla="*/ 2387 w 2825"/>
                <a:gd name="T5" fmla="*/ 439 h 521"/>
                <a:gd name="T6" fmla="*/ 2188 w 2825"/>
                <a:gd name="T7" fmla="*/ 423 h 521"/>
                <a:gd name="T8" fmla="*/ 1992 w 2825"/>
                <a:gd name="T9" fmla="*/ 406 h 521"/>
                <a:gd name="T10" fmla="*/ 1800 w 2825"/>
                <a:gd name="T11" fmla="*/ 388 h 521"/>
                <a:gd name="T12" fmla="*/ 1610 w 2825"/>
                <a:gd name="T13" fmla="*/ 368 h 521"/>
                <a:gd name="T14" fmla="*/ 1426 w 2825"/>
                <a:gd name="T15" fmla="*/ 346 h 521"/>
                <a:gd name="T16" fmla="*/ 1247 w 2825"/>
                <a:gd name="T17" fmla="*/ 321 h 521"/>
                <a:gd name="T18" fmla="*/ 1073 w 2825"/>
                <a:gd name="T19" fmla="*/ 293 h 521"/>
                <a:gd name="T20" fmla="*/ 906 w 2825"/>
                <a:gd name="T21" fmla="*/ 263 h 521"/>
                <a:gd name="T22" fmla="*/ 742 w 2825"/>
                <a:gd name="T23" fmla="*/ 231 h 521"/>
                <a:gd name="T24" fmla="*/ 586 w 2825"/>
                <a:gd name="T25" fmla="*/ 193 h 521"/>
                <a:gd name="T26" fmla="*/ 436 w 2825"/>
                <a:gd name="T27" fmla="*/ 152 h 521"/>
                <a:gd name="T28" fmla="*/ 292 w 2825"/>
                <a:gd name="T29" fmla="*/ 106 h 521"/>
                <a:gd name="T30" fmla="*/ 154 w 2825"/>
                <a:gd name="T31" fmla="*/ 56 h 521"/>
                <a:gd name="T32" fmla="*/ 24 w 2825"/>
                <a:gd name="T33" fmla="*/ 0 h 521"/>
                <a:gd name="T34" fmla="*/ 64 w 2825"/>
                <a:gd name="T35" fmla="*/ 74 h 521"/>
                <a:gd name="T36" fmla="*/ 201 w 2825"/>
                <a:gd name="T37" fmla="*/ 127 h 521"/>
                <a:gd name="T38" fmla="*/ 345 w 2825"/>
                <a:gd name="T39" fmla="*/ 177 h 521"/>
                <a:gd name="T40" fmla="*/ 494 w 2825"/>
                <a:gd name="T41" fmla="*/ 220 h 521"/>
                <a:gd name="T42" fmla="*/ 649 w 2825"/>
                <a:gd name="T43" fmla="*/ 260 h 521"/>
                <a:gd name="T44" fmla="*/ 812 w 2825"/>
                <a:gd name="T45" fmla="*/ 296 h 521"/>
                <a:gd name="T46" fmla="*/ 979 w 2825"/>
                <a:gd name="T47" fmla="*/ 329 h 521"/>
                <a:gd name="T48" fmla="*/ 1150 w 2825"/>
                <a:gd name="T49" fmla="*/ 358 h 521"/>
                <a:gd name="T50" fmla="*/ 1329 w 2825"/>
                <a:gd name="T51" fmla="*/ 384 h 521"/>
                <a:gd name="T52" fmla="*/ 1512 w 2825"/>
                <a:gd name="T53" fmla="*/ 406 h 521"/>
                <a:gd name="T54" fmla="*/ 1698 w 2825"/>
                <a:gd name="T55" fmla="*/ 429 h 521"/>
                <a:gd name="T56" fmla="*/ 1889 w 2825"/>
                <a:gd name="T57" fmla="*/ 447 h 521"/>
                <a:gd name="T58" fmla="*/ 2085 w 2825"/>
                <a:gd name="T59" fmla="*/ 466 h 521"/>
                <a:gd name="T60" fmla="*/ 2285 w 2825"/>
                <a:gd name="T61" fmla="*/ 481 h 521"/>
                <a:gd name="T62" fmla="*/ 2486 w 2825"/>
                <a:gd name="T63" fmla="*/ 497 h 521"/>
                <a:gd name="T64" fmla="*/ 2690 w 2825"/>
                <a:gd name="T65" fmla="*/ 513 h 521"/>
                <a:gd name="T66" fmla="*/ 2768 w 2825"/>
                <a:gd name="T67" fmla="*/ 496 h 521"/>
                <a:gd name="T68" fmla="*/ 2816 w 2825"/>
                <a:gd name="T69" fmla="*/ 514 h 521"/>
                <a:gd name="T70" fmla="*/ 2819 w 2825"/>
                <a:gd name="T71" fmla="*/ 479 h 521"/>
                <a:gd name="T72" fmla="*/ 2825 w 2825"/>
                <a:gd name="T73" fmla="*/ 49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25" h="521">
                  <a:moveTo>
                    <a:pt x="2825" y="496"/>
                  </a:moveTo>
                  <a:lnTo>
                    <a:pt x="2798" y="471"/>
                  </a:lnTo>
                  <a:lnTo>
                    <a:pt x="2693" y="463"/>
                  </a:lnTo>
                  <a:lnTo>
                    <a:pt x="2590" y="455"/>
                  </a:lnTo>
                  <a:lnTo>
                    <a:pt x="2489" y="447"/>
                  </a:lnTo>
                  <a:lnTo>
                    <a:pt x="2387" y="439"/>
                  </a:lnTo>
                  <a:lnTo>
                    <a:pt x="2288" y="431"/>
                  </a:lnTo>
                  <a:lnTo>
                    <a:pt x="2188" y="423"/>
                  </a:lnTo>
                  <a:lnTo>
                    <a:pt x="2088" y="416"/>
                  </a:lnTo>
                  <a:lnTo>
                    <a:pt x="1992" y="406"/>
                  </a:lnTo>
                  <a:lnTo>
                    <a:pt x="1895" y="397"/>
                  </a:lnTo>
                  <a:lnTo>
                    <a:pt x="1800" y="388"/>
                  </a:lnTo>
                  <a:lnTo>
                    <a:pt x="1704" y="379"/>
                  </a:lnTo>
                  <a:lnTo>
                    <a:pt x="1610" y="368"/>
                  </a:lnTo>
                  <a:lnTo>
                    <a:pt x="1518" y="356"/>
                  </a:lnTo>
                  <a:lnTo>
                    <a:pt x="1426" y="346"/>
                  </a:lnTo>
                  <a:lnTo>
                    <a:pt x="1335" y="334"/>
                  </a:lnTo>
                  <a:lnTo>
                    <a:pt x="1247" y="321"/>
                  </a:lnTo>
                  <a:lnTo>
                    <a:pt x="1159" y="307"/>
                  </a:lnTo>
                  <a:lnTo>
                    <a:pt x="1073" y="293"/>
                  </a:lnTo>
                  <a:lnTo>
                    <a:pt x="988" y="278"/>
                  </a:lnTo>
                  <a:lnTo>
                    <a:pt x="906" y="263"/>
                  </a:lnTo>
                  <a:lnTo>
                    <a:pt x="824" y="248"/>
                  </a:lnTo>
                  <a:lnTo>
                    <a:pt x="742" y="231"/>
                  </a:lnTo>
                  <a:lnTo>
                    <a:pt x="664" y="213"/>
                  </a:lnTo>
                  <a:lnTo>
                    <a:pt x="586" y="193"/>
                  </a:lnTo>
                  <a:lnTo>
                    <a:pt x="509" y="173"/>
                  </a:lnTo>
                  <a:lnTo>
                    <a:pt x="436" y="152"/>
                  </a:lnTo>
                  <a:lnTo>
                    <a:pt x="362" y="130"/>
                  </a:lnTo>
                  <a:lnTo>
                    <a:pt x="292" y="106"/>
                  </a:lnTo>
                  <a:lnTo>
                    <a:pt x="222" y="82"/>
                  </a:lnTo>
                  <a:lnTo>
                    <a:pt x="154" y="56"/>
                  </a:lnTo>
                  <a:lnTo>
                    <a:pt x="88" y="29"/>
                  </a:lnTo>
                  <a:lnTo>
                    <a:pt x="24" y="0"/>
                  </a:lnTo>
                  <a:lnTo>
                    <a:pt x="0" y="45"/>
                  </a:lnTo>
                  <a:lnTo>
                    <a:pt x="64" y="74"/>
                  </a:lnTo>
                  <a:lnTo>
                    <a:pt x="133" y="101"/>
                  </a:lnTo>
                  <a:lnTo>
                    <a:pt x="201" y="127"/>
                  </a:lnTo>
                  <a:lnTo>
                    <a:pt x="271" y="153"/>
                  </a:lnTo>
                  <a:lnTo>
                    <a:pt x="345" y="177"/>
                  </a:lnTo>
                  <a:lnTo>
                    <a:pt x="418" y="199"/>
                  </a:lnTo>
                  <a:lnTo>
                    <a:pt x="494" y="220"/>
                  </a:lnTo>
                  <a:lnTo>
                    <a:pt x="571" y="240"/>
                  </a:lnTo>
                  <a:lnTo>
                    <a:pt x="649" y="260"/>
                  </a:lnTo>
                  <a:lnTo>
                    <a:pt x="730" y="278"/>
                  </a:lnTo>
                  <a:lnTo>
                    <a:pt x="812" y="296"/>
                  </a:lnTo>
                  <a:lnTo>
                    <a:pt x="894" y="313"/>
                  </a:lnTo>
                  <a:lnTo>
                    <a:pt x="979" y="329"/>
                  </a:lnTo>
                  <a:lnTo>
                    <a:pt x="1064" y="343"/>
                  </a:lnTo>
                  <a:lnTo>
                    <a:pt x="1150" y="358"/>
                  </a:lnTo>
                  <a:lnTo>
                    <a:pt x="1238" y="371"/>
                  </a:lnTo>
                  <a:lnTo>
                    <a:pt x="1329" y="384"/>
                  </a:lnTo>
                  <a:lnTo>
                    <a:pt x="1421" y="396"/>
                  </a:lnTo>
                  <a:lnTo>
                    <a:pt x="1512" y="406"/>
                  </a:lnTo>
                  <a:lnTo>
                    <a:pt x="1604" y="418"/>
                  </a:lnTo>
                  <a:lnTo>
                    <a:pt x="1698" y="429"/>
                  </a:lnTo>
                  <a:lnTo>
                    <a:pt x="1794" y="438"/>
                  </a:lnTo>
                  <a:lnTo>
                    <a:pt x="1889" y="447"/>
                  </a:lnTo>
                  <a:lnTo>
                    <a:pt x="1986" y="456"/>
                  </a:lnTo>
                  <a:lnTo>
                    <a:pt x="2085" y="466"/>
                  </a:lnTo>
                  <a:lnTo>
                    <a:pt x="2185" y="474"/>
                  </a:lnTo>
                  <a:lnTo>
                    <a:pt x="2285" y="481"/>
                  </a:lnTo>
                  <a:lnTo>
                    <a:pt x="2384" y="489"/>
                  </a:lnTo>
                  <a:lnTo>
                    <a:pt x="2486" y="497"/>
                  </a:lnTo>
                  <a:lnTo>
                    <a:pt x="2587" y="505"/>
                  </a:lnTo>
                  <a:lnTo>
                    <a:pt x="2690" y="513"/>
                  </a:lnTo>
                  <a:lnTo>
                    <a:pt x="2795" y="521"/>
                  </a:lnTo>
                  <a:lnTo>
                    <a:pt x="2768" y="496"/>
                  </a:lnTo>
                  <a:lnTo>
                    <a:pt x="2795" y="521"/>
                  </a:lnTo>
                  <a:lnTo>
                    <a:pt x="2816" y="514"/>
                  </a:lnTo>
                  <a:lnTo>
                    <a:pt x="2825" y="497"/>
                  </a:lnTo>
                  <a:lnTo>
                    <a:pt x="2819" y="479"/>
                  </a:lnTo>
                  <a:lnTo>
                    <a:pt x="2798" y="471"/>
                  </a:lnTo>
                  <a:lnTo>
                    <a:pt x="2825" y="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689" y="2264"/>
              <a:ext cx="486" cy="3113"/>
            </a:xfrm>
            <a:custGeom>
              <a:avLst/>
              <a:gdLst>
                <a:gd name="T0" fmla="*/ 53 w 971"/>
                <a:gd name="T1" fmla="*/ 6225 h 6225"/>
                <a:gd name="T2" fmla="*/ 53 w 971"/>
                <a:gd name="T3" fmla="*/ 6225 h 6225"/>
                <a:gd name="T4" fmla="*/ 182 w 971"/>
                <a:gd name="T5" fmla="*/ 5864 h 6225"/>
                <a:gd name="T6" fmla="*/ 300 w 971"/>
                <a:gd name="T7" fmla="*/ 5493 h 6225"/>
                <a:gd name="T8" fmla="*/ 406 w 971"/>
                <a:gd name="T9" fmla="*/ 5114 h 6225"/>
                <a:gd name="T10" fmla="*/ 504 w 971"/>
                <a:gd name="T11" fmla="*/ 4727 h 6225"/>
                <a:gd name="T12" fmla="*/ 589 w 971"/>
                <a:gd name="T13" fmla="*/ 4335 h 6225"/>
                <a:gd name="T14" fmla="*/ 665 w 971"/>
                <a:gd name="T15" fmla="*/ 3938 h 6225"/>
                <a:gd name="T16" fmla="*/ 732 w 971"/>
                <a:gd name="T17" fmla="*/ 3538 h 6225"/>
                <a:gd name="T18" fmla="*/ 791 w 971"/>
                <a:gd name="T19" fmla="*/ 3136 h 6225"/>
                <a:gd name="T20" fmla="*/ 838 w 971"/>
                <a:gd name="T21" fmla="*/ 2731 h 6225"/>
                <a:gd name="T22" fmla="*/ 879 w 971"/>
                <a:gd name="T23" fmla="*/ 2329 h 6225"/>
                <a:gd name="T24" fmla="*/ 912 w 971"/>
                <a:gd name="T25" fmla="*/ 1930 h 6225"/>
                <a:gd name="T26" fmla="*/ 937 w 971"/>
                <a:gd name="T27" fmla="*/ 1530 h 6225"/>
                <a:gd name="T28" fmla="*/ 955 w 971"/>
                <a:gd name="T29" fmla="*/ 1137 h 6225"/>
                <a:gd name="T30" fmla="*/ 967 w 971"/>
                <a:gd name="T31" fmla="*/ 751 h 6225"/>
                <a:gd name="T32" fmla="*/ 971 w 971"/>
                <a:gd name="T33" fmla="*/ 372 h 6225"/>
                <a:gd name="T34" fmla="*/ 970 w 971"/>
                <a:gd name="T35" fmla="*/ 0 h 6225"/>
                <a:gd name="T36" fmla="*/ 913 w 971"/>
                <a:gd name="T37" fmla="*/ 0 h 6225"/>
                <a:gd name="T38" fmla="*/ 914 w 971"/>
                <a:gd name="T39" fmla="*/ 372 h 6225"/>
                <a:gd name="T40" fmla="*/ 910 w 971"/>
                <a:gd name="T41" fmla="*/ 751 h 6225"/>
                <a:gd name="T42" fmla="*/ 898 w 971"/>
                <a:gd name="T43" fmla="*/ 1137 h 6225"/>
                <a:gd name="T44" fmla="*/ 880 w 971"/>
                <a:gd name="T45" fmla="*/ 1530 h 6225"/>
                <a:gd name="T46" fmla="*/ 855 w 971"/>
                <a:gd name="T47" fmla="*/ 1927 h 6225"/>
                <a:gd name="T48" fmla="*/ 822 w 971"/>
                <a:gd name="T49" fmla="*/ 2326 h 6225"/>
                <a:gd name="T50" fmla="*/ 782 w 971"/>
                <a:gd name="T51" fmla="*/ 2728 h 6225"/>
                <a:gd name="T52" fmla="*/ 734 w 971"/>
                <a:gd name="T53" fmla="*/ 3130 h 6225"/>
                <a:gd name="T54" fmla="*/ 676 w 971"/>
                <a:gd name="T55" fmla="*/ 3533 h 6225"/>
                <a:gd name="T56" fmla="*/ 609 w 971"/>
                <a:gd name="T57" fmla="*/ 3931 h 6225"/>
                <a:gd name="T58" fmla="*/ 532 w 971"/>
                <a:gd name="T59" fmla="*/ 4327 h 6225"/>
                <a:gd name="T60" fmla="*/ 447 w 971"/>
                <a:gd name="T61" fmla="*/ 4719 h 6225"/>
                <a:gd name="T62" fmla="*/ 352 w 971"/>
                <a:gd name="T63" fmla="*/ 5104 h 6225"/>
                <a:gd name="T64" fmla="*/ 246 w 971"/>
                <a:gd name="T65" fmla="*/ 5482 h 6225"/>
                <a:gd name="T66" fmla="*/ 128 w 971"/>
                <a:gd name="T67" fmla="*/ 5851 h 6225"/>
                <a:gd name="T68" fmla="*/ 0 w 971"/>
                <a:gd name="T69" fmla="*/ 6210 h 6225"/>
                <a:gd name="T70" fmla="*/ 0 w 971"/>
                <a:gd name="T71" fmla="*/ 6210 h 6225"/>
                <a:gd name="T72" fmla="*/ 53 w 971"/>
                <a:gd name="T73" fmla="*/ 6225 h 6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1" h="6225">
                  <a:moveTo>
                    <a:pt x="53" y="6225"/>
                  </a:moveTo>
                  <a:lnTo>
                    <a:pt x="53" y="6225"/>
                  </a:lnTo>
                  <a:lnTo>
                    <a:pt x="182" y="5864"/>
                  </a:lnTo>
                  <a:lnTo>
                    <a:pt x="300" y="5493"/>
                  </a:lnTo>
                  <a:lnTo>
                    <a:pt x="406" y="5114"/>
                  </a:lnTo>
                  <a:lnTo>
                    <a:pt x="504" y="4727"/>
                  </a:lnTo>
                  <a:lnTo>
                    <a:pt x="589" y="4335"/>
                  </a:lnTo>
                  <a:lnTo>
                    <a:pt x="665" y="3938"/>
                  </a:lnTo>
                  <a:lnTo>
                    <a:pt x="732" y="3538"/>
                  </a:lnTo>
                  <a:lnTo>
                    <a:pt x="791" y="3136"/>
                  </a:lnTo>
                  <a:lnTo>
                    <a:pt x="838" y="2731"/>
                  </a:lnTo>
                  <a:lnTo>
                    <a:pt x="879" y="2329"/>
                  </a:lnTo>
                  <a:lnTo>
                    <a:pt x="912" y="1930"/>
                  </a:lnTo>
                  <a:lnTo>
                    <a:pt x="937" y="1530"/>
                  </a:lnTo>
                  <a:lnTo>
                    <a:pt x="955" y="1137"/>
                  </a:lnTo>
                  <a:lnTo>
                    <a:pt x="967" y="751"/>
                  </a:lnTo>
                  <a:lnTo>
                    <a:pt x="971" y="372"/>
                  </a:lnTo>
                  <a:lnTo>
                    <a:pt x="970" y="0"/>
                  </a:lnTo>
                  <a:lnTo>
                    <a:pt x="913" y="0"/>
                  </a:lnTo>
                  <a:lnTo>
                    <a:pt x="914" y="372"/>
                  </a:lnTo>
                  <a:lnTo>
                    <a:pt x="910" y="751"/>
                  </a:lnTo>
                  <a:lnTo>
                    <a:pt x="898" y="1137"/>
                  </a:lnTo>
                  <a:lnTo>
                    <a:pt x="880" y="1530"/>
                  </a:lnTo>
                  <a:lnTo>
                    <a:pt x="855" y="1927"/>
                  </a:lnTo>
                  <a:lnTo>
                    <a:pt x="822" y="2326"/>
                  </a:lnTo>
                  <a:lnTo>
                    <a:pt x="782" y="2728"/>
                  </a:lnTo>
                  <a:lnTo>
                    <a:pt x="734" y="3130"/>
                  </a:lnTo>
                  <a:lnTo>
                    <a:pt x="676" y="3533"/>
                  </a:lnTo>
                  <a:lnTo>
                    <a:pt x="609" y="3931"/>
                  </a:lnTo>
                  <a:lnTo>
                    <a:pt x="532" y="4327"/>
                  </a:lnTo>
                  <a:lnTo>
                    <a:pt x="447" y="4719"/>
                  </a:lnTo>
                  <a:lnTo>
                    <a:pt x="352" y="5104"/>
                  </a:lnTo>
                  <a:lnTo>
                    <a:pt x="246" y="5482"/>
                  </a:lnTo>
                  <a:lnTo>
                    <a:pt x="128" y="5851"/>
                  </a:lnTo>
                  <a:lnTo>
                    <a:pt x="0" y="6210"/>
                  </a:lnTo>
                  <a:lnTo>
                    <a:pt x="53" y="6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538" y="5369"/>
              <a:ext cx="2178" cy="2165"/>
            </a:xfrm>
            <a:custGeom>
              <a:avLst/>
              <a:gdLst>
                <a:gd name="T0" fmla="*/ 37 w 4355"/>
                <a:gd name="T1" fmla="*/ 4327 h 4328"/>
                <a:gd name="T2" fmla="*/ 411 w 4355"/>
                <a:gd name="T3" fmla="*/ 4189 h 4328"/>
                <a:gd name="T4" fmla="*/ 773 w 4355"/>
                <a:gd name="T5" fmla="*/ 4028 h 4328"/>
                <a:gd name="T6" fmla="*/ 1125 w 4355"/>
                <a:gd name="T7" fmla="*/ 3842 h 4328"/>
                <a:gd name="T8" fmla="*/ 1463 w 4355"/>
                <a:gd name="T9" fmla="*/ 3636 h 4328"/>
                <a:gd name="T10" fmla="*/ 1790 w 4355"/>
                <a:gd name="T11" fmla="*/ 3412 h 4328"/>
                <a:gd name="T12" fmla="*/ 2105 w 4355"/>
                <a:gd name="T13" fmla="*/ 3168 h 4328"/>
                <a:gd name="T14" fmla="*/ 2405 w 4355"/>
                <a:gd name="T15" fmla="*/ 2907 h 4328"/>
                <a:gd name="T16" fmla="*/ 2690 w 4355"/>
                <a:gd name="T17" fmla="*/ 2632 h 4328"/>
                <a:gd name="T18" fmla="*/ 2960 w 4355"/>
                <a:gd name="T19" fmla="*/ 2341 h 4328"/>
                <a:gd name="T20" fmla="*/ 3212 w 4355"/>
                <a:gd name="T21" fmla="*/ 2037 h 4328"/>
                <a:gd name="T22" fmla="*/ 3450 w 4355"/>
                <a:gd name="T23" fmla="*/ 1722 h 4328"/>
                <a:gd name="T24" fmla="*/ 3669 w 4355"/>
                <a:gd name="T25" fmla="*/ 1395 h 4328"/>
                <a:gd name="T26" fmla="*/ 3870 w 4355"/>
                <a:gd name="T27" fmla="*/ 1061 h 4328"/>
                <a:gd name="T28" fmla="*/ 4051 w 4355"/>
                <a:gd name="T29" fmla="*/ 718 h 4328"/>
                <a:gd name="T30" fmla="*/ 4214 w 4355"/>
                <a:gd name="T31" fmla="*/ 369 h 4328"/>
                <a:gd name="T32" fmla="*/ 4355 w 4355"/>
                <a:gd name="T33" fmla="*/ 15 h 4328"/>
                <a:gd name="T34" fmla="*/ 4233 w 4355"/>
                <a:gd name="T35" fmla="*/ 176 h 4328"/>
                <a:gd name="T36" fmla="*/ 4084 w 4355"/>
                <a:gd name="T37" fmla="*/ 526 h 4328"/>
                <a:gd name="T38" fmla="*/ 3912 w 4355"/>
                <a:gd name="T39" fmla="*/ 870 h 4328"/>
                <a:gd name="T40" fmla="*/ 3721 w 4355"/>
                <a:gd name="T41" fmla="*/ 1206 h 4328"/>
                <a:gd name="T42" fmla="*/ 3514 w 4355"/>
                <a:gd name="T43" fmla="*/ 1535 h 4328"/>
                <a:gd name="T44" fmla="*/ 3287 w 4355"/>
                <a:gd name="T45" fmla="*/ 1854 h 4328"/>
                <a:gd name="T46" fmla="*/ 3044 w 4355"/>
                <a:gd name="T47" fmla="*/ 2161 h 4328"/>
                <a:gd name="T48" fmla="*/ 2783 w 4355"/>
                <a:gd name="T49" fmla="*/ 2457 h 4328"/>
                <a:gd name="T50" fmla="*/ 2508 w 4355"/>
                <a:gd name="T51" fmla="*/ 2737 h 4328"/>
                <a:gd name="T52" fmla="*/ 2217 w 4355"/>
                <a:gd name="T53" fmla="*/ 3005 h 4328"/>
                <a:gd name="T54" fmla="*/ 1913 w 4355"/>
                <a:gd name="T55" fmla="*/ 3255 h 4328"/>
                <a:gd name="T56" fmla="*/ 1595 w 4355"/>
                <a:gd name="T57" fmla="*/ 3487 h 4328"/>
                <a:gd name="T58" fmla="*/ 1265 w 4355"/>
                <a:gd name="T59" fmla="*/ 3701 h 4328"/>
                <a:gd name="T60" fmla="*/ 922 w 4355"/>
                <a:gd name="T61" fmla="*/ 3895 h 4328"/>
                <a:gd name="T62" fmla="*/ 568 w 4355"/>
                <a:gd name="T63" fmla="*/ 4066 h 4328"/>
                <a:gd name="T64" fmla="*/ 204 w 4355"/>
                <a:gd name="T65" fmla="*/ 4215 h 4328"/>
                <a:gd name="T66" fmla="*/ 37 w 4355"/>
                <a:gd name="T67" fmla="*/ 4280 h 4328"/>
                <a:gd name="T68" fmla="*/ 9 w 4355"/>
                <a:gd name="T69" fmla="*/ 4285 h 4328"/>
                <a:gd name="T70" fmla="*/ 0 w 4355"/>
                <a:gd name="T71" fmla="*/ 4302 h 4328"/>
                <a:gd name="T72" fmla="*/ 6 w 4355"/>
                <a:gd name="T73" fmla="*/ 4319 h 4328"/>
                <a:gd name="T74" fmla="*/ 25 w 4355"/>
                <a:gd name="T75" fmla="*/ 4328 h 4328"/>
                <a:gd name="T76" fmla="*/ 19 w 4355"/>
                <a:gd name="T77" fmla="*/ 4327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55" h="4328">
                  <a:moveTo>
                    <a:pt x="19" y="4327"/>
                  </a:moveTo>
                  <a:lnTo>
                    <a:pt x="37" y="4327"/>
                  </a:lnTo>
                  <a:lnTo>
                    <a:pt x="225" y="4260"/>
                  </a:lnTo>
                  <a:lnTo>
                    <a:pt x="411" y="4189"/>
                  </a:lnTo>
                  <a:lnTo>
                    <a:pt x="592" y="4111"/>
                  </a:lnTo>
                  <a:lnTo>
                    <a:pt x="773" y="4028"/>
                  </a:lnTo>
                  <a:lnTo>
                    <a:pt x="949" y="3937"/>
                  </a:lnTo>
                  <a:lnTo>
                    <a:pt x="1125" y="3842"/>
                  </a:lnTo>
                  <a:lnTo>
                    <a:pt x="1295" y="3743"/>
                  </a:lnTo>
                  <a:lnTo>
                    <a:pt x="1463" y="3636"/>
                  </a:lnTo>
                  <a:lnTo>
                    <a:pt x="1628" y="3527"/>
                  </a:lnTo>
                  <a:lnTo>
                    <a:pt x="1790" y="3412"/>
                  </a:lnTo>
                  <a:lnTo>
                    <a:pt x="1948" y="3292"/>
                  </a:lnTo>
                  <a:lnTo>
                    <a:pt x="2105" y="3168"/>
                  </a:lnTo>
                  <a:lnTo>
                    <a:pt x="2256" y="3039"/>
                  </a:lnTo>
                  <a:lnTo>
                    <a:pt x="2405" y="2907"/>
                  </a:lnTo>
                  <a:lnTo>
                    <a:pt x="2550" y="2772"/>
                  </a:lnTo>
                  <a:lnTo>
                    <a:pt x="2690" y="2632"/>
                  </a:lnTo>
                  <a:lnTo>
                    <a:pt x="2827" y="2488"/>
                  </a:lnTo>
                  <a:lnTo>
                    <a:pt x="2960" y="2341"/>
                  </a:lnTo>
                  <a:lnTo>
                    <a:pt x="3089" y="2190"/>
                  </a:lnTo>
                  <a:lnTo>
                    <a:pt x="3212" y="2037"/>
                  </a:lnTo>
                  <a:lnTo>
                    <a:pt x="3335" y="1881"/>
                  </a:lnTo>
                  <a:lnTo>
                    <a:pt x="3450" y="1722"/>
                  </a:lnTo>
                  <a:lnTo>
                    <a:pt x="3562" y="1559"/>
                  </a:lnTo>
                  <a:lnTo>
                    <a:pt x="3669" y="1395"/>
                  </a:lnTo>
                  <a:lnTo>
                    <a:pt x="3772" y="1229"/>
                  </a:lnTo>
                  <a:lnTo>
                    <a:pt x="3870" y="1061"/>
                  </a:lnTo>
                  <a:lnTo>
                    <a:pt x="3963" y="891"/>
                  </a:lnTo>
                  <a:lnTo>
                    <a:pt x="4051" y="718"/>
                  </a:lnTo>
                  <a:lnTo>
                    <a:pt x="4135" y="544"/>
                  </a:lnTo>
                  <a:lnTo>
                    <a:pt x="4214" y="369"/>
                  </a:lnTo>
                  <a:lnTo>
                    <a:pt x="4287" y="192"/>
                  </a:lnTo>
                  <a:lnTo>
                    <a:pt x="4355" y="15"/>
                  </a:lnTo>
                  <a:lnTo>
                    <a:pt x="4302" y="0"/>
                  </a:lnTo>
                  <a:lnTo>
                    <a:pt x="4233" y="176"/>
                  </a:lnTo>
                  <a:lnTo>
                    <a:pt x="4160" y="353"/>
                  </a:lnTo>
                  <a:lnTo>
                    <a:pt x="4084" y="526"/>
                  </a:lnTo>
                  <a:lnTo>
                    <a:pt x="4000" y="700"/>
                  </a:lnTo>
                  <a:lnTo>
                    <a:pt x="3912" y="870"/>
                  </a:lnTo>
                  <a:lnTo>
                    <a:pt x="3820" y="1040"/>
                  </a:lnTo>
                  <a:lnTo>
                    <a:pt x="3721" y="1206"/>
                  </a:lnTo>
                  <a:lnTo>
                    <a:pt x="3621" y="1372"/>
                  </a:lnTo>
                  <a:lnTo>
                    <a:pt x="3514" y="1535"/>
                  </a:lnTo>
                  <a:lnTo>
                    <a:pt x="3402" y="1696"/>
                  </a:lnTo>
                  <a:lnTo>
                    <a:pt x="3287" y="1854"/>
                  </a:lnTo>
                  <a:lnTo>
                    <a:pt x="3168" y="2008"/>
                  </a:lnTo>
                  <a:lnTo>
                    <a:pt x="3044" y="2161"/>
                  </a:lnTo>
                  <a:lnTo>
                    <a:pt x="2915" y="2312"/>
                  </a:lnTo>
                  <a:lnTo>
                    <a:pt x="2783" y="2457"/>
                  </a:lnTo>
                  <a:lnTo>
                    <a:pt x="2648" y="2600"/>
                  </a:lnTo>
                  <a:lnTo>
                    <a:pt x="2508" y="2737"/>
                  </a:lnTo>
                  <a:lnTo>
                    <a:pt x="2363" y="2873"/>
                  </a:lnTo>
                  <a:lnTo>
                    <a:pt x="2217" y="3005"/>
                  </a:lnTo>
                  <a:lnTo>
                    <a:pt x="2066" y="3131"/>
                  </a:lnTo>
                  <a:lnTo>
                    <a:pt x="1913" y="3255"/>
                  </a:lnTo>
                  <a:lnTo>
                    <a:pt x="1754" y="3373"/>
                  </a:lnTo>
                  <a:lnTo>
                    <a:pt x="1595" y="3487"/>
                  </a:lnTo>
                  <a:lnTo>
                    <a:pt x="1431" y="3597"/>
                  </a:lnTo>
                  <a:lnTo>
                    <a:pt x="1265" y="3701"/>
                  </a:lnTo>
                  <a:lnTo>
                    <a:pt x="1095" y="3800"/>
                  </a:lnTo>
                  <a:lnTo>
                    <a:pt x="922" y="3895"/>
                  </a:lnTo>
                  <a:lnTo>
                    <a:pt x="746" y="3983"/>
                  </a:lnTo>
                  <a:lnTo>
                    <a:pt x="568" y="4066"/>
                  </a:lnTo>
                  <a:lnTo>
                    <a:pt x="388" y="4144"/>
                  </a:lnTo>
                  <a:lnTo>
                    <a:pt x="204" y="4215"/>
                  </a:lnTo>
                  <a:lnTo>
                    <a:pt x="19" y="4280"/>
                  </a:lnTo>
                  <a:lnTo>
                    <a:pt x="37" y="4280"/>
                  </a:lnTo>
                  <a:lnTo>
                    <a:pt x="19" y="4280"/>
                  </a:lnTo>
                  <a:lnTo>
                    <a:pt x="9" y="4285"/>
                  </a:lnTo>
                  <a:lnTo>
                    <a:pt x="1" y="4293"/>
                  </a:lnTo>
                  <a:lnTo>
                    <a:pt x="0" y="4302"/>
                  </a:lnTo>
                  <a:lnTo>
                    <a:pt x="1" y="4311"/>
                  </a:lnTo>
                  <a:lnTo>
                    <a:pt x="6" y="4319"/>
                  </a:lnTo>
                  <a:lnTo>
                    <a:pt x="15" y="4326"/>
                  </a:lnTo>
                  <a:lnTo>
                    <a:pt x="25" y="4328"/>
                  </a:lnTo>
                  <a:lnTo>
                    <a:pt x="37" y="4327"/>
                  </a:lnTo>
                  <a:lnTo>
                    <a:pt x="19" y="4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595" y="2223"/>
              <a:ext cx="369" cy="215"/>
            </a:xfrm>
            <a:custGeom>
              <a:avLst/>
              <a:gdLst>
                <a:gd name="T0" fmla="*/ 49 w 737"/>
                <a:gd name="T1" fmla="*/ 0 h 430"/>
                <a:gd name="T2" fmla="*/ 735 w 737"/>
                <a:gd name="T3" fmla="*/ 61 h 430"/>
                <a:gd name="T4" fmla="*/ 737 w 737"/>
                <a:gd name="T5" fmla="*/ 430 h 430"/>
                <a:gd name="T6" fmla="*/ 0 w 737"/>
                <a:gd name="T7" fmla="*/ 365 h 430"/>
                <a:gd name="T8" fmla="*/ 49 w 737"/>
                <a:gd name="T9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430">
                  <a:moveTo>
                    <a:pt x="49" y="0"/>
                  </a:moveTo>
                  <a:lnTo>
                    <a:pt x="735" y="61"/>
                  </a:lnTo>
                  <a:lnTo>
                    <a:pt x="737" y="430"/>
                  </a:lnTo>
                  <a:lnTo>
                    <a:pt x="0" y="36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845" y="3803"/>
              <a:ext cx="222" cy="336"/>
            </a:xfrm>
            <a:custGeom>
              <a:avLst/>
              <a:gdLst>
                <a:gd name="T0" fmla="*/ 350 w 443"/>
                <a:gd name="T1" fmla="*/ 673 h 673"/>
                <a:gd name="T2" fmla="*/ 443 w 443"/>
                <a:gd name="T3" fmla="*/ 47 h 673"/>
                <a:gd name="T4" fmla="*/ 98 w 443"/>
                <a:gd name="T5" fmla="*/ 0 h 673"/>
                <a:gd name="T6" fmla="*/ 0 w 443"/>
                <a:gd name="T7" fmla="*/ 621 h 673"/>
                <a:gd name="T8" fmla="*/ 350 w 443"/>
                <a:gd name="T9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673">
                  <a:moveTo>
                    <a:pt x="350" y="673"/>
                  </a:moveTo>
                  <a:lnTo>
                    <a:pt x="443" y="47"/>
                  </a:lnTo>
                  <a:lnTo>
                    <a:pt x="98" y="0"/>
                  </a:lnTo>
                  <a:lnTo>
                    <a:pt x="0" y="621"/>
                  </a:lnTo>
                  <a:lnTo>
                    <a:pt x="350" y="67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928" y="3126"/>
              <a:ext cx="205" cy="356"/>
            </a:xfrm>
            <a:custGeom>
              <a:avLst/>
              <a:gdLst>
                <a:gd name="T0" fmla="*/ 358 w 409"/>
                <a:gd name="T1" fmla="*/ 713 h 713"/>
                <a:gd name="T2" fmla="*/ 409 w 409"/>
                <a:gd name="T3" fmla="*/ 23 h 713"/>
                <a:gd name="T4" fmla="*/ 44 w 409"/>
                <a:gd name="T5" fmla="*/ 0 h 713"/>
                <a:gd name="T6" fmla="*/ 0 w 409"/>
                <a:gd name="T7" fmla="*/ 680 h 713"/>
                <a:gd name="T8" fmla="*/ 358 w 409"/>
                <a:gd name="T9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713">
                  <a:moveTo>
                    <a:pt x="358" y="713"/>
                  </a:moveTo>
                  <a:lnTo>
                    <a:pt x="409" y="23"/>
                  </a:lnTo>
                  <a:lnTo>
                    <a:pt x="44" y="0"/>
                  </a:lnTo>
                  <a:lnTo>
                    <a:pt x="0" y="680"/>
                  </a:lnTo>
                  <a:lnTo>
                    <a:pt x="358" y="71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480" y="5116"/>
              <a:ext cx="293" cy="382"/>
            </a:xfrm>
            <a:custGeom>
              <a:avLst/>
              <a:gdLst>
                <a:gd name="T0" fmla="*/ 338 w 587"/>
                <a:gd name="T1" fmla="*/ 765 h 765"/>
                <a:gd name="T2" fmla="*/ 587 w 587"/>
                <a:gd name="T3" fmla="*/ 101 h 765"/>
                <a:gd name="T4" fmla="*/ 241 w 587"/>
                <a:gd name="T5" fmla="*/ 0 h 765"/>
                <a:gd name="T6" fmla="*/ 0 w 587"/>
                <a:gd name="T7" fmla="*/ 654 h 765"/>
                <a:gd name="T8" fmla="*/ 338 w 587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765">
                  <a:moveTo>
                    <a:pt x="338" y="765"/>
                  </a:moveTo>
                  <a:lnTo>
                    <a:pt x="587" y="101"/>
                  </a:lnTo>
                  <a:lnTo>
                    <a:pt x="241" y="0"/>
                  </a:lnTo>
                  <a:lnTo>
                    <a:pt x="0" y="654"/>
                  </a:lnTo>
                  <a:lnTo>
                    <a:pt x="338" y="7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157" y="5767"/>
              <a:ext cx="332" cy="383"/>
            </a:xfrm>
            <a:custGeom>
              <a:avLst/>
              <a:gdLst>
                <a:gd name="T0" fmla="*/ 281 w 664"/>
                <a:gd name="T1" fmla="*/ 768 h 768"/>
                <a:gd name="T2" fmla="*/ 664 w 664"/>
                <a:gd name="T3" fmla="*/ 134 h 768"/>
                <a:gd name="T4" fmla="*/ 354 w 664"/>
                <a:gd name="T5" fmla="*/ 0 h 768"/>
                <a:gd name="T6" fmla="*/ 0 w 664"/>
                <a:gd name="T7" fmla="*/ 612 h 768"/>
                <a:gd name="T8" fmla="*/ 281 w 664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768">
                  <a:moveTo>
                    <a:pt x="281" y="768"/>
                  </a:moveTo>
                  <a:lnTo>
                    <a:pt x="664" y="134"/>
                  </a:lnTo>
                  <a:lnTo>
                    <a:pt x="354" y="0"/>
                  </a:lnTo>
                  <a:lnTo>
                    <a:pt x="0" y="612"/>
                  </a:lnTo>
                  <a:lnTo>
                    <a:pt x="281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124" y="6843"/>
              <a:ext cx="413" cy="345"/>
            </a:xfrm>
            <a:custGeom>
              <a:avLst/>
              <a:gdLst>
                <a:gd name="T0" fmla="*/ 201 w 825"/>
                <a:gd name="T1" fmla="*/ 691 h 691"/>
                <a:gd name="T2" fmla="*/ 825 w 825"/>
                <a:gd name="T3" fmla="*/ 265 h 691"/>
                <a:gd name="T4" fmla="*/ 624 w 825"/>
                <a:gd name="T5" fmla="*/ 0 h 691"/>
                <a:gd name="T6" fmla="*/ 0 w 825"/>
                <a:gd name="T7" fmla="*/ 432 h 691"/>
                <a:gd name="T8" fmla="*/ 201 w 825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5" h="691">
                  <a:moveTo>
                    <a:pt x="201" y="691"/>
                  </a:moveTo>
                  <a:lnTo>
                    <a:pt x="825" y="265"/>
                  </a:lnTo>
                  <a:lnTo>
                    <a:pt x="624" y="0"/>
                  </a:lnTo>
                  <a:lnTo>
                    <a:pt x="0" y="432"/>
                  </a:lnTo>
                  <a:lnTo>
                    <a:pt x="201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703" y="6361"/>
              <a:ext cx="359" cy="359"/>
            </a:xfrm>
            <a:custGeom>
              <a:avLst/>
              <a:gdLst>
                <a:gd name="T0" fmla="*/ 228 w 718"/>
                <a:gd name="T1" fmla="*/ 717 h 717"/>
                <a:gd name="T2" fmla="*/ 718 w 718"/>
                <a:gd name="T3" fmla="*/ 176 h 717"/>
                <a:gd name="T4" fmla="*/ 488 w 718"/>
                <a:gd name="T5" fmla="*/ 0 h 717"/>
                <a:gd name="T6" fmla="*/ 0 w 718"/>
                <a:gd name="T7" fmla="*/ 522 h 717"/>
                <a:gd name="T8" fmla="*/ 228 w 718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717">
                  <a:moveTo>
                    <a:pt x="228" y="717"/>
                  </a:moveTo>
                  <a:lnTo>
                    <a:pt x="718" y="176"/>
                  </a:lnTo>
                  <a:lnTo>
                    <a:pt x="488" y="0"/>
                  </a:lnTo>
                  <a:lnTo>
                    <a:pt x="0" y="522"/>
                  </a:lnTo>
                  <a:lnTo>
                    <a:pt x="228" y="71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694" y="4454"/>
              <a:ext cx="260" cy="397"/>
            </a:xfrm>
            <a:custGeom>
              <a:avLst/>
              <a:gdLst>
                <a:gd name="T0" fmla="*/ 343 w 520"/>
                <a:gd name="T1" fmla="*/ 795 h 795"/>
                <a:gd name="T2" fmla="*/ 520 w 520"/>
                <a:gd name="T3" fmla="*/ 58 h 795"/>
                <a:gd name="T4" fmla="*/ 174 w 520"/>
                <a:gd name="T5" fmla="*/ 0 h 795"/>
                <a:gd name="T6" fmla="*/ 0 w 520"/>
                <a:gd name="T7" fmla="*/ 729 h 795"/>
                <a:gd name="T8" fmla="*/ 343 w 520"/>
                <a:gd name="T9" fmla="*/ 7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795">
                  <a:moveTo>
                    <a:pt x="343" y="795"/>
                  </a:moveTo>
                  <a:lnTo>
                    <a:pt x="520" y="58"/>
                  </a:lnTo>
                  <a:lnTo>
                    <a:pt x="174" y="0"/>
                  </a:lnTo>
                  <a:lnTo>
                    <a:pt x="0" y="729"/>
                  </a:lnTo>
                  <a:lnTo>
                    <a:pt x="343" y="79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966" y="2442"/>
              <a:ext cx="194" cy="340"/>
            </a:xfrm>
            <a:custGeom>
              <a:avLst/>
              <a:gdLst>
                <a:gd name="T0" fmla="*/ 369 w 388"/>
                <a:gd name="T1" fmla="*/ 681 h 681"/>
                <a:gd name="T2" fmla="*/ 388 w 388"/>
                <a:gd name="T3" fmla="*/ 0 h 681"/>
                <a:gd name="T4" fmla="*/ 8 w 388"/>
                <a:gd name="T5" fmla="*/ 0 h 681"/>
                <a:gd name="T6" fmla="*/ 0 w 388"/>
                <a:gd name="T7" fmla="*/ 681 h 681"/>
                <a:gd name="T8" fmla="*/ 369 w 388"/>
                <a:gd name="T9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681">
                  <a:moveTo>
                    <a:pt x="369" y="681"/>
                  </a:moveTo>
                  <a:lnTo>
                    <a:pt x="388" y="0"/>
                  </a:lnTo>
                  <a:lnTo>
                    <a:pt x="8" y="0"/>
                  </a:lnTo>
                  <a:lnTo>
                    <a:pt x="0" y="681"/>
                  </a:lnTo>
                  <a:lnTo>
                    <a:pt x="369" y="68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826" y="2082"/>
              <a:ext cx="425" cy="267"/>
            </a:xfrm>
            <a:custGeom>
              <a:avLst/>
              <a:gdLst>
                <a:gd name="T0" fmla="*/ 388 w 849"/>
                <a:gd name="T1" fmla="*/ 452 h 535"/>
                <a:gd name="T2" fmla="*/ 358 w 849"/>
                <a:gd name="T3" fmla="*/ 444 h 535"/>
                <a:gd name="T4" fmla="*/ 331 w 849"/>
                <a:gd name="T5" fmla="*/ 437 h 535"/>
                <a:gd name="T6" fmla="*/ 305 w 849"/>
                <a:gd name="T7" fmla="*/ 431 h 535"/>
                <a:gd name="T8" fmla="*/ 279 w 849"/>
                <a:gd name="T9" fmla="*/ 423 h 535"/>
                <a:gd name="T10" fmla="*/ 255 w 849"/>
                <a:gd name="T11" fmla="*/ 416 h 535"/>
                <a:gd name="T12" fmla="*/ 232 w 849"/>
                <a:gd name="T13" fmla="*/ 411 h 535"/>
                <a:gd name="T14" fmla="*/ 209 w 849"/>
                <a:gd name="T15" fmla="*/ 405 h 535"/>
                <a:gd name="T16" fmla="*/ 185 w 849"/>
                <a:gd name="T17" fmla="*/ 398 h 535"/>
                <a:gd name="T18" fmla="*/ 163 w 849"/>
                <a:gd name="T19" fmla="*/ 393 h 535"/>
                <a:gd name="T20" fmla="*/ 140 w 849"/>
                <a:gd name="T21" fmla="*/ 386 h 535"/>
                <a:gd name="T22" fmla="*/ 120 w 849"/>
                <a:gd name="T23" fmla="*/ 379 h 535"/>
                <a:gd name="T24" fmla="*/ 96 w 849"/>
                <a:gd name="T25" fmla="*/ 374 h 535"/>
                <a:gd name="T26" fmla="*/ 73 w 849"/>
                <a:gd name="T27" fmla="*/ 368 h 535"/>
                <a:gd name="T28" fmla="*/ 49 w 849"/>
                <a:gd name="T29" fmla="*/ 362 h 535"/>
                <a:gd name="T30" fmla="*/ 26 w 849"/>
                <a:gd name="T31" fmla="*/ 356 h 535"/>
                <a:gd name="T32" fmla="*/ 0 w 849"/>
                <a:gd name="T33" fmla="*/ 349 h 535"/>
                <a:gd name="T34" fmla="*/ 138 w 849"/>
                <a:gd name="T35" fmla="*/ 0 h 535"/>
                <a:gd name="T36" fmla="*/ 461 w 849"/>
                <a:gd name="T37" fmla="*/ 91 h 535"/>
                <a:gd name="T38" fmla="*/ 849 w 849"/>
                <a:gd name="T39" fmla="*/ 176 h 535"/>
                <a:gd name="T40" fmla="*/ 766 w 849"/>
                <a:gd name="T41" fmla="*/ 535 h 535"/>
                <a:gd name="T42" fmla="*/ 742 w 849"/>
                <a:gd name="T43" fmla="*/ 530 h 535"/>
                <a:gd name="T44" fmla="*/ 718 w 849"/>
                <a:gd name="T45" fmla="*/ 524 h 535"/>
                <a:gd name="T46" fmla="*/ 694 w 849"/>
                <a:gd name="T47" fmla="*/ 519 h 535"/>
                <a:gd name="T48" fmla="*/ 672 w 849"/>
                <a:gd name="T49" fmla="*/ 515 h 535"/>
                <a:gd name="T50" fmla="*/ 649 w 849"/>
                <a:gd name="T51" fmla="*/ 510 h 535"/>
                <a:gd name="T52" fmla="*/ 627 w 849"/>
                <a:gd name="T53" fmla="*/ 506 h 535"/>
                <a:gd name="T54" fmla="*/ 605 w 849"/>
                <a:gd name="T55" fmla="*/ 501 h 535"/>
                <a:gd name="T56" fmla="*/ 582 w 849"/>
                <a:gd name="T57" fmla="*/ 495 h 535"/>
                <a:gd name="T58" fmla="*/ 558 w 849"/>
                <a:gd name="T59" fmla="*/ 491 h 535"/>
                <a:gd name="T60" fmla="*/ 536 w 849"/>
                <a:gd name="T61" fmla="*/ 486 h 535"/>
                <a:gd name="T62" fmla="*/ 512 w 849"/>
                <a:gd name="T63" fmla="*/ 481 h 535"/>
                <a:gd name="T64" fmla="*/ 488 w 849"/>
                <a:gd name="T65" fmla="*/ 476 h 535"/>
                <a:gd name="T66" fmla="*/ 464 w 849"/>
                <a:gd name="T67" fmla="*/ 470 h 535"/>
                <a:gd name="T68" fmla="*/ 440 w 849"/>
                <a:gd name="T69" fmla="*/ 465 h 535"/>
                <a:gd name="T70" fmla="*/ 415 w 849"/>
                <a:gd name="T71" fmla="*/ 459 h 535"/>
                <a:gd name="T72" fmla="*/ 388 w 849"/>
                <a:gd name="T73" fmla="*/ 452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9" h="535">
                  <a:moveTo>
                    <a:pt x="388" y="452"/>
                  </a:moveTo>
                  <a:lnTo>
                    <a:pt x="358" y="444"/>
                  </a:lnTo>
                  <a:lnTo>
                    <a:pt x="331" y="437"/>
                  </a:lnTo>
                  <a:lnTo>
                    <a:pt x="305" y="431"/>
                  </a:lnTo>
                  <a:lnTo>
                    <a:pt x="279" y="423"/>
                  </a:lnTo>
                  <a:lnTo>
                    <a:pt x="255" y="416"/>
                  </a:lnTo>
                  <a:lnTo>
                    <a:pt x="232" y="411"/>
                  </a:lnTo>
                  <a:lnTo>
                    <a:pt x="209" y="405"/>
                  </a:lnTo>
                  <a:lnTo>
                    <a:pt x="185" y="398"/>
                  </a:lnTo>
                  <a:lnTo>
                    <a:pt x="163" y="393"/>
                  </a:lnTo>
                  <a:lnTo>
                    <a:pt x="140" y="386"/>
                  </a:lnTo>
                  <a:lnTo>
                    <a:pt x="120" y="379"/>
                  </a:lnTo>
                  <a:lnTo>
                    <a:pt x="96" y="374"/>
                  </a:lnTo>
                  <a:lnTo>
                    <a:pt x="73" y="368"/>
                  </a:lnTo>
                  <a:lnTo>
                    <a:pt x="49" y="362"/>
                  </a:lnTo>
                  <a:lnTo>
                    <a:pt x="26" y="356"/>
                  </a:lnTo>
                  <a:lnTo>
                    <a:pt x="0" y="349"/>
                  </a:lnTo>
                  <a:lnTo>
                    <a:pt x="138" y="0"/>
                  </a:lnTo>
                  <a:lnTo>
                    <a:pt x="461" y="91"/>
                  </a:lnTo>
                  <a:lnTo>
                    <a:pt x="849" y="176"/>
                  </a:lnTo>
                  <a:lnTo>
                    <a:pt x="766" y="535"/>
                  </a:lnTo>
                  <a:lnTo>
                    <a:pt x="742" y="530"/>
                  </a:lnTo>
                  <a:lnTo>
                    <a:pt x="718" y="524"/>
                  </a:lnTo>
                  <a:lnTo>
                    <a:pt x="694" y="519"/>
                  </a:lnTo>
                  <a:lnTo>
                    <a:pt x="672" y="515"/>
                  </a:lnTo>
                  <a:lnTo>
                    <a:pt x="649" y="510"/>
                  </a:lnTo>
                  <a:lnTo>
                    <a:pt x="627" y="506"/>
                  </a:lnTo>
                  <a:lnTo>
                    <a:pt x="605" y="501"/>
                  </a:lnTo>
                  <a:lnTo>
                    <a:pt x="582" y="495"/>
                  </a:lnTo>
                  <a:lnTo>
                    <a:pt x="558" y="491"/>
                  </a:lnTo>
                  <a:lnTo>
                    <a:pt x="536" y="486"/>
                  </a:lnTo>
                  <a:lnTo>
                    <a:pt x="512" y="481"/>
                  </a:lnTo>
                  <a:lnTo>
                    <a:pt x="488" y="476"/>
                  </a:lnTo>
                  <a:lnTo>
                    <a:pt x="464" y="470"/>
                  </a:lnTo>
                  <a:lnTo>
                    <a:pt x="440" y="465"/>
                  </a:lnTo>
                  <a:lnTo>
                    <a:pt x="415" y="459"/>
                  </a:lnTo>
                  <a:lnTo>
                    <a:pt x="388" y="45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099" y="1770"/>
              <a:ext cx="446" cy="339"/>
            </a:xfrm>
            <a:custGeom>
              <a:avLst/>
              <a:gdLst>
                <a:gd name="T0" fmla="*/ 163 w 893"/>
                <a:gd name="T1" fmla="*/ 0 h 679"/>
                <a:gd name="T2" fmla="*/ 893 w 893"/>
                <a:gd name="T3" fmla="*/ 327 h 679"/>
                <a:gd name="T4" fmla="*/ 733 w 893"/>
                <a:gd name="T5" fmla="*/ 679 h 679"/>
                <a:gd name="T6" fmla="*/ 0 w 893"/>
                <a:gd name="T7" fmla="*/ 344 h 679"/>
                <a:gd name="T8" fmla="*/ 163 w 893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3" h="679">
                  <a:moveTo>
                    <a:pt x="163" y="0"/>
                  </a:moveTo>
                  <a:lnTo>
                    <a:pt x="893" y="327"/>
                  </a:lnTo>
                  <a:lnTo>
                    <a:pt x="733" y="679"/>
                  </a:lnTo>
                  <a:lnTo>
                    <a:pt x="0" y="34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470" y="1453"/>
              <a:ext cx="353" cy="324"/>
            </a:xfrm>
            <a:custGeom>
              <a:avLst/>
              <a:gdLst>
                <a:gd name="T0" fmla="*/ 706 w 706"/>
                <a:gd name="T1" fmla="*/ 308 h 649"/>
                <a:gd name="T2" fmla="*/ 0 w 706"/>
                <a:gd name="T3" fmla="*/ 0 h 649"/>
                <a:gd name="T4" fmla="*/ 0 w 706"/>
                <a:gd name="T5" fmla="*/ 392 h 649"/>
                <a:gd name="T6" fmla="*/ 542 w 706"/>
                <a:gd name="T7" fmla="*/ 649 h 649"/>
                <a:gd name="T8" fmla="*/ 706 w 706"/>
                <a:gd name="T9" fmla="*/ 30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649">
                  <a:moveTo>
                    <a:pt x="706" y="308"/>
                  </a:moveTo>
                  <a:lnTo>
                    <a:pt x="0" y="0"/>
                  </a:lnTo>
                  <a:lnTo>
                    <a:pt x="0" y="392"/>
                  </a:lnTo>
                  <a:lnTo>
                    <a:pt x="542" y="649"/>
                  </a:lnTo>
                  <a:lnTo>
                    <a:pt x="706" y="30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304" y="5359"/>
              <a:ext cx="217" cy="416"/>
            </a:xfrm>
            <a:custGeom>
              <a:avLst/>
              <a:gdLst>
                <a:gd name="T0" fmla="*/ 379 w 433"/>
                <a:gd name="T1" fmla="*/ 0 h 832"/>
                <a:gd name="T2" fmla="*/ 379 w 433"/>
                <a:gd name="T3" fmla="*/ 0 h 832"/>
                <a:gd name="T4" fmla="*/ 358 w 433"/>
                <a:gd name="T5" fmla="*/ 53 h 832"/>
                <a:gd name="T6" fmla="*/ 337 w 433"/>
                <a:gd name="T7" fmla="*/ 104 h 832"/>
                <a:gd name="T8" fmla="*/ 315 w 433"/>
                <a:gd name="T9" fmla="*/ 157 h 832"/>
                <a:gd name="T10" fmla="*/ 292 w 433"/>
                <a:gd name="T11" fmla="*/ 208 h 832"/>
                <a:gd name="T12" fmla="*/ 270 w 433"/>
                <a:gd name="T13" fmla="*/ 258 h 832"/>
                <a:gd name="T14" fmla="*/ 247 w 433"/>
                <a:gd name="T15" fmla="*/ 310 h 832"/>
                <a:gd name="T16" fmla="*/ 224 w 433"/>
                <a:gd name="T17" fmla="*/ 361 h 832"/>
                <a:gd name="T18" fmla="*/ 200 w 433"/>
                <a:gd name="T19" fmla="*/ 412 h 832"/>
                <a:gd name="T20" fmla="*/ 176 w 433"/>
                <a:gd name="T21" fmla="*/ 462 h 832"/>
                <a:gd name="T22" fmla="*/ 150 w 433"/>
                <a:gd name="T23" fmla="*/ 514 h 832"/>
                <a:gd name="T24" fmla="*/ 127 w 433"/>
                <a:gd name="T25" fmla="*/ 564 h 832"/>
                <a:gd name="T26" fmla="*/ 101 w 433"/>
                <a:gd name="T27" fmla="*/ 614 h 832"/>
                <a:gd name="T28" fmla="*/ 76 w 433"/>
                <a:gd name="T29" fmla="*/ 664 h 832"/>
                <a:gd name="T30" fmla="*/ 50 w 433"/>
                <a:gd name="T31" fmla="*/ 713 h 832"/>
                <a:gd name="T32" fmla="*/ 25 w 433"/>
                <a:gd name="T33" fmla="*/ 763 h 832"/>
                <a:gd name="T34" fmla="*/ 0 w 433"/>
                <a:gd name="T35" fmla="*/ 810 h 832"/>
                <a:gd name="T36" fmla="*/ 50 w 433"/>
                <a:gd name="T37" fmla="*/ 832 h 832"/>
                <a:gd name="T38" fmla="*/ 76 w 433"/>
                <a:gd name="T39" fmla="*/ 781 h 832"/>
                <a:gd name="T40" fmla="*/ 101 w 433"/>
                <a:gd name="T41" fmla="*/ 731 h 832"/>
                <a:gd name="T42" fmla="*/ 127 w 433"/>
                <a:gd name="T43" fmla="*/ 683 h 832"/>
                <a:gd name="T44" fmla="*/ 152 w 433"/>
                <a:gd name="T45" fmla="*/ 633 h 832"/>
                <a:gd name="T46" fmla="*/ 177 w 433"/>
                <a:gd name="T47" fmla="*/ 582 h 832"/>
                <a:gd name="T48" fmla="*/ 201 w 433"/>
                <a:gd name="T49" fmla="*/ 532 h 832"/>
                <a:gd name="T50" fmla="*/ 227 w 433"/>
                <a:gd name="T51" fmla="*/ 481 h 832"/>
                <a:gd name="T52" fmla="*/ 250 w 433"/>
                <a:gd name="T53" fmla="*/ 431 h 832"/>
                <a:gd name="T54" fmla="*/ 274 w 433"/>
                <a:gd name="T55" fmla="*/ 379 h 832"/>
                <a:gd name="T56" fmla="*/ 298 w 433"/>
                <a:gd name="T57" fmla="*/ 328 h 832"/>
                <a:gd name="T58" fmla="*/ 324 w 433"/>
                <a:gd name="T59" fmla="*/ 277 h 832"/>
                <a:gd name="T60" fmla="*/ 346 w 433"/>
                <a:gd name="T61" fmla="*/ 224 h 832"/>
                <a:gd name="T62" fmla="*/ 368 w 433"/>
                <a:gd name="T63" fmla="*/ 172 h 832"/>
                <a:gd name="T64" fmla="*/ 391 w 433"/>
                <a:gd name="T65" fmla="*/ 120 h 832"/>
                <a:gd name="T66" fmla="*/ 412 w 433"/>
                <a:gd name="T67" fmla="*/ 68 h 832"/>
                <a:gd name="T68" fmla="*/ 433 w 433"/>
                <a:gd name="T69" fmla="*/ 16 h 832"/>
                <a:gd name="T70" fmla="*/ 433 w 433"/>
                <a:gd name="T71" fmla="*/ 16 h 832"/>
                <a:gd name="T72" fmla="*/ 379 w 433"/>
                <a:gd name="T73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3" h="832">
                  <a:moveTo>
                    <a:pt x="379" y="0"/>
                  </a:moveTo>
                  <a:lnTo>
                    <a:pt x="379" y="0"/>
                  </a:lnTo>
                  <a:lnTo>
                    <a:pt x="358" y="53"/>
                  </a:lnTo>
                  <a:lnTo>
                    <a:pt x="337" y="104"/>
                  </a:lnTo>
                  <a:lnTo>
                    <a:pt x="315" y="157"/>
                  </a:lnTo>
                  <a:lnTo>
                    <a:pt x="292" y="208"/>
                  </a:lnTo>
                  <a:lnTo>
                    <a:pt x="270" y="258"/>
                  </a:lnTo>
                  <a:lnTo>
                    <a:pt x="247" y="310"/>
                  </a:lnTo>
                  <a:lnTo>
                    <a:pt x="224" y="361"/>
                  </a:lnTo>
                  <a:lnTo>
                    <a:pt x="200" y="412"/>
                  </a:lnTo>
                  <a:lnTo>
                    <a:pt x="176" y="462"/>
                  </a:lnTo>
                  <a:lnTo>
                    <a:pt x="150" y="514"/>
                  </a:lnTo>
                  <a:lnTo>
                    <a:pt x="127" y="564"/>
                  </a:lnTo>
                  <a:lnTo>
                    <a:pt x="101" y="614"/>
                  </a:lnTo>
                  <a:lnTo>
                    <a:pt x="76" y="664"/>
                  </a:lnTo>
                  <a:lnTo>
                    <a:pt x="50" y="713"/>
                  </a:lnTo>
                  <a:lnTo>
                    <a:pt x="25" y="763"/>
                  </a:lnTo>
                  <a:lnTo>
                    <a:pt x="0" y="810"/>
                  </a:lnTo>
                  <a:lnTo>
                    <a:pt x="50" y="832"/>
                  </a:lnTo>
                  <a:lnTo>
                    <a:pt x="76" y="781"/>
                  </a:lnTo>
                  <a:lnTo>
                    <a:pt x="101" y="731"/>
                  </a:lnTo>
                  <a:lnTo>
                    <a:pt x="127" y="683"/>
                  </a:lnTo>
                  <a:lnTo>
                    <a:pt x="152" y="633"/>
                  </a:lnTo>
                  <a:lnTo>
                    <a:pt x="177" y="582"/>
                  </a:lnTo>
                  <a:lnTo>
                    <a:pt x="201" y="532"/>
                  </a:lnTo>
                  <a:lnTo>
                    <a:pt x="227" y="481"/>
                  </a:lnTo>
                  <a:lnTo>
                    <a:pt x="250" y="431"/>
                  </a:lnTo>
                  <a:lnTo>
                    <a:pt x="274" y="379"/>
                  </a:lnTo>
                  <a:lnTo>
                    <a:pt x="298" y="328"/>
                  </a:lnTo>
                  <a:lnTo>
                    <a:pt x="324" y="277"/>
                  </a:lnTo>
                  <a:lnTo>
                    <a:pt x="346" y="224"/>
                  </a:lnTo>
                  <a:lnTo>
                    <a:pt x="368" y="172"/>
                  </a:lnTo>
                  <a:lnTo>
                    <a:pt x="391" y="120"/>
                  </a:lnTo>
                  <a:lnTo>
                    <a:pt x="412" y="68"/>
                  </a:lnTo>
                  <a:lnTo>
                    <a:pt x="433" y="16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494" y="2429"/>
              <a:ext cx="487" cy="2938"/>
            </a:xfrm>
            <a:custGeom>
              <a:avLst/>
              <a:gdLst>
                <a:gd name="T0" fmla="*/ 943 w 974"/>
                <a:gd name="T1" fmla="*/ 50 h 5878"/>
                <a:gd name="T2" fmla="*/ 916 w 974"/>
                <a:gd name="T3" fmla="*/ 25 h 5878"/>
                <a:gd name="T4" fmla="*/ 918 w 974"/>
                <a:gd name="T5" fmla="*/ 378 h 5878"/>
                <a:gd name="T6" fmla="*/ 912 w 974"/>
                <a:gd name="T7" fmla="*/ 737 h 5878"/>
                <a:gd name="T8" fmla="*/ 900 w 974"/>
                <a:gd name="T9" fmla="*/ 1102 h 5878"/>
                <a:gd name="T10" fmla="*/ 880 w 974"/>
                <a:gd name="T11" fmla="*/ 1470 h 5878"/>
                <a:gd name="T12" fmla="*/ 853 w 974"/>
                <a:gd name="T13" fmla="*/ 1842 h 5878"/>
                <a:gd name="T14" fmla="*/ 819 w 974"/>
                <a:gd name="T15" fmla="*/ 2216 h 5878"/>
                <a:gd name="T16" fmla="*/ 777 w 974"/>
                <a:gd name="T17" fmla="*/ 2590 h 5878"/>
                <a:gd name="T18" fmla="*/ 728 w 974"/>
                <a:gd name="T19" fmla="*/ 2967 h 5878"/>
                <a:gd name="T20" fmla="*/ 668 w 974"/>
                <a:gd name="T21" fmla="*/ 3343 h 5878"/>
                <a:gd name="T22" fmla="*/ 601 w 974"/>
                <a:gd name="T23" fmla="*/ 3715 h 5878"/>
                <a:gd name="T24" fmla="*/ 525 w 974"/>
                <a:gd name="T25" fmla="*/ 4086 h 5878"/>
                <a:gd name="T26" fmla="*/ 440 w 974"/>
                <a:gd name="T27" fmla="*/ 4453 h 5878"/>
                <a:gd name="T28" fmla="*/ 346 w 974"/>
                <a:gd name="T29" fmla="*/ 4815 h 5878"/>
                <a:gd name="T30" fmla="*/ 242 w 974"/>
                <a:gd name="T31" fmla="*/ 5171 h 5878"/>
                <a:gd name="T32" fmla="*/ 125 w 974"/>
                <a:gd name="T33" fmla="*/ 5520 h 5878"/>
                <a:gd name="T34" fmla="*/ 0 w 974"/>
                <a:gd name="T35" fmla="*/ 5862 h 5878"/>
                <a:gd name="T36" fmla="*/ 54 w 974"/>
                <a:gd name="T37" fmla="*/ 5878 h 5878"/>
                <a:gd name="T38" fmla="*/ 179 w 974"/>
                <a:gd name="T39" fmla="*/ 5534 h 5878"/>
                <a:gd name="T40" fmla="*/ 295 w 974"/>
                <a:gd name="T41" fmla="*/ 5184 h 5878"/>
                <a:gd name="T42" fmla="*/ 400 w 974"/>
                <a:gd name="T43" fmla="*/ 4826 h 5878"/>
                <a:gd name="T44" fmla="*/ 497 w 974"/>
                <a:gd name="T45" fmla="*/ 4463 h 5878"/>
                <a:gd name="T46" fmla="*/ 582 w 974"/>
                <a:gd name="T47" fmla="*/ 4094 h 5878"/>
                <a:gd name="T48" fmla="*/ 658 w 974"/>
                <a:gd name="T49" fmla="*/ 3723 h 5878"/>
                <a:gd name="T50" fmla="*/ 725 w 974"/>
                <a:gd name="T51" fmla="*/ 3348 h 5878"/>
                <a:gd name="T52" fmla="*/ 785 w 974"/>
                <a:gd name="T53" fmla="*/ 2973 h 5878"/>
                <a:gd name="T54" fmla="*/ 834 w 974"/>
                <a:gd name="T55" fmla="*/ 2596 h 5878"/>
                <a:gd name="T56" fmla="*/ 876 w 974"/>
                <a:gd name="T57" fmla="*/ 2219 h 5878"/>
                <a:gd name="T58" fmla="*/ 910 w 974"/>
                <a:gd name="T59" fmla="*/ 1844 h 5878"/>
                <a:gd name="T60" fmla="*/ 937 w 974"/>
                <a:gd name="T61" fmla="*/ 1473 h 5878"/>
                <a:gd name="T62" fmla="*/ 956 w 974"/>
                <a:gd name="T63" fmla="*/ 1102 h 5878"/>
                <a:gd name="T64" fmla="*/ 968 w 974"/>
                <a:gd name="T65" fmla="*/ 737 h 5878"/>
                <a:gd name="T66" fmla="*/ 974 w 974"/>
                <a:gd name="T67" fmla="*/ 378 h 5878"/>
                <a:gd name="T68" fmla="*/ 973 w 974"/>
                <a:gd name="T69" fmla="*/ 25 h 5878"/>
                <a:gd name="T70" fmla="*/ 946 w 974"/>
                <a:gd name="T71" fmla="*/ 0 h 5878"/>
                <a:gd name="T72" fmla="*/ 973 w 974"/>
                <a:gd name="T73" fmla="*/ 25 h 5878"/>
                <a:gd name="T74" fmla="*/ 970 w 974"/>
                <a:gd name="T75" fmla="*/ 15 h 5878"/>
                <a:gd name="T76" fmla="*/ 964 w 974"/>
                <a:gd name="T77" fmla="*/ 7 h 5878"/>
                <a:gd name="T78" fmla="*/ 955 w 974"/>
                <a:gd name="T79" fmla="*/ 1 h 5878"/>
                <a:gd name="T80" fmla="*/ 944 w 974"/>
                <a:gd name="T81" fmla="*/ 0 h 5878"/>
                <a:gd name="T82" fmla="*/ 934 w 974"/>
                <a:gd name="T83" fmla="*/ 1 h 5878"/>
                <a:gd name="T84" fmla="*/ 925 w 974"/>
                <a:gd name="T85" fmla="*/ 7 h 5878"/>
                <a:gd name="T86" fmla="*/ 919 w 974"/>
                <a:gd name="T87" fmla="*/ 15 h 5878"/>
                <a:gd name="T88" fmla="*/ 916 w 974"/>
                <a:gd name="T89" fmla="*/ 25 h 5878"/>
                <a:gd name="T90" fmla="*/ 943 w 974"/>
                <a:gd name="T91" fmla="*/ 50 h 5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4" h="5878">
                  <a:moveTo>
                    <a:pt x="943" y="50"/>
                  </a:moveTo>
                  <a:lnTo>
                    <a:pt x="916" y="25"/>
                  </a:lnTo>
                  <a:lnTo>
                    <a:pt x="918" y="378"/>
                  </a:lnTo>
                  <a:lnTo>
                    <a:pt x="912" y="737"/>
                  </a:lnTo>
                  <a:lnTo>
                    <a:pt x="900" y="1102"/>
                  </a:lnTo>
                  <a:lnTo>
                    <a:pt x="880" y="1470"/>
                  </a:lnTo>
                  <a:lnTo>
                    <a:pt x="853" y="1842"/>
                  </a:lnTo>
                  <a:lnTo>
                    <a:pt x="819" y="2216"/>
                  </a:lnTo>
                  <a:lnTo>
                    <a:pt x="777" y="2590"/>
                  </a:lnTo>
                  <a:lnTo>
                    <a:pt x="728" y="2967"/>
                  </a:lnTo>
                  <a:lnTo>
                    <a:pt x="668" y="3343"/>
                  </a:lnTo>
                  <a:lnTo>
                    <a:pt x="601" y="3715"/>
                  </a:lnTo>
                  <a:lnTo>
                    <a:pt x="525" y="4086"/>
                  </a:lnTo>
                  <a:lnTo>
                    <a:pt x="440" y="4453"/>
                  </a:lnTo>
                  <a:lnTo>
                    <a:pt x="346" y="4815"/>
                  </a:lnTo>
                  <a:lnTo>
                    <a:pt x="242" y="5171"/>
                  </a:lnTo>
                  <a:lnTo>
                    <a:pt x="125" y="5520"/>
                  </a:lnTo>
                  <a:lnTo>
                    <a:pt x="0" y="5862"/>
                  </a:lnTo>
                  <a:lnTo>
                    <a:pt x="54" y="5878"/>
                  </a:lnTo>
                  <a:lnTo>
                    <a:pt x="179" y="5534"/>
                  </a:lnTo>
                  <a:lnTo>
                    <a:pt x="295" y="5184"/>
                  </a:lnTo>
                  <a:lnTo>
                    <a:pt x="400" y="4826"/>
                  </a:lnTo>
                  <a:lnTo>
                    <a:pt x="497" y="4463"/>
                  </a:lnTo>
                  <a:lnTo>
                    <a:pt x="582" y="4094"/>
                  </a:lnTo>
                  <a:lnTo>
                    <a:pt x="658" y="3723"/>
                  </a:lnTo>
                  <a:lnTo>
                    <a:pt x="725" y="3348"/>
                  </a:lnTo>
                  <a:lnTo>
                    <a:pt x="785" y="2973"/>
                  </a:lnTo>
                  <a:lnTo>
                    <a:pt x="834" y="2596"/>
                  </a:lnTo>
                  <a:lnTo>
                    <a:pt x="876" y="2219"/>
                  </a:lnTo>
                  <a:lnTo>
                    <a:pt x="910" y="1844"/>
                  </a:lnTo>
                  <a:lnTo>
                    <a:pt x="937" y="1473"/>
                  </a:lnTo>
                  <a:lnTo>
                    <a:pt x="956" y="1102"/>
                  </a:lnTo>
                  <a:lnTo>
                    <a:pt x="968" y="737"/>
                  </a:lnTo>
                  <a:lnTo>
                    <a:pt x="974" y="378"/>
                  </a:lnTo>
                  <a:lnTo>
                    <a:pt x="973" y="25"/>
                  </a:lnTo>
                  <a:lnTo>
                    <a:pt x="946" y="0"/>
                  </a:lnTo>
                  <a:lnTo>
                    <a:pt x="973" y="25"/>
                  </a:lnTo>
                  <a:lnTo>
                    <a:pt x="970" y="15"/>
                  </a:lnTo>
                  <a:lnTo>
                    <a:pt x="964" y="7"/>
                  </a:lnTo>
                  <a:lnTo>
                    <a:pt x="955" y="1"/>
                  </a:lnTo>
                  <a:lnTo>
                    <a:pt x="944" y="0"/>
                  </a:lnTo>
                  <a:lnTo>
                    <a:pt x="934" y="1"/>
                  </a:lnTo>
                  <a:lnTo>
                    <a:pt x="925" y="7"/>
                  </a:lnTo>
                  <a:lnTo>
                    <a:pt x="919" y="15"/>
                  </a:lnTo>
                  <a:lnTo>
                    <a:pt x="916" y="25"/>
                  </a:lnTo>
                  <a:lnTo>
                    <a:pt x="94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83" y="2155"/>
              <a:ext cx="1384" cy="299"/>
            </a:xfrm>
            <a:custGeom>
              <a:avLst/>
              <a:gdLst>
                <a:gd name="T0" fmla="*/ 0 w 2768"/>
                <a:gd name="T1" fmla="*/ 45 h 597"/>
                <a:gd name="T2" fmla="*/ 153 w 2768"/>
                <a:gd name="T3" fmla="*/ 108 h 597"/>
                <a:gd name="T4" fmla="*/ 307 w 2768"/>
                <a:gd name="T5" fmla="*/ 168 h 597"/>
                <a:gd name="T6" fmla="*/ 464 w 2768"/>
                <a:gd name="T7" fmla="*/ 222 h 597"/>
                <a:gd name="T8" fmla="*/ 622 w 2768"/>
                <a:gd name="T9" fmla="*/ 270 h 597"/>
                <a:gd name="T10" fmla="*/ 783 w 2768"/>
                <a:gd name="T11" fmla="*/ 314 h 597"/>
                <a:gd name="T12" fmla="*/ 946 w 2768"/>
                <a:gd name="T13" fmla="*/ 355 h 597"/>
                <a:gd name="T14" fmla="*/ 1111 w 2768"/>
                <a:gd name="T15" fmla="*/ 392 h 597"/>
                <a:gd name="T16" fmla="*/ 1280 w 2768"/>
                <a:gd name="T17" fmla="*/ 425 h 597"/>
                <a:gd name="T18" fmla="*/ 1450 w 2768"/>
                <a:gd name="T19" fmla="*/ 455 h 597"/>
                <a:gd name="T20" fmla="*/ 1625 w 2768"/>
                <a:gd name="T21" fmla="*/ 481 h 597"/>
                <a:gd name="T22" fmla="*/ 1805 w 2768"/>
                <a:gd name="T23" fmla="*/ 506 h 597"/>
                <a:gd name="T24" fmla="*/ 1987 w 2768"/>
                <a:gd name="T25" fmla="*/ 527 h 597"/>
                <a:gd name="T26" fmla="*/ 2174 w 2768"/>
                <a:gd name="T27" fmla="*/ 547 h 597"/>
                <a:gd name="T28" fmla="*/ 2366 w 2768"/>
                <a:gd name="T29" fmla="*/ 566 h 597"/>
                <a:gd name="T30" fmla="*/ 2563 w 2768"/>
                <a:gd name="T31" fmla="*/ 581 h 597"/>
                <a:gd name="T32" fmla="*/ 2765 w 2768"/>
                <a:gd name="T33" fmla="*/ 597 h 597"/>
                <a:gd name="T34" fmla="*/ 2666 w 2768"/>
                <a:gd name="T35" fmla="*/ 539 h 597"/>
                <a:gd name="T36" fmla="*/ 2468 w 2768"/>
                <a:gd name="T37" fmla="*/ 523 h 597"/>
                <a:gd name="T38" fmla="*/ 2275 w 2768"/>
                <a:gd name="T39" fmla="*/ 506 h 597"/>
                <a:gd name="T40" fmla="*/ 2086 w 2768"/>
                <a:gd name="T41" fmla="*/ 488 h 597"/>
                <a:gd name="T42" fmla="*/ 1901 w 2768"/>
                <a:gd name="T43" fmla="*/ 467 h 597"/>
                <a:gd name="T44" fmla="*/ 1723 w 2768"/>
                <a:gd name="T45" fmla="*/ 444 h 597"/>
                <a:gd name="T46" fmla="*/ 1547 w 2768"/>
                <a:gd name="T47" fmla="*/ 418 h 597"/>
                <a:gd name="T48" fmla="*/ 1374 w 2768"/>
                <a:gd name="T49" fmla="*/ 390 h 597"/>
                <a:gd name="T50" fmla="*/ 1205 w 2768"/>
                <a:gd name="T51" fmla="*/ 359 h 597"/>
                <a:gd name="T52" fmla="*/ 1040 w 2768"/>
                <a:gd name="T53" fmla="*/ 326 h 597"/>
                <a:gd name="T54" fmla="*/ 879 w 2768"/>
                <a:gd name="T55" fmla="*/ 288 h 597"/>
                <a:gd name="T56" fmla="*/ 718 w 2768"/>
                <a:gd name="T57" fmla="*/ 245 h 597"/>
                <a:gd name="T58" fmla="*/ 561 w 2768"/>
                <a:gd name="T59" fmla="*/ 199 h 597"/>
                <a:gd name="T60" fmla="*/ 406 w 2768"/>
                <a:gd name="T61" fmla="*/ 148 h 597"/>
                <a:gd name="T62" fmla="*/ 252 w 2768"/>
                <a:gd name="T63" fmla="*/ 94 h 597"/>
                <a:gd name="T64" fmla="*/ 100 w 2768"/>
                <a:gd name="T65" fmla="*/ 33 h 597"/>
                <a:gd name="T66" fmla="*/ 24 w 2768"/>
                <a:gd name="T67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8" h="597">
                  <a:moveTo>
                    <a:pt x="0" y="45"/>
                  </a:moveTo>
                  <a:lnTo>
                    <a:pt x="0" y="45"/>
                  </a:lnTo>
                  <a:lnTo>
                    <a:pt x="76" y="78"/>
                  </a:lnTo>
                  <a:lnTo>
                    <a:pt x="153" y="108"/>
                  </a:lnTo>
                  <a:lnTo>
                    <a:pt x="231" y="139"/>
                  </a:lnTo>
                  <a:lnTo>
                    <a:pt x="307" y="168"/>
                  </a:lnTo>
                  <a:lnTo>
                    <a:pt x="385" y="195"/>
                  </a:lnTo>
                  <a:lnTo>
                    <a:pt x="464" y="222"/>
                  </a:lnTo>
                  <a:lnTo>
                    <a:pt x="543" y="247"/>
                  </a:lnTo>
                  <a:lnTo>
                    <a:pt x="622" y="270"/>
                  </a:lnTo>
                  <a:lnTo>
                    <a:pt x="703" y="293"/>
                  </a:lnTo>
                  <a:lnTo>
                    <a:pt x="783" y="314"/>
                  </a:lnTo>
                  <a:lnTo>
                    <a:pt x="864" y="335"/>
                  </a:lnTo>
                  <a:lnTo>
                    <a:pt x="946" y="355"/>
                  </a:lnTo>
                  <a:lnTo>
                    <a:pt x="1028" y="373"/>
                  </a:lnTo>
                  <a:lnTo>
                    <a:pt x="1111" y="392"/>
                  </a:lnTo>
                  <a:lnTo>
                    <a:pt x="1194" y="409"/>
                  </a:lnTo>
                  <a:lnTo>
                    <a:pt x="1280" y="425"/>
                  </a:lnTo>
                  <a:lnTo>
                    <a:pt x="1365" y="440"/>
                  </a:lnTo>
                  <a:lnTo>
                    <a:pt x="1450" y="455"/>
                  </a:lnTo>
                  <a:lnTo>
                    <a:pt x="1538" y="468"/>
                  </a:lnTo>
                  <a:lnTo>
                    <a:pt x="1625" y="481"/>
                  </a:lnTo>
                  <a:lnTo>
                    <a:pt x="1714" y="494"/>
                  </a:lnTo>
                  <a:lnTo>
                    <a:pt x="1805" y="506"/>
                  </a:lnTo>
                  <a:lnTo>
                    <a:pt x="1895" y="517"/>
                  </a:lnTo>
                  <a:lnTo>
                    <a:pt x="1987" y="527"/>
                  </a:lnTo>
                  <a:lnTo>
                    <a:pt x="2080" y="538"/>
                  </a:lnTo>
                  <a:lnTo>
                    <a:pt x="2174" y="547"/>
                  </a:lnTo>
                  <a:lnTo>
                    <a:pt x="2269" y="556"/>
                  </a:lnTo>
                  <a:lnTo>
                    <a:pt x="2366" y="566"/>
                  </a:lnTo>
                  <a:lnTo>
                    <a:pt x="2465" y="574"/>
                  </a:lnTo>
                  <a:lnTo>
                    <a:pt x="2563" y="581"/>
                  </a:lnTo>
                  <a:lnTo>
                    <a:pt x="2663" y="589"/>
                  </a:lnTo>
                  <a:lnTo>
                    <a:pt x="2765" y="597"/>
                  </a:lnTo>
                  <a:lnTo>
                    <a:pt x="2768" y="547"/>
                  </a:lnTo>
                  <a:lnTo>
                    <a:pt x="2666" y="539"/>
                  </a:lnTo>
                  <a:lnTo>
                    <a:pt x="2566" y="531"/>
                  </a:lnTo>
                  <a:lnTo>
                    <a:pt x="2468" y="523"/>
                  </a:lnTo>
                  <a:lnTo>
                    <a:pt x="2369" y="516"/>
                  </a:lnTo>
                  <a:lnTo>
                    <a:pt x="2275" y="506"/>
                  </a:lnTo>
                  <a:lnTo>
                    <a:pt x="2180" y="497"/>
                  </a:lnTo>
                  <a:lnTo>
                    <a:pt x="2086" y="488"/>
                  </a:lnTo>
                  <a:lnTo>
                    <a:pt x="1993" y="477"/>
                  </a:lnTo>
                  <a:lnTo>
                    <a:pt x="1901" y="467"/>
                  </a:lnTo>
                  <a:lnTo>
                    <a:pt x="1811" y="456"/>
                  </a:lnTo>
                  <a:lnTo>
                    <a:pt x="1723" y="444"/>
                  </a:lnTo>
                  <a:lnTo>
                    <a:pt x="1634" y="431"/>
                  </a:lnTo>
                  <a:lnTo>
                    <a:pt x="1547" y="418"/>
                  </a:lnTo>
                  <a:lnTo>
                    <a:pt x="1459" y="405"/>
                  </a:lnTo>
                  <a:lnTo>
                    <a:pt x="1374" y="390"/>
                  </a:lnTo>
                  <a:lnTo>
                    <a:pt x="1289" y="374"/>
                  </a:lnTo>
                  <a:lnTo>
                    <a:pt x="1205" y="359"/>
                  </a:lnTo>
                  <a:lnTo>
                    <a:pt x="1123" y="344"/>
                  </a:lnTo>
                  <a:lnTo>
                    <a:pt x="1040" y="326"/>
                  </a:lnTo>
                  <a:lnTo>
                    <a:pt x="958" y="307"/>
                  </a:lnTo>
                  <a:lnTo>
                    <a:pt x="879" y="288"/>
                  </a:lnTo>
                  <a:lnTo>
                    <a:pt x="798" y="266"/>
                  </a:lnTo>
                  <a:lnTo>
                    <a:pt x="718" y="245"/>
                  </a:lnTo>
                  <a:lnTo>
                    <a:pt x="640" y="223"/>
                  </a:lnTo>
                  <a:lnTo>
                    <a:pt x="561" y="199"/>
                  </a:lnTo>
                  <a:lnTo>
                    <a:pt x="482" y="174"/>
                  </a:lnTo>
                  <a:lnTo>
                    <a:pt x="406" y="148"/>
                  </a:lnTo>
                  <a:lnTo>
                    <a:pt x="328" y="120"/>
                  </a:lnTo>
                  <a:lnTo>
                    <a:pt x="252" y="94"/>
                  </a:lnTo>
                  <a:lnTo>
                    <a:pt x="174" y="63"/>
                  </a:lnTo>
                  <a:lnTo>
                    <a:pt x="100" y="3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461" y="1646"/>
              <a:ext cx="1134" cy="531"/>
            </a:xfrm>
            <a:custGeom>
              <a:avLst/>
              <a:gdLst>
                <a:gd name="T0" fmla="*/ 12 w 2267"/>
                <a:gd name="T1" fmla="*/ 23 h 1064"/>
                <a:gd name="T2" fmla="*/ 0 w 2267"/>
                <a:gd name="T3" fmla="*/ 45 h 1064"/>
                <a:gd name="T4" fmla="*/ 2243 w 2267"/>
                <a:gd name="T5" fmla="*/ 1064 h 1064"/>
                <a:gd name="T6" fmla="*/ 2267 w 2267"/>
                <a:gd name="T7" fmla="*/ 1019 h 1064"/>
                <a:gd name="T8" fmla="*/ 24 w 2267"/>
                <a:gd name="T9" fmla="*/ 0 h 1064"/>
                <a:gd name="T10" fmla="*/ 12 w 2267"/>
                <a:gd name="T11" fmla="*/ 23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7" h="1064">
                  <a:moveTo>
                    <a:pt x="12" y="23"/>
                  </a:moveTo>
                  <a:lnTo>
                    <a:pt x="0" y="45"/>
                  </a:lnTo>
                  <a:lnTo>
                    <a:pt x="2243" y="1064"/>
                  </a:lnTo>
                  <a:lnTo>
                    <a:pt x="2267" y="1019"/>
                  </a:lnTo>
                  <a:lnTo>
                    <a:pt x="24" y="0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363" y="1647"/>
              <a:ext cx="1122" cy="559"/>
            </a:xfrm>
            <a:custGeom>
              <a:avLst/>
              <a:gdLst>
                <a:gd name="T0" fmla="*/ 27 w 2243"/>
                <a:gd name="T1" fmla="*/ 1118 h 1118"/>
                <a:gd name="T2" fmla="*/ 27 w 2243"/>
                <a:gd name="T3" fmla="*/ 1118 h 1118"/>
                <a:gd name="T4" fmla="*/ 2243 w 2243"/>
                <a:gd name="T5" fmla="*/ 45 h 1118"/>
                <a:gd name="T6" fmla="*/ 2216 w 2243"/>
                <a:gd name="T7" fmla="*/ 0 h 1118"/>
                <a:gd name="T8" fmla="*/ 0 w 2243"/>
                <a:gd name="T9" fmla="*/ 1073 h 1118"/>
                <a:gd name="T10" fmla="*/ 0 w 2243"/>
                <a:gd name="T11" fmla="*/ 1073 h 1118"/>
                <a:gd name="T12" fmla="*/ 27 w 2243"/>
                <a:gd name="T13" fmla="*/ 11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3" h="1118">
                  <a:moveTo>
                    <a:pt x="27" y="1118"/>
                  </a:moveTo>
                  <a:lnTo>
                    <a:pt x="27" y="1118"/>
                  </a:lnTo>
                  <a:lnTo>
                    <a:pt x="2243" y="45"/>
                  </a:lnTo>
                  <a:lnTo>
                    <a:pt x="2216" y="0"/>
                  </a:lnTo>
                  <a:lnTo>
                    <a:pt x="0" y="1073"/>
                  </a:lnTo>
                  <a:lnTo>
                    <a:pt x="27" y="1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002" y="2183"/>
              <a:ext cx="1375" cy="322"/>
            </a:xfrm>
            <a:custGeom>
              <a:avLst/>
              <a:gdLst>
                <a:gd name="T0" fmla="*/ 108 w 2749"/>
                <a:gd name="T1" fmla="*/ 634 h 643"/>
                <a:gd name="T2" fmla="*/ 305 w 2749"/>
                <a:gd name="T3" fmla="*/ 614 h 643"/>
                <a:gd name="T4" fmla="*/ 499 w 2749"/>
                <a:gd name="T5" fmla="*/ 594 h 643"/>
                <a:gd name="T6" fmla="*/ 687 w 2749"/>
                <a:gd name="T7" fmla="*/ 572 h 643"/>
                <a:gd name="T8" fmla="*/ 870 w 2749"/>
                <a:gd name="T9" fmla="*/ 549 h 643"/>
                <a:gd name="T10" fmla="*/ 1051 w 2749"/>
                <a:gd name="T11" fmla="*/ 524 h 643"/>
                <a:gd name="T12" fmla="*/ 1227 w 2749"/>
                <a:gd name="T13" fmla="*/ 498 h 643"/>
                <a:gd name="T14" fmla="*/ 1399 w 2749"/>
                <a:gd name="T15" fmla="*/ 468 h 643"/>
                <a:gd name="T16" fmla="*/ 1569 w 2749"/>
                <a:gd name="T17" fmla="*/ 433 h 643"/>
                <a:gd name="T18" fmla="*/ 1733 w 2749"/>
                <a:gd name="T19" fmla="*/ 397 h 643"/>
                <a:gd name="T20" fmla="*/ 1897 w 2749"/>
                <a:gd name="T21" fmla="*/ 356 h 643"/>
                <a:gd name="T22" fmla="*/ 2057 w 2749"/>
                <a:gd name="T23" fmla="*/ 311 h 643"/>
                <a:gd name="T24" fmla="*/ 2213 w 2749"/>
                <a:gd name="T25" fmla="*/ 262 h 643"/>
                <a:gd name="T26" fmla="*/ 2370 w 2749"/>
                <a:gd name="T27" fmla="*/ 205 h 643"/>
                <a:gd name="T28" fmla="*/ 2522 w 2749"/>
                <a:gd name="T29" fmla="*/ 146 h 643"/>
                <a:gd name="T30" fmla="*/ 2673 w 2749"/>
                <a:gd name="T31" fmla="*/ 80 h 643"/>
                <a:gd name="T32" fmla="*/ 2722 w 2749"/>
                <a:gd name="T33" fmla="*/ 0 h 643"/>
                <a:gd name="T34" fmla="*/ 2575 w 2749"/>
                <a:gd name="T35" fmla="*/ 68 h 643"/>
                <a:gd name="T36" fmla="*/ 2425 w 2749"/>
                <a:gd name="T37" fmla="*/ 132 h 643"/>
                <a:gd name="T38" fmla="*/ 2272 w 2749"/>
                <a:gd name="T39" fmla="*/ 188 h 643"/>
                <a:gd name="T40" fmla="*/ 2118 w 2749"/>
                <a:gd name="T41" fmla="*/ 240 h 643"/>
                <a:gd name="T42" fmla="*/ 1961 w 2749"/>
                <a:gd name="T43" fmla="*/ 287 h 643"/>
                <a:gd name="T44" fmla="*/ 1802 w 2749"/>
                <a:gd name="T45" fmla="*/ 329 h 643"/>
                <a:gd name="T46" fmla="*/ 1639 w 2749"/>
                <a:gd name="T47" fmla="*/ 368 h 643"/>
                <a:gd name="T48" fmla="*/ 1473 w 2749"/>
                <a:gd name="T49" fmla="*/ 403 h 643"/>
                <a:gd name="T50" fmla="*/ 1305 w 2749"/>
                <a:gd name="T51" fmla="*/ 432 h 643"/>
                <a:gd name="T52" fmla="*/ 1130 w 2749"/>
                <a:gd name="T53" fmla="*/ 461 h 643"/>
                <a:gd name="T54" fmla="*/ 952 w 2749"/>
                <a:gd name="T55" fmla="*/ 488 h 643"/>
                <a:gd name="T56" fmla="*/ 773 w 2749"/>
                <a:gd name="T57" fmla="*/ 511 h 643"/>
                <a:gd name="T58" fmla="*/ 587 w 2749"/>
                <a:gd name="T59" fmla="*/ 534 h 643"/>
                <a:gd name="T60" fmla="*/ 396 w 2749"/>
                <a:gd name="T61" fmla="*/ 553 h 643"/>
                <a:gd name="T62" fmla="*/ 200 w 2749"/>
                <a:gd name="T63" fmla="*/ 573 h 643"/>
                <a:gd name="T64" fmla="*/ 0 w 2749"/>
                <a:gd name="T65" fmla="*/ 59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49" h="643">
                  <a:moveTo>
                    <a:pt x="6" y="643"/>
                  </a:moveTo>
                  <a:lnTo>
                    <a:pt x="108" y="634"/>
                  </a:lnTo>
                  <a:lnTo>
                    <a:pt x="206" y="623"/>
                  </a:lnTo>
                  <a:lnTo>
                    <a:pt x="305" y="614"/>
                  </a:lnTo>
                  <a:lnTo>
                    <a:pt x="402" y="604"/>
                  </a:lnTo>
                  <a:lnTo>
                    <a:pt x="499" y="594"/>
                  </a:lnTo>
                  <a:lnTo>
                    <a:pt x="593" y="584"/>
                  </a:lnTo>
                  <a:lnTo>
                    <a:pt x="687" y="572"/>
                  </a:lnTo>
                  <a:lnTo>
                    <a:pt x="779" y="561"/>
                  </a:lnTo>
                  <a:lnTo>
                    <a:pt x="870" y="549"/>
                  </a:lnTo>
                  <a:lnTo>
                    <a:pt x="961" y="538"/>
                  </a:lnTo>
                  <a:lnTo>
                    <a:pt x="1051" y="524"/>
                  </a:lnTo>
                  <a:lnTo>
                    <a:pt x="1139" y="511"/>
                  </a:lnTo>
                  <a:lnTo>
                    <a:pt x="1227" y="498"/>
                  </a:lnTo>
                  <a:lnTo>
                    <a:pt x="1314" y="482"/>
                  </a:lnTo>
                  <a:lnTo>
                    <a:pt x="1399" y="468"/>
                  </a:lnTo>
                  <a:lnTo>
                    <a:pt x="1485" y="451"/>
                  </a:lnTo>
                  <a:lnTo>
                    <a:pt x="1569" y="433"/>
                  </a:lnTo>
                  <a:lnTo>
                    <a:pt x="1651" y="415"/>
                  </a:lnTo>
                  <a:lnTo>
                    <a:pt x="1733" y="397"/>
                  </a:lnTo>
                  <a:lnTo>
                    <a:pt x="1817" y="377"/>
                  </a:lnTo>
                  <a:lnTo>
                    <a:pt x="1897" y="356"/>
                  </a:lnTo>
                  <a:lnTo>
                    <a:pt x="1976" y="335"/>
                  </a:lnTo>
                  <a:lnTo>
                    <a:pt x="2057" y="311"/>
                  </a:lnTo>
                  <a:lnTo>
                    <a:pt x="2136" y="287"/>
                  </a:lnTo>
                  <a:lnTo>
                    <a:pt x="2213" y="262"/>
                  </a:lnTo>
                  <a:lnTo>
                    <a:pt x="2293" y="236"/>
                  </a:lnTo>
                  <a:lnTo>
                    <a:pt x="2370" y="205"/>
                  </a:lnTo>
                  <a:lnTo>
                    <a:pt x="2446" y="176"/>
                  </a:lnTo>
                  <a:lnTo>
                    <a:pt x="2522" y="146"/>
                  </a:lnTo>
                  <a:lnTo>
                    <a:pt x="2598" y="113"/>
                  </a:lnTo>
                  <a:lnTo>
                    <a:pt x="2673" y="80"/>
                  </a:lnTo>
                  <a:lnTo>
                    <a:pt x="2749" y="45"/>
                  </a:lnTo>
                  <a:lnTo>
                    <a:pt x="2722" y="0"/>
                  </a:lnTo>
                  <a:lnTo>
                    <a:pt x="2649" y="35"/>
                  </a:lnTo>
                  <a:lnTo>
                    <a:pt x="2575" y="68"/>
                  </a:lnTo>
                  <a:lnTo>
                    <a:pt x="2498" y="101"/>
                  </a:lnTo>
                  <a:lnTo>
                    <a:pt x="2425" y="132"/>
                  </a:lnTo>
                  <a:lnTo>
                    <a:pt x="2349" y="161"/>
                  </a:lnTo>
                  <a:lnTo>
                    <a:pt x="2272" y="188"/>
                  </a:lnTo>
                  <a:lnTo>
                    <a:pt x="2196" y="215"/>
                  </a:lnTo>
                  <a:lnTo>
                    <a:pt x="2118" y="240"/>
                  </a:lnTo>
                  <a:lnTo>
                    <a:pt x="2039" y="263"/>
                  </a:lnTo>
                  <a:lnTo>
                    <a:pt x="1961" y="287"/>
                  </a:lnTo>
                  <a:lnTo>
                    <a:pt x="1882" y="308"/>
                  </a:lnTo>
                  <a:lnTo>
                    <a:pt x="1802" y="329"/>
                  </a:lnTo>
                  <a:lnTo>
                    <a:pt x="1721" y="349"/>
                  </a:lnTo>
                  <a:lnTo>
                    <a:pt x="1639" y="368"/>
                  </a:lnTo>
                  <a:lnTo>
                    <a:pt x="1557" y="386"/>
                  </a:lnTo>
                  <a:lnTo>
                    <a:pt x="1473" y="403"/>
                  </a:lnTo>
                  <a:lnTo>
                    <a:pt x="1390" y="418"/>
                  </a:lnTo>
                  <a:lnTo>
                    <a:pt x="1305" y="432"/>
                  </a:lnTo>
                  <a:lnTo>
                    <a:pt x="1218" y="448"/>
                  </a:lnTo>
                  <a:lnTo>
                    <a:pt x="1130" y="461"/>
                  </a:lnTo>
                  <a:lnTo>
                    <a:pt x="1042" y="474"/>
                  </a:lnTo>
                  <a:lnTo>
                    <a:pt x="952" y="488"/>
                  </a:lnTo>
                  <a:lnTo>
                    <a:pt x="864" y="499"/>
                  </a:lnTo>
                  <a:lnTo>
                    <a:pt x="773" y="511"/>
                  </a:lnTo>
                  <a:lnTo>
                    <a:pt x="681" y="522"/>
                  </a:lnTo>
                  <a:lnTo>
                    <a:pt x="587" y="534"/>
                  </a:lnTo>
                  <a:lnTo>
                    <a:pt x="493" y="544"/>
                  </a:lnTo>
                  <a:lnTo>
                    <a:pt x="396" y="553"/>
                  </a:lnTo>
                  <a:lnTo>
                    <a:pt x="299" y="564"/>
                  </a:lnTo>
                  <a:lnTo>
                    <a:pt x="200" y="573"/>
                  </a:lnTo>
                  <a:lnTo>
                    <a:pt x="102" y="584"/>
                  </a:lnTo>
                  <a:lnTo>
                    <a:pt x="0" y="593"/>
                  </a:lnTo>
                  <a:lnTo>
                    <a:pt x="6" y="6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98" y="2274"/>
              <a:ext cx="372" cy="223"/>
            </a:xfrm>
            <a:custGeom>
              <a:avLst/>
              <a:gdLst>
                <a:gd name="T0" fmla="*/ 685 w 745"/>
                <a:gd name="T1" fmla="*/ 0 h 445"/>
                <a:gd name="T2" fmla="*/ 0 w 745"/>
                <a:gd name="T3" fmla="*/ 76 h 445"/>
                <a:gd name="T4" fmla="*/ 12 w 745"/>
                <a:gd name="T5" fmla="*/ 445 h 445"/>
                <a:gd name="T6" fmla="*/ 745 w 745"/>
                <a:gd name="T7" fmla="*/ 364 h 445"/>
                <a:gd name="T8" fmla="*/ 685 w 745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445">
                  <a:moveTo>
                    <a:pt x="685" y="0"/>
                  </a:moveTo>
                  <a:lnTo>
                    <a:pt x="0" y="76"/>
                  </a:lnTo>
                  <a:lnTo>
                    <a:pt x="12" y="445"/>
                  </a:lnTo>
                  <a:lnTo>
                    <a:pt x="745" y="36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941" y="3860"/>
              <a:ext cx="230" cy="339"/>
            </a:xfrm>
            <a:custGeom>
              <a:avLst/>
              <a:gdLst>
                <a:gd name="T0" fmla="*/ 110 w 460"/>
                <a:gd name="T1" fmla="*/ 678 h 678"/>
                <a:gd name="T2" fmla="*/ 0 w 460"/>
                <a:gd name="T3" fmla="*/ 55 h 678"/>
                <a:gd name="T4" fmla="*/ 343 w 460"/>
                <a:gd name="T5" fmla="*/ 0 h 678"/>
                <a:gd name="T6" fmla="*/ 460 w 460"/>
                <a:gd name="T7" fmla="*/ 618 h 678"/>
                <a:gd name="T8" fmla="*/ 110 w 460"/>
                <a:gd name="T9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678">
                  <a:moveTo>
                    <a:pt x="110" y="678"/>
                  </a:moveTo>
                  <a:lnTo>
                    <a:pt x="0" y="55"/>
                  </a:lnTo>
                  <a:lnTo>
                    <a:pt x="343" y="0"/>
                  </a:lnTo>
                  <a:lnTo>
                    <a:pt x="460" y="618"/>
                  </a:lnTo>
                  <a:lnTo>
                    <a:pt x="110" y="6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853" y="3185"/>
              <a:ext cx="216" cy="361"/>
            </a:xfrm>
            <a:custGeom>
              <a:avLst/>
              <a:gdLst>
                <a:gd name="T0" fmla="*/ 76 w 431"/>
                <a:gd name="T1" fmla="*/ 721 h 721"/>
                <a:gd name="T2" fmla="*/ 0 w 431"/>
                <a:gd name="T3" fmla="*/ 33 h 721"/>
                <a:gd name="T4" fmla="*/ 369 w 431"/>
                <a:gd name="T5" fmla="*/ 0 h 721"/>
                <a:gd name="T6" fmla="*/ 431 w 431"/>
                <a:gd name="T7" fmla="*/ 678 h 721"/>
                <a:gd name="T8" fmla="*/ 76 w 431"/>
                <a:gd name="T9" fmla="*/ 72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721">
                  <a:moveTo>
                    <a:pt x="76" y="721"/>
                  </a:moveTo>
                  <a:lnTo>
                    <a:pt x="0" y="33"/>
                  </a:lnTo>
                  <a:lnTo>
                    <a:pt x="369" y="0"/>
                  </a:lnTo>
                  <a:lnTo>
                    <a:pt x="431" y="678"/>
                  </a:lnTo>
                  <a:lnTo>
                    <a:pt x="76" y="72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273" y="5165"/>
              <a:ext cx="301" cy="384"/>
            </a:xfrm>
            <a:custGeom>
              <a:avLst/>
              <a:gdLst>
                <a:gd name="T0" fmla="*/ 267 w 601"/>
                <a:gd name="T1" fmla="*/ 768 h 768"/>
                <a:gd name="T2" fmla="*/ 0 w 601"/>
                <a:gd name="T3" fmla="*/ 109 h 768"/>
                <a:gd name="T4" fmla="*/ 342 w 601"/>
                <a:gd name="T5" fmla="*/ 0 h 768"/>
                <a:gd name="T6" fmla="*/ 601 w 601"/>
                <a:gd name="T7" fmla="*/ 647 h 768"/>
                <a:gd name="T8" fmla="*/ 267 w 601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1" h="768">
                  <a:moveTo>
                    <a:pt x="267" y="768"/>
                  </a:moveTo>
                  <a:lnTo>
                    <a:pt x="0" y="109"/>
                  </a:lnTo>
                  <a:lnTo>
                    <a:pt x="342" y="0"/>
                  </a:lnTo>
                  <a:lnTo>
                    <a:pt x="601" y="647"/>
                  </a:lnTo>
                  <a:lnTo>
                    <a:pt x="267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68" y="5809"/>
              <a:ext cx="347" cy="390"/>
            </a:xfrm>
            <a:custGeom>
              <a:avLst/>
              <a:gdLst>
                <a:gd name="T0" fmla="*/ 386 w 693"/>
                <a:gd name="T1" fmla="*/ 780 h 780"/>
                <a:gd name="T2" fmla="*/ 0 w 693"/>
                <a:gd name="T3" fmla="*/ 157 h 780"/>
                <a:gd name="T4" fmla="*/ 322 w 693"/>
                <a:gd name="T5" fmla="*/ 0 h 780"/>
                <a:gd name="T6" fmla="*/ 693 w 693"/>
                <a:gd name="T7" fmla="*/ 602 h 780"/>
                <a:gd name="T8" fmla="*/ 386 w 693"/>
                <a:gd name="T9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80">
                  <a:moveTo>
                    <a:pt x="386" y="780"/>
                  </a:moveTo>
                  <a:lnTo>
                    <a:pt x="0" y="157"/>
                  </a:lnTo>
                  <a:lnTo>
                    <a:pt x="322" y="0"/>
                  </a:lnTo>
                  <a:lnTo>
                    <a:pt x="693" y="602"/>
                  </a:lnTo>
                  <a:lnTo>
                    <a:pt x="386" y="78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544" y="6888"/>
              <a:ext cx="416" cy="333"/>
            </a:xfrm>
            <a:custGeom>
              <a:avLst/>
              <a:gdLst>
                <a:gd name="T0" fmla="*/ 643 w 831"/>
                <a:gd name="T1" fmla="*/ 665 h 665"/>
                <a:gd name="T2" fmla="*/ 0 w 831"/>
                <a:gd name="T3" fmla="*/ 265 h 665"/>
                <a:gd name="T4" fmla="*/ 200 w 831"/>
                <a:gd name="T5" fmla="*/ 0 h 665"/>
                <a:gd name="T6" fmla="*/ 831 w 831"/>
                <a:gd name="T7" fmla="*/ 395 h 665"/>
                <a:gd name="T8" fmla="*/ 643 w 831"/>
                <a:gd name="T9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1" h="665">
                  <a:moveTo>
                    <a:pt x="643" y="665"/>
                  </a:moveTo>
                  <a:lnTo>
                    <a:pt x="0" y="265"/>
                  </a:lnTo>
                  <a:lnTo>
                    <a:pt x="200" y="0"/>
                  </a:lnTo>
                  <a:lnTo>
                    <a:pt x="831" y="395"/>
                  </a:lnTo>
                  <a:lnTo>
                    <a:pt x="643" y="6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03" y="6394"/>
              <a:ext cx="367" cy="360"/>
            </a:xfrm>
            <a:custGeom>
              <a:avLst/>
              <a:gdLst>
                <a:gd name="T0" fmla="*/ 531 w 734"/>
                <a:gd name="T1" fmla="*/ 720 h 720"/>
                <a:gd name="T2" fmla="*/ 0 w 734"/>
                <a:gd name="T3" fmla="*/ 187 h 720"/>
                <a:gd name="T4" fmla="*/ 252 w 734"/>
                <a:gd name="T5" fmla="*/ 0 h 720"/>
                <a:gd name="T6" fmla="*/ 734 w 734"/>
                <a:gd name="T7" fmla="*/ 521 h 720"/>
                <a:gd name="T8" fmla="*/ 531 w 734"/>
                <a:gd name="T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720">
                  <a:moveTo>
                    <a:pt x="531" y="720"/>
                  </a:moveTo>
                  <a:lnTo>
                    <a:pt x="0" y="187"/>
                  </a:lnTo>
                  <a:lnTo>
                    <a:pt x="252" y="0"/>
                  </a:lnTo>
                  <a:lnTo>
                    <a:pt x="734" y="521"/>
                  </a:lnTo>
                  <a:lnTo>
                    <a:pt x="531" y="72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069" y="4507"/>
              <a:ext cx="273" cy="400"/>
            </a:xfrm>
            <a:custGeom>
              <a:avLst/>
              <a:gdLst>
                <a:gd name="T0" fmla="*/ 204 w 544"/>
                <a:gd name="T1" fmla="*/ 799 h 799"/>
                <a:gd name="T2" fmla="*/ 0 w 544"/>
                <a:gd name="T3" fmla="*/ 66 h 799"/>
                <a:gd name="T4" fmla="*/ 349 w 544"/>
                <a:gd name="T5" fmla="*/ 0 h 799"/>
                <a:gd name="T6" fmla="*/ 544 w 544"/>
                <a:gd name="T7" fmla="*/ 725 h 799"/>
                <a:gd name="T8" fmla="*/ 204 w 544"/>
                <a:gd name="T9" fmla="*/ 79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799">
                  <a:moveTo>
                    <a:pt x="204" y="799"/>
                  </a:moveTo>
                  <a:lnTo>
                    <a:pt x="0" y="66"/>
                  </a:lnTo>
                  <a:lnTo>
                    <a:pt x="349" y="0"/>
                  </a:lnTo>
                  <a:lnTo>
                    <a:pt x="544" y="725"/>
                  </a:lnTo>
                  <a:lnTo>
                    <a:pt x="204" y="79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806" y="2501"/>
              <a:ext cx="206" cy="345"/>
            </a:xfrm>
            <a:custGeom>
              <a:avLst/>
              <a:gdLst>
                <a:gd name="T0" fmla="*/ 40 w 412"/>
                <a:gd name="T1" fmla="*/ 691 h 691"/>
                <a:gd name="T2" fmla="*/ 0 w 412"/>
                <a:gd name="T3" fmla="*/ 9 h 691"/>
                <a:gd name="T4" fmla="*/ 385 w 412"/>
                <a:gd name="T5" fmla="*/ 0 h 691"/>
                <a:gd name="T6" fmla="*/ 412 w 412"/>
                <a:gd name="T7" fmla="*/ 682 h 691"/>
                <a:gd name="T8" fmla="*/ 40 w 412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691">
                  <a:moveTo>
                    <a:pt x="40" y="691"/>
                  </a:moveTo>
                  <a:lnTo>
                    <a:pt x="0" y="9"/>
                  </a:lnTo>
                  <a:lnTo>
                    <a:pt x="385" y="0"/>
                  </a:lnTo>
                  <a:lnTo>
                    <a:pt x="412" y="682"/>
                  </a:lnTo>
                  <a:lnTo>
                    <a:pt x="40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707" y="2114"/>
              <a:ext cx="429" cy="276"/>
            </a:xfrm>
            <a:custGeom>
              <a:avLst/>
              <a:gdLst>
                <a:gd name="T0" fmla="*/ 471 w 858"/>
                <a:gd name="T1" fmla="*/ 459 h 551"/>
                <a:gd name="T2" fmla="*/ 500 w 858"/>
                <a:gd name="T3" fmla="*/ 451 h 551"/>
                <a:gd name="T4" fmla="*/ 528 w 858"/>
                <a:gd name="T5" fmla="*/ 443 h 551"/>
                <a:gd name="T6" fmla="*/ 553 w 858"/>
                <a:gd name="T7" fmla="*/ 435 h 551"/>
                <a:gd name="T8" fmla="*/ 579 w 858"/>
                <a:gd name="T9" fmla="*/ 427 h 551"/>
                <a:gd name="T10" fmla="*/ 604 w 858"/>
                <a:gd name="T11" fmla="*/ 421 h 551"/>
                <a:gd name="T12" fmla="*/ 628 w 858"/>
                <a:gd name="T13" fmla="*/ 414 h 551"/>
                <a:gd name="T14" fmla="*/ 650 w 858"/>
                <a:gd name="T15" fmla="*/ 408 h 551"/>
                <a:gd name="T16" fmla="*/ 673 w 858"/>
                <a:gd name="T17" fmla="*/ 401 h 551"/>
                <a:gd name="T18" fmla="*/ 695 w 858"/>
                <a:gd name="T19" fmla="*/ 395 h 551"/>
                <a:gd name="T20" fmla="*/ 717 w 858"/>
                <a:gd name="T21" fmla="*/ 388 h 551"/>
                <a:gd name="T22" fmla="*/ 740 w 858"/>
                <a:gd name="T23" fmla="*/ 381 h 551"/>
                <a:gd name="T24" fmla="*/ 762 w 858"/>
                <a:gd name="T25" fmla="*/ 375 h 551"/>
                <a:gd name="T26" fmla="*/ 785 w 858"/>
                <a:gd name="T27" fmla="*/ 368 h 551"/>
                <a:gd name="T28" fmla="*/ 808 w 858"/>
                <a:gd name="T29" fmla="*/ 362 h 551"/>
                <a:gd name="T30" fmla="*/ 832 w 858"/>
                <a:gd name="T31" fmla="*/ 355 h 551"/>
                <a:gd name="T32" fmla="*/ 858 w 858"/>
                <a:gd name="T33" fmla="*/ 348 h 551"/>
                <a:gd name="T34" fmla="*/ 708 w 858"/>
                <a:gd name="T35" fmla="*/ 0 h 551"/>
                <a:gd name="T36" fmla="*/ 386 w 858"/>
                <a:gd name="T37" fmla="*/ 101 h 551"/>
                <a:gd name="T38" fmla="*/ 0 w 858"/>
                <a:gd name="T39" fmla="*/ 196 h 551"/>
                <a:gd name="T40" fmla="*/ 100 w 858"/>
                <a:gd name="T41" fmla="*/ 551 h 551"/>
                <a:gd name="T42" fmla="*/ 123 w 858"/>
                <a:gd name="T43" fmla="*/ 546 h 551"/>
                <a:gd name="T44" fmla="*/ 146 w 858"/>
                <a:gd name="T45" fmla="*/ 540 h 551"/>
                <a:gd name="T46" fmla="*/ 168 w 858"/>
                <a:gd name="T47" fmla="*/ 534 h 551"/>
                <a:gd name="T48" fmla="*/ 192 w 858"/>
                <a:gd name="T49" fmla="*/ 529 h 551"/>
                <a:gd name="T50" fmla="*/ 213 w 858"/>
                <a:gd name="T51" fmla="*/ 524 h 551"/>
                <a:gd name="T52" fmla="*/ 235 w 858"/>
                <a:gd name="T53" fmla="*/ 518 h 551"/>
                <a:gd name="T54" fmla="*/ 258 w 858"/>
                <a:gd name="T55" fmla="*/ 514 h 551"/>
                <a:gd name="T56" fmla="*/ 280 w 858"/>
                <a:gd name="T57" fmla="*/ 509 h 551"/>
                <a:gd name="T58" fmla="*/ 303 w 858"/>
                <a:gd name="T59" fmla="*/ 504 h 551"/>
                <a:gd name="T60" fmla="*/ 325 w 858"/>
                <a:gd name="T61" fmla="*/ 497 h 551"/>
                <a:gd name="T62" fmla="*/ 349 w 858"/>
                <a:gd name="T63" fmla="*/ 492 h 551"/>
                <a:gd name="T64" fmla="*/ 371 w 858"/>
                <a:gd name="T65" fmla="*/ 487 h 551"/>
                <a:gd name="T66" fmla="*/ 395 w 858"/>
                <a:gd name="T67" fmla="*/ 480 h 551"/>
                <a:gd name="T68" fmla="*/ 420 w 858"/>
                <a:gd name="T69" fmla="*/ 474 h 551"/>
                <a:gd name="T70" fmla="*/ 446 w 858"/>
                <a:gd name="T71" fmla="*/ 467 h 551"/>
                <a:gd name="T72" fmla="*/ 471 w 858"/>
                <a:gd name="T73" fmla="*/ 459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8" h="551">
                  <a:moveTo>
                    <a:pt x="471" y="459"/>
                  </a:moveTo>
                  <a:lnTo>
                    <a:pt x="500" y="451"/>
                  </a:lnTo>
                  <a:lnTo>
                    <a:pt x="528" y="443"/>
                  </a:lnTo>
                  <a:lnTo>
                    <a:pt x="553" y="435"/>
                  </a:lnTo>
                  <a:lnTo>
                    <a:pt x="579" y="427"/>
                  </a:lnTo>
                  <a:lnTo>
                    <a:pt x="604" y="421"/>
                  </a:lnTo>
                  <a:lnTo>
                    <a:pt x="628" y="414"/>
                  </a:lnTo>
                  <a:lnTo>
                    <a:pt x="650" y="408"/>
                  </a:lnTo>
                  <a:lnTo>
                    <a:pt x="673" y="401"/>
                  </a:lnTo>
                  <a:lnTo>
                    <a:pt x="695" y="395"/>
                  </a:lnTo>
                  <a:lnTo>
                    <a:pt x="717" y="388"/>
                  </a:lnTo>
                  <a:lnTo>
                    <a:pt x="740" y="381"/>
                  </a:lnTo>
                  <a:lnTo>
                    <a:pt x="762" y="375"/>
                  </a:lnTo>
                  <a:lnTo>
                    <a:pt x="785" y="368"/>
                  </a:lnTo>
                  <a:lnTo>
                    <a:pt x="808" y="362"/>
                  </a:lnTo>
                  <a:lnTo>
                    <a:pt x="832" y="355"/>
                  </a:lnTo>
                  <a:lnTo>
                    <a:pt x="858" y="348"/>
                  </a:lnTo>
                  <a:lnTo>
                    <a:pt x="708" y="0"/>
                  </a:lnTo>
                  <a:lnTo>
                    <a:pt x="386" y="101"/>
                  </a:lnTo>
                  <a:lnTo>
                    <a:pt x="0" y="196"/>
                  </a:lnTo>
                  <a:lnTo>
                    <a:pt x="100" y="551"/>
                  </a:lnTo>
                  <a:lnTo>
                    <a:pt x="123" y="546"/>
                  </a:lnTo>
                  <a:lnTo>
                    <a:pt x="146" y="540"/>
                  </a:lnTo>
                  <a:lnTo>
                    <a:pt x="168" y="534"/>
                  </a:lnTo>
                  <a:lnTo>
                    <a:pt x="192" y="529"/>
                  </a:lnTo>
                  <a:lnTo>
                    <a:pt x="213" y="524"/>
                  </a:lnTo>
                  <a:lnTo>
                    <a:pt x="235" y="518"/>
                  </a:lnTo>
                  <a:lnTo>
                    <a:pt x="258" y="514"/>
                  </a:lnTo>
                  <a:lnTo>
                    <a:pt x="280" y="509"/>
                  </a:lnTo>
                  <a:lnTo>
                    <a:pt x="303" y="504"/>
                  </a:lnTo>
                  <a:lnTo>
                    <a:pt x="325" y="497"/>
                  </a:lnTo>
                  <a:lnTo>
                    <a:pt x="349" y="492"/>
                  </a:lnTo>
                  <a:lnTo>
                    <a:pt x="371" y="487"/>
                  </a:lnTo>
                  <a:lnTo>
                    <a:pt x="395" y="480"/>
                  </a:lnTo>
                  <a:lnTo>
                    <a:pt x="420" y="474"/>
                  </a:lnTo>
                  <a:lnTo>
                    <a:pt x="446" y="467"/>
                  </a:lnTo>
                  <a:lnTo>
                    <a:pt x="471" y="45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06" y="1786"/>
              <a:ext cx="450" cy="345"/>
            </a:xfrm>
            <a:custGeom>
              <a:avLst/>
              <a:gdLst>
                <a:gd name="T0" fmla="*/ 721 w 900"/>
                <a:gd name="T1" fmla="*/ 0 h 691"/>
                <a:gd name="T2" fmla="*/ 0 w 900"/>
                <a:gd name="T3" fmla="*/ 345 h 691"/>
                <a:gd name="T4" fmla="*/ 173 w 900"/>
                <a:gd name="T5" fmla="*/ 691 h 691"/>
                <a:gd name="T6" fmla="*/ 900 w 900"/>
                <a:gd name="T7" fmla="*/ 340 h 691"/>
                <a:gd name="T8" fmla="*/ 721 w 90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691">
                  <a:moveTo>
                    <a:pt x="721" y="0"/>
                  </a:moveTo>
                  <a:lnTo>
                    <a:pt x="0" y="345"/>
                  </a:lnTo>
                  <a:lnTo>
                    <a:pt x="173" y="691"/>
                  </a:lnTo>
                  <a:lnTo>
                    <a:pt x="900" y="34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119" y="1448"/>
              <a:ext cx="351" cy="335"/>
            </a:xfrm>
            <a:custGeom>
              <a:avLst/>
              <a:gdLst>
                <a:gd name="T0" fmla="*/ 0 w 703"/>
                <a:gd name="T1" fmla="*/ 335 h 669"/>
                <a:gd name="T2" fmla="*/ 698 w 703"/>
                <a:gd name="T3" fmla="*/ 0 h 669"/>
                <a:gd name="T4" fmla="*/ 703 w 703"/>
                <a:gd name="T5" fmla="*/ 418 h 669"/>
                <a:gd name="T6" fmla="*/ 179 w 703"/>
                <a:gd name="T7" fmla="*/ 669 h 669"/>
                <a:gd name="T8" fmla="*/ 0 w 703"/>
                <a:gd name="T9" fmla="*/ 335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3" h="669">
                  <a:moveTo>
                    <a:pt x="0" y="335"/>
                  </a:moveTo>
                  <a:lnTo>
                    <a:pt x="698" y="0"/>
                  </a:lnTo>
                  <a:lnTo>
                    <a:pt x="703" y="418"/>
                  </a:lnTo>
                  <a:lnTo>
                    <a:pt x="179" y="669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222" y="7246"/>
              <a:ext cx="327" cy="280"/>
            </a:xfrm>
            <a:custGeom>
              <a:avLst/>
              <a:gdLst>
                <a:gd name="T0" fmla="*/ 646 w 655"/>
                <a:gd name="T1" fmla="*/ 562 h 562"/>
                <a:gd name="T2" fmla="*/ 0 w 655"/>
                <a:gd name="T3" fmla="*/ 315 h 562"/>
                <a:gd name="T4" fmla="*/ 173 w 655"/>
                <a:gd name="T5" fmla="*/ 0 h 562"/>
                <a:gd name="T6" fmla="*/ 655 w 655"/>
                <a:gd name="T7" fmla="*/ 178 h 562"/>
                <a:gd name="T8" fmla="*/ 646 w 655"/>
                <a:gd name="T9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62">
                  <a:moveTo>
                    <a:pt x="646" y="562"/>
                  </a:moveTo>
                  <a:lnTo>
                    <a:pt x="0" y="315"/>
                  </a:lnTo>
                  <a:lnTo>
                    <a:pt x="173" y="0"/>
                  </a:lnTo>
                  <a:lnTo>
                    <a:pt x="655" y="178"/>
                  </a:lnTo>
                  <a:lnTo>
                    <a:pt x="646" y="56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544" y="7241"/>
              <a:ext cx="327" cy="287"/>
            </a:xfrm>
            <a:custGeom>
              <a:avLst/>
              <a:gdLst>
                <a:gd name="T0" fmla="*/ 7 w 655"/>
                <a:gd name="T1" fmla="*/ 575 h 575"/>
                <a:gd name="T2" fmla="*/ 655 w 655"/>
                <a:gd name="T3" fmla="*/ 283 h 575"/>
                <a:gd name="T4" fmla="*/ 503 w 655"/>
                <a:gd name="T5" fmla="*/ 0 h 575"/>
                <a:gd name="T6" fmla="*/ 0 w 655"/>
                <a:gd name="T7" fmla="*/ 167 h 575"/>
                <a:gd name="T8" fmla="*/ 7 w 655"/>
                <a:gd name="T9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75">
                  <a:moveTo>
                    <a:pt x="7" y="575"/>
                  </a:moveTo>
                  <a:lnTo>
                    <a:pt x="655" y="283"/>
                  </a:lnTo>
                  <a:lnTo>
                    <a:pt x="503" y="0"/>
                  </a:lnTo>
                  <a:lnTo>
                    <a:pt x="0" y="167"/>
                  </a:lnTo>
                  <a:lnTo>
                    <a:pt x="7" y="57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983" y="2520"/>
              <a:ext cx="4319" cy="4815"/>
            </a:xfrm>
            <a:custGeom>
              <a:avLst/>
              <a:gdLst>
                <a:gd name="T0" fmla="*/ 8570 w 8639"/>
                <a:gd name="T1" fmla="*/ 6659 h 9630"/>
                <a:gd name="T2" fmla="*/ 8424 w 8639"/>
                <a:gd name="T3" fmla="*/ 6921 h 9630"/>
                <a:gd name="T4" fmla="*/ 8267 w 8639"/>
                <a:gd name="T5" fmla="*/ 7176 h 9630"/>
                <a:gd name="T6" fmla="*/ 8101 w 8639"/>
                <a:gd name="T7" fmla="*/ 7419 h 9630"/>
                <a:gd name="T8" fmla="*/ 7924 w 8639"/>
                <a:gd name="T9" fmla="*/ 7654 h 9630"/>
                <a:gd name="T10" fmla="*/ 7736 w 8639"/>
                <a:gd name="T11" fmla="*/ 7879 h 9630"/>
                <a:gd name="T12" fmla="*/ 7539 w 8639"/>
                <a:gd name="T13" fmla="*/ 8096 h 9630"/>
                <a:gd name="T14" fmla="*/ 7330 w 8639"/>
                <a:gd name="T15" fmla="*/ 8300 h 9630"/>
                <a:gd name="T16" fmla="*/ 7110 w 8639"/>
                <a:gd name="T17" fmla="*/ 8496 h 9630"/>
                <a:gd name="T18" fmla="*/ 6881 w 8639"/>
                <a:gd name="T19" fmla="*/ 8681 h 9630"/>
                <a:gd name="T20" fmla="*/ 6639 w 8639"/>
                <a:gd name="T21" fmla="*/ 8856 h 9630"/>
                <a:gd name="T22" fmla="*/ 6387 w 8639"/>
                <a:gd name="T23" fmla="*/ 9021 h 9630"/>
                <a:gd name="T24" fmla="*/ 6124 w 8639"/>
                <a:gd name="T25" fmla="*/ 9174 h 9630"/>
                <a:gd name="T26" fmla="*/ 5851 w 8639"/>
                <a:gd name="T27" fmla="*/ 9317 h 9630"/>
                <a:gd name="T28" fmla="*/ 5566 w 8639"/>
                <a:gd name="T29" fmla="*/ 9451 h 9630"/>
                <a:gd name="T30" fmla="*/ 5269 w 8639"/>
                <a:gd name="T31" fmla="*/ 9573 h 9630"/>
                <a:gd name="T32" fmla="*/ 4939 w 8639"/>
                <a:gd name="T33" fmla="*/ 9577 h 9630"/>
                <a:gd name="T34" fmla="*/ 4593 w 8639"/>
                <a:gd name="T35" fmla="*/ 9456 h 9630"/>
                <a:gd name="T36" fmla="*/ 4259 w 8639"/>
                <a:gd name="T37" fmla="*/ 9312 h 9630"/>
                <a:gd name="T38" fmla="*/ 3939 w 8639"/>
                <a:gd name="T39" fmla="*/ 9147 h 9630"/>
                <a:gd name="T40" fmla="*/ 3632 w 8639"/>
                <a:gd name="T41" fmla="*/ 8964 h 9630"/>
                <a:gd name="T42" fmla="*/ 3338 w 8639"/>
                <a:gd name="T43" fmla="*/ 8764 h 9630"/>
                <a:gd name="T44" fmla="*/ 3056 w 8639"/>
                <a:gd name="T45" fmla="*/ 8545 h 9630"/>
                <a:gd name="T46" fmla="*/ 2789 w 8639"/>
                <a:gd name="T47" fmla="*/ 8309 h 9630"/>
                <a:gd name="T48" fmla="*/ 2535 w 8639"/>
                <a:gd name="T49" fmla="*/ 8059 h 9630"/>
                <a:gd name="T50" fmla="*/ 2296 w 8639"/>
                <a:gd name="T51" fmla="*/ 7794 h 9630"/>
                <a:gd name="T52" fmla="*/ 2071 w 8639"/>
                <a:gd name="T53" fmla="*/ 7517 h 9630"/>
                <a:gd name="T54" fmla="*/ 1859 w 8639"/>
                <a:gd name="T55" fmla="*/ 7227 h 9630"/>
                <a:gd name="T56" fmla="*/ 1662 w 8639"/>
                <a:gd name="T57" fmla="*/ 6925 h 9630"/>
                <a:gd name="T58" fmla="*/ 1479 w 8639"/>
                <a:gd name="T59" fmla="*/ 6614 h 9630"/>
                <a:gd name="T60" fmla="*/ 1312 w 8639"/>
                <a:gd name="T61" fmla="*/ 6294 h 9630"/>
                <a:gd name="T62" fmla="*/ 1158 w 8639"/>
                <a:gd name="T63" fmla="*/ 5965 h 9630"/>
                <a:gd name="T64" fmla="*/ 1018 w 8639"/>
                <a:gd name="T65" fmla="*/ 5629 h 9630"/>
                <a:gd name="T66" fmla="*/ 886 w 8639"/>
                <a:gd name="T67" fmla="*/ 5287 h 9630"/>
                <a:gd name="T68" fmla="*/ 764 w 8639"/>
                <a:gd name="T69" fmla="*/ 4936 h 9630"/>
                <a:gd name="T70" fmla="*/ 652 w 8639"/>
                <a:gd name="T71" fmla="*/ 4579 h 9630"/>
                <a:gd name="T72" fmla="*/ 549 w 8639"/>
                <a:gd name="T73" fmla="*/ 4218 h 9630"/>
                <a:gd name="T74" fmla="*/ 455 w 8639"/>
                <a:gd name="T75" fmla="*/ 3850 h 9630"/>
                <a:gd name="T76" fmla="*/ 371 w 8639"/>
                <a:gd name="T77" fmla="*/ 3481 h 9630"/>
                <a:gd name="T78" fmla="*/ 295 w 8639"/>
                <a:gd name="T79" fmla="*/ 3108 h 9630"/>
                <a:gd name="T80" fmla="*/ 230 w 8639"/>
                <a:gd name="T81" fmla="*/ 2735 h 9630"/>
                <a:gd name="T82" fmla="*/ 173 w 8639"/>
                <a:gd name="T83" fmla="*/ 2360 h 9630"/>
                <a:gd name="T84" fmla="*/ 124 w 8639"/>
                <a:gd name="T85" fmla="*/ 1987 h 9630"/>
                <a:gd name="T86" fmla="*/ 83 w 8639"/>
                <a:gd name="T87" fmla="*/ 1617 h 9630"/>
                <a:gd name="T88" fmla="*/ 51 w 8639"/>
                <a:gd name="T89" fmla="*/ 1249 h 9630"/>
                <a:gd name="T90" fmla="*/ 27 w 8639"/>
                <a:gd name="T91" fmla="*/ 885 h 9630"/>
                <a:gd name="T92" fmla="*/ 10 w 8639"/>
                <a:gd name="T93" fmla="*/ 526 h 9630"/>
                <a:gd name="T94" fmla="*/ 1 w 8639"/>
                <a:gd name="T95" fmla="*/ 174 h 9630"/>
                <a:gd name="T96" fmla="*/ 8639 w 8639"/>
                <a:gd name="T97" fmla="*/ 6523 h 9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39" h="9630">
                  <a:moveTo>
                    <a:pt x="8639" y="6523"/>
                  </a:moveTo>
                  <a:lnTo>
                    <a:pt x="8570" y="6659"/>
                  </a:lnTo>
                  <a:lnTo>
                    <a:pt x="8498" y="6791"/>
                  </a:lnTo>
                  <a:lnTo>
                    <a:pt x="8424" y="6921"/>
                  </a:lnTo>
                  <a:lnTo>
                    <a:pt x="8346" y="7050"/>
                  </a:lnTo>
                  <a:lnTo>
                    <a:pt x="8267" y="7176"/>
                  </a:lnTo>
                  <a:lnTo>
                    <a:pt x="8185" y="7299"/>
                  </a:lnTo>
                  <a:lnTo>
                    <a:pt x="8101" y="7419"/>
                  </a:lnTo>
                  <a:lnTo>
                    <a:pt x="8013" y="7538"/>
                  </a:lnTo>
                  <a:lnTo>
                    <a:pt x="7924" y="7654"/>
                  </a:lnTo>
                  <a:lnTo>
                    <a:pt x="7831" y="7769"/>
                  </a:lnTo>
                  <a:lnTo>
                    <a:pt x="7736" y="7879"/>
                  </a:lnTo>
                  <a:lnTo>
                    <a:pt x="7639" y="7989"/>
                  </a:lnTo>
                  <a:lnTo>
                    <a:pt x="7539" y="8096"/>
                  </a:lnTo>
                  <a:lnTo>
                    <a:pt x="7436" y="8198"/>
                  </a:lnTo>
                  <a:lnTo>
                    <a:pt x="7330" y="8300"/>
                  </a:lnTo>
                  <a:lnTo>
                    <a:pt x="7221" y="8399"/>
                  </a:lnTo>
                  <a:lnTo>
                    <a:pt x="7110" y="8496"/>
                  </a:lnTo>
                  <a:lnTo>
                    <a:pt x="6997" y="8590"/>
                  </a:lnTo>
                  <a:lnTo>
                    <a:pt x="6881" y="8681"/>
                  </a:lnTo>
                  <a:lnTo>
                    <a:pt x="6761" y="8769"/>
                  </a:lnTo>
                  <a:lnTo>
                    <a:pt x="6639" y="8856"/>
                  </a:lnTo>
                  <a:lnTo>
                    <a:pt x="6515" y="8939"/>
                  </a:lnTo>
                  <a:lnTo>
                    <a:pt x="6387" y="9021"/>
                  </a:lnTo>
                  <a:lnTo>
                    <a:pt x="6257" y="9099"/>
                  </a:lnTo>
                  <a:lnTo>
                    <a:pt x="6124" y="9174"/>
                  </a:lnTo>
                  <a:lnTo>
                    <a:pt x="5988" y="9248"/>
                  </a:lnTo>
                  <a:lnTo>
                    <a:pt x="5851" y="9317"/>
                  </a:lnTo>
                  <a:lnTo>
                    <a:pt x="5709" y="9386"/>
                  </a:lnTo>
                  <a:lnTo>
                    <a:pt x="5566" y="9451"/>
                  </a:lnTo>
                  <a:lnTo>
                    <a:pt x="5418" y="9513"/>
                  </a:lnTo>
                  <a:lnTo>
                    <a:pt x="5269" y="9573"/>
                  </a:lnTo>
                  <a:lnTo>
                    <a:pt x="5117" y="9630"/>
                  </a:lnTo>
                  <a:lnTo>
                    <a:pt x="4939" y="9577"/>
                  </a:lnTo>
                  <a:lnTo>
                    <a:pt x="4765" y="9519"/>
                  </a:lnTo>
                  <a:lnTo>
                    <a:pt x="4593" y="9456"/>
                  </a:lnTo>
                  <a:lnTo>
                    <a:pt x="4424" y="9386"/>
                  </a:lnTo>
                  <a:lnTo>
                    <a:pt x="4259" y="9312"/>
                  </a:lnTo>
                  <a:lnTo>
                    <a:pt x="4098" y="9232"/>
                  </a:lnTo>
                  <a:lnTo>
                    <a:pt x="3939" y="9147"/>
                  </a:lnTo>
                  <a:lnTo>
                    <a:pt x="3784" y="9059"/>
                  </a:lnTo>
                  <a:lnTo>
                    <a:pt x="3632" y="8964"/>
                  </a:lnTo>
                  <a:lnTo>
                    <a:pt x="3483" y="8867"/>
                  </a:lnTo>
                  <a:lnTo>
                    <a:pt x="3338" y="8764"/>
                  </a:lnTo>
                  <a:lnTo>
                    <a:pt x="3195" y="8656"/>
                  </a:lnTo>
                  <a:lnTo>
                    <a:pt x="3056" y="8545"/>
                  </a:lnTo>
                  <a:lnTo>
                    <a:pt x="2922" y="8429"/>
                  </a:lnTo>
                  <a:lnTo>
                    <a:pt x="2789" y="8309"/>
                  </a:lnTo>
                  <a:lnTo>
                    <a:pt x="2661" y="8187"/>
                  </a:lnTo>
                  <a:lnTo>
                    <a:pt x="2535" y="8059"/>
                  </a:lnTo>
                  <a:lnTo>
                    <a:pt x="2414" y="7928"/>
                  </a:lnTo>
                  <a:lnTo>
                    <a:pt x="2296" y="7794"/>
                  </a:lnTo>
                  <a:lnTo>
                    <a:pt x="2182" y="7657"/>
                  </a:lnTo>
                  <a:lnTo>
                    <a:pt x="2071" y="7517"/>
                  </a:lnTo>
                  <a:lnTo>
                    <a:pt x="1962" y="7373"/>
                  </a:lnTo>
                  <a:lnTo>
                    <a:pt x="1859" y="7227"/>
                  </a:lnTo>
                  <a:lnTo>
                    <a:pt x="1759" y="7077"/>
                  </a:lnTo>
                  <a:lnTo>
                    <a:pt x="1662" y="6925"/>
                  </a:lnTo>
                  <a:lnTo>
                    <a:pt x="1568" y="6771"/>
                  </a:lnTo>
                  <a:lnTo>
                    <a:pt x="1479" y="6614"/>
                  </a:lnTo>
                  <a:lnTo>
                    <a:pt x="1394" y="6455"/>
                  </a:lnTo>
                  <a:lnTo>
                    <a:pt x="1312" y="6294"/>
                  </a:lnTo>
                  <a:lnTo>
                    <a:pt x="1233" y="6130"/>
                  </a:lnTo>
                  <a:lnTo>
                    <a:pt x="1158" y="5965"/>
                  </a:lnTo>
                  <a:lnTo>
                    <a:pt x="1088" y="5798"/>
                  </a:lnTo>
                  <a:lnTo>
                    <a:pt x="1018" y="5629"/>
                  </a:lnTo>
                  <a:lnTo>
                    <a:pt x="950" y="5459"/>
                  </a:lnTo>
                  <a:lnTo>
                    <a:pt x="886" y="5287"/>
                  </a:lnTo>
                  <a:lnTo>
                    <a:pt x="824" y="5113"/>
                  </a:lnTo>
                  <a:lnTo>
                    <a:pt x="764" y="4936"/>
                  </a:lnTo>
                  <a:lnTo>
                    <a:pt x="706" y="4758"/>
                  </a:lnTo>
                  <a:lnTo>
                    <a:pt x="652" y="4579"/>
                  </a:lnTo>
                  <a:lnTo>
                    <a:pt x="598" y="4398"/>
                  </a:lnTo>
                  <a:lnTo>
                    <a:pt x="549" y="4218"/>
                  </a:lnTo>
                  <a:lnTo>
                    <a:pt x="501" y="4034"/>
                  </a:lnTo>
                  <a:lnTo>
                    <a:pt x="455" y="3850"/>
                  </a:lnTo>
                  <a:lnTo>
                    <a:pt x="412" y="3665"/>
                  </a:lnTo>
                  <a:lnTo>
                    <a:pt x="371" y="3481"/>
                  </a:lnTo>
                  <a:lnTo>
                    <a:pt x="333" y="3294"/>
                  </a:lnTo>
                  <a:lnTo>
                    <a:pt x="295" y="3108"/>
                  </a:lnTo>
                  <a:lnTo>
                    <a:pt x="263" y="2921"/>
                  </a:lnTo>
                  <a:lnTo>
                    <a:pt x="230" y="2735"/>
                  </a:lnTo>
                  <a:lnTo>
                    <a:pt x="200" y="2548"/>
                  </a:lnTo>
                  <a:lnTo>
                    <a:pt x="173" y="2360"/>
                  </a:lnTo>
                  <a:lnTo>
                    <a:pt x="146" y="2173"/>
                  </a:lnTo>
                  <a:lnTo>
                    <a:pt x="124" y="1987"/>
                  </a:lnTo>
                  <a:lnTo>
                    <a:pt x="103" y="1802"/>
                  </a:lnTo>
                  <a:lnTo>
                    <a:pt x="83" y="1617"/>
                  </a:lnTo>
                  <a:lnTo>
                    <a:pt x="66" y="1432"/>
                  </a:lnTo>
                  <a:lnTo>
                    <a:pt x="51" y="1249"/>
                  </a:lnTo>
                  <a:lnTo>
                    <a:pt x="37" y="1066"/>
                  </a:lnTo>
                  <a:lnTo>
                    <a:pt x="27" y="885"/>
                  </a:lnTo>
                  <a:lnTo>
                    <a:pt x="18" y="705"/>
                  </a:lnTo>
                  <a:lnTo>
                    <a:pt x="10" y="526"/>
                  </a:lnTo>
                  <a:lnTo>
                    <a:pt x="4" y="349"/>
                  </a:lnTo>
                  <a:lnTo>
                    <a:pt x="1" y="174"/>
                  </a:lnTo>
                  <a:lnTo>
                    <a:pt x="0" y="0"/>
                  </a:lnTo>
                  <a:lnTo>
                    <a:pt x="8639" y="652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548" y="5763"/>
              <a:ext cx="1787" cy="1570"/>
            </a:xfrm>
            <a:custGeom>
              <a:avLst/>
              <a:gdLst>
                <a:gd name="T0" fmla="*/ 37 w 3574"/>
                <a:gd name="T1" fmla="*/ 3138 h 3140"/>
                <a:gd name="T2" fmla="*/ 340 w 3574"/>
                <a:gd name="T3" fmla="*/ 3021 h 3140"/>
                <a:gd name="T4" fmla="*/ 633 w 3574"/>
                <a:gd name="T5" fmla="*/ 2894 h 3140"/>
                <a:gd name="T6" fmla="*/ 912 w 3574"/>
                <a:gd name="T7" fmla="*/ 2755 h 3140"/>
                <a:gd name="T8" fmla="*/ 1182 w 3574"/>
                <a:gd name="T9" fmla="*/ 2606 h 3140"/>
                <a:gd name="T10" fmla="*/ 1442 w 3574"/>
                <a:gd name="T11" fmla="*/ 2445 h 3140"/>
                <a:gd name="T12" fmla="*/ 1689 w 3574"/>
                <a:gd name="T13" fmla="*/ 2275 h 3140"/>
                <a:gd name="T14" fmla="*/ 1926 w 3574"/>
                <a:gd name="T15" fmla="*/ 2094 h 3140"/>
                <a:gd name="T16" fmla="*/ 2150 w 3574"/>
                <a:gd name="T17" fmla="*/ 1902 h 3140"/>
                <a:gd name="T18" fmla="*/ 2367 w 3574"/>
                <a:gd name="T19" fmla="*/ 1702 h 3140"/>
                <a:gd name="T20" fmla="*/ 2571 w 3574"/>
                <a:gd name="T21" fmla="*/ 1491 h 3140"/>
                <a:gd name="T22" fmla="*/ 2764 w 3574"/>
                <a:gd name="T23" fmla="*/ 1269 h 3140"/>
                <a:gd name="T24" fmla="*/ 2947 w 3574"/>
                <a:gd name="T25" fmla="*/ 1037 h 3140"/>
                <a:gd name="T26" fmla="*/ 3119 w 3574"/>
                <a:gd name="T27" fmla="*/ 797 h 3140"/>
                <a:gd name="T28" fmla="*/ 3281 w 3574"/>
                <a:gd name="T29" fmla="*/ 548 h 3140"/>
                <a:gd name="T30" fmla="*/ 3434 w 3574"/>
                <a:gd name="T31" fmla="*/ 287 h 3140"/>
                <a:gd name="T32" fmla="*/ 3574 w 3574"/>
                <a:gd name="T33" fmla="*/ 18 h 3140"/>
                <a:gd name="T34" fmla="*/ 3455 w 3574"/>
                <a:gd name="T35" fmla="*/ 134 h 3140"/>
                <a:gd name="T36" fmla="*/ 3308 w 3574"/>
                <a:gd name="T37" fmla="*/ 397 h 3140"/>
                <a:gd name="T38" fmla="*/ 3153 w 3574"/>
                <a:gd name="T39" fmla="*/ 650 h 3140"/>
                <a:gd name="T40" fmla="*/ 2987 w 3574"/>
                <a:gd name="T41" fmla="*/ 892 h 3140"/>
                <a:gd name="T42" fmla="*/ 2811 w 3574"/>
                <a:gd name="T43" fmla="*/ 1125 h 3140"/>
                <a:gd name="T44" fmla="*/ 2623 w 3574"/>
                <a:gd name="T45" fmla="*/ 1351 h 3140"/>
                <a:gd name="T46" fmla="*/ 2428 w 3574"/>
                <a:gd name="T47" fmla="*/ 1566 h 3140"/>
                <a:gd name="T48" fmla="*/ 2219 w 3574"/>
                <a:gd name="T49" fmla="*/ 1769 h 3140"/>
                <a:gd name="T50" fmla="*/ 2001 w 3574"/>
                <a:gd name="T51" fmla="*/ 1964 h 3140"/>
                <a:gd name="T52" fmla="*/ 1773 w 3574"/>
                <a:gd name="T53" fmla="*/ 2148 h 3140"/>
                <a:gd name="T54" fmla="*/ 1533 w 3574"/>
                <a:gd name="T55" fmla="*/ 2322 h 3140"/>
                <a:gd name="T56" fmla="*/ 1280 w 3574"/>
                <a:gd name="T57" fmla="*/ 2487 h 3140"/>
                <a:gd name="T58" fmla="*/ 1019 w 3574"/>
                <a:gd name="T59" fmla="*/ 2639 h 3140"/>
                <a:gd name="T60" fmla="*/ 748 w 3574"/>
                <a:gd name="T61" fmla="*/ 2782 h 3140"/>
                <a:gd name="T62" fmla="*/ 464 w 3574"/>
                <a:gd name="T63" fmla="*/ 2914 h 3140"/>
                <a:gd name="T64" fmla="*/ 169 w 3574"/>
                <a:gd name="T65" fmla="*/ 3037 h 3140"/>
                <a:gd name="T66" fmla="*/ 34 w 3574"/>
                <a:gd name="T67" fmla="*/ 3092 h 3140"/>
                <a:gd name="T68" fmla="*/ 6 w 3574"/>
                <a:gd name="T69" fmla="*/ 3099 h 3140"/>
                <a:gd name="T70" fmla="*/ 0 w 3574"/>
                <a:gd name="T71" fmla="*/ 3116 h 3140"/>
                <a:gd name="T72" fmla="*/ 7 w 3574"/>
                <a:gd name="T73" fmla="*/ 3133 h 3140"/>
                <a:gd name="T74" fmla="*/ 25 w 3574"/>
                <a:gd name="T75" fmla="*/ 3140 h 3140"/>
                <a:gd name="T76" fmla="*/ 19 w 3574"/>
                <a:gd name="T77" fmla="*/ 3140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74" h="3140">
                  <a:moveTo>
                    <a:pt x="19" y="3140"/>
                  </a:moveTo>
                  <a:lnTo>
                    <a:pt x="37" y="3138"/>
                  </a:lnTo>
                  <a:lnTo>
                    <a:pt x="190" y="3082"/>
                  </a:lnTo>
                  <a:lnTo>
                    <a:pt x="340" y="3021"/>
                  </a:lnTo>
                  <a:lnTo>
                    <a:pt x="488" y="2959"/>
                  </a:lnTo>
                  <a:lnTo>
                    <a:pt x="633" y="2894"/>
                  </a:lnTo>
                  <a:lnTo>
                    <a:pt x="774" y="2825"/>
                  </a:lnTo>
                  <a:lnTo>
                    <a:pt x="912" y="2755"/>
                  </a:lnTo>
                  <a:lnTo>
                    <a:pt x="1049" y="2681"/>
                  </a:lnTo>
                  <a:lnTo>
                    <a:pt x="1182" y="2606"/>
                  </a:lnTo>
                  <a:lnTo>
                    <a:pt x="1313" y="2527"/>
                  </a:lnTo>
                  <a:lnTo>
                    <a:pt x="1442" y="2445"/>
                  </a:lnTo>
                  <a:lnTo>
                    <a:pt x="1565" y="2362"/>
                  </a:lnTo>
                  <a:lnTo>
                    <a:pt x="1689" y="2275"/>
                  </a:lnTo>
                  <a:lnTo>
                    <a:pt x="1809" y="2185"/>
                  </a:lnTo>
                  <a:lnTo>
                    <a:pt x="1926" y="2094"/>
                  </a:lnTo>
                  <a:lnTo>
                    <a:pt x="2040" y="2001"/>
                  </a:lnTo>
                  <a:lnTo>
                    <a:pt x="2150" y="1902"/>
                  </a:lnTo>
                  <a:lnTo>
                    <a:pt x="2261" y="1803"/>
                  </a:lnTo>
                  <a:lnTo>
                    <a:pt x="2367" y="1702"/>
                  </a:lnTo>
                  <a:lnTo>
                    <a:pt x="2470" y="1597"/>
                  </a:lnTo>
                  <a:lnTo>
                    <a:pt x="2571" y="1491"/>
                  </a:lnTo>
                  <a:lnTo>
                    <a:pt x="2668" y="1380"/>
                  </a:lnTo>
                  <a:lnTo>
                    <a:pt x="2764" y="1269"/>
                  </a:lnTo>
                  <a:lnTo>
                    <a:pt x="2856" y="1154"/>
                  </a:lnTo>
                  <a:lnTo>
                    <a:pt x="2947" y="1037"/>
                  </a:lnTo>
                  <a:lnTo>
                    <a:pt x="3035" y="919"/>
                  </a:lnTo>
                  <a:lnTo>
                    <a:pt x="3119" y="797"/>
                  </a:lnTo>
                  <a:lnTo>
                    <a:pt x="3201" y="673"/>
                  </a:lnTo>
                  <a:lnTo>
                    <a:pt x="3281" y="548"/>
                  </a:lnTo>
                  <a:lnTo>
                    <a:pt x="3359" y="418"/>
                  </a:lnTo>
                  <a:lnTo>
                    <a:pt x="3434" y="287"/>
                  </a:lnTo>
                  <a:lnTo>
                    <a:pt x="3505" y="155"/>
                  </a:lnTo>
                  <a:lnTo>
                    <a:pt x="3574" y="18"/>
                  </a:lnTo>
                  <a:lnTo>
                    <a:pt x="3523" y="0"/>
                  </a:lnTo>
                  <a:lnTo>
                    <a:pt x="3455" y="134"/>
                  </a:lnTo>
                  <a:lnTo>
                    <a:pt x="3383" y="266"/>
                  </a:lnTo>
                  <a:lnTo>
                    <a:pt x="3308" y="397"/>
                  </a:lnTo>
                  <a:lnTo>
                    <a:pt x="3231" y="524"/>
                  </a:lnTo>
                  <a:lnTo>
                    <a:pt x="3153" y="650"/>
                  </a:lnTo>
                  <a:lnTo>
                    <a:pt x="3071" y="774"/>
                  </a:lnTo>
                  <a:lnTo>
                    <a:pt x="2987" y="892"/>
                  </a:lnTo>
                  <a:lnTo>
                    <a:pt x="2899" y="1011"/>
                  </a:lnTo>
                  <a:lnTo>
                    <a:pt x="2811" y="1125"/>
                  </a:lnTo>
                  <a:lnTo>
                    <a:pt x="2719" y="1240"/>
                  </a:lnTo>
                  <a:lnTo>
                    <a:pt x="2623" y="1351"/>
                  </a:lnTo>
                  <a:lnTo>
                    <a:pt x="2526" y="1459"/>
                  </a:lnTo>
                  <a:lnTo>
                    <a:pt x="2428" y="1566"/>
                  </a:lnTo>
                  <a:lnTo>
                    <a:pt x="2325" y="1667"/>
                  </a:lnTo>
                  <a:lnTo>
                    <a:pt x="2219" y="1769"/>
                  </a:lnTo>
                  <a:lnTo>
                    <a:pt x="2112" y="1868"/>
                  </a:lnTo>
                  <a:lnTo>
                    <a:pt x="2001" y="1964"/>
                  </a:lnTo>
                  <a:lnTo>
                    <a:pt x="1888" y="2057"/>
                  </a:lnTo>
                  <a:lnTo>
                    <a:pt x="1773" y="2148"/>
                  </a:lnTo>
                  <a:lnTo>
                    <a:pt x="1653" y="2235"/>
                  </a:lnTo>
                  <a:lnTo>
                    <a:pt x="1533" y="2322"/>
                  </a:lnTo>
                  <a:lnTo>
                    <a:pt x="1409" y="2405"/>
                  </a:lnTo>
                  <a:lnTo>
                    <a:pt x="1280" y="2487"/>
                  </a:lnTo>
                  <a:lnTo>
                    <a:pt x="1152" y="2564"/>
                  </a:lnTo>
                  <a:lnTo>
                    <a:pt x="1019" y="2639"/>
                  </a:lnTo>
                  <a:lnTo>
                    <a:pt x="885" y="2713"/>
                  </a:lnTo>
                  <a:lnTo>
                    <a:pt x="748" y="2782"/>
                  </a:lnTo>
                  <a:lnTo>
                    <a:pt x="606" y="2850"/>
                  </a:lnTo>
                  <a:lnTo>
                    <a:pt x="464" y="2914"/>
                  </a:lnTo>
                  <a:lnTo>
                    <a:pt x="316" y="2976"/>
                  </a:lnTo>
                  <a:lnTo>
                    <a:pt x="169" y="3037"/>
                  </a:lnTo>
                  <a:lnTo>
                    <a:pt x="16" y="3093"/>
                  </a:lnTo>
                  <a:lnTo>
                    <a:pt x="34" y="3092"/>
                  </a:lnTo>
                  <a:lnTo>
                    <a:pt x="16" y="3093"/>
                  </a:lnTo>
                  <a:lnTo>
                    <a:pt x="6" y="3099"/>
                  </a:lnTo>
                  <a:lnTo>
                    <a:pt x="1" y="3107"/>
                  </a:lnTo>
                  <a:lnTo>
                    <a:pt x="0" y="3116"/>
                  </a:lnTo>
                  <a:lnTo>
                    <a:pt x="3" y="3125"/>
                  </a:lnTo>
                  <a:lnTo>
                    <a:pt x="7" y="3133"/>
                  </a:lnTo>
                  <a:lnTo>
                    <a:pt x="15" y="3138"/>
                  </a:lnTo>
                  <a:lnTo>
                    <a:pt x="25" y="3140"/>
                  </a:lnTo>
                  <a:lnTo>
                    <a:pt x="37" y="3138"/>
                  </a:lnTo>
                  <a:lnTo>
                    <a:pt x="19" y="3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533" y="5402"/>
              <a:ext cx="2032" cy="1931"/>
            </a:xfrm>
            <a:custGeom>
              <a:avLst/>
              <a:gdLst>
                <a:gd name="T0" fmla="*/ 0 w 4063"/>
                <a:gd name="T1" fmla="*/ 16 h 3864"/>
                <a:gd name="T2" fmla="*/ 146 w 4063"/>
                <a:gd name="T3" fmla="*/ 349 h 3864"/>
                <a:gd name="T4" fmla="*/ 307 w 4063"/>
                <a:gd name="T5" fmla="*/ 675 h 3864"/>
                <a:gd name="T6" fmla="*/ 482 w 4063"/>
                <a:gd name="T7" fmla="*/ 991 h 3864"/>
                <a:gd name="T8" fmla="*/ 674 w 4063"/>
                <a:gd name="T9" fmla="*/ 1299 h 3864"/>
                <a:gd name="T10" fmla="*/ 877 w 4063"/>
                <a:gd name="T11" fmla="*/ 1596 h 3864"/>
                <a:gd name="T12" fmla="*/ 1098 w 4063"/>
                <a:gd name="T13" fmla="*/ 1881 h 3864"/>
                <a:gd name="T14" fmla="*/ 1331 w 4063"/>
                <a:gd name="T15" fmla="*/ 2154 h 3864"/>
                <a:gd name="T16" fmla="*/ 1579 w 4063"/>
                <a:gd name="T17" fmla="*/ 2412 h 3864"/>
                <a:gd name="T18" fmla="*/ 1841 w 4063"/>
                <a:gd name="T19" fmla="*/ 2656 h 3864"/>
                <a:gd name="T20" fmla="*/ 2116 w 4063"/>
                <a:gd name="T21" fmla="*/ 2884 h 3864"/>
                <a:gd name="T22" fmla="*/ 2405 w 4063"/>
                <a:gd name="T23" fmla="*/ 3096 h 3864"/>
                <a:gd name="T24" fmla="*/ 2708 w 4063"/>
                <a:gd name="T25" fmla="*/ 3290 h 3864"/>
                <a:gd name="T26" fmla="*/ 3023 w 4063"/>
                <a:gd name="T27" fmla="*/ 3463 h 3864"/>
                <a:gd name="T28" fmla="*/ 3352 w 4063"/>
                <a:gd name="T29" fmla="*/ 3618 h 3864"/>
                <a:gd name="T30" fmla="*/ 3693 w 4063"/>
                <a:gd name="T31" fmla="*/ 3753 h 3864"/>
                <a:gd name="T32" fmla="*/ 4048 w 4063"/>
                <a:gd name="T33" fmla="*/ 3864 h 3864"/>
                <a:gd name="T34" fmla="*/ 3887 w 4063"/>
                <a:gd name="T35" fmla="*/ 3763 h 3864"/>
                <a:gd name="T36" fmla="*/ 3543 w 4063"/>
                <a:gd name="T37" fmla="*/ 3643 h 3864"/>
                <a:gd name="T38" fmla="*/ 3211 w 4063"/>
                <a:gd name="T39" fmla="*/ 3500 h 3864"/>
                <a:gd name="T40" fmla="*/ 2893 w 4063"/>
                <a:gd name="T41" fmla="*/ 3336 h 3864"/>
                <a:gd name="T42" fmla="*/ 2587 w 4063"/>
                <a:gd name="T43" fmla="*/ 3154 h 3864"/>
                <a:gd name="T44" fmla="*/ 2295 w 4063"/>
                <a:gd name="T45" fmla="*/ 2954 h 3864"/>
                <a:gd name="T46" fmla="*/ 2014 w 4063"/>
                <a:gd name="T47" fmla="*/ 2737 h 3864"/>
                <a:gd name="T48" fmla="*/ 1749 w 4063"/>
                <a:gd name="T49" fmla="*/ 2502 h 3864"/>
                <a:gd name="T50" fmla="*/ 1495 w 4063"/>
                <a:gd name="T51" fmla="*/ 2253 h 3864"/>
                <a:gd name="T52" fmla="*/ 1258 w 4063"/>
                <a:gd name="T53" fmla="*/ 1989 h 3864"/>
                <a:gd name="T54" fmla="*/ 1034 w 4063"/>
                <a:gd name="T55" fmla="*/ 1714 h 3864"/>
                <a:gd name="T56" fmla="*/ 822 w 4063"/>
                <a:gd name="T57" fmla="*/ 1424 h 3864"/>
                <a:gd name="T58" fmla="*/ 627 w 4063"/>
                <a:gd name="T59" fmla="*/ 1123 h 3864"/>
                <a:gd name="T60" fmla="*/ 443 w 4063"/>
                <a:gd name="T61" fmla="*/ 813 h 3864"/>
                <a:gd name="T62" fmla="*/ 276 w 4063"/>
                <a:gd name="T63" fmla="*/ 494 h 3864"/>
                <a:gd name="T64" fmla="*/ 124 w 4063"/>
                <a:gd name="T65" fmla="*/ 168 h 3864"/>
                <a:gd name="T66" fmla="*/ 54 w 4063"/>
                <a:gd name="T67" fmla="*/ 0 h 3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63" h="3864">
                  <a:moveTo>
                    <a:pt x="0" y="16"/>
                  </a:moveTo>
                  <a:lnTo>
                    <a:pt x="0" y="16"/>
                  </a:lnTo>
                  <a:lnTo>
                    <a:pt x="70" y="183"/>
                  </a:lnTo>
                  <a:lnTo>
                    <a:pt x="146" y="349"/>
                  </a:lnTo>
                  <a:lnTo>
                    <a:pt x="225" y="513"/>
                  </a:lnTo>
                  <a:lnTo>
                    <a:pt x="307" y="675"/>
                  </a:lnTo>
                  <a:lnTo>
                    <a:pt x="392" y="835"/>
                  </a:lnTo>
                  <a:lnTo>
                    <a:pt x="482" y="991"/>
                  </a:lnTo>
                  <a:lnTo>
                    <a:pt x="576" y="1147"/>
                  </a:lnTo>
                  <a:lnTo>
                    <a:pt x="674" y="1299"/>
                  </a:lnTo>
                  <a:lnTo>
                    <a:pt x="774" y="1450"/>
                  </a:lnTo>
                  <a:lnTo>
                    <a:pt x="877" y="1596"/>
                  </a:lnTo>
                  <a:lnTo>
                    <a:pt x="986" y="1740"/>
                  </a:lnTo>
                  <a:lnTo>
                    <a:pt x="1098" y="1881"/>
                  </a:lnTo>
                  <a:lnTo>
                    <a:pt x="1213" y="2018"/>
                  </a:lnTo>
                  <a:lnTo>
                    <a:pt x="1331" y="2154"/>
                  </a:lnTo>
                  <a:lnTo>
                    <a:pt x="1453" y="2284"/>
                  </a:lnTo>
                  <a:lnTo>
                    <a:pt x="1579" y="2412"/>
                  </a:lnTo>
                  <a:lnTo>
                    <a:pt x="1707" y="2536"/>
                  </a:lnTo>
                  <a:lnTo>
                    <a:pt x="1841" y="2656"/>
                  </a:lnTo>
                  <a:lnTo>
                    <a:pt x="1976" y="2773"/>
                  </a:lnTo>
                  <a:lnTo>
                    <a:pt x="2116" y="2884"/>
                  </a:lnTo>
                  <a:lnTo>
                    <a:pt x="2259" y="2994"/>
                  </a:lnTo>
                  <a:lnTo>
                    <a:pt x="2405" y="3096"/>
                  </a:lnTo>
                  <a:lnTo>
                    <a:pt x="2555" y="3194"/>
                  </a:lnTo>
                  <a:lnTo>
                    <a:pt x="2708" y="3290"/>
                  </a:lnTo>
                  <a:lnTo>
                    <a:pt x="2864" y="3379"/>
                  </a:lnTo>
                  <a:lnTo>
                    <a:pt x="3023" y="3463"/>
                  </a:lnTo>
                  <a:lnTo>
                    <a:pt x="3184" y="3545"/>
                  </a:lnTo>
                  <a:lnTo>
                    <a:pt x="3352" y="3618"/>
                  </a:lnTo>
                  <a:lnTo>
                    <a:pt x="3522" y="3688"/>
                  </a:lnTo>
                  <a:lnTo>
                    <a:pt x="3693" y="3753"/>
                  </a:lnTo>
                  <a:lnTo>
                    <a:pt x="3869" y="3811"/>
                  </a:lnTo>
                  <a:lnTo>
                    <a:pt x="4048" y="3864"/>
                  </a:lnTo>
                  <a:lnTo>
                    <a:pt x="4063" y="3816"/>
                  </a:lnTo>
                  <a:lnTo>
                    <a:pt x="3887" y="3763"/>
                  </a:lnTo>
                  <a:lnTo>
                    <a:pt x="3714" y="3705"/>
                  </a:lnTo>
                  <a:lnTo>
                    <a:pt x="3543" y="3643"/>
                  </a:lnTo>
                  <a:lnTo>
                    <a:pt x="3375" y="3574"/>
                  </a:lnTo>
                  <a:lnTo>
                    <a:pt x="3211" y="3500"/>
                  </a:lnTo>
                  <a:lnTo>
                    <a:pt x="3050" y="3421"/>
                  </a:lnTo>
                  <a:lnTo>
                    <a:pt x="2893" y="3336"/>
                  </a:lnTo>
                  <a:lnTo>
                    <a:pt x="2738" y="3248"/>
                  </a:lnTo>
                  <a:lnTo>
                    <a:pt x="2587" y="3154"/>
                  </a:lnTo>
                  <a:lnTo>
                    <a:pt x="2438" y="3057"/>
                  </a:lnTo>
                  <a:lnTo>
                    <a:pt x="2295" y="2954"/>
                  </a:lnTo>
                  <a:lnTo>
                    <a:pt x="2152" y="2847"/>
                  </a:lnTo>
                  <a:lnTo>
                    <a:pt x="2014" y="2737"/>
                  </a:lnTo>
                  <a:lnTo>
                    <a:pt x="1880" y="2622"/>
                  </a:lnTo>
                  <a:lnTo>
                    <a:pt x="1749" y="2502"/>
                  </a:lnTo>
                  <a:lnTo>
                    <a:pt x="1620" y="2381"/>
                  </a:lnTo>
                  <a:lnTo>
                    <a:pt x="1495" y="2253"/>
                  </a:lnTo>
                  <a:lnTo>
                    <a:pt x="1376" y="2122"/>
                  </a:lnTo>
                  <a:lnTo>
                    <a:pt x="1258" y="1989"/>
                  </a:lnTo>
                  <a:lnTo>
                    <a:pt x="1143" y="1852"/>
                  </a:lnTo>
                  <a:lnTo>
                    <a:pt x="1034" y="1714"/>
                  </a:lnTo>
                  <a:lnTo>
                    <a:pt x="925" y="1570"/>
                  </a:lnTo>
                  <a:lnTo>
                    <a:pt x="822" y="1424"/>
                  </a:lnTo>
                  <a:lnTo>
                    <a:pt x="722" y="1275"/>
                  </a:lnTo>
                  <a:lnTo>
                    <a:pt x="627" y="1123"/>
                  </a:lnTo>
                  <a:lnTo>
                    <a:pt x="533" y="970"/>
                  </a:lnTo>
                  <a:lnTo>
                    <a:pt x="443" y="813"/>
                  </a:lnTo>
                  <a:lnTo>
                    <a:pt x="358" y="654"/>
                  </a:lnTo>
                  <a:lnTo>
                    <a:pt x="276" y="494"/>
                  </a:lnTo>
                  <a:lnTo>
                    <a:pt x="197" y="331"/>
                  </a:lnTo>
                  <a:lnTo>
                    <a:pt x="124" y="168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989" y="2494"/>
              <a:ext cx="571" cy="2915"/>
            </a:xfrm>
            <a:custGeom>
              <a:avLst/>
              <a:gdLst>
                <a:gd name="T0" fmla="*/ 0 w 1143"/>
                <a:gd name="T1" fmla="*/ 25 h 5831"/>
                <a:gd name="T2" fmla="*/ 4 w 1143"/>
                <a:gd name="T3" fmla="*/ 374 h 5831"/>
                <a:gd name="T4" fmla="*/ 17 w 1143"/>
                <a:gd name="T5" fmla="*/ 730 h 5831"/>
                <a:gd name="T6" fmla="*/ 37 w 1143"/>
                <a:gd name="T7" fmla="*/ 1092 h 5831"/>
                <a:gd name="T8" fmla="*/ 65 w 1143"/>
                <a:gd name="T9" fmla="*/ 1459 h 5831"/>
                <a:gd name="T10" fmla="*/ 103 w 1143"/>
                <a:gd name="T11" fmla="*/ 1828 h 5831"/>
                <a:gd name="T12" fmla="*/ 146 w 1143"/>
                <a:gd name="T13" fmla="*/ 2201 h 5831"/>
                <a:gd name="T14" fmla="*/ 200 w 1143"/>
                <a:gd name="T15" fmla="*/ 2575 h 5831"/>
                <a:gd name="T16" fmla="*/ 262 w 1143"/>
                <a:gd name="T17" fmla="*/ 2948 h 5831"/>
                <a:gd name="T18" fmla="*/ 332 w 1143"/>
                <a:gd name="T19" fmla="*/ 3323 h 5831"/>
                <a:gd name="T20" fmla="*/ 411 w 1143"/>
                <a:gd name="T21" fmla="*/ 3694 h 5831"/>
                <a:gd name="T22" fmla="*/ 502 w 1143"/>
                <a:gd name="T23" fmla="*/ 4065 h 5831"/>
                <a:gd name="T24" fmla="*/ 599 w 1143"/>
                <a:gd name="T25" fmla="*/ 4429 h 5831"/>
                <a:gd name="T26" fmla="*/ 707 w 1143"/>
                <a:gd name="T27" fmla="*/ 4790 h 5831"/>
                <a:gd name="T28" fmla="*/ 825 w 1143"/>
                <a:gd name="T29" fmla="*/ 5144 h 5831"/>
                <a:gd name="T30" fmla="*/ 952 w 1143"/>
                <a:gd name="T31" fmla="*/ 5492 h 5831"/>
                <a:gd name="T32" fmla="*/ 1089 w 1143"/>
                <a:gd name="T33" fmla="*/ 5831 h 5831"/>
                <a:gd name="T34" fmla="*/ 1072 w 1143"/>
                <a:gd name="T35" fmla="*/ 5646 h 5831"/>
                <a:gd name="T36" fmla="*/ 941 w 1143"/>
                <a:gd name="T37" fmla="*/ 5305 h 5831"/>
                <a:gd name="T38" fmla="*/ 819 w 1143"/>
                <a:gd name="T39" fmla="*/ 4954 h 5831"/>
                <a:gd name="T40" fmla="*/ 707 w 1143"/>
                <a:gd name="T41" fmla="*/ 4599 h 5831"/>
                <a:gd name="T42" fmla="*/ 604 w 1143"/>
                <a:gd name="T43" fmla="*/ 4237 h 5831"/>
                <a:gd name="T44" fmla="*/ 511 w 1143"/>
                <a:gd name="T45" fmla="*/ 3870 h 5831"/>
                <a:gd name="T46" fmla="*/ 428 w 1143"/>
                <a:gd name="T47" fmla="*/ 3502 h 5831"/>
                <a:gd name="T48" fmla="*/ 352 w 1143"/>
                <a:gd name="T49" fmla="*/ 3129 h 5831"/>
                <a:gd name="T50" fmla="*/ 286 w 1143"/>
                <a:gd name="T51" fmla="*/ 2757 h 5831"/>
                <a:gd name="T52" fmla="*/ 229 w 1143"/>
                <a:gd name="T53" fmla="*/ 2383 h 5831"/>
                <a:gd name="T54" fmla="*/ 180 w 1143"/>
                <a:gd name="T55" fmla="*/ 2011 h 5831"/>
                <a:gd name="T56" fmla="*/ 140 w 1143"/>
                <a:gd name="T57" fmla="*/ 1641 h 5831"/>
                <a:gd name="T58" fmla="*/ 107 w 1143"/>
                <a:gd name="T59" fmla="*/ 1273 h 5831"/>
                <a:gd name="T60" fmla="*/ 83 w 1143"/>
                <a:gd name="T61" fmla="*/ 910 h 5831"/>
                <a:gd name="T62" fmla="*/ 67 w 1143"/>
                <a:gd name="T63" fmla="*/ 551 h 5831"/>
                <a:gd name="T64" fmla="*/ 58 w 1143"/>
                <a:gd name="T65" fmla="*/ 199 h 5831"/>
                <a:gd name="T66" fmla="*/ 10 w 1143"/>
                <a:gd name="T67" fmla="*/ 43 h 5831"/>
                <a:gd name="T68" fmla="*/ 53 w 1143"/>
                <a:gd name="T69" fmla="*/ 14 h 5831"/>
                <a:gd name="T70" fmla="*/ 38 w 1143"/>
                <a:gd name="T71" fmla="*/ 1 h 5831"/>
                <a:gd name="T72" fmla="*/ 17 w 1143"/>
                <a:gd name="T73" fmla="*/ 1 h 5831"/>
                <a:gd name="T74" fmla="*/ 3 w 1143"/>
                <a:gd name="T75" fmla="*/ 14 h 5831"/>
                <a:gd name="T76" fmla="*/ 46 w 1143"/>
                <a:gd name="T77" fmla="*/ 6 h 5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3" h="5831">
                  <a:moveTo>
                    <a:pt x="46" y="6"/>
                  </a:moveTo>
                  <a:lnTo>
                    <a:pt x="0" y="25"/>
                  </a:lnTo>
                  <a:lnTo>
                    <a:pt x="1" y="199"/>
                  </a:lnTo>
                  <a:lnTo>
                    <a:pt x="4" y="374"/>
                  </a:lnTo>
                  <a:lnTo>
                    <a:pt x="10" y="551"/>
                  </a:lnTo>
                  <a:lnTo>
                    <a:pt x="17" y="730"/>
                  </a:lnTo>
                  <a:lnTo>
                    <a:pt x="26" y="910"/>
                  </a:lnTo>
                  <a:lnTo>
                    <a:pt x="37" y="1092"/>
                  </a:lnTo>
                  <a:lnTo>
                    <a:pt x="50" y="1276"/>
                  </a:lnTo>
                  <a:lnTo>
                    <a:pt x="65" y="1459"/>
                  </a:lnTo>
                  <a:lnTo>
                    <a:pt x="83" y="1643"/>
                  </a:lnTo>
                  <a:lnTo>
                    <a:pt x="103" y="1828"/>
                  </a:lnTo>
                  <a:lnTo>
                    <a:pt x="123" y="2014"/>
                  </a:lnTo>
                  <a:lnTo>
                    <a:pt x="146" y="2201"/>
                  </a:lnTo>
                  <a:lnTo>
                    <a:pt x="173" y="2388"/>
                  </a:lnTo>
                  <a:lnTo>
                    <a:pt x="200" y="2575"/>
                  </a:lnTo>
                  <a:lnTo>
                    <a:pt x="229" y="2762"/>
                  </a:lnTo>
                  <a:lnTo>
                    <a:pt x="262" y="2948"/>
                  </a:lnTo>
                  <a:lnTo>
                    <a:pt x="295" y="3137"/>
                  </a:lnTo>
                  <a:lnTo>
                    <a:pt x="332" y="3323"/>
                  </a:lnTo>
                  <a:lnTo>
                    <a:pt x="371" y="3510"/>
                  </a:lnTo>
                  <a:lnTo>
                    <a:pt x="411" y="3694"/>
                  </a:lnTo>
                  <a:lnTo>
                    <a:pt x="455" y="3880"/>
                  </a:lnTo>
                  <a:lnTo>
                    <a:pt x="502" y="4065"/>
                  </a:lnTo>
                  <a:lnTo>
                    <a:pt x="550" y="4248"/>
                  </a:lnTo>
                  <a:lnTo>
                    <a:pt x="599" y="4429"/>
                  </a:lnTo>
                  <a:lnTo>
                    <a:pt x="653" y="4609"/>
                  </a:lnTo>
                  <a:lnTo>
                    <a:pt x="707" y="4790"/>
                  </a:lnTo>
                  <a:lnTo>
                    <a:pt x="765" y="4968"/>
                  </a:lnTo>
                  <a:lnTo>
                    <a:pt x="825" y="5144"/>
                  </a:lnTo>
                  <a:lnTo>
                    <a:pt x="887" y="5318"/>
                  </a:lnTo>
                  <a:lnTo>
                    <a:pt x="952" y="5492"/>
                  </a:lnTo>
                  <a:lnTo>
                    <a:pt x="1019" y="5662"/>
                  </a:lnTo>
                  <a:lnTo>
                    <a:pt x="1089" y="5831"/>
                  </a:lnTo>
                  <a:lnTo>
                    <a:pt x="1143" y="5815"/>
                  </a:lnTo>
                  <a:lnTo>
                    <a:pt x="1072" y="5646"/>
                  </a:lnTo>
                  <a:lnTo>
                    <a:pt x="1005" y="5476"/>
                  </a:lnTo>
                  <a:lnTo>
                    <a:pt x="941" y="5305"/>
                  </a:lnTo>
                  <a:lnTo>
                    <a:pt x="879" y="5131"/>
                  </a:lnTo>
                  <a:lnTo>
                    <a:pt x="819" y="4954"/>
                  </a:lnTo>
                  <a:lnTo>
                    <a:pt x="761" y="4777"/>
                  </a:lnTo>
                  <a:lnTo>
                    <a:pt x="707" y="4599"/>
                  </a:lnTo>
                  <a:lnTo>
                    <a:pt x="653" y="4418"/>
                  </a:lnTo>
                  <a:lnTo>
                    <a:pt x="604" y="4237"/>
                  </a:lnTo>
                  <a:lnTo>
                    <a:pt x="556" y="4054"/>
                  </a:lnTo>
                  <a:lnTo>
                    <a:pt x="511" y="3870"/>
                  </a:lnTo>
                  <a:lnTo>
                    <a:pt x="468" y="3686"/>
                  </a:lnTo>
                  <a:lnTo>
                    <a:pt x="428" y="3502"/>
                  </a:lnTo>
                  <a:lnTo>
                    <a:pt x="389" y="3315"/>
                  </a:lnTo>
                  <a:lnTo>
                    <a:pt x="352" y="3129"/>
                  </a:lnTo>
                  <a:lnTo>
                    <a:pt x="319" y="2943"/>
                  </a:lnTo>
                  <a:lnTo>
                    <a:pt x="286" y="2757"/>
                  </a:lnTo>
                  <a:lnTo>
                    <a:pt x="256" y="2570"/>
                  </a:lnTo>
                  <a:lnTo>
                    <a:pt x="229" y="2383"/>
                  </a:lnTo>
                  <a:lnTo>
                    <a:pt x="203" y="2196"/>
                  </a:lnTo>
                  <a:lnTo>
                    <a:pt x="180" y="2011"/>
                  </a:lnTo>
                  <a:lnTo>
                    <a:pt x="159" y="1825"/>
                  </a:lnTo>
                  <a:lnTo>
                    <a:pt x="140" y="1641"/>
                  </a:lnTo>
                  <a:lnTo>
                    <a:pt x="122" y="1456"/>
                  </a:lnTo>
                  <a:lnTo>
                    <a:pt x="107" y="1273"/>
                  </a:lnTo>
                  <a:lnTo>
                    <a:pt x="94" y="1090"/>
                  </a:lnTo>
                  <a:lnTo>
                    <a:pt x="83" y="910"/>
                  </a:lnTo>
                  <a:lnTo>
                    <a:pt x="74" y="730"/>
                  </a:lnTo>
                  <a:lnTo>
                    <a:pt x="67" y="551"/>
                  </a:lnTo>
                  <a:lnTo>
                    <a:pt x="61" y="374"/>
                  </a:lnTo>
                  <a:lnTo>
                    <a:pt x="58" y="199"/>
                  </a:lnTo>
                  <a:lnTo>
                    <a:pt x="56" y="25"/>
                  </a:lnTo>
                  <a:lnTo>
                    <a:pt x="10" y="43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994" y="2497"/>
              <a:ext cx="4342" cy="3284"/>
            </a:xfrm>
            <a:custGeom>
              <a:avLst/>
              <a:gdLst>
                <a:gd name="T0" fmla="*/ 8682 w 8683"/>
                <a:gd name="T1" fmla="*/ 6551 h 6567"/>
                <a:gd name="T2" fmla="*/ 8674 w 8683"/>
                <a:gd name="T3" fmla="*/ 6524 h 6567"/>
                <a:gd name="T4" fmla="*/ 36 w 8683"/>
                <a:gd name="T5" fmla="*/ 0 h 6567"/>
                <a:gd name="T6" fmla="*/ 0 w 8683"/>
                <a:gd name="T7" fmla="*/ 37 h 6567"/>
                <a:gd name="T8" fmla="*/ 8639 w 8683"/>
                <a:gd name="T9" fmla="*/ 6561 h 6567"/>
                <a:gd name="T10" fmla="*/ 8631 w 8683"/>
                <a:gd name="T11" fmla="*/ 6533 h 6567"/>
                <a:gd name="T12" fmla="*/ 8639 w 8683"/>
                <a:gd name="T13" fmla="*/ 6561 h 6567"/>
                <a:gd name="T14" fmla="*/ 8649 w 8683"/>
                <a:gd name="T15" fmla="*/ 6566 h 6567"/>
                <a:gd name="T16" fmla="*/ 8660 w 8683"/>
                <a:gd name="T17" fmla="*/ 6567 h 6567"/>
                <a:gd name="T18" fmla="*/ 8669 w 8683"/>
                <a:gd name="T19" fmla="*/ 6563 h 6567"/>
                <a:gd name="T20" fmla="*/ 8677 w 8683"/>
                <a:gd name="T21" fmla="*/ 6558 h 6567"/>
                <a:gd name="T22" fmla="*/ 8682 w 8683"/>
                <a:gd name="T23" fmla="*/ 6550 h 6567"/>
                <a:gd name="T24" fmla="*/ 8683 w 8683"/>
                <a:gd name="T25" fmla="*/ 6541 h 6567"/>
                <a:gd name="T26" fmla="*/ 8682 w 8683"/>
                <a:gd name="T27" fmla="*/ 6532 h 6567"/>
                <a:gd name="T28" fmla="*/ 8674 w 8683"/>
                <a:gd name="T29" fmla="*/ 6524 h 6567"/>
                <a:gd name="T30" fmla="*/ 8682 w 8683"/>
                <a:gd name="T31" fmla="*/ 6551 h 6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83" h="6567">
                  <a:moveTo>
                    <a:pt x="8682" y="6551"/>
                  </a:moveTo>
                  <a:lnTo>
                    <a:pt x="8674" y="6524"/>
                  </a:lnTo>
                  <a:lnTo>
                    <a:pt x="36" y="0"/>
                  </a:lnTo>
                  <a:lnTo>
                    <a:pt x="0" y="37"/>
                  </a:lnTo>
                  <a:lnTo>
                    <a:pt x="8639" y="6561"/>
                  </a:lnTo>
                  <a:lnTo>
                    <a:pt x="8631" y="6533"/>
                  </a:lnTo>
                  <a:lnTo>
                    <a:pt x="8639" y="6561"/>
                  </a:lnTo>
                  <a:lnTo>
                    <a:pt x="8649" y="6566"/>
                  </a:lnTo>
                  <a:lnTo>
                    <a:pt x="8660" y="6567"/>
                  </a:lnTo>
                  <a:lnTo>
                    <a:pt x="8669" y="6563"/>
                  </a:lnTo>
                  <a:lnTo>
                    <a:pt x="8677" y="6558"/>
                  </a:lnTo>
                  <a:lnTo>
                    <a:pt x="8682" y="6550"/>
                  </a:lnTo>
                  <a:lnTo>
                    <a:pt x="8683" y="6541"/>
                  </a:lnTo>
                  <a:lnTo>
                    <a:pt x="8682" y="6532"/>
                  </a:lnTo>
                  <a:lnTo>
                    <a:pt x="8674" y="6524"/>
                  </a:lnTo>
                  <a:lnTo>
                    <a:pt x="8682" y="6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5813" y="3187"/>
              <a:ext cx="499" cy="1830"/>
            </a:xfrm>
            <a:custGeom>
              <a:avLst/>
              <a:gdLst>
                <a:gd name="T0" fmla="*/ 760 w 999"/>
                <a:gd name="T1" fmla="*/ 1529 h 3659"/>
                <a:gd name="T2" fmla="*/ 733 w 999"/>
                <a:gd name="T3" fmla="*/ 1923 h 3659"/>
                <a:gd name="T4" fmla="*/ 711 w 999"/>
                <a:gd name="T5" fmla="*/ 2522 h 3659"/>
                <a:gd name="T6" fmla="*/ 702 w 999"/>
                <a:gd name="T7" fmla="*/ 3116 h 3659"/>
                <a:gd name="T8" fmla="*/ 694 w 999"/>
                <a:gd name="T9" fmla="*/ 3464 h 3659"/>
                <a:gd name="T10" fmla="*/ 654 w 999"/>
                <a:gd name="T11" fmla="*/ 3611 h 3659"/>
                <a:gd name="T12" fmla="*/ 572 w 999"/>
                <a:gd name="T13" fmla="*/ 3659 h 3659"/>
                <a:gd name="T14" fmla="*/ 515 w 999"/>
                <a:gd name="T15" fmla="*/ 3659 h 3659"/>
                <a:gd name="T16" fmla="*/ 458 w 999"/>
                <a:gd name="T17" fmla="*/ 3659 h 3659"/>
                <a:gd name="T18" fmla="*/ 408 w 999"/>
                <a:gd name="T19" fmla="*/ 3658 h 3659"/>
                <a:gd name="T20" fmla="*/ 363 w 999"/>
                <a:gd name="T21" fmla="*/ 3632 h 3659"/>
                <a:gd name="T22" fmla="*/ 329 w 999"/>
                <a:gd name="T23" fmla="*/ 3583 h 3659"/>
                <a:gd name="T24" fmla="*/ 300 w 999"/>
                <a:gd name="T25" fmla="*/ 3471 h 3659"/>
                <a:gd name="T26" fmla="*/ 294 w 999"/>
                <a:gd name="T27" fmla="*/ 3151 h 3659"/>
                <a:gd name="T28" fmla="*/ 284 w 999"/>
                <a:gd name="T29" fmla="*/ 2551 h 3659"/>
                <a:gd name="T30" fmla="*/ 259 w 999"/>
                <a:gd name="T31" fmla="*/ 1945 h 3659"/>
                <a:gd name="T32" fmla="*/ 229 w 999"/>
                <a:gd name="T33" fmla="*/ 1536 h 3659"/>
                <a:gd name="T34" fmla="*/ 775 w 999"/>
                <a:gd name="T35" fmla="*/ 1333 h 3659"/>
                <a:gd name="T36" fmla="*/ 112 w 999"/>
                <a:gd name="T37" fmla="*/ 571 h 3659"/>
                <a:gd name="T38" fmla="*/ 59 w 999"/>
                <a:gd name="T39" fmla="*/ 290 h 3659"/>
                <a:gd name="T40" fmla="*/ 0 w 999"/>
                <a:gd name="T41" fmla="*/ 0 h 3659"/>
                <a:gd name="T42" fmla="*/ 47 w 999"/>
                <a:gd name="T43" fmla="*/ 31 h 3659"/>
                <a:gd name="T44" fmla="*/ 91 w 999"/>
                <a:gd name="T45" fmla="*/ 58 h 3659"/>
                <a:gd name="T46" fmla="*/ 138 w 999"/>
                <a:gd name="T47" fmla="*/ 83 h 3659"/>
                <a:gd name="T48" fmla="*/ 185 w 999"/>
                <a:gd name="T49" fmla="*/ 104 h 3659"/>
                <a:gd name="T50" fmla="*/ 232 w 999"/>
                <a:gd name="T51" fmla="*/ 123 h 3659"/>
                <a:gd name="T52" fmla="*/ 276 w 999"/>
                <a:gd name="T53" fmla="*/ 136 h 3659"/>
                <a:gd name="T54" fmla="*/ 323 w 999"/>
                <a:gd name="T55" fmla="*/ 147 h 3659"/>
                <a:gd name="T56" fmla="*/ 370 w 999"/>
                <a:gd name="T57" fmla="*/ 155 h 3659"/>
                <a:gd name="T58" fmla="*/ 418 w 999"/>
                <a:gd name="T59" fmla="*/ 160 h 3659"/>
                <a:gd name="T60" fmla="*/ 466 w 999"/>
                <a:gd name="T61" fmla="*/ 164 h 3659"/>
                <a:gd name="T62" fmla="*/ 512 w 999"/>
                <a:gd name="T63" fmla="*/ 164 h 3659"/>
                <a:gd name="T64" fmla="*/ 558 w 999"/>
                <a:gd name="T65" fmla="*/ 161 h 3659"/>
                <a:gd name="T66" fmla="*/ 605 w 999"/>
                <a:gd name="T67" fmla="*/ 157 h 3659"/>
                <a:gd name="T68" fmla="*/ 652 w 999"/>
                <a:gd name="T69" fmla="*/ 151 h 3659"/>
                <a:gd name="T70" fmla="*/ 699 w 999"/>
                <a:gd name="T71" fmla="*/ 141 h 3659"/>
                <a:gd name="T72" fmla="*/ 745 w 999"/>
                <a:gd name="T73" fmla="*/ 129 h 3659"/>
                <a:gd name="T74" fmla="*/ 793 w 999"/>
                <a:gd name="T75" fmla="*/ 112 h 3659"/>
                <a:gd name="T76" fmla="*/ 840 w 999"/>
                <a:gd name="T77" fmla="*/ 93 h 3659"/>
                <a:gd name="T78" fmla="*/ 888 w 999"/>
                <a:gd name="T79" fmla="*/ 68 h 3659"/>
                <a:gd name="T80" fmla="*/ 935 w 999"/>
                <a:gd name="T81" fmla="*/ 40 h 3659"/>
                <a:gd name="T82" fmla="*/ 982 w 999"/>
                <a:gd name="T83" fmla="*/ 11 h 3659"/>
                <a:gd name="T84" fmla="*/ 957 w 999"/>
                <a:gd name="T85" fmla="*/ 193 h 3659"/>
                <a:gd name="T86" fmla="*/ 899 w 999"/>
                <a:gd name="T87" fmla="*/ 475 h 3659"/>
                <a:gd name="T88" fmla="*/ 848 w 999"/>
                <a:gd name="T89" fmla="*/ 745 h 3659"/>
                <a:gd name="T90" fmla="*/ 156 w 999"/>
                <a:gd name="T91" fmla="*/ 833 h 3659"/>
                <a:gd name="T92" fmla="*/ 173 w 999"/>
                <a:gd name="T93" fmla="*/ 965 h 3659"/>
                <a:gd name="T94" fmla="*/ 191 w 999"/>
                <a:gd name="T95" fmla="*/ 1121 h 3659"/>
                <a:gd name="T96" fmla="*/ 208 w 999"/>
                <a:gd name="T97" fmla="*/ 1278 h 3659"/>
                <a:gd name="T98" fmla="*/ 851 w 999"/>
                <a:gd name="T99" fmla="*/ 745 h 3659"/>
                <a:gd name="T100" fmla="*/ 832 w 999"/>
                <a:gd name="T101" fmla="*/ 865 h 3659"/>
                <a:gd name="T102" fmla="*/ 812 w 999"/>
                <a:gd name="T103" fmla="*/ 1021 h 3659"/>
                <a:gd name="T104" fmla="*/ 791 w 999"/>
                <a:gd name="T105" fmla="*/ 1195 h 3659"/>
                <a:gd name="T106" fmla="*/ 773 w 999"/>
                <a:gd name="T107" fmla="*/ 1367 h 3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9" h="3659">
                  <a:moveTo>
                    <a:pt x="775" y="1333"/>
                  </a:moveTo>
                  <a:lnTo>
                    <a:pt x="769" y="1428"/>
                  </a:lnTo>
                  <a:lnTo>
                    <a:pt x="760" y="1529"/>
                  </a:lnTo>
                  <a:lnTo>
                    <a:pt x="752" y="1628"/>
                  </a:lnTo>
                  <a:lnTo>
                    <a:pt x="745" y="1722"/>
                  </a:lnTo>
                  <a:lnTo>
                    <a:pt x="733" y="1923"/>
                  </a:lnTo>
                  <a:lnTo>
                    <a:pt x="724" y="2124"/>
                  </a:lnTo>
                  <a:lnTo>
                    <a:pt x="715" y="2323"/>
                  </a:lnTo>
                  <a:lnTo>
                    <a:pt x="711" y="2522"/>
                  </a:lnTo>
                  <a:lnTo>
                    <a:pt x="706" y="2718"/>
                  </a:lnTo>
                  <a:lnTo>
                    <a:pt x="703" y="2917"/>
                  </a:lnTo>
                  <a:lnTo>
                    <a:pt x="702" y="3116"/>
                  </a:lnTo>
                  <a:lnTo>
                    <a:pt x="700" y="3314"/>
                  </a:lnTo>
                  <a:lnTo>
                    <a:pt x="699" y="3394"/>
                  </a:lnTo>
                  <a:lnTo>
                    <a:pt x="694" y="3464"/>
                  </a:lnTo>
                  <a:lnTo>
                    <a:pt x="685" y="3524"/>
                  </a:lnTo>
                  <a:lnTo>
                    <a:pt x="672" y="3572"/>
                  </a:lnTo>
                  <a:lnTo>
                    <a:pt x="654" y="3611"/>
                  </a:lnTo>
                  <a:lnTo>
                    <a:pt x="632" y="3638"/>
                  </a:lnTo>
                  <a:lnTo>
                    <a:pt x="605" y="3654"/>
                  </a:lnTo>
                  <a:lnTo>
                    <a:pt x="572" y="3659"/>
                  </a:lnTo>
                  <a:lnTo>
                    <a:pt x="554" y="3659"/>
                  </a:lnTo>
                  <a:lnTo>
                    <a:pt x="535" y="3659"/>
                  </a:lnTo>
                  <a:lnTo>
                    <a:pt x="515" y="3659"/>
                  </a:lnTo>
                  <a:lnTo>
                    <a:pt x="497" y="3659"/>
                  </a:lnTo>
                  <a:lnTo>
                    <a:pt x="478" y="3659"/>
                  </a:lnTo>
                  <a:lnTo>
                    <a:pt x="458" y="3659"/>
                  </a:lnTo>
                  <a:lnTo>
                    <a:pt x="441" y="3659"/>
                  </a:lnTo>
                  <a:lnTo>
                    <a:pt x="423" y="3659"/>
                  </a:lnTo>
                  <a:lnTo>
                    <a:pt x="408" y="3658"/>
                  </a:lnTo>
                  <a:lnTo>
                    <a:pt x="391" y="3651"/>
                  </a:lnTo>
                  <a:lnTo>
                    <a:pt x="376" y="3644"/>
                  </a:lnTo>
                  <a:lnTo>
                    <a:pt x="363" y="3632"/>
                  </a:lnTo>
                  <a:lnTo>
                    <a:pt x="350" y="3617"/>
                  </a:lnTo>
                  <a:lnTo>
                    <a:pt x="339" y="3601"/>
                  </a:lnTo>
                  <a:lnTo>
                    <a:pt x="329" y="3583"/>
                  </a:lnTo>
                  <a:lnTo>
                    <a:pt x="321" y="3564"/>
                  </a:lnTo>
                  <a:lnTo>
                    <a:pt x="308" y="3518"/>
                  </a:lnTo>
                  <a:lnTo>
                    <a:pt x="300" y="3471"/>
                  </a:lnTo>
                  <a:lnTo>
                    <a:pt x="297" y="3416"/>
                  </a:lnTo>
                  <a:lnTo>
                    <a:pt x="296" y="3351"/>
                  </a:lnTo>
                  <a:lnTo>
                    <a:pt x="294" y="3151"/>
                  </a:lnTo>
                  <a:lnTo>
                    <a:pt x="293" y="2950"/>
                  </a:lnTo>
                  <a:lnTo>
                    <a:pt x="288" y="2750"/>
                  </a:lnTo>
                  <a:lnTo>
                    <a:pt x="284" y="2551"/>
                  </a:lnTo>
                  <a:lnTo>
                    <a:pt x="278" y="2349"/>
                  </a:lnTo>
                  <a:lnTo>
                    <a:pt x="269" y="2146"/>
                  </a:lnTo>
                  <a:lnTo>
                    <a:pt x="259" y="1945"/>
                  </a:lnTo>
                  <a:lnTo>
                    <a:pt x="247" y="1742"/>
                  </a:lnTo>
                  <a:lnTo>
                    <a:pt x="238" y="1639"/>
                  </a:lnTo>
                  <a:lnTo>
                    <a:pt x="229" y="1536"/>
                  </a:lnTo>
                  <a:lnTo>
                    <a:pt x="220" y="1433"/>
                  </a:lnTo>
                  <a:lnTo>
                    <a:pt x="214" y="1330"/>
                  </a:lnTo>
                  <a:lnTo>
                    <a:pt x="775" y="1333"/>
                  </a:lnTo>
                  <a:close/>
                  <a:moveTo>
                    <a:pt x="144" y="752"/>
                  </a:moveTo>
                  <a:lnTo>
                    <a:pt x="129" y="662"/>
                  </a:lnTo>
                  <a:lnTo>
                    <a:pt x="112" y="571"/>
                  </a:lnTo>
                  <a:lnTo>
                    <a:pt x="94" y="479"/>
                  </a:lnTo>
                  <a:lnTo>
                    <a:pt x="76" y="385"/>
                  </a:lnTo>
                  <a:lnTo>
                    <a:pt x="59" y="290"/>
                  </a:lnTo>
                  <a:lnTo>
                    <a:pt x="39" y="195"/>
                  </a:lnTo>
                  <a:lnTo>
                    <a:pt x="20" y="98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0" y="21"/>
                  </a:lnTo>
                  <a:lnTo>
                    <a:pt x="47" y="31"/>
                  </a:lnTo>
                  <a:lnTo>
                    <a:pt x="62" y="40"/>
                  </a:lnTo>
                  <a:lnTo>
                    <a:pt x="76" y="50"/>
                  </a:lnTo>
                  <a:lnTo>
                    <a:pt x="91" y="58"/>
                  </a:lnTo>
                  <a:lnTo>
                    <a:pt x="108" y="68"/>
                  </a:lnTo>
                  <a:lnTo>
                    <a:pt x="123" y="75"/>
                  </a:lnTo>
                  <a:lnTo>
                    <a:pt x="138" y="83"/>
                  </a:lnTo>
                  <a:lnTo>
                    <a:pt x="154" y="91"/>
                  </a:lnTo>
                  <a:lnTo>
                    <a:pt x="169" y="98"/>
                  </a:lnTo>
                  <a:lnTo>
                    <a:pt x="185" y="104"/>
                  </a:lnTo>
                  <a:lnTo>
                    <a:pt x="200" y="111"/>
                  </a:lnTo>
                  <a:lnTo>
                    <a:pt x="215" y="118"/>
                  </a:lnTo>
                  <a:lnTo>
                    <a:pt x="232" y="123"/>
                  </a:lnTo>
                  <a:lnTo>
                    <a:pt x="247" y="128"/>
                  </a:lnTo>
                  <a:lnTo>
                    <a:pt x="261" y="132"/>
                  </a:lnTo>
                  <a:lnTo>
                    <a:pt x="276" y="136"/>
                  </a:lnTo>
                  <a:lnTo>
                    <a:pt x="293" y="140"/>
                  </a:lnTo>
                  <a:lnTo>
                    <a:pt x="308" y="144"/>
                  </a:lnTo>
                  <a:lnTo>
                    <a:pt x="323" y="147"/>
                  </a:lnTo>
                  <a:lnTo>
                    <a:pt x="339" y="149"/>
                  </a:lnTo>
                  <a:lnTo>
                    <a:pt x="354" y="152"/>
                  </a:lnTo>
                  <a:lnTo>
                    <a:pt x="370" y="155"/>
                  </a:lnTo>
                  <a:lnTo>
                    <a:pt x="385" y="157"/>
                  </a:lnTo>
                  <a:lnTo>
                    <a:pt x="402" y="158"/>
                  </a:lnTo>
                  <a:lnTo>
                    <a:pt x="418" y="160"/>
                  </a:lnTo>
                  <a:lnTo>
                    <a:pt x="433" y="161"/>
                  </a:lnTo>
                  <a:lnTo>
                    <a:pt x="450" y="162"/>
                  </a:lnTo>
                  <a:lnTo>
                    <a:pt x="466" y="164"/>
                  </a:lnTo>
                  <a:lnTo>
                    <a:pt x="481" y="164"/>
                  </a:lnTo>
                  <a:lnTo>
                    <a:pt x="497" y="164"/>
                  </a:lnTo>
                  <a:lnTo>
                    <a:pt x="512" y="164"/>
                  </a:lnTo>
                  <a:lnTo>
                    <a:pt x="527" y="164"/>
                  </a:lnTo>
                  <a:lnTo>
                    <a:pt x="544" y="162"/>
                  </a:lnTo>
                  <a:lnTo>
                    <a:pt x="558" y="161"/>
                  </a:lnTo>
                  <a:lnTo>
                    <a:pt x="573" y="160"/>
                  </a:lnTo>
                  <a:lnTo>
                    <a:pt x="590" y="158"/>
                  </a:lnTo>
                  <a:lnTo>
                    <a:pt x="605" y="157"/>
                  </a:lnTo>
                  <a:lnTo>
                    <a:pt x="621" y="155"/>
                  </a:lnTo>
                  <a:lnTo>
                    <a:pt x="636" y="153"/>
                  </a:lnTo>
                  <a:lnTo>
                    <a:pt x="652" y="151"/>
                  </a:lnTo>
                  <a:lnTo>
                    <a:pt x="667" y="148"/>
                  </a:lnTo>
                  <a:lnTo>
                    <a:pt x="682" y="144"/>
                  </a:lnTo>
                  <a:lnTo>
                    <a:pt x="699" y="141"/>
                  </a:lnTo>
                  <a:lnTo>
                    <a:pt x="714" y="137"/>
                  </a:lnTo>
                  <a:lnTo>
                    <a:pt x="730" y="133"/>
                  </a:lnTo>
                  <a:lnTo>
                    <a:pt x="745" y="129"/>
                  </a:lnTo>
                  <a:lnTo>
                    <a:pt x="761" y="124"/>
                  </a:lnTo>
                  <a:lnTo>
                    <a:pt x="776" y="119"/>
                  </a:lnTo>
                  <a:lnTo>
                    <a:pt x="793" y="112"/>
                  </a:lnTo>
                  <a:lnTo>
                    <a:pt x="809" y="107"/>
                  </a:lnTo>
                  <a:lnTo>
                    <a:pt x="824" y="99"/>
                  </a:lnTo>
                  <a:lnTo>
                    <a:pt x="840" y="93"/>
                  </a:lnTo>
                  <a:lnTo>
                    <a:pt x="855" y="85"/>
                  </a:lnTo>
                  <a:lnTo>
                    <a:pt x="872" y="77"/>
                  </a:lnTo>
                  <a:lnTo>
                    <a:pt x="888" y="68"/>
                  </a:lnTo>
                  <a:lnTo>
                    <a:pt x="903" y="58"/>
                  </a:lnTo>
                  <a:lnTo>
                    <a:pt x="920" y="50"/>
                  </a:lnTo>
                  <a:lnTo>
                    <a:pt x="935" y="40"/>
                  </a:lnTo>
                  <a:lnTo>
                    <a:pt x="951" y="31"/>
                  </a:lnTo>
                  <a:lnTo>
                    <a:pt x="967" y="20"/>
                  </a:lnTo>
                  <a:lnTo>
                    <a:pt x="982" y="11"/>
                  </a:lnTo>
                  <a:lnTo>
                    <a:pt x="999" y="0"/>
                  </a:lnTo>
                  <a:lnTo>
                    <a:pt x="978" y="97"/>
                  </a:lnTo>
                  <a:lnTo>
                    <a:pt x="957" y="193"/>
                  </a:lnTo>
                  <a:lnTo>
                    <a:pt x="936" y="288"/>
                  </a:lnTo>
                  <a:lnTo>
                    <a:pt x="917" y="381"/>
                  </a:lnTo>
                  <a:lnTo>
                    <a:pt x="899" y="475"/>
                  </a:lnTo>
                  <a:lnTo>
                    <a:pt x="881" y="566"/>
                  </a:lnTo>
                  <a:lnTo>
                    <a:pt x="864" y="655"/>
                  </a:lnTo>
                  <a:lnTo>
                    <a:pt x="848" y="745"/>
                  </a:lnTo>
                  <a:lnTo>
                    <a:pt x="148" y="749"/>
                  </a:lnTo>
                  <a:lnTo>
                    <a:pt x="151" y="791"/>
                  </a:lnTo>
                  <a:lnTo>
                    <a:pt x="156" y="833"/>
                  </a:lnTo>
                  <a:lnTo>
                    <a:pt x="162" y="874"/>
                  </a:lnTo>
                  <a:lnTo>
                    <a:pt x="167" y="914"/>
                  </a:lnTo>
                  <a:lnTo>
                    <a:pt x="173" y="965"/>
                  </a:lnTo>
                  <a:lnTo>
                    <a:pt x="179" y="1017"/>
                  </a:lnTo>
                  <a:lnTo>
                    <a:pt x="185" y="1069"/>
                  </a:lnTo>
                  <a:lnTo>
                    <a:pt x="191" y="1121"/>
                  </a:lnTo>
                  <a:lnTo>
                    <a:pt x="197" y="1173"/>
                  </a:lnTo>
                  <a:lnTo>
                    <a:pt x="202" y="1226"/>
                  </a:lnTo>
                  <a:lnTo>
                    <a:pt x="208" y="1278"/>
                  </a:lnTo>
                  <a:lnTo>
                    <a:pt x="214" y="1329"/>
                  </a:lnTo>
                  <a:lnTo>
                    <a:pt x="144" y="752"/>
                  </a:lnTo>
                  <a:close/>
                  <a:moveTo>
                    <a:pt x="851" y="745"/>
                  </a:moveTo>
                  <a:lnTo>
                    <a:pt x="845" y="785"/>
                  </a:lnTo>
                  <a:lnTo>
                    <a:pt x="839" y="825"/>
                  </a:lnTo>
                  <a:lnTo>
                    <a:pt x="832" y="865"/>
                  </a:lnTo>
                  <a:lnTo>
                    <a:pt x="827" y="905"/>
                  </a:lnTo>
                  <a:lnTo>
                    <a:pt x="820" y="963"/>
                  </a:lnTo>
                  <a:lnTo>
                    <a:pt x="812" y="1021"/>
                  </a:lnTo>
                  <a:lnTo>
                    <a:pt x="805" y="1079"/>
                  </a:lnTo>
                  <a:lnTo>
                    <a:pt x="799" y="1137"/>
                  </a:lnTo>
                  <a:lnTo>
                    <a:pt x="791" y="1195"/>
                  </a:lnTo>
                  <a:lnTo>
                    <a:pt x="785" y="1253"/>
                  </a:lnTo>
                  <a:lnTo>
                    <a:pt x="779" y="1309"/>
                  </a:lnTo>
                  <a:lnTo>
                    <a:pt x="773" y="1367"/>
                  </a:lnTo>
                  <a:lnTo>
                    <a:pt x="851" y="74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6175" y="3853"/>
              <a:ext cx="35" cy="195"/>
            </a:xfrm>
            <a:custGeom>
              <a:avLst/>
              <a:gdLst>
                <a:gd name="T0" fmla="*/ 38 w 68"/>
                <a:gd name="T1" fmla="*/ 389 h 389"/>
                <a:gd name="T2" fmla="*/ 38 w 68"/>
                <a:gd name="T3" fmla="*/ 389 h 389"/>
                <a:gd name="T4" fmla="*/ 46 w 68"/>
                <a:gd name="T5" fmla="*/ 295 h 389"/>
                <a:gd name="T6" fmla="*/ 53 w 68"/>
                <a:gd name="T7" fmla="*/ 196 h 389"/>
                <a:gd name="T8" fmla="*/ 62 w 68"/>
                <a:gd name="T9" fmla="*/ 95 h 389"/>
                <a:gd name="T10" fmla="*/ 68 w 68"/>
                <a:gd name="T11" fmla="*/ 0 h 389"/>
                <a:gd name="T12" fmla="*/ 29 w 68"/>
                <a:gd name="T13" fmla="*/ 0 h 389"/>
                <a:gd name="T14" fmla="*/ 23 w 68"/>
                <a:gd name="T15" fmla="*/ 95 h 389"/>
                <a:gd name="T16" fmla="*/ 15 w 68"/>
                <a:gd name="T17" fmla="*/ 196 h 389"/>
                <a:gd name="T18" fmla="*/ 7 w 68"/>
                <a:gd name="T19" fmla="*/ 295 h 389"/>
                <a:gd name="T20" fmla="*/ 0 w 68"/>
                <a:gd name="T21" fmla="*/ 389 h 389"/>
                <a:gd name="T22" fmla="*/ 0 w 68"/>
                <a:gd name="T23" fmla="*/ 389 h 389"/>
                <a:gd name="T24" fmla="*/ 38 w 68"/>
                <a:gd name="T2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89">
                  <a:moveTo>
                    <a:pt x="38" y="389"/>
                  </a:moveTo>
                  <a:lnTo>
                    <a:pt x="38" y="389"/>
                  </a:lnTo>
                  <a:lnTo>
                    <a:pt x="46" y="295"/>
                  </a:lnTo>
                  <a:lnTo>
                    <a:pt x="53" y="196"/>
                  </a:lnTo>
                  <a:lnTo>
                    <a:pt x="62" y="95"/>
                  </a:lnTo>
                  <a:lnTo>
                    <a:pt x="68" y="0"/>
                  </a:lnTo>
                  <a:lnTo>
                    <a:pt x="29" y="0"/>
                  </a:lnTo>
                  <a:lnTo>
                    <a:pt x="23" y="95"/>
                  </a:lnTo>
                  <a:lnTo>
                    <a:pt x="15" y="196"/>
                  </a:lnTo>
                  <a:lnTo>
                    <a:pt x="7" y="295"/>
                  </a:lnTo>
                  <a:lnTo>
                    <a:pt x="0" y="389"/>
                  </a:lnTo>
                  <a:lnTo>
                    <a:pt x="38" y="3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158" y="4048"/>
              <a:ext cx="37" cy="400"/>
            </a:xfrm>
            <a:custGeom>
              <a:avLst/>
              <a:gdLst>
                <a:gd name="T0" fmla="*/ 39 w 73"/>
                <a:gd name="T1" fmla="*/ 800 h 800"/>
                <a:gd name="T2" fmla="*/ 39 w 73"/>
                <a:gd name="T3" fmla="*/ 800 h 800"/>
                <a:gd name="T4" fmla="*/ 44 w 73"/>
                <a:gd name="T5" fmla="*/ 601 h 800"/>
                <a:gd name="T6" fmla="*/ 52 w 73"/>
                <a:gd name="T7" fmla="*/ 402 h 800"/>
                <a:gd name="T8" fmla="*/ 61 w 73"/>
                <a:gd name="T9" fmla="*/ 201 h 800"/>
                <a:gd name="T10" fmla="*/ 73 w 73"/>
                <a:gd name="T11" fmla="*/ 0 h 800"/>
                <a:gd name="T12" fmla="*/ 35 w 73"/>
                <a:gd name="T13" fmla="*/ 0 h 800"/>
                <a:gd name="T14" fmla="*/ 23 w 73"/>
                <a:gd name="T15" fmla="*/ 201 h 800"/>
                <a:gd name="T16" fmla="*/ 14 w 73"/>
                <a:gd name="T17" fmla="*/ 402 h 800"/>
                <a:gd name="T18" fmla="*/ 5 w 73"/>
                <a:gd name="T19" fmla="*/ 601 h 800"/>
                <a:gd name="T20" fmla="*/ 0 w 73"/>
                <a:gd name="T21" fmla="*/ 800 h 800"/>
                <a:gd name="T22" fmla="*/ 0 w 73"/>
                <a:gd name="T23" fmla="*/ 800 h 800"/>
                <a:gd name="T24" fmla="*/ 39 w 73"/>
                <a:gd name="T25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00">
                  <a:moveTo>
                    <a:pt x="39" y="800"/>
                  </a:moveTo>
                  <a:lnTo>
                    <a:pt x="39" y="800"/>
                  </a:lnTo>
                  <a:lnTo>
                    <a:pt x="44" y="601"/>
                  </a:lnTo>
                  <a:lnTo>
                    <a:pt x="52" y="402"/>
                  </a:lnTo>
                  <a:lnTo>
                    <a:pt x="61" y="201"/>
                  </a:lnTo>
                  <a:lnTo>
                    <a:pt x="73" y="0"/>
                  </a:lnTo>
                  <a:lnTo>
                    <a:pt x="35" y="0"/>
                  </a:lnTo>
                  <a:lnTo>
                    <a:pt x="23" y="201"/>
                  </a:lnTo>
                  <a:lnTo>
                    <a:pt x="14" y="402"/>
                  </a:lnTo>
                  <a:lnTo>
                    <a:pt x="5" y="601"/>
                  </a:lnTo>
                  <a:lnTo>
                    <a:pt x="0" y="800"/>
                  </a:lnTo>
                  <a:lnTo>
                    <a:pt x="39" y="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152" y="4448"/>
              <a:ext cx="26" cy="396"/>
            </a:xfrm>
            <a:custGeom>
              <a:avLst/>
              <a:gdLst>
                <a:gd name="T0" fmla="*/ 42 w 51"/>
                <a:gd name="T1" fmla="*/ 792 h 792"/>
                <a:gd name="T2" fmla="*/ 42 w 51"/>
                <a:gd name="T3" fmla="*/ 792 h 792"/>
                <a:gd name="T4" fmla="*/ 44 w 51"/>
                <a:gd name="T5" fmla="*/ 594 h 792"/>
                <a:gd name="T6" fmla="*/ 45 w 51"/>
                <a:gd name="T7" fmla="*/ 395 h 792"/>
                <a:gd name="T8" fmla="*/ 47 w 51"/>
                <a:gd name="T9" fmla="*/ 196 h 792"/>
                <a:gd name="T10" fmla="*/ 51 w 51"/>
                <a:gd name="T11" fmla="*/ 0 h 792"/>
                <a:gd name="T12" fmla="*/ 12 w 51"/>
                <a:gd name="T13" fmla="*/ 0 h 792"/>
                <a:gd name="T14" fmla="*/ 8 w 51"/>
                <a:gd name="T15" fmla="*/ 196 h 792"/>
                <a:gd name="T16" fmla="*/ 3 w 51"/>
                <a:gd name="T17" fmla="*/ 395 h 792"/>
                <a:gd name="T18" fmla="*/ 2 w 51"/>
                <a:gd name="T19" fmla="*/ 594 h 792"/>
                <a:gd name="T20" fmla="*/ 0 w 51"/>
                <a:gd name="T21" fmla="*/ 792 h 792"/>
                <a:gd name="T22" fmla="*/ 0 w 51"/>
                <a:gd name="T23" fmla="*/ 792 h 792"/>
                <a:gd name="T24" fmla="*/ 42 w 51"/>
                <a:gd name="T25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792">
                  <a:moveTo>
                    <a:pt x="42" y="792"/>
                  </a:moveTo>
                  <a:lnTo>
                    <a:pt x="42" y="792"/>
                  </a:lnTo>
                  <a:lnTo>
                    <a:pt x="44" y="594"/>
                  </a:lnTo>
                  <a:lnTo>
                    <a:pt x="45" y="395"/>
                  </a:lnTo>
                  <a:lnTo>
                    <a:pt x="47" y="196"/>
                  </a:lnTo>
                  <a:lnTo>
                    <a:pt x="51" y="0"/>
                  </a:lnTo>
                  <a:lnTo>
                    <a:pt x="12" y="0"/>
                  </a:lnTo>
                  <a:lnTo>
                    <a:pt x="8" y="196"/>
                  </a:lnTo>
                  <a:lnTo>
                    <a:pt x="3" y="395"/>
                  </a:lnTo>
                  <a:lnTo>
                    <a:pt x="2" y="594"/>
                  </a:lnTo>
                  <a:lnTo>
                    <a:pt x="0" y="792"/>
                  </a:lnTo>
                  <a:lnTo>
                    <a:pt x="42" y="7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098" y="4844"/>
              <a:ext cx="75" cy="182"/>
            </a:xfrm>
            <a:custGeom>
              <a:avLst/>
              <a:gdLst>
                <a:gd name="T0" fmla="*/ 0 w 149"/>
                <a:gd name="T1" fmla="*/ 364 h 364"/>
                <a:gd name="T2" fmla="*/ 0 w 149"/>
                <a:gd name="T3" fmla="*/ 364 h 364"/>
                <a:gd name="T4" fmla="*/ 40 w 149"/>
                <a:gd name="T5" fmla="*/ 356 h 364"/>
                <a:gd name="T6" fmla="*/ 73 w 149"/>
                <a:gd name="T7" fmla="*/ 336 h 364"/>
                <a:gd name="T8" fmla="*/ 100 w 149"/>
                <a:gd name="T9" fmla="*/ 305 h 364"/>
                <a:gd name="T10" fmla="*/ 119 w 149"/>
                <a:gd name="T11" fmla="*/ 264 h 364"/>
                <a:gd name="T12" fmla="*/ 133 w 149"/>
                <a:gd name="T13" fmla="*/ 212 h 364"/>
                <a:gd name="T14" fmla="*/ 142 w 149"/>
                <a:gd name="T15" fmla="*/ 152 h 364"/>
                <a:gd name="T16" fmla="*/ 146 w 149"/>
                <a:gd name="T17" fmla="*/ 80 h 364"/>
                <a:gd name="T18" fmla="*/ 149 w 149"/>
                <a:gd name="T19" fmla="*/ 0 h 364"/>
                <a:gd name="T20" fmla="*/ 107 w 149"/>
                <a:gd name="T21" fmla="*/ 0 h 364"/>
                <a:gd name="T22" fmla="*/ 107 w 149"/>
                <a:gd name="T23" fmla="*/ 80 h 364"/>
                <a:gd name="T24" fmla="*/ 103 w 149"/>
                <a:gd name="T25" fmla="*/ 149 h 364"/>
                <a:gd name="T26" fmla="*/ 94 w 149"/>
                <a:gd name="T27" fmla="*/ 207 h 364"/>
                <a:gd name="T28" fmla="*/ 80 w 149"/>
                <a:gd name="T29" fmla="*/ 253 h 364"/>
                <a:gd name="T30" fmla="*/ 64 w 149"/>
                <a:gd name="T31" fmla="*/ 289 h 364"/>
                <a:gd name="T32" fmla="*/ 46 w 149"/>
                <a:gd name="T33" fmla="*/ 312 h 364"/>
                <a:gd name="T34" fmla="*/ 25 w 149"/>
                <a:gd name="T35" fmla="*/ 324 h 364"/>
                <a:gd name="T36" fmla="*/ 0 w 149"/>
                <a:gd name="T37" fmla="*/ 327 h 364"/>
                <a:gd name="T38" fmla="*/ 0 w 149"/>
                <a:gd name="T39" fmla="*/ 327 h 364"/>
                <a:gd name="T40" fmla="*/ 0 w 149"/>
                <a:gd name="T41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64">
                  <a:moveTo>
                    <a:pt x="0" y="364"/>
                  </a:moveTo>
                  <a:lnTo>
                    <a:pt x="0" y="364"/>
                  </a:lnTo>
                  <a:lnTo>
                    <a:pt x="40" y="356"/>
                  </a:lnTo>
                  <a:lnTo>
                    <a:pt x="73" y="336"/>
                  </a:lnTo>
                  <a:lnTo>
                    <a:pt x="100" y="305"/>
                  </a:lnTo>
                  <a:lnTo>
                    <a:pt x="119" y="264"/>
                  </a:lnTo>
                  <a:lnTo>
                    <a:pt x="133" y="212"/>
                  </a:lnTo>
                  <a:lnTo>
                    <a:pt x="142" y="152"/>
                  </a:lnTo>
                  <a:lnTo>
                    <a:pt x="146" y="80"/>
                  </a:lnTo>
                  <a:lnTo>
                    <a:pt x="149" y="0"/>
                  </a:lnTo>
                  <a:lnTo>
                    <a:pt x="107" y="0"/>
                  </a:lnTo>
                  <a:lnTo>
                    <a:pt x="107" y="80"/>
                  </a:lnTo>
                  <a:lnTo>
                    <a:pt x="103" y="149"/>
                  </a:lnTo>
                  <a:lnTo>
                    <a:pt x="94" y="207"/>
                  </a:lnTo>
                  <a:lnTo>
                    <a:pt x="80" y="253"/>
                  </a:lnTo>
                  <a:lnTo>
                    <a:pt x="64" y="289"/>
                  </a:lnTo>
                  <a:lnTo>
                    <a:pt x="46" y="312"/>
                  </a:lnTo>
                  <a:lnTo>
                    <a:pt x="25" y="324"/>
                  </a:lnTo>
                  <a:lnTo>
                    <a:pt x="0" y="327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024" y="5007"/>
              <a:ext cx="74" cy="19"/>
            </a:xfrm>
            <a:custGeom>
              <a:avLst/>
              <a:gdLst>
                <a:gd name="T0" fmla="*/ 0 w 149"/>
                <a:gd name="T1" fmla="*/ 37 h 37"/>
                <a:gd name="T2" fmla="*/ 0 w 149"/>
                <a:gd name="T3" fmla="*/ 37 h 37"/>
                <a:gd name="T4" fmla="*/ 18 w 149"/>
                <a:gd name="T5" fmla="*/ 37 h 37"/>
                <a:gd name="T6" fmla="*/ 35 w 149"/>
                <a:gd name="T7" fmla="*/ 37 h 37"/>
                <a:gd name="T8" fmla="*/ 55 w 149"/>
                <a:gd name="T9" fmla="*/ 37 h 37"/>
                <a:gd name="T10" fmla="*/ 74 w 149"/>
                <a:gd name="T11" fmla="*/ 37 h 37"/>
                <a:gd name="T12" fmla="*/ 92 w 149"/>
                <a:gd name="T13" fmla="*/ 37 h 37"/>
                <a:gd name="T14" fmla="*/ 112 w 149"/>
                <a:gd name="T15" fmla="*/ 37 h 37"/>
                <a:gd name="T16" fmla="*/ 131 w 149"/>
                <a:gd name="T17" fmla="*/ 37 h 37"/>
                <a:gd name="T18" fmla="*/ 149 w 149"/>
                <a:gd name="T19" fmla="*/ 37 h 37"/>
                <a:gd name="T20" fmla="*/ 149 w 149"/>
                <a:gd name="T21" fmla="*/ 0 h 37"/>
                <a:gd name="T22" fmla="*/ 131 w 149"/>
                <a:gd name="T23" fmla="*/ 0 h 37"/>
                <a:gd name="T24" fmla="*/ 112 w 149"/>
                <a:gd name="T25" fmla="*/ 0 h 37"/>
                <a:gd name="T26" fmla="*/ 92 w 149"/>
                <a:gd name="T27" fmla="*/ 0 h 37"/>
                <a:gd name="T28" fmla="*/ 74 w 149"/>
                <a:gd name="T29" fmla="*/ 0 h 37"/>
                <a:gd name="T30" fmla="*/ 55 w 149"/>
                <a:gd name="T31" fmla="*/ 0 h 37"/>
                <a:gd name="T32" fmla="*/ 35 w 149"/>
                <a:gd name="T33" fmla="*/ 0 h 37"/>
                <a:gd name="T34" fmla="*/ 18 w 149"/>
                <a:gd name="T35" fmla="*/ 0 h 37"/>
                <a:gd name="T36" fmla="*/ 0 w 149"/>
                <a:gd name="T37" fmla="*/ 0 h 37"/>
                <a:gd name="T38" fmla="*/ 0 w 149"/>
                <a:gd name="T39" fmla="*/ 0 h 37"/>
                <a:gd name="T40" fmla="*/ 0 w 14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7">
                  <a:moveTo>
                    <a:pt x="0" y="37"/>
                  </a:moveTo>
                  <a:lnTo>
                    <a:pt x="0" y="37"/>
                  </a:lnTo>
                  <a:lnTo>
                    <a:pt x="18" y="37"/>
                  </a:lnTo>
                  <a:lnTo>
                    <a:pt x="35" y="37"/>
                  </a:lnTo>
                  <a:lnTo>
                    <a:pt x="55" y="37"/>
                  </a:lnTo>
                  <a:lnTo>
                    <a:pt x="74" y="37"/>
                  </a:lnTo>
                  <a:lnTo>
                    <a:pt x="92" y="37"/>
                  </a:lnTo>
                  <a:lnTo>
                    <a:pt x="112" y="37"/>
                  </a:lnTo>
                  <a:lnTo>
                    <a:pt x="131" y="37"/>
                  </a:lnTo>
                  <a:lnTo>
                    <a:pt x="149" y="37"/>
                  </a:lnTo>
                  <a:lnTo>
                    <a:pt x="149" y="0"/>
                  </a:lnTo>
                  <a:lnTo>
                    <a:pt x="131" y="0"/>
                  </a:lnTo>
                  <a:lnTo>
                    <a:pt x="112" y="0"/>
                  </a:lnTo>
                  <a:lnTo>
                    <a:pt x="92" y="0"/>
                  </a:lnTo>
                  <a:lnTo>
                    <a:pt x="74" y="0"/>
                  </a:lnTo>
                  <a:lnTo>
                    <a:pt x="55" y="0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963" y="4967"/>
              <a:ext cx="61" cy="59"/>
            </a:xfrm>
            <a:custGeom>
              <a:avLst/>
              <a:gdLst>
                <a:gd name="T0" fmla="*/ 0 w 121"/>
                <a:gd name="T1" fmla="*/ 11 h 119"/>
                <a:gd name="T2" fmla="*/ 0 w 121"/>
                <a:gd name="T3" fmla="*/ 11 h 119"/>
                <a:gd name="T4" fmla="*/ 9 w 121"/>
                <a:gd name="T5" fmla="*/ 31 h 119"/>
                <a:gd name="T6" fmla="*/ 19 w 121"/>
                <a:gd name="T7" fmla="*/ 50 h 119"/>
                <a:gd name="T8" fmla="*/ 31 w 121"/>
                <a:gd name="T9" fmla="*/ 67 h 119"/>
                <a:gd name="T10" fmla="*/ 46 w 121"/>
                <a:gd name="T11" fmla="*/ 85 h 119"/>
                <a:gd name="T12" fmla="*/ 62 w 121"/>
                <a:gd name="T13" fmla="*/ 98 h 119"/>
                <a:gd name="T14" fmla="*/ 80 w 121"/>
                <a:gd name="T15" fmla="*/ 108 h 119"/>
                <a:gd name="T16" fmla="*/ 101 w 121"/>
                <a:gd name="T17" fmla="*/ 116 h 119"/>
                <a:gd name="T18" fmla="*/ 121 w 121"/>
                <a:gd name="T19" fmla="*/ 119 h 119"/>
                <a:gd name="T20" fmla="*/ 121 w 121"/>
                <a:gd name="T21" fmla="*/ 82 h 119"/>
                <a:gd name="T22" fmla="*/ 110 w 121"/>
                <a:gd name="T23" fmla="*/ 82 h 119"/>
                <a:gd name="T24" fmla="*/ 98 w 121"/>
                <a:gd name="T25" fmla="*/ 77 h 119"/>
                <a:gd name="T26" fmla="*/ 86 w 121"/>
                <a:gd name="T27" fmla="*/ 71 h 119"/>
                <a:gd name="T28" fmla="*/ 76 w 121"/>
                <a:gd name="T29" fmla="*/ 61 h 119"/>
                <a:gd name="T30" fmla="*/ 64 w 121"/>
                <a:gd name="T31" fmla="*/ 49 h 119"/>
                <a:gd name="T32" fmla="*/ 55 w 121"/>
                <a:gd name="T33" fmla="*/ 34 h 119"/>
                <a:gd name="T34" fmla="*/ 45 w 121"/>
                <a:gd name="T35" fmla="*/ 17 h 119"/>
                <a:gd name="T36" fmla="*/ 39 w 121"/>
                <a:gd name="T37" fmla="*/ 0 h 119"/>
                <a:gd name="T38" fmla="*/ 39 w 121"/>
                <a:gd name="T39" fmla="*/ 0 h 119"/>
                <a:gd name="T40" fmla="*/ 0 w 121"/>
                <a:gd name="T41" fmla="*/ 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19">
                  <a:moveTo>
                    <a:pt x="0" y="11"/>
                  </a:moveTo>
                  <a:lnTo>
                    <a:pt x="0" y="11"/>
                  </a:lnTo>
                  <a:lnTo>
                    <a:pt x="9" y="31"/>
                  </a:lnTo>
                  <a:lnTo>
                    <a:pt x="19" y="50"/>
                  </a:lnTo>
                  <a:lnTo>
                    <a:pt x="31" y="67"/>
                  </a:lnTo>
                  <a:lnTo>
                    <a:pt x="46" y="85"/>
                  </a:lnTo>
                  <a:lnTo>
                    <a:pt x="62" y="98"/>
                  </a:lnTo>
                  <a:lnTo>
                    <a:pt x="80" y="108"/>
                  </a:lnTo>
                  <a:lnTo>
                    <a:pt x="101" y="116"/>
                  </a:lnTo>
                  <a:lnTo>
                    <a:pt x="121" y="119"/>
                  </a:lnTo>
                  <a:lnTo>
                    <a:pt x="121" y="82"/>
                  </a:lnTo>
                  <a:lnTo>
                    <a:pt x="110" y="82"/>
                  </a:lnTo>
                  <a:lnTo>
                    <a:pt x="98" y="77"/>
                  </a:lnTo>
                  <a:lnTo>
                    <a:pt x="86" y="71"/>
                  </a:lnTo>
                  <a:lnTo>
                    <a:pt x="76" y="61"/>
                  </a:lnTo>
                  <a:lnTo>
                    <a:pt x="64" y="49"/>
                  </a:lnTo>
                  <a:lnTo>
                    <a:pt x="55" y="34"/>
                  </a:lnTo>
                  <a:lnTo>
                    <a:pt x="45" y="17"/>
                  </a:lnTo>
                  <a:lnTo>
                    <a:pt x="3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950" y="4862"/>
              <a:ext cx="33" cy="110"/>
            </a:xfrm>
            <a:custGeom>
              <a:avLst/>
              <a:gdLst>
                <a:gd name="T0" fmla="*/ 0 w 66"/>
                <a:gd name="T1" fmla="*/ 0 h 219"/>
                <a:gd name="T2" fmla="*/ 0 w 66"/>
                <a:gd name="T3" fmla="*/ 0 h 219"/>
                <a:gd name="T4" fmla="*/ 3 w 66"/>
                <a:gd name="T5" fmla="*/ 65 h 219"/>
                <a:gd name="T6" fmla="*/ 6 w 66"/>
                <a:gd name="T7" fmla="*/ 121 h 219"/>
                <a:gd name="T8" fmla="*/ 13 w 66"/>
                <a:gd name="T9" fmla="*/ 170 h 219"/>
                <a:gd name="T10" fmla="*/ 27 w 66"/>
                <a:gd name="T11" fmla="*/ 219 h 219"/>
                <a:gd name="T12" fmla="*/ 66 w 66"/>
                <a:gd name="T13" fmla="*/ 208 h 219"/>
                <a:gd name="T14" fmla="*/ 52 w 66"/>
                <a:gd name="T15" fmla="*/ 165 h 219"/>
                <a:gd name="T16" fmla="*/ 45 w 66"/>
                <a:gd name="T17" fmla="*/ 119 h 219"/>
                <a:gd name="T18" fmla="*/ 42 w 66"/>
                <a:gd name="T19" fmla="*/ 65 h 219"/>
                <a:gd name="T20" fmla="*/ 42 w 66"/>
                <a:gd name="T21" fmla="*/ 0 h 219"/>
                <a:gd name="T22" fmla="*/ 42 w 66"/>
                <a:gd name="T23" fmla="*/ 0 h 219"/>
                <a:gd name="T24" fmla="*/ 0 w 66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219">
                  <a:moveTo>
                    <a:pt x="0" y="0"/>
                  </a:moveTo>
                  <a:lnTo>
                    <a:pt x="0" y="0"/>
                  </a:lnTo>
                  <a:lnTo>
                    <a:pt x="3" y="65"/>
                  </a:lnTo>
                  <a:lnTo>
                    <a:pt x="6" y="121"/>
                  </a:lnTo>
                  <a:lnTo>
                    <a:pt x="13" y="170"/>
                  </a:lnTo>
                  <a:lnTo>
                    <a:pt x="27" y="219"/>
                  </a:lnTo>
                  <a:lnTo>
                    <a:pt x="66" y="208"/>
                  </a:lnTo>
                  <a:lnTo>
                    <a:pt x="52" y="165"/>
                  </a:lnTo>
                  <a:lnTo>
                    <a:pt x="45" y="119"/>
                  </a:lnTo>
                  <a:lnTo>
                    <a:pt x="42" y="65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945" y="4462"/>
              <a:ext cx="26" cy="400"/>
            </a:xfrm>
            <a:custGeom>
              <a:avLst/>
              <a:gdLst>
                <a:gd name="T0" fmla="*/ 0 w 53"/>
                <a:gd name="T1" fmla="*/ 0 h 800"/>
                <a:gd name="T2" fmla="*/ 0 w 53"/>
                <a:gd name="T3" fmla="*/ 0 h 800"/>
                <a:gd name="T4" fmla="*/ 5 w 53"/>
                <a:gd name="T5" fmla="*/ 199 h 800"/>
                <a:gd name="T6" fmla="*/ 8 w 53"/>
                <a:gd name="T7" fmla="*/ 399 h 800"/>
                <a:gd name="T8" fmla="*/ 9 w 53"/>
                <a:gd name="T9" fmla="*/ 600 h 800"/>
                <a:gd name="T10" fmla="*/ 11 w 53"/>
                <a:gd name="T11" fmla="*/ 800 h 800"/>
                <a:gd name="T12" fmla="*/ 53 w 53"/>
                <a:gd name="T13" fmla="*/ 800 h 800"/>
                <a:gd name="T14" fmla="*/ 51 w 53"/>
                <a:gd name="T15" fmla="*/ 600 h 800"/>
                <a:gd name="T16" fmla="*/ 50 w 53"/>
                <a:gd name="T17" fmla="*/ 399 h 800"/>
                <a:gd name="T18" fmla="*/ 44 w 53"/>
                <a:gd name="T19" fmla="*/ 199 h 800"/>
                <a:gd name="T20" fmla="*/ 39 w 53"/>
                <a:gd name="T21" fmla="*/ 0 h 800"/>
                <a:gd name="T22" fmla="*/ 39 w 53"/>
                <a:gd name="T23" fmla="*/ 0 h 800"/>
                <a:gd name="T24" fmla="*/ 0 w 53"/>
                <a:gd name="T25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800">
                  <a:moveTo>
                    <a:pt x="0" y="0"/>
                  </a:moveTo>
                  <a:lnTo>
                    <a:pt x="0" y="0"/>
                  </a:lnTo>
                  <a:lnTo>
                    <a:pt x="5" y="199"/>
                  </a:lnTo>
                  <a:lnTo>
                    <a:pt x="8" y="399"/>
                  </a:lnTo>
                  <a:lnTo>
                    <a:pt x="9" y="600"/>
                  </a:lnTo>
                  <a:lnTo>
                    <a:pt x="11" y="800"/>
                  </a:lnTo>
                  <a:lnTo>
                    <a:pt x="53" y="800"/>
                  </a:lnTo>
                  <a:lnTo>
                    <a:pt x="51" y="600"/>
                  </a:lnTo>
                  <a:lnTo>
                    <a:pt x="50" y="399"/>
                  </a:lnTo>
                  <a:lnTo>
                    <a:pt x="44" y="199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926" y="4049"/>
              <a:ext cx="38" cy="413"/>
            </a:xfrm>
            <a:custGeom>
              <a:avLst/>
              <a:gdLst>
                <a:gd name="T0" fmla="*/ 0 w 76"/>
                <a:gd name="T1" fmla="*/ 18 h 827"/>
                <a:gd name="T2" fmla="*/ 0 w 76"/>
                <a:gd name="T3" fmla="*/ 18 h 827"/>
                <a:gd name="T4" fmla="*/ 12 w 76"/>
                <a:gd name="T5" fmla="*/ 221 h 827"/>
                <a:gd name="T6" fmla="*/ 23 w 76"/>
                <a:gd name="T7" fmla="*/ 422 h 827"/>
                <a:gd name="T8" fmla="*/ 32 w 76"/>
                <a:gd name="T9" fmla="*/ 625 h 827"/>
                <a:gd name="T10" fmla="*/ 37 w 76"/>
                <a:gd name="T11" fmla="*/ 827 h 827"/>
                <a:gd name="T12" fmla="*/ 76 w 76"/>
                <a:gd name="T13" fmla="*/ 827 h 827"/>
                <a:gd name="T14" fmla="*/ 70 w 76"/>
                <a:gd name="T15" fmla="*/ 625 h 827"/>
                <a:gd name="T16" fmla="*/ 61 w 76"/>
                <a:gd name="T17" fmla="*/ 422 h 827"/>
                <a:gd name="T18" fmla="*/ 51 w 76"/>
                <a:gd name="T19" fmla="*/ 221 h 827"/>
                <a:gd name="T20" fmla="*/ 39 w 76"/>
                <a:gd name="T21" fmla="*/ 18 h 827"/>
                <a:gd name="T22" fmla="*/ 39 w 76"/>
                <a:gd name="T23" fmla="*/ 18 h 827"/>
                <a:gd name="T24" fmla="*/ 39 w 76"/>
                <a:gd name="T25" fmla="*/ 18 h 827"/>
                <a:gd name="T26" fmla="*/ 33 w 76"/>
                <a:gd name="T27" fmla="*/ 4 h 827"/>
                <a:gd name="T28" fmla="*/ 20 w 76"/>
                <a:gd name="T29" fmla="*/ 0 h 827"/>
                <a:gd name="T30" fmla="*/ 6 w 76"/>
                <a:gd name="T31" fmla="*/ 4 h 827"/>
                <a:gd name="T32" fmla="*/ 0 w 76"/>
                <a:gd name="T33" fmla="*/ 18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27">
                  <a:moveTo>
                    <a:pt x="0" y="18"/>
                  </a:moveTo>
                  <a:lnTo>
                    <a:pt x="0" y="18"/>
                  </a:lnTo>
                  <a:lnTo>
                    <a:pt x="12" y="221"/>
                  </a:lnTo>
                  <a:lnTo>
                    <a:pt x="23" y="422"/>
                  </a:lnTo>
                  <a:lnTo>
                    <a:pt x="32" y="625"/>
                  </a:lnTo>
                  <a:lnTo>
                    <a:pt x="37" y="827"/>
                  </a:lnTo>
                  <a:lnTo>
                    <a:pt x="76" y="827"/>
                  </a:lnTo>
                  <a:lnTo>
                    <a:pt x="70" y="625"/>
                  </a:lnTo>
                  <a:lnTo>
                    <a:pt x="61" y="422"/>
                  </a:lnTo>
                  <a:lnTo>
                    <a:pt x="51" y="221"/>
                  </a:lnTo>
                  <a:lnTo>
                    <a:pt x="39" y="18"/>
                  </a:lnTo>
                  <a:lnTo>
                    <a:pt x="33" y="4"/>
                  </a:lnTo>
                  <a:lnTo>
                    <a:pt x="20" y="0"/>
                  </a:lnTo>
                  <a:lnTo>
                    <a:pt x="6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5910" y="3843"/>
              <a:ext cx="35" cy="215"/>
            </a:xfrm>
            <a:custGeom>
              <a:avLst/>
              <a:gdLst>
                <a:gd name="T0" fmla="*/ 20 w 72"/>
                <a:gd name="T1" fmla="*/ 0 h 430"/>
                <a:gd name="T2" fmla="*/ 0 w 72"/>
                <a:gd name="T3" fmla="*/ 18 h 430"/>
                <a:gd name="T4" fmla="*/ 6 w 72"/>
                <a:gd name="T5" fmla="*/ 121 h 430"/>
                <a:gd name="T6" fmla="*/ 15 w 72"/>
                <a:gd name="T7" fmla="*/ 225 h 430"/>
                <a:gd name="T8" fmla="*/ 24 w 72"/>
                <a:gd name="T9" fmla="*/ 328 h 430"/>
                <a:gd name="T10" fmla="*/ 33 w 72"/>
                <a:gd name="T11" fmla="*/ 430 h 430"/>
                <a:gd name="T12" fmla="*/ 72 w 72"/>
                <a:gd name="T13" fmla="*/ 430 h 430"/>
                <a:gd name="T14" fmla="*/ 63 w 72"/>
                <a:gd name="T15" fmla="*/ 325 h 430"/>
                <a:gd name="T16" fmla="*/ 54 w 72"/>
                <a:gd name="T17" fmla="*/ 223 h 430"/>
                <a:gd name="T18" fmla="*/ 45 w 72"/>
                <a:gd name="T19" fmla="*/ 121 h 430"/>
                <a:gd name="T20" fmla="*/ 39 w 72"/>
                <a:gd name="T21" fmla="*/ 18 h 430"/>
                <a:gd name="T22" fmla="*/ 20 w 72"/>
                <a:gd name="T23" fmla="*/ 37 h 430"/>
                <a:gd name="T24" fmla="*/ 39 w 72"/>
                <a:gd name="T25" fmla="*/ 18 h 430"/>
                <a:gd name="T26" fmla="*/ 33 w 72"/>
                <a:gd name="T27" fmla="*/ 5 h 430"/>
                <a:gd name="T28" fmla="*/ 20 w 72"/>
                <a:gd name="T29" fmla="*/ 1 h 430"/>
                <a:gd name="T30" fmla="*/ 6 w 72"/>
                <a:gd name="T31" fmla="*/ 5 h 430"/>
                <a:gd name="T32" fmla="*/ 0 w 72"/>
                <a:gd name="T33" fmla="*/ 18 h 430"/>
                <a:gd name="T34" fmla="*/ 20 w 72"/>
                <a:gd name="T35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430">
                  <a:moveTo>
                    <a:pt x="20" y="0"/>
                  </a:moveTo>
                  <a:lnTo>
                    <a:pt x="0" y="18"/>
                  </a:lnTo>
                  <a:lnTo>
                    <a:pt x="6" y="121"/>
                  </a:lnTo>
                  <a:lnTo>
                    <a:pt x="15" y="225"/>
                  </a:lnTo>
                  <a:lnTo>
                    <a:pt x="24" y="328"/>
                  </a:lnTo>
                  <a:lnTo>
                    <a:pt x="33" y="430"/>
                  </a:lnTo>
                  <a:lnTo>
                    <a:pt x="72" y="430"/>
                  </a:lnTo>
                  <a:lnTo>
                    <a:pt x="63" y="325"/>
                  </a:lnTo>
                  <a:lnTo>
                    <a:pt x="54" y="223"/>
                  </a:lnTo>
                  <a:lnTo>
                    <a:pt x="45" y="121"/>
                  </a:lnTo>
                  <a:lnTo>
                    <a:pt x="39" y="18"/>
                  </a:lnTo>
                  <a:lnTo>
                    <a:pt x="20" y="37"/>
                  </a:lnTo>
                  <a:lnTo>
                    <a:pt x="39" y="18"/>
                  </a:lnTo>
                  <a:lnTo>
                    <a:pt x="33" y="5"/>
                  </a:lnTo>
                  <a:lnTo>
                    <a:pt x="20" y="1"/>
                  </a:lnTo>
                  <a:lnTo>
                    <a:pt x="6" y="5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5919" y="3843"/>
              <a:ext cx="291" cy="20"/>
            </a:xfrm>
            <a:custGeom>
              <a:avLst/>
              <a:gdLst>
                <a:gd name="T0" fmla="*/ 580 w 582"/>
                <a:gd name="T1" fmla="*/ 21 h 39"/>
                <a:gd name="T2" fmla="*/ 561 w 582"/>
                <a:gd name="T3" fmla="*/ 2 h 39"/>
                <a:gd name="T4" fmla="*/ 0 w 582"/>
                <a:gd name="T5" fmla="*/ 0 h 39"/>
                <a:gd name="T6" fmla="*/ 0 w 582"/>
                <a:gd name="T7" fmla="*/ 37 h 39"/>
                <a:gd name="T8" fmla="*/ 561 w 582"/>
                <a:gd name="T9" fmla="*/ 39 h 39"/>
                <a:gd name="T10" fmla="*/ 541 w 582"/>
                <a:gd name="T11" fmla="*/ 21 h 39"/>
                <a:gd name="T12" fmla="*/ 561 w 582"/>
                <a:gd name="T13" fmla="*/ 39 h 39"/>
                <a:gd name="T14" fmla="*/ 576 w 582"/>
                <a:gd name="T15" fmla="*/ 34 h 39"/>
                <a:gd name="T16" fmla="*/ 582 w 582"/>
                <a:gd name="T17" fmla="*/ 21 h 39"/>
                <a:gd name="T18" fmla="*/ 576 w 582"/>
                <a:gd name="T19" fmla="*/ 8 h 39"/>
                <a:gd name="T20" fmla="*/ 561 w 582"/>
                <a:gd name="T21" fmla="*/ 2 h 39"/>
                <a:gd name="T22" fmla="*/ 580 w 582"/>
                <a:gd name="T2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2" h="39">
                  <a:moveTo>
                    <a:pt x="580" y="21"/>
                  </a:moveTo>
                  <a:lnTo>
                    <a:pt x="561" y="2"/>
                  </a:lnTo>
                  <a:lnTo>
                    <a:pt x="0" y="0"/>
                  </a:lnTo>
                  <a:lnTo>
                    <a:pt x="0" y="37"/>
                  </a:lnTo>
                  <a:lnTo>
                    <a:pt x="561" y="39"/>
                  </a:lnTo>
                  <a:lnTo>
                    <a:pt x="541" y="21"/>
                  </a:lnTo>
                  <a:lnTo>
                    <a:pt x="561" y="39"/>
                  </a:lnTo>
                  <a:lnTo>
                    <a:pt x="576" y="34"/>
                  </a:lnTo>
                  <a:lnTo>
                    <a:pt x="582" y="21"/>
                  </a:lnTo>
                  <a:lnTo>
                    <a:pt x="576" y="8"/>
                  </a:lnTo>
                  <a:lnTo>
                    <a:pt x="561" y="2"/>
                  </a:lnTo>
                  <a:lnTo>
                    <a:pt x="58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5803" y="3179"/>
              <a:ext cx="91" cy="384"/>
            </a:xfrm>
            <a:custGeom>
              <a:avLst/>
              <a:gdLst>
                <a:gd name="T0" fmla="*/ 31 w 182"/>
                <a:gd name="T1" fmla="*/ 4 h 770"/>
                <a:gd name="T2" fmla="*/ 0 w 182"/>
                <a:gd name="T3" fmla="*/ 20 h 770"/>
                <a:gd name="T4" fmla="*/ 19 w 182"/>
                <a:gd name="T5" fmla="*/ 117 h 770"/>
                <a:gd name="T6" fmla="*/ 39 w 182"/>
                <a:gd name="T7" fmla="*/ 215 h 770"/>
                <a:gd name="T8" fmla="*/ 58 w 182"/>
                <a:gd name="T9" fmla="*/ 310 h 770"/>
                <a:gd name="T10" fmla="*/ 76 w 182"/>
                <a:gd name="T11" fmla="*/ 405 h 770"/>
                <a:gd name="T12" fmla="*/ 94 w 182"/>
                <a:gd name="T13" fmla="*/ 498 h 770"/>
                <a:gd name="T14" fmla="*/ 112 w 182"/>
                <a:gd name="T15" fmla="*/ 591 h 770"/>
                <a:gd name="T16" fmla="*/ 128 w 182"/>
                <a:gd name="T17" fmla="*/ 682 h 770"/>
                <a:gd name="T18" fmla="*/ 143 w 182"/>
                <a:gd name="T19" fmla="*/ 770 h 770"/>
                <a:gd name="T20" fmla="*/ 182 w 182"/>
                <a:gd name="T21" fmla="*/ 767 h 770"/>
                <a:gd name="T22" fmla="*/ 167 w 182"/>
                <a:gd name="T23" fmla="*/ 676 h 770"/>
                <a:gd name="T24" fmla="*/ 151 w 182"/>
                <a:gd name="T25" fmla="*/ 585 h 770"/>
                <a:gd name="T26" fmla="*/ 133 w 182"/>
                <a:gd name="T27" fmla="*/ 493 h 770"/>
                <a:gd name="T28" fmla="*/ 115 w 182"/>
                <a:gd name="T29" fmla="*/ 400 h 770"/>
                <a:gd name="T30" fmla="*/ 97 w 182"/>
                <a:gd name="T31" fmla="*/ 305 h 770"/>
                <a:gd name="T32" fmla="*/ 78 w 182"/>
                <a:gd name="T33" fmla="*/ 210 h 770"/>
                <a:gd name="T34" fmla="*/ 58 w 182"/>
                <a:gd name="T35" fmla="*/ 112 h 770"/>
                <a:gd name="T36" fmla="*/ 39 w 182"/>
                <a:gd name="T37" fmla="*/ 15 h 770"/>
                <a:gd name="T38" fmla="*/ 7 w 182"/>
                <a:gd name="T39" fmla="*/ 30 h 770"/>
                <a:gd name="T40" fmla="*/ 39 w 182"/>
                <a:gd name="T41" fmla="*/ 15 h 770"/>
                <a:gd name="T42" fmla="*/ 31 w 182"/>
                <a:gd name="T43" fmla="*/ 3 h 770"/>
                <a:gd name="T44" fmla="*/ 18 w 182"/>
                <a:gd name="T45" fmla="*/ 0 h 770"/>
                <a:gd name="T46" fmla="*/ 4 w 182"/>
                <a:gd name="T47" fmla="*/ 7 h 770"/>
                <a:gd name="T48" fmla="*/ 0 w 182"/>
                <a:gd name="T49" fmla="*/ 20 h 770"/>
                <a:gd name="T50" fmla="*/ 31 w 182"/>
                <a:gd name="T51" fmla="*/ 4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2" h="770">
                  <a:moveTo>
                    <a:pt x="31" y="4"/>
                  </a:moveTo>
                  <a:lnTo>
                    <a:pt x="0" y="20"/>
                  </a:lnTo>
                  <a:lnTo>
                    <a:pt x="19" y="117"/>
                  </a:lnTo>
                  <a:lnTo>
                    <a:pt x="39" y="215"/>
                  </a:lnTo>
                  <a:lnTo>
                    <a:pt x="58" y="310"/>
                  </a:lnTo>
                  <a:lnTo>
                    <a:pt x="76" y="405"/>
                  </a:lnTo>
                  <a:lnTo>
                    <a:pt x="94" y="498"/>
                  </a:lnTo>
                  <a:lnTo>
                    <a:pt x="112" y="591"/>
                  </a:lnTo>
                  <a:lnTo>
                    <a:pt x="128" y="682"/>
                  </a:lnTo>
                  <a:lnTo>
                    <a:pt x="143" y="770"/>
                  </a:lnTo>
                  <a:lnTo>
                    <a:pt x="182" y="767"/>
                  </a:lnTo>
                  <a:lnTo>
                    <a:pt x="167" y="676"/>
                  </a:lnTo>
                  <a:lnTo>
                    <a:pt x="151" y="585"/>
                  </a:lnTo>
                  <a:lnTo>
                    <a:pt x="133" y="493"/>
                  </a:lnTo>
                  <a:lnTo>
                    <a:pt x="115" y="400"/>
                  </a:lnTo>
                  <a:lnTo>
                    <a:pt x="97" y="305"/>
                  </a:lnTo>
                  <a:lnTo>
                    <a:pt x="78" y="210"/>
                  </a:lnTo>
                  <a:lnTo>
                    <a:pt x="58" y="112"/>
                  </a:lnTo>
                  <a:lnTo>
                    <a:pt x="39" y="15"/>
                  </a:lnTo>
                  <a:lnTo>
                    <a:pt x="7" y="30"/>
                  </a:lnTo>
                  <a:lnTo>
                    <a:pt x="39" y="15"/>
                  </a:lnTo>
                  <a:lnTo>
                    <a:pt x="31" y="3"/>
                  </a:lnTo>
                  <a:lnTo>
                    <a:pt x="18" y="0"/>
                  </a:lnTo>
                  <a:lnTo>
                    <a:pt x="4" y="7"/>
                  </a:lnTo>
                  <a:lnTo>
                    <a:pt x="0" y="2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5807" y="3181"/>
              <a:ext cx="132" cy="79"/>
            </a:xfrm>
            <a:custGeom>
              <a:avLst/>
              <a:gdLst>
                <a:gd name="T0" fmla="*/ 265 w 265"/>
                <a:gd name="T1" fmla="*/ 124 h 158"/>
                <a:gd name="T2" fmla="*/ 265 w 265"/>
                <a:gd name="T3" fmla="*/ 124 h 158"/>
                <a:gd name="T4" fmla="*/ 250 w 265"/>
                <a:gd name="T5" fmla="*/ 119 h 158"/>
                <a:gd name="T6" fmla="*/ 235 w 265"/>
                <a:gd name="T7" fmla="*/ 115 h 158"/>
                <a:gd name="T8" fmla="*/ 221 w 265"/>
                <a:gd name="T9" fmla="*/ 108 h 158"/>
                <a:gd name="T10" fmla="*/ 206 w 265"/>
                <a:gd name="T11" fmla="*/ 102 h 158"/>
                <a:gd name="T12" fmla="*/ 190 w 265"/>
                <a:gd name="T13" fmla="*/ 95 h 158"/>
                <a:gd name="T14" fmla="*/ 175 w 265"/>
                <a:gd name="T15" fmla="*/ 88 h 158"/>
                <a:gd name="T16" fmla="*/ 159 w 265"/>
                <a:gd name="T17" fmla="*/ 81 h 158"/>
                <a:gd name="T18" fmla="*/ 145 w 265"/>
                <a:gd name="T19" fmla="*/ 74 h 158"/>
                <a:gd name="T20" fmla="*/ 130 w 265"/>
                <a:gd name="T21" fmla="*/ 66 h 158"/>
                <a:gd name="T22" fmla="*/ 114 w 265"/>
                <a:gd name="T23" fmla="*/ 57 h 158"/>
                <a:gd name="T24" fmla="*/ 99 w 265"/>
                <a:gd name="T25" fmla="*/ 49 h 158"/>
                <a:gd name="T26" fmla="*/ 85 w 265"/>
                <a:gd name="T27" fmla="*/ 38 h 158"/>
                <a:gd name="T28" fmla="*/ 69 w 265"/>
                <a:gd name="T29" fmla="*/ 29 h 158"/>
                <a:gd name="T30" fmla="*/ 54 w 265"/>
                <a:gd name="T31" fmla="*/ 20 h 158"/>
                <a:gd name="T32" fmla="*/ 39 w 265"/>
                <a:gd name="T33" fmla="*/ 11 h 158"/>
                <a:gd name="T34" fmla="*/ 24 w 265"/>
                <a:gd name="T35" fmla="*/ 0 h 158"/>
                <a:gd name="T36" fmla="*/ 0 w 265"/>
                <a:gd name="T37" fmla="*/ 26 h 158"/>
                <a:gd name="T38" fmla="*/ 15 w 265"/>
                <a:gd name="T39" fmla="*/ 37 h 158"/>
                <a:gd name="T40" fmla="*/ 30 w 265"/>
                <a:gd name="T41" fmla="*/ 49 h 158"/>
                <a:gd name="T42" fmla="*/ 48 w 265"/>
                <a:gd name="T43" fmla="*/ 58 h 158"/>
                <a:gd name="T44" fmla="*/ 62 w 265"/>
                <a:gd name="T45" fmla="*/ 67 h 158"/>
                <a:gd name="T46" fmla="*/ 78 w 265"/>
                <a:gd name="T47" fmla="*/ 78 h 158"/>
                <a:gd name="T48" fmla="*/ 93 w 265"/>
                <a:gd name="T49" fmla="*/ 86 h 158"/>
                <a:gd name="T50" fmla="*/ 109 w 265"/>
                <a:gd name="T51" fmla="*/ 95 h 158"/>
                <a:gd name="T52" fmla="*/ 124 w 265"/>
                <a:gd name="T53" fmla="*/ 103 h 158"/>
                <a:gd name="T54" fmla="*/ 141 w 265"/>
                <a:gd name="T55" fmla="*/ 112 h 158"/>
                <a:gd name="T56" fmla="*/ 157 w 265"/>
                <a:gd name="T57" fmla="*/ 120 h 158"/>
                <a:gd name="T58" fmla="*/ 172 w 265"/>
                <a:gd name="T59" fmla="*/ 127 h 158"/>
                <a:gd name="T60" fmla="*/ 188 w 265"/>
                <a:gd name="T61" fmla="*/ 133 h 158"/>
                <a:gd name="T62" fmla="*/ 203 w 265"/>
                <a:gd name="T63" fmla="*/ 140 h 158"/>
                <a:gd name="T64" fmla="*/ 220 w 265"/>
                <a:gd name="T65" fmla="*/ 146 h 158"/>
                <a:gd name="T66" fmla="*/ 238 w 265"/>
                <a:gd name="T67" fmla="*/ 153 h 158"/>
                <a:gd name="T68" fmla="*/ 253 w 265"/>
                <a:gd name="T69" fmla="*/ 158 h 158"/>
                <a:gd name="T70" fmla="*/ 253 w 265"/>
                <a:gd name="T71" fmla="*/ 158 h 158"/>
                <a:gd name="T72" fmla="*/ 265 w 265"/>
                <a:gd name="T73" fmla="*/ 12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5" h="158">
                  <a:moveTo>
                    <a:pt x="265" y="124"/>
                  </a:moveTo>
                  <a:lnTo>
                    <a:pt x="265" y="124"/>
                  </a:lnTo>
                  <a:lnTo>
                    <a:pt x="250" y="119"/>
                  </a:lnTo>
                  <a:lnTo>
                    <a:pt x="235" y="115"/>
                  </a:lnTo>
                  <a:lnTo>
                    <a:pt x="221" y="108"/>
                  </a:lnTo>
                  <a:lnTo>
                    <a:pt x="206" y="102"/>
                  </a:lnTo>
                  <a:lnTo>
                    <a:pt x="190" y="95"/>
                  </a:lnTo>
                  <a:lnTo>
                    <a:pt x="175" y="88"/>
                  </a:lnTo>
                  <a:lnTo>
                    <a:pt x="159" y="81"/>
                  </a:lnTo>
                  <a:lnTo>
                    <a:pt x="145" y="74"/>
                  </a:lnTo>
                  <a:lnTo>
                    <a:pt x="130" y="66"/>
                  </a:lnTo>
                  <a:lnTo>
                    <a:pt x="114" y="57"/>
                  </a:lnTo>
                  <a:lnTo>
                    <a:pt x="99" y="49"/>
                  </a:lnTo>
                  <a:lnTo>
                    <a:pt x="85" y="38"/>
                  </a:lnTo>
                  <a:lnTo>
                    <a:pt x="69" y="29"/>
                  </a:lnTo>
                  <a:lnTo>
                    <a:pt x="54" y="20"/>
                  </a:lnTo>
                  <a:lnTo>
                    <a:pt x="39" y="11"/>
                  </a:lnTo>
                  <a:lnTo>
                    <a:pt x="24" y="0"/>
                  </a:lnTo>
                  <a:lnTo>
                    <a:pt x="0" y="26"/>
                  </a:lnTo>
                  <a:lnTo>
                    <a:pt x="15" y="37"/>
                  </a:lnTo>
                  <a:lnTo>
                    <a:pt x="30" y="49"/>
                  </a:lnTo>
                  <a:lnTo>
                    <a:pt x="48" y="58"/>
                  </a:lnTo>
                  <a:lnTo>
                    <a:pt x="62" y="67"/>
                  </a:lnTo>
                  <a:lnTo>
                    <a:pt x="78" y="78"/>
                  </a:lnTo>
                  <a:lnTo>
                    <a:pt x="93" y="86"/>
                  </a:lnTo>
                  <a:lnTo>
                    <a:pt x="109" y="95"/>
                  </a:lnTo>
                  <a:lnTo>
                    <a:pt x="124" y="103"/>
                  </a:lnTo>
                  <a:lnTo>
                    <a:pt x="141" y="112"/>
                  </a:lnTo>
                  <a:lnTo>
                    <a:pt x="157" y="120"/>
                  </a:lnTo>
                  <a:lnTo>
                    <a:pt x="172" y="127"/>
                  </a:lnTo>
                  <a:lnTo>
                    <a:pt x="188" y="133"/>
                  </a:lnTo>
                  <a:lnTo>
                    <a:pt x="203" y="140"/>
                  </a:lnTo>
                  <a:lnTo>
                    <a:pt x="220" y="146"/>
                  </a:lnTo>
                  <a:lnTo>
                    <a:pt x="238" y="153"/>
                  </a:lnTo>
                  <a:lnTo>
                    <a:pt x="253" y="158"/>
                  </a:lnTo>
                  <a:lnTo>
                    <a:pt x="265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5933" y="3243"/>
              <a:ext cx="128" cy="35"/>
            </a:xfrm>
            <a:custGeom>
              <a:avLst/>
              <a:gdLst>
                <a:gd name="T0" fmla="*/ 256 w 256"/>
                <a:gd name="T1" fmla="*/ 34 h 71"/>
                <a:gd name="T2" fmla="*/ 256 w 256"/>
                <a:gd name="T3" fmla="*/ 34 h 71"/>
                <a:gd name="T4" fmla="*/ 240 w 256"/>
                <a:gd name="T5" fmla="*/ 34 h 71"/>
                <a:gd name="T6" fmla="*/ 225 w 256"/>
                <a:gd name="T7" fmla="*/ 34 h 71"/>
                <a:gd name="T8" fmla="*/ 210 w 256"/>
                <a:gd name="T9" fmla="*/ 34 h 71"/>
                <a:gd name="T10" fmla="*/ 194 w 256"/>
                <a:gd name="T11" fmla="*/ 33 h 71"/>
                <a:gd name="T12" fmla="*/ 179 w 256"/>
                <a:gd name="T13" fmla="*/ 32 h 71"/>
                <a:gd name="T14" fmla="*/ 162 w 256"/>
                <a:gd name="T15" fmla="*/ 30 h 71"/>
                <a:gd name="T16" fmla="*/ 146 w 256"/>
                <a:gd name="T17" fmla="*/ 29 h 71"/>
                <a:gd name="T18" fmla="*/ 132 w 256"/>
                <a:gd name="T19" fmla="*/ 26 h 71"/>
                <a:gd name="T20" fmla="*/ 116 w 256"/>
                <a:gd name="T21" fmla="*/ 24 h 71"/>
                <a:gd name="T22" fmla="*/ 101 w 256"/>
                <a:gd name="T23" fmla="*/ 21 h 71"/>
                <a:gd name="T24" fmla="*/ 85 w 256"/>
                <a:gd name="T25" fmla="*/ 18 h 71"/>
                <a:gd name="T26" fmla="*/ 71 w 256"/>
                <a:gd name="T27" fmla="*/ 16 h 71"/>
                <a:gd name="T28" fmla="*/ 56 w 256"/>
                <a:gd name="T29" fmla="*/ 12 h 71"/>
                <a:gd name="T30" fmla="*/ 40 w 256"/>
                <a:gd name="T31" fmla="*/ 8 h 71"/>
                <a:gd name="T32" fmla="*/ 25 w 256"/>
                <a:gd name="T33" fmla="*/ 4 h 71"/>
                <a:gd name="T34" fmla="*/ 12 w 256"/>
                <a:gd name="T35" fmla="*/ 0 h 71"/>
                <a:gd name="T36" fmla="*/ 0 w 256"/>
                <a:gd name="T37" fmla="*/ 34 h 71"/>
                <a:gd name="T38" fmla="*/ 16 w 256"/>
                <a:gd name="T39" fmla="*/ 38 h 71"/>
                <a:gd name="T40" fmla="*/ 31 w 256"/>
                <a:gd name="T41" fmla="*/ 42 h 71"/>
                <a:gd name="T42" fmla="*/ 47 w 256"/>
                <a:gd name="T43" fmla="*/ 46 h 71"/>
                <a:gd name="T44" fmla="*/ 62 w 256"/>
                <a:gd name="T45" fmla="*/ 50 h 71"/>
                <a:gd name="T46" fmla="*/ 79 w 256"/>
                <a:gd name="T47" fmla="*/ 53 h 71"/>
                <a:gd name="T48" fmla="*/ 95 w 256"/>
                <a:gd name="T49" fmla="*/ 55 h 71"/>
                <a:gd name="T50" fmla="*/ 110 w 256"/>
                <a:gd name="T51" fmla="*/ 58 h 71"/>
                <a:gd name="T52" fmla="*/ 126 w 256"/>
                <a:gd name="T53" fmla="*/ 61 h 71"/>
                <a:gd name="T54" fmla="*/ 143 w 256"/>
                <a:gd name="T55" fmla="*/ 63 h 71"/>
                <a:gd name="T56" fmla="*/ 159 w 256"/>
                <a:gd name="T57" fmla="*/ 65 h 71"/>
                <a:gd name="T58" fmla="*/ 176 w 256"/>
                <a:gd name="T59" fmla="*/ 66 h 71"/>
                <a:gd name="T60" fmla="*/ 191 w 256"/>
                <a:gd name="T61" fmla="*/ 67 h 71"/>
                <a:gd name="T62" fmla="*/ 207 w 256"/>
                <a:gd name="T63" fmla="*/ 69 h 71"/>
                <a:gd name="T64" fmla="*/ 225 w 256"/>
                <a:gd name="T65" fmla="*/ 71 h 71"/>
                <a:gd name="T66" fmla="*/ 240 w 256"/>
                <a:gd name="T67" fmla="*/ 71 h 71"/>
                <a:gd name="T68" fmla="*/ 256 w 256"/>
                <a:gd name="T69" fmla="*/ 71 h 71"/>
                <a:gd name="T70" fmla="*/ 256 w 256"/>
                <a:gd name="T71" fmla="*/ 71 h 71"/>
                <a:gd name="T72" fmla="*/ 256 w 256"/>
                <a:gd name="T73" fmla="*/ 3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71">
                  <a:moveTo>
                    <a:pt x="256" y="34"/>
                  </a:moveTo>
                  <a:lnTo>
                    <a:pt x="256" y="34"/>
                  </a:lnTo>
                  <a:lnTo>
                    <a:pt x="240" y="34"/>
                  </a:lnTo>
                  <a:lnTo>
                    <a:pt x="225" y="34"/>
                  </a:lnTo>
                  <a:lnTo>
                    <a:pt x="210" y="34"/>
                  </a:lnTo>
                  <a:lnTo>
                    <a:pt x="194" y="33"/>
                  </a:lnTo>
                  <a:lnTo>
                    <a:pt x="179" y="32"/>
                  </a:lnTo>
                  <a:lnTo>
                    <a:pt x="162" y="30"/>
                  </a:lnTo>
                  <a:lnTo>
                    <a:pt x="146" y="29"/>
                  </a:lnTo>
                  <a:lnTo>
                    <a:pt x="132" y="26"/>
                  </a:lnTo>
                  <a:lnTo>
                    <a:pt x="116" y="24"/>
                  </a:lnTo>
                  <a:lnTo>
                    <a:pt x="101" y="21"/>
                  </a:lnTo>
                  <a:lnTo>
                    <a:pt x="85" y="18"/>
                  </a:lnTo>
                  <a:lnTo>
                    <a:pt x="71" y="16"/>
                  </a:lnTo>
                  <a:lnTo>
                    <a:pt x="56" y="12"/>
                  </a:lnTo>
                  <a:lnTo>
                    <a:pt x="40" y="8"/>
                  </a:lnTo>
                  <a:lnTo>
                    <a:pt x="25" y="4"/>
                  </a:lnTo>
                  <a:lnTo>
                    <a:pt x="12" y="0"/>
                  </a:lnTo>
                  <a:lnTo>
                    <a:pt x="0" y="34"/>
                  </a:lnTo>
                  <a:lnTo>
                    <a:pt x="16" y="38"/>
                  </a:lnTo>
                  <a:lnTo>
                    <a:pt x="31" y="42"/>
                  </a:lnTo>
                  <a:lnTo>
                    <a:pt x="47" y="46"/>
                  </a:lnTo>
                  <a:lnTo>
                    <a:pt x="62" y="50"/>
                  </a:lnTo>
                  <a:lnTo>
                    <a:pt x="79" y="53"/>
                  </a:lnTo>
                  <a:lnTo>
                    <a:pt x="95" y="55"/>
                  </a:lnTo>
                  <a:lnTo>
                    <a:pt x="110" y="58"/>
                  </a:lnTo>
                  <a:lnTo>
                    <a:pt x="126" y="61"/>
                  </a:lnTo>
                  <a:lnTo>
                    <a:pt x="143" y="63"/>
                  </a:lnTo>
                  <a:lnTo>
                    <a:pt x="159" y="65"/>
                  </a:lnTo>
                  <a:lnTo>
                    <a:pt x="176" y="66"/>
                  </a:lnTo>
                  <a:lnTo>
                    <a:pt x="191" y="67"/>
                  </a:lnTo>
                  <a:lnTo>
                    <a:pt x="207" y="69"/>
                  </a:lnTo>
                  <a:lnTo>
                    <a:pt x="225" y="71"/>
                  </a:lnTo>
                  <a:lnTo>
                    <a:pt x="240" y="71"/>
                  </a:lnTo>
                  <a:lnTo>
                    <a:pt x="256" y="71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061" y="3243"/>
              <a:ext cx="127" cy="35"/>
            </a:xfrm>
            <a:custGeom>
              <a:avLst/>
              <a:gdLst>
                <a:gd name="T0" fmla="*/ 242 w 254"/>
                <a:gd name="T1" fmla="*/ 0 h 70"/>
                <a:gd name="T2" fmla="*/ 242 w 254"/>
                <a:gd name="T3" fmla="*/ 0 h 70"/>
                <a:gd name="T4" fmla="*/ 229 w 254"/>
                <a:gd name="T5" fmla="*/ 4 h 70"/>
                <a:gd name="T6" fmla="*/ 212 w 254"/>
                <a:gd name="T7" fmla="*/ 8 h 70"/>
                <a:gd name="T8" fmla="*/ 197 w 254"/>
                <a:gd name="T9" fmla="*/ 12 h 70"/>
                <a:gd name="T10" fmla="*/ 181 w 254"/>
                <a:gd name="T11" fmla="*/ 15 h 70"/>
                <a:gd name="T12" fmla="*/ 166 w 254"/>
                <a:gd name="T13" fmla="*/ 19 h 70"/>
                <a:gd name="T14" fmla="*/ 152 w 254"/>
                <a:gd name="T15" fmla="*/ 21 h 70"/>
                <a:gd name="T16" fmla="*/ 138 w 254"/>
                <a:gd name="T17" fmla="*/ 24 h 70"/>
                <a:gd name="T18" fmla="*/ 123 w 254"/>
                <a:gd name="T19" fmla="*/ 25 h 70"/>
                <a:gd name="T20" fmla="*/ 106 w 254"/>
                <a:gd name="T21" fmla="*/ 28 h 70"/>
                <a:gd name="T22" fmla="*/ 91 w 254"/>
                <a:gd name="T23" fmla="*/ 29 h 70"/>
                <a:gd name="T24" fmla="*/ 75 w 254"/>
                <a:gd name="T25" fmla="*/ 31 h 70"/>
                <a:gd name="T26" fmla="*/ 60 w 254"/>
                <a:gd name="T27" fmla="*/ 32 h 70"/>
                <a:gd name="T28" fmla="*/ 45 w 254"/>
                <a:gd name="T29" fmla="*/ 33 h 70"/>
                <a:gd name="T30" fmla="*/ 30 w 254"/>
                <a:gd name="T31" fmla="*/ 33 h 70"/>
                <a:gd name="T32" fmla="*/ 15 w 254"/>
                <a:gd name="T33" fmla="*/ 33 h 70"/>
                <a:gd name="T34" fmla="*/ 0 w 254"/>
                <a:gd name="T35" fmla="*/ 33 h 70"/>
                <a:gd name="T36" fmla="*/ 0 w 254"/>
                <a:gd name="T37" fmla="*/ 70 h 70"/>
                <a:gd name="T38" fmla="*/ 15 w 254"/>
                <a:gd name="T39" fmla="*/ 70 h 70"/>
                <a:gd name="T40" fmla="*/ 30 w 254"/>
                <a:gd name="T41" fmla="*/ 70 h 70"/>
                <a:gd name="T42" fmla="*/ 48 w 254"/>
                <a:gd name="T43" fmla="*/ 68 h 70"/>
                <a:gd name="T44" fmla="*/ 63 w 254"/>
                <a:gd name="T45" fmla="*/ 66 h 70"/>
                <a:gd name="T46" fmla="*/ 78 w 254"/>
                <a:gd name="T47" fmla="*/ 65 h 70"/>
                <a:gd name="T48" fmla="*/ 94 w 254"/>
                <a:gd name="T49" fmla="*/ 64 h 70"/>
                <a:gd name="T50" fmla="*/ 109 w 254"/>
                <a:gd name="T51" fmla="*/ 62 h 70"/>
                <a:gd name="T52" fmla="*/ 126 w 254"/>
                <a:gd name="T53" fmla="*/ 60 h 70"/>
                <a:gd name="T54" fmla="*/ 141 w 254"/>
                <a:gd name="T55" fmla="*/ 58 h 70"/>
                <a:gd name="T56" fmla="*/ 158 w 254"/>
                <a:gd name="T57" fmla="*/ 56 h 70"/>
                <a:gd name="T58" fmla="*/ 175 w 254"/>
                <a:gd name="T59" fmla="*/ 53 h 70"/>
                <a:gd name="T60" fmla="*/ 190 w 254"/>
                <a:gd name="T61" fmla="*/ 49 h 70"/>
                <a:gd name="T62" fmla="*/ 206 w 254"/>
                <a:gd name="T63" fmla="*/ 46 h 70"/>
                <a:gd name="T64" fmla="*/ 221 w 254"/>
                <a:gd name="T65" fmla="*/ 43 h 70"/>
                <a:gd name="T66" fmla="*/ 238 w 254"/>
                <a:gd name="T67" fmla="*/ 39 h 70"/>
                <a:gd name="T68" fmla="*/ 254 w 254"/>
                <a:gd name="T69" fmla="*/ 35 h 70"/>
                <a:gd name="T70" fmla="*/ 254 w 254"/>
                <a:gd name="T71" fmla="*/ 35 h 70"/>
                <a:gd name="T72" fmla="*/ 242 w 254"/>
                <a:gd name="T7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70">
                  <a:moveTo>
                    <a:pt x="242" y="0"/>
                  </a:moveTo>
                  <a:lnTo>
                    <a:pt x="242" y="0"/>
                  </a:lnTo>
                  <a:lnTo>
                    <a:pt x="229" y="4"/>
                  </a:lnTo>
                  <a:lnTo>
                    <a:pt x="212" y="8"/>
                  </a:lnTo>
                  <a:lnTo>
                    <a:pt x="197" y="12"/>
                  </a:lnTo>
                  <a:lnTo>
                    <a:pt x="181" y="15"/>
                  </a:lnTo>
                  <a:lnTo>
                    <a:pt x="166" y="19"/>
                  </a:lnTo>
                  <a:lnTo>
                    <a:pt x="152" y="21"/>
                  </a:lnTo>
                  <a:lnTo>
                    <a:pt x="138" y="24"/>
                  </a:lnTo>
                  <a:lnTo>
                    <a:pt x="123" y="25"/>
                  </a:lnTo>
                  <a:lnTo>
                    <a:pt x="106" y="28"/>
                  </a:lnTo>
                  <a:lnTo>
                    <a:pt x="91" y="29"/>
                  </a:lnTo>
                  <a:lnTo>
                    <a:pt x="75" y="31"/>
                  </a:lnTo>
                  <a:lnTo>
                    <a:pt x="60" y="32"/>
                  </a:lnTo>
                  <a:lnTo>
                    <a:pt x="45" y="33"/>
                  </a:lnTo>
                  <a:lnTo>
                    <a:pt x="30" y="33"/>
                  </a:lnTo>
                  <a:lnTo>
                    <a:pt x="15" y="33"/>
                  </a:lnTo>
                  <a:lnTo>
                    <a:pt x="0" y="33"/>
                  </a:lnTo>
                  <a:lnTo>
                    <a:pt x="0" y="70"/>
                  </a:lnTo>
                  <a:lnTo>
                    <a:pt x="15" y="70"/>
                  </a:lnTo>
                  <a:lnTo>
                    <a:pt x="30" y="70"/>
                  </a:lnTo>
                  <a:lnTo>
                    <a:pt x="48" y="68"/>
                  </a:lnTo>
                  <a:lnTo>
                    <a:pt x="63" y="66"/>
                  </a:lnTo>
                  <a:lnTo>
                    <a:pt x="78" y="65"/>
                  </a:lnTo>
                  <a:lnTo>
                    <a:pt x="94" y="64"/>
                  </a:lnTo>
                  <a:lnTo>
                    <a:pt x="109" y="62"/>
                  </a:lnTo>
                  <a:lnTo>
                    <a:pt x="126" y="60"/>
                  </a:lnTo>
                  <a:lnTo>
                    <a:pt x="141" y="58"/>
                  </a:lnTo>
                  <a:lnTo>
                    <a:pt x="158" y="56"/>
                  </a:lnTo>
                  <a:lnTo>
                    <a:pt x="175" y="53"/>
                  </a:lnTo>
                  <a:lnTo>
                    <a:pt x="190" y="49"/>
                  </a:lnTo>
                  <a:lnTo>
                    <a:pt x="206" y="46"/>
                  </a:lnTo>
                  <a:lnTo>
                    <a:pt x="221" y="43"/>
                  </a:lnTo>
                  <a:lnTo>
                    <a:pt x="238" y="39"/>
                  </a:lnTo>
                  <a:lnTo>
                    <a:pt x="254" y="3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182" y="3179"/>
              <a:ext cx="140" cy="81"/>
            </a:xfrm>
            <a:custGeom>
              <a:avLst/>
              <a:gdLst>
                <a:gd name="T0" fmla="*/ 279 w 279"/>
                <a:gd name="T1" fmla="*/ 20 h 164"/>
                <a:gd name="T2" fmla="*/ 248 w 279"/>
                <a:gd name="T3" fmla="*/ 3 h 164"/>
                <a:gd name="T4" fmla="*/ 231 w 279"/>
                <a:gd name="T5" fmla="*/ 13 h 164"/>
                <a:gd name="T6" fmla="*/ 216 w 279"/>
                <a:gd name="T7" fmla="*/ 23 h 164"/>
                <a:gd name="T8" fmla="*/ 201 w 279"/>
                <a:gd name="T9" fmla="*/ 33 h 164"/>
                <a:gd name="T10" fmla="*/ 184 w 279"/>
                <a:gd name="T11" fmla="*/ 42 h 164"/>
                <a:gd name="T12" fmla="*/ 170 w 279"/>
                <a:gd name="T13" fmla="*/ 53 h 164"/>
                <a:gd name="T14" fmla="*/ 154 w 279"/>
                <a:gd name="T15" fmla="*/ 61 h 164"/>
                <a:gd name="T16" fmla="*/ 139 w 279"/>
                <a:gd name="T17" fmla="*/ 70 h 164"/>
                <a:gd name="T18" fmla="*/ 122 w 279"/>
                <a:gd name="T19" fmla="*/ 78 h 164"/>
                <a:gd name="T20" fmla="*/ 107 w 279"/>
                <a:gd name="T21" fmla="*/ 86 h 164"/>
                <a:gd name="T22" fmla="*/ 93 w 279"/>
                <a:gd name="T23" fmla="*/ 94 h 164"/>
                <a:gd name="T24" fmla="*/ 76 w 279"/>
                <a:gd name="T25" fmla="*/ 100 h 164"/>
                <a:gd name="T26" fmla="*/ 61 w 279"/>
                <a:gd name="T27" fmla="*/ 108 h 164"/>
                <a:gd name="T28" fmla="*/ 46 w 279"/>
                <a:gd name="T29" fmla="*/ 114 h 164"/>
                <a:gd name="T30" fmla="*/ 30 w 279"/>
                <a:gd name="T31" fmla="*/ 120 h 164"/>
                <a:gd name="T32" fmla="*/ 16 w 279"/>
                <a:gd name="T33" fmla="*/ 124 h 164"/>
                <a:gd name="T34" fmla="*/ 0 w 279"/>
                <a:gd name="T35" fmla="*/ 129 h 164"/>
                <a:gd name="T36" fmla="*/ 12 w 279"/>
                <a:gd name="T37" fmla="*/ 164 h 164"/>
                <a:gd name="T38" fmla="*/ 28 w 279"/>
                <a:gd name="T39" fmla="*/ 158 h 164"/>
                <a:gd name="T40" fmla="*/ 45 w 279"/>
                <a:gd name="T41" fmla="*/ 152 h 164"/>
                <a:gd name="T42" fmla="*/ 61 w 279"/>
                <a:gd name="T43" fmla="*/ 145 h 164"/>
                <a:gd name="T44" fmla="*/ 79 w 279"/>
                <a:gd name="T45" fmla="*/ 140 h 164"/>
                <a:gd name="T46" fmla="*/ 94 w 279"/>
                <a:gd name="T47" fmla="*/ 132 h 164"/>
                <a:gd name="T48" fmla="*/ 110 w 279"/>
                <a:gd name="T49" fmla="*/ 125 h 164"/>
                <a:gd name="T50" fmla="*/ 125 w 279"/>
                <a:gd name="T51" fmla="*/ 117 h 164"/>
                <a:gd name="T52" fmla="*/ 143 w 279"/>
                <a:gd name="T53" fmla="*/ 110 h 164"/>
                <a:gd name="T54" fmla="*/ 160 w 279"/>
                <a:gd name="T55" fmla="*/ 99 h 164"/>
                <a:gd name="T56" fmla="*/ 175 w 279"/>
                <a:gd name="T57" fmla="*/ 90 h 164"/>
                <a:gd name="T58" fmla="*/ 191 w 279"/>
                <a:gd name="T59" fmla="*/ 82 h 164"/>
                <a:gd name="T60" fmla="*/ 207 w 279"/>
                <a:gd name="T61" fmla="*/ 71 h 164"/>
                <a:gd name="T62" fmla="*/ 222 w 279"/>
                <a:gd name="T63" fmla="*/ 62 h 164"/>
                <a:gd name="T64" fmla="*/ 240 w 279"/>
                <a:gd name="T65" fmla="*/ 52 h 164"/>
                <a:gd name="T66" fmla="*/ 255 w 279"/>
                <a:gd name="T67" fmla="*/ 42 h 164"/>
                <a:gd name="T68" fmla="*/ 272 w 279"/>
                <a:gd name="T69" fmla="*/ 32 h 164"/>
                <a:gd name="T70" fmla="*/ 240 w 279"/>
                <a:gd name="T71" fmla="*/ 15 h 164"/>
                <a:gd name="T72" fmla="*/ 272 w 279"/>
                <a:gd name="T73" fmla="*/ 32 h 164"/>
                <a:gd name="T74" fmla="*/ 278 w 279"/>
                <a:gd name="T75" fmla="*/ 27 h 164"/>
                <a:gd name="T76" fmla="*/ 279 w 279"/>
                <a:gd name="T77" fmla="*/ 20 h 164"/>
                <a:gd name="T78" fmla="*/ 279 w 279"/>
                <a:gd name="T79" fmla="*/ 13 h 164"/>
                <a:gd name="T80" fmla="*/ 276 w 279"/>
                <a:gd name="T81" fmla="*/ 7 h 164"/>
                <a:gd name="T82" fmla="*/ 270 w 279"/>
                <a:gd name="T83" fmla="*/ 3 h 164"/>
                <a:gd name="T84" fmla="*/ 263 w 279"/>
                <a:gd name="T85" fmla="*/ 0 h 164"/>
                <a:gd name="T86" fmla="*/ 255 w 279"/>
                <a:gd name="T87" fmla="*/ 0 h 164"/>
                <a:gd name="T88" fmla="*/ 248 w 279"/>
                <a:gd name="T89" fmla="*/ 3 h 164"/>
                <a:gd name="T90" fmla="*/ 279 w 279"/>
                <a:gd name="T91" fmla="*/ 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9" h="164">
                  <a:moveTo>
                    <a:pt x="279" y="20"/>
                  </a:moveTo>
                  <a:lnTo>
                    <a:pt x="248" y="3"/>
                  </a:lnTo>
                  <a:lnTo>
                    <a:pt x="231" y="13"/>
                  </a:lnTo>
                  <a:lnTo>
                    <a:pt x="216" y="23"/>
                  </a:lnTo>
                  <a:lnTo>
                    <a:pt x="201" y="33"/>
                  </a:lnTo>
                  <a:lnTo>
                    <a:pt x="184" y="42"/>
                  </a:lnTo>
                  <a:lnTo>
                    <a:pt x="170" y="53"/>
                  </a:lnTo>
                  <a:lnTo>
                    <a:pt x="154" y="61"/>
                  </a:lnTo>
                  <a:lnTo>
                    <a:pt x="139" y="70"/>
                  </a:lnTo>
                  <a:lnTo>
                    <a:pt x="122" y="78"/>
                  </a:lnTo>
                  <a:lnTo>
                    <a:pt x="107" y="86"/>
                  </a:lnTo>
                  <a:lnTo>
                    <a:pt x="93" y="94"/>
                  </a:lnTo>
                  <a:lnTo>
                    <a:pt x="76" y="100"/>
                  </a:lnTo>
                  <a:lnTo>
                    <a:pt x="61" y="108"/>
                  </a:lnTo>
                  <a:lnTo>
                    <a:pt x="46" y="114"/>
                  </a:lnTo>
                  <a:lnTo>
                    <a:pt x="30" y="120"/>
                  </a:lnTo>
                  <a:lnTo>
                    <a:pt x="16" y="124"/>
                  </a:lnTo>
                  <a:lnTo>
                    <a:pt x="0" y="129"/>
                  </a:lnTo>
                  <a:lnTo>
                    <a:pt x="12" y="164"/>
                  </a:lnTo>
                  <a:lnTo>
                    <a:pt x="28" y="158"/>
                  </a:lnTo>
                  <a:lnTo>
                    <a:pt x="45" y="152"/>
                  </a:lnTo>
                  <a:lnTo>
                    <a:pt x="61" y="145"/>
                  </a:lnTo>
                  <a:lnTo>
                    <a:pt x="79" y="140"/>
                  </a:lnTo>
                  <a:lnTo>
                    <a:pt x="94" y="132"/>
                  </a:lnTo>
                  <a:lnTo>
                    <a:pt x="110" y="125"/>
                  </a:lnTo>
                  <a:lnTo>
                    <a:pt x="125" y="117"/>
                  </a:lnTo>
                  <a:lnTo>
                    <a:pt x="143" y="110"/>
                  </a:lnTo>
                  <a:lnTo>
                    <a:pt x="160" y="99"/>
                  </a:lnTo>
                  <a:lnTo>
                    <a:pt x="175" y="90"/>
                  </a:lnTo>
                  <a:lnTo>
                    <a:pt x="191" y="82"/>
                  </a:lnTo>
                  <a:lnTo>
                    <a:pt x="207" y="71"/>
                  </a:lnTo>
                  <a:lnTo>
                    <a:pt x="222" y="62"/>
                  </a:lnTo>
                  <a:lnTo>
                    <a:pt x="240" y="52"/>
                  </a:lnTo>
                  <a:lnTo>
                    <a:pt x="255" y="42"/>
                  </a:lnTo>
                  <a:lnTo>
                    <a:pt x="272" y="32"/>
                  </a:lnTo>
                  <a:lnTo>
                    <a:pt x="240" y="15"/>
                  </a:lnTo>
                  <a:lnTo>
                    <a:pt x="272" y="32"/>
                  </a:lnTo>
                  <a:lnTo>
                    <a:pt x="278" y="27"/>
                  </a:lnTo>
                  <a:lnTo>
                    <a:pt x="279" y="20"/>
                  </a:lnTo>
                  <a:lnTo>
                    <a:pt x="279" y="13"/>
                  </a:lnTo>
                  <a:lnTo>
                    <a:pt x="276" y="7"/>
                  </a:lnTo>
                  <a:lnTo>
                    <a:pt x="270" y="3"/>
                  </a:lnTo>
                  <a:lnTo>
                    <a:pt x="263" y="0"/>
                  </a:lnTo>
                  <a:lnTo>
                    <a:pt x="255" y="0"/>
                  </a:lnTo>
                  <a:lnTo>
                    <a:pt x="248" y="3"/>
                  </a:lnTo>
                  <a:lnTo>
                    <a:pt x="27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227" y="3186"/>
              <a:ext cx="95" cy="383"/>
            </a:xfrm>
            <a:custGeom>
              <a:avLst/>
              <a:gdLst>
                <a:gd name="T0" fmla="*/ 19 w 189"/>
                <a:gd name="T1" fmla="*/ 766 h 766"/>
                <a:gd name="T2" fmla="*/ 38 w 189"/>
                <a:gd name="T3" fmla="*/ 750 h 766"/>
                <a:gd name="T4" fmla="*/ 55 w 189"/>
                <a:gd name="T5" fmla="*/ 660 h 766"/>
                <a:gd name="T6" fmla="*/ 71 w 189"/>
                <a:gd name="T7" fmla="*/ 570 h 766"/>
                <a:gd name="T8" fmla="*/ 89 w 189"/>
                <a:gd name="T9" fmla="*/ 479 h 766"/>
                <a:gd name="T10" fmla="*/ 107 w 189"/>
                <a:gd name="T11" fmla="*/ 386 h 766"/>
                <a:gd name="T12" fmla="*/ 126 w 189"/>
                <a:gd name="T13" fmla="*/ 292 h 766"/>
                <a:gd name="T14" fmla="*/ 147 w 189"/>
                <a:gd name="T15" fmla="*/ 197 h 766"/>
                <a:gd name="T16" fmla="*/ 168 w 189"/>
                <a:gd name="T17" fmla="*/ 101 h 766"/>
                <a:gd name="T18" fmla="*/ 189 w 189"/>
                <a:gd name="T19" fmla="*/ 5 h 766"/>
                <a:gd name="T20" fmla="*/ 150 w 189"/>
                <a:gd name="T21" fmla="*/ 0 h 766"/>
                <a:gd name="T22" fmla="*/ 129 w 189"/>
                <a:gd name="T23" fmla="*/ 96 h 766"/>
                <a:gd name="T24" fmla="*/ 108 w 189"/>
                <a:gd name="T25" fmla="*/ 192 h 766"/>
                <a:gd name="T26" fmla="*/ 88 w 189"/>
                <a:gd name="T27" fmla="*/ 287 h 766"/>
                <a:gd name="T28" fmla="*/ 68 w 189"/>
                <a:gd name="T29" fmla="*/ 381 h 766"/>
                <a:gd name="T30" fmla="*/ 50 w 189"/>
                <a:gd name="T31" fmla="*/ 474 h 766"/>
                <a:gd name="T32" fmla="*/ 32 w 189"/>
                <a:gd name="T33" fmla="*/ 565 h 766"/>
                <a:gd name="T34" fmla="*/ 16 w 189"/>
                <a:gd name="T35" fmla="*/ 655 h 766"/>
                <a:gd name="T36" fmla="*/ 0 w 189"/>
                <a:gd name="T37" fmla="*/ 744 h 766"/>
                <a:gd name="T38" fmla="*/ 19 w 189"/>
                <a:gd name="T39" fmla="*/ 729 h 766"/>
                <a:gd name="T40" fmla="*/ 0 w 189"/>
                <a:gd name="T41" fmla="*/ 744 h 766"/>
                <a:gd name="T42" fmla="*/ 4 w 189"/>
                <a:gd name="T43" fmla="*/ 758 h 766"/>
                <a:gd name="T44" fmla="*/ 17 w 189"/>
                <a:gd name="T45" fmla="*/ 764 h 766"/>
                <a:gd name="T46" fmla="*/ 31 w 189"/>
                <a:gd name="T47" fmla="*/ 762 h 766"/>
                <a:gd name="T48" fmla="*/ 38 w 189"/>
                <a:gd name="T49" fmla="*/ 750 h 766"/>
                <a:gd name="T50" fmla="*/ 19 w 189"/>
                <a:gd name="T51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766">
                  <a:moveTo>
                    <a:pt x="19" y="766"/>
                  </a:moveTo>
                  <a:lnTo>
                    <a:pt x="38" y="750"/>
                  </a:lnTo>
                  <a:lnTo>
                    <a:pt x="55" y="660"/>
                  </a:lnTo>
                  <a:lnTo>
                    <a:pt x="71" y="570"/>
                  </a:lnTo>
                  <a:lnTo>
                    <a:pt x="89" y="479"/>
                  </a:lnTo>
                  <a:lnTo>
                    <a:pt x="107" y="386"/>
                  </a:lnTo>
                  <a:lnTo>
                    <a:pt x="126" y="292"/>
                  </a:lnTo>
                  <a:lnTo>
                    <a:pt x="147" y="197"/>
                  </a:lnTo>
                  <a:lnTo>
                    <a:pt x="168" y="101"/>
                  </a:lnTo>
                  <a:lnTo>
                    <a:pt x="189" y="5"/>
                  </a:lnTo>
                  <a:lnTo>
                    <a:pt x="150" y="0"/>
                  </a:lnTo>
                  <a:lnTo>
                    <a:pt x="129" y="96"/>
                  </a:lnTo>
                  <a:lnTo>
                    <a:pt x="108" y="192"/>
                  </a:lnTo>
                  <a:lnTo>
                    <a:pt x="88" y="287"/>
                  </a:lnTo>
                  <a:lnTo>
                    <a:pt x="68" y="381"/>
                  </a:lnTo>
                  <a:lnTo>
                    <a:pt x="50" y="474"/>
                  </a:lnTo>
                  <a:lnTo>
                    <a:pt x="32" y="565"/>
                  </a:lnTo>
                  <a:lnTo>
                    <a:pt x="16" y="655"/>
                  </a:lnTo>
                  <a:lnTo>
                    <a:pt x="0" y="744"/>
                  </a:lnTo>
                  <a:lnTo>
                    <a:pt x="19" y="729"/>
                  </a:lnTo>
                  <a:lnTo>
                    <a:pt x="0" y="744"/>
                  </a:lnTo>
                  <a:lnTo>
                    <a:pt x="4" y="758"/>
                  </a:lnTo>
                  <a:lnTo>
                    <a:pt x="17" y="764"/>
                  </a:lnTo>
                  <a:lnTo>
                    <a:pt x="31" y="762"/>
                  </a:lnTo>
                  <a:lnTo>
                    <a:pt x="38" y="750"/>
                  </a:lnTo>
                  <a:lnTo>
                    <a:pt x="19" y="7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877" y="3550"/>
              <a:ext cx="359" cy="21"/>
            </a:xfrm>
            <a:custGeom>
              <a:avLst/>
              <a:gdLst>
                <a:gd name="T0" fmla="*/ 38 w 719"/>
                <a:gd name="T1" fmla="*/ 22 h 40"/>
                <a:gd name="T2" fmla="*/ 19 w 719"/>
                <a:gd name="T3" fmla="*/ 40 h 40"/>
                <a:gd name="T4" fmla="*/ 719 w 719"/>
                <a:gd name="T5" fmla="*/ 37 h 40"/>
                <a:gd name="T6" fmla="*/ 719 w 719"/>
                <a:gd name="T7" fmla="*/ 0 h 40"/>
                <a:gd name="T8" fmla="*/ 19 w 719"/>
                <a:gd name="T9" fmla="*/ 4 h 40"/>
                <a:gd name="T10" fmla="*/ 0 w 719"/>
                <a:gd name="T11" fmla="*/ 22 h 40"/>
                <a:gd name="T12" fmla="*/ 19 w 719"/>
                <a:gd name="T13" fmla="*/ 4 h 40"/>
                <a:gd name="T14" fmla="*/ 4 w 719"/>
                <a:gd name="T15" fmla="*/ 9 h 40"/>
                <a:gd name="T16" fmla="*/ 0 w 719"/>
                <a:gd name="T17" fmla="*/ 22 h 40"/>
                <a:gd name="T18" fmla="*/ 4 w 719"/>
                <a:gd name="T19" fmla="*/ 35 h 40"/>
                <a:gd name="T20" fmla="*/ 19 w 719"/>
                <a:gd name="T21" fmla="*/ 40 h 40"/>
                <a:gd name="T22" fmla="*/ 38 w 719"/>
                <a:gd name="T23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9" h="40">
                  <a:moveTo>
                    <a:pt x="38" y="22"/>
                  </a:moveTo>
                  <a:lnTo>
                    <a:pt x="19" y="40"/>
                  </a:lnTo>
                  <a:lnTo>
                    <a:pt x="719" y="37"/>
                  </a:lnTo>
                  <a:lnTo>
                    <a:pt x="719" y="0"/>
                  </a:lnTo>
                  <a:lnTo>
                    <a:pt x="19" y="4"/>
                  </a:lnTo>
                  <a:lnTo>
                    <a:pt x="0" y="22"/>
                  </a:lnTo>
                  <a:lnTo>
                    <a:pt x="19" y="4"/>
                  </a:lnTo>
                  <a:lnTo>
                    <a:pt x="4" y="9"/>
                  </a:lnTo>
                  <a:lnTo>
                    <a:pt x="0" y="22"/>
                  </a:lnTo>
                  <a:lnTo>
                    <a:pt x="4" y="35"/>
                  </a:lnTo>
                  <a:lnTo>
                    <a:pt x="19" y="40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877" y="3562"/>
              <a:ext cx="29" cy="83"/>
            </a:xfrm>
            <a:custGeom>
              <a:avLst/>
              <a:gdLst>
                <a:gd name="T0" fmla="*/ 58 w 58"/>
                <a:gd name="T1" fmla="*/ 163 h 166"/>
                <a:gd name="T2" fmla="*/ 58 w 58"/>
                <a:gd name="T3" fmla="*/ 163 h 166"/>
                <a:gd name="T4" fmla="*/ 52 w 58"/>
                <a:gd name="T5" fmla="*/ 124 h 166"/>
                <a:gd name="T6" fmla="*/ 46 w 58"/>
                <a:gd name="T7" fmla="*/ 83 h 166"/>
                <a:gd name="T8" fmla="*/ 41 w 58"/>
                <a:gd name="T9" fmla="*/ 41 h 166"/>
                <a:gd name="T10" fmla="*/ 38 w 58"/>
                <a:gd name="T11" fmla="*/ 0 h 166"/>
                <a:gd name="T12" fmla="*/ 0 w 58"/>
                <a:gd name="T13" fmla="*/ 0 h 166"/>
                <a:gd name="T14" fmla="*/ 3 w 58"/>
                <a:gd name="T15" fmla="*/ 44 h 166"/>
                <a:gd name="T16" fmla="*/ 7 w 58"/>
                <a:gd name="T17" fmla="*/ 86 h 166"/>
                <a:gd name="T18" fmla="*/ 13 w 58"/>
                <a:gd name="T19" fmla="*/ 127 h 166"/>
                <a:gd name="T20" fmla="*/ 19 w 58"/>
                <a:gd name="T21" fmla="*/ 166 h 166"/>
                <a:gd name="T22" fmla="*/ 19 w 58"/>
                <a:gd name="T23" fmla="*/ 166 h 166"/>
                <a:gd name="T24" fmla="*/ 58 w 58"/>
                <a:gd name="T25" fmla="*/ 1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66">
                  <a:moveTo>
                    <a:pt x="58" y="163"/>
                  </a:moveTo>
                  <a:lnTo>
                    <a:pt x="58" y="163"/>
                  </a:lnTo>
                  <a:lnTo>
                    <a:pt x="52" y="124"/>
                  </a:lnTo>
                  <a:lnTo>
                    <a:pt x="46" y="83"/>
                  </a:lnTo>
                  <a:lnTo>
                    <a:pt x="41" y="41"/>
                  </a:lnTo>
                  <a:lnTo>
                    <a:pt x="38" y="0"/>
                  </a:lnTo>
                  <a:lnTo>
                    <a:pt x="0" y="0"/>
                  </a:lnTo>
                  <a:lnTo>
                    <a:pt x="3" y="44"/>
                  </a:lnTo>
                  <a:lnTo>
                    <a:pt x="7" y="86"/>
                  </a:lnTo>
                  <a:lnTo>
                    <a:pt x="13" y="127"/>
                  </a:lnTo>
                  <a:lnTo>
                    <a:pt x="19" y="166"/>
                  </a:lnTo>
                  <a:lnTo>
                    <a:pt x="58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887" y="3643"/>
              <a:ext cx="42" cy="209"/>
            </a:xfrm>
            <a:custGeom>
              <a:avLst/>
              <a:gdLst>
                <a:gd name="T0" fmla="*/ 85 w 85"/>
                <a:gd name="T1" fmla="*/ 416 h 418"/>
                <a:gd name="T2" fmla="*/ 79 w 85"/>
                <a:gd name="T3" fmla="*/ 364 h 418"/>
                <a:gd name="T4" fmla="*/ 73 w 85"/>
                <a:gd name="T5" fmla="*/ 313 h 418"/>
                <a:gd name="T6" fmla="*/ 69 w 85"/>
                <a:gd name="T7" fmla="*/ 260 h 418"/>
                <a:gd name="T8" fmla="*/ 63 w 85"/>
                <a:gd name="T9" fmla="*/ 207 h 418"/>
                <a:gd name="T10" fmla="*/ 57 w 85"/>
                <a:gd name="T11" fmla="*/ 156 h 418"/>
                <a:gd name="T12" fmla="*/ 51 w 85"/>
                <a:gd name="T13" fmla="*/ 103 h 418"/>
                <a:gd name="T14" fmla="*/ 45 w 85"/>
                <a:gd name="T15" fmla="*/ 52 h 418"/>
                <a:gd name="T16" fmla="*/ 39 w 85"/>
                <a:gd name="T17" fmla="*/ 0 h 418"/>
                <a:gd name="T18" fmla="*/ 0 w 85"/>
                <a:gd name="T19" fmla="*/ 3 h 418"/>
                <a:gd name="T20" fmla="*/ 6 w 85"/>
                <a:gd name="T21" fmla="*/ 54 h 418"/>
                <a:gd name="T22" fmla="*/ 12 w 85"/>
                <a:gd name="T23" fmla="*/ 106 h 418"/>
                <a:gd name="T24" fmla="*/ 18 w 85"/>
                <a:gd name="T25" fmla="*/ 159 h 418"/>
                <a:gd name="T26" fmla="*/ 24 w 85"/>
                <a:gd name="T27" fmla="*/ 210 h 418"/>
                <a:gd name="T28" fmla="*/ 30 w 85"/>
                <a:gd name="T29" fmla="*/ 263 h 418"/>
                <a:gd name="T30" fmla="*/ 34 w 85"/>
                <a:gd name="T31" fmla="*/ 315 h 418"/>
                <a:gd name="T32" fmla="*/ 40 w 85"/>
                <a:gd name="T33" fmla="*/ 367 h 418"/>
                <a:gd name="T34" fmla="*/ 46 w 85"/>
                <a:gd name="T35" fmla="*/ 418 h 418"/>
                <a:gd name="T36" fmla="*/ 85 w 85"/>
                <a:gd name="T37" fmla="*/ 41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418">
                  <a:moveTo>
                    <a:pt x="85" y="416"/>
                  </a:moveTo>
                  <a:lnTo>
                    <a:pt x="79" y="364"/>
                  </a:lnTo>
                  <a:lnTo>
                    <a:pt x="73" y="313"/>
                  </a:lnTo>
                  <a:lnTo>
                    <a:pt x="69" y="260"/>
                  </a:lnTo>
                  <a:lnTo>
                    <a:pt x="63" y="207"/>
                  </a:lnTo>
                  <a:lnTo>
                    <a:pt x="57" y="156"/>
                  </a:lnTo>
                  <a:lnTo>
                    <a:pt x="51" y="103"/>
                  </a:lnTo>
                  <a:lnTo>
                    <a:pt x="45" y="52"/>
                  </a:lnTo>
                  <a:lnTo>
                    <a:pt x="39" y="0"/>
                  </a:lnTo>
                  <a:lnTo>
                    <a:pt x="0" y="3"/>
                  </a:lnTo>
                  <a:lnTo>
                    <a:pt x="6" y="54"/>
                  </a:lnTo>
                  <a:lnTo>
                    <a:pt x="12" y="106"/>
                  </a:lnTo>
                  <a:lnTo>
                    <a:pt x="18" y="159"/>
                  </a:lnTo>
                  <a:lnTo>
                    <a:pt x="24" y="210"/>
                  </a:lnTo>
                  <a:lnTo>
                    <a:pt x="30" y="263"/>
                  </a:lnTo>
                  <a:lnTo>
                    <a:pt x="34" y="315"/>
                  </a:lnTo>
                  <a:lnTo>
                    <a:pt x="40" y="367"/>
                  </a:lnTo>
                  <a:lnTo>
                    <a:pt x="46" y="418"/>
                  </a:lnTo>
                  <a:lnTo>
                    <a:pt x="85" y="4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6216" y="3559"/>
              <a:ext cx="32" cy="81"/>
            </a:xfrm>
            <a:custGeom>
              <a:avLst/>
              <a:gdLst>
                <a:gd name="T0" fmla="*/ 38 w 62"/>
                <a:gd name="T1" fmla="*/ 162 h 162"/>
                <a:gd name="T2" fmla="*/ 38 w 62"/>
                <a:gd name="T3" fmla="*/ 162 h 162"/>
                <a:gd name="T4" fmla="*/ 43 w 62"/>
                <a:gd name="T5" fmla="*/ 122 h 162"/>
                <a:gd name="T6" fmla="*/ 50 w 62"/>
                <a:gd name="T7" fmla="*/ 84 h 162"/>
                <a:gd name="T8" fmla="*/ 56 w 62"/>
                <a:gd name="T9" fmla="*/ 42 h 162"/>
                <a:gd name="T10" fmla="*/ 62 w 62"/>
                <a:gd name="T11" fmla="*/ 2 h 162"/>
                <a:gd name="T12" fmla="*/ 24 w 62"/>
                <a:gd name="T13" fmla="*/ 0 h 162"/>
                <a:gd name="T14" fmla="*/ 18 w 62"/>
                <a:gd name="T15" fmla="*/ 39 h 162"/>
                <a:gd name="T16" fmla="*/ 12 w 62"/>
                <a:gd name="T17" fmla="*/ 79 h 162"/>
                <a:gd name="T18" fmla="*/ 4 w 62"/>
                <a:gd name="T19" fmla="*/ 120 h 162"/>
                <a:gd name="T20" fmla="*/ 0 w 62"/>
                <a:gd name="T21" fmla="*/ 159 h 162"/>
                <a:gd name="T22" fmla="*/ 0 w 62"/>
                <a:gd name="T23" fmla="*/ 159 h 162"/>
                <a:gd name="T24" fmla="*/ 38 w 62"/>
                <a:gd name="T2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62">
                  <a:moveTo>
                    <a:pt x="38" y="162"/>
                  </a:moveTo>
                  <a:lnTo>
                    <a:pt x="38" y="162"/>
                  </a:lnTo>
                  <a:lnTo>
                    <a:pt x="43" y="122"/>
                  </a:lnTo>
                  <a:lnTo>
                    <a:pt x="50" y="84"/>
                  </a:lnTo>
                  <a:lnTo>
                    <a:pt x="56" y="42"/>
                  </a:lnTo>
                  <a:lnTo>
                    <a:pt x="62" y="2"/>
                  </a:lnTo>
                  <a:lnTo>
                    <a:pt x="24" y="0"/>
                  </a:lnTo>
                  <a:lnTo>
                    <a:pt x="18" y="39"/>
                  </a:lnTo>
                  <a:lnTo>
                    <a:pt x="12" y="79"/>
                  </a:lnTo>
                  <a:lnTo>
                    <a:pt x="4" y="120"/>
                  </a:lnTo>
                  <a:lnTo>
                    <a:pt x="0" y="159"/>
                  </a:lnTo>
                  <a:lnTo>
                    <a:pt x="3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6189" y="3639"/>
              <a:ext cx="47" cy="232"/>
            </a:xfrm>
            <a:custGeom>
              <a:avLst/>
              <a:gdLst>
                <a:gd name="T0" fmla="*/ 39 w 92"/>
                <a:gd name="T1" fmla="*/ 466 h 466"/>
                <a:gd name="T2" fmla="*/ 45 w 92"/>
                <a:gd name="T3" fmla="*/ 408 h 466"/>
                <a:gd name="T4" fmla="*/ 51 w 92"/>
                <a:gd name="T5" fmla="*/ 351 h 466"/>
                <a:gd name="T6" fmla="*/ 57 w 92"/>
                <a:gd name="T7" fmla="*/ 293 h 466"/>
                <a:gd name="T8" fmla="*/ 64 w 92"/>
                <a:gd name="T9" fmla="*/ 235 h 466"/>
                <a:gd name="T10" fmla="*/ 70 w 92"/>
                <a:gd name="T11" fmla="*/ 177 h 466"/>
                <a:gd name="T12" fmla="*/ 78 w 92"/>
                <a:gd name="T13" fmla="*/ 119 h 466"/>
                <a:gd name="T14" fmla="*/ 85 w 92"/>
                <a:gd name="T15" fmla="*/ 61 h 466"/>
                <a:gd name="T16" fmla="*/ 92 w 92"/>
                <a:gd name="T17" fmla="*/ 3 h 466"/>
                <a:gd name="T18" fmla="*/ 54 w 92"/>
                <a:gd name="T19" fmla="*/ 0 h 466"/>
                <a:gd name="T20" fmla="*/ 46 w 92"/>
                <a:gd name="T21" fmla="*/ 58 h 466"/>
                <a:gd name="T22" fmla="*/ 39 w 92"/>
                <a:gd name="T23" fmla="*/ 116 h 466"/>
                <a:gd name="T24" fmla="*/ 31 w 92"/>
                <a:gd name="T25" fmla="*/ 174 h 466"/>
                <a:gd name="T26" fmla="*/ 25 w 92"/>
                <a:gd name="T27" fmla="*/ 232 h 466"/>
                <a:gd name="T28" fmla="*/ 18 w 92"/>
                <a:gd name="T29" fmla="*/ 290 h 466"/>
                <a:gd name="T30" fmla="*/ 12 w 92"/>
                <a:gd name="T31" fmla="*/ 348 h 466"/>
                <a:gd name="T32" fmla="*/ 6 w 92"/>
                <a:gd name="T33" fmla="*/ 405 h 466"/>
                <a:gd name="T34" fmla="*/ 0 w 92"/>
                <a:gd name="T35" fmla="*/ 463 h 466"/>
                <a:gd name="T36" fmla="*/ 39 w 92"/>
                <a:gd name="T3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466">
                  <a:moveTo>
                    <a:pt x="39" y="466"/>
                  </a:moveTo>
                  <a:lnTo>
                    <a:pt x="45" y="408"/>
                  </a:lnTo>
                  <a:lnTo>
                    <a:pt x="51" y="351"/>
                  </a:lnTo>
                  <a:lnTo>
                    <a:pt x="57" y="293"/>
                  </a:lnTo>
                  <a:lnTo>
                    <a:pt x="64" y="235"/>
                  </a:lnTo>
                  <a:lnTo>
                    <a:pt x="70" y="177"/>
                  </a:lnTo>
                  <a:lnTo>
                    <a:pt x="78" y="119"/>
                  </a:lnTo>
                  <a:lnTo>
                    <a:pt x="85" y="61"/>
                  </a:lnTo>
                  <a:lnTo>
                    <a:pt x="92" y="3"/>
                  </a:lnTo>
                  <a:lnTo>
                    <a:pt x="54" y="0"/>
                  </a:lnTo>
                  <a:lnTo>
                    <a:pt x="46" y="58"/>
                  </a:lnTo>
                  <a:lnTo>
                    <a:pt x="39" y="116"/>
                  </a:lnTo>
                  <a:lnTo>
                    <a:pt x="31" y="174"/>
                  </a:lnTo>
                  <a:lnTo>
                    <a:pt x="25" y="232"/>
                  </a:lnTo>
                  <a:lnTo>
                    <a:pt x="18" y="290"/>
                  </a:lnTo>
                  <a:lnTo>
                    <a:pt x="12" y="348"/>
                  </a:lnTo>
                  <a:lnTo>
                    <a:pt x="6" y="405"/>
                  </a:lnTo>
                  <a:lnTo>
                    <a:pt x="0" y="463"/>
                  </a:lnTo>
                  <a:lnTo>
                    <a:pt x="39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901" y="3687"/>
              <a:ext cx="314" cy="19"/>
            </a:xfrm>
            <a:custGeom>
              <a:avLst/>
              <a:gdLst>
                <a:gd name="T0" fmla="*/ 627 w 627"/>
                <a:gd name="T1" fmla="*/ 18 h 37"/>
                <a:gd name="T2" fmla="*/ 627 w 627"/>
                <a:gd name="T3" fmla="*/ 0 h 37"/>
                <a:gd name="T4" fmla="*/ 0 w 627"/>
                <a:gd name="T5" fmla="*/ 0 h 37"/>
                <a:gd name="T6" fmla="*/ 0 w 627"/>
                <a:gd name="T7" fmla="*/ 37 h 37"/>
                <a:gd name="T8" fmla="*/ 627 w 627"/>
                <a:gd name="T9" fmla="*/ 37 h 37"/>
                <a:gd name="T10" fmla="*/ 627 w 627"/>
                <a:gd name="T1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37">
                  <a:moveTo>
                    <a:pt x="627" y="18"/>
                  </a:moveTo>
                  <a:lnTo>
                    <a:pt x="627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627" y="37"/>
                  </a:lnTo>
                  <a:lnTo>
                    <a:pt x="62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956" y="2494"/>
              <a:ext cx="266" cy="659"/>
            </a:xfrm>
            <a:custGeom>
              <a:avLst/>
              <a:gdLst>
                <a:gd name="T0" fmla="*/ 1 w 531"/>
                <a:gd name="T1" fmla="*/ 921 h 1318"/>
                <a:gd name="T2" fmla="*/ 1 w 531"/>
                <a:gd name="T3" fmla="*/ 854 h 1318"/>
                <a:gd name="T4" fmla="*/ 10 w 531"/>
                <a:gd name="T5" fmla="*/ 771 h 1318"/>
                <a:gd name="T6" fmla="*/ 28 w 531"/>
                <a:gd name="T7" fmla="*/ 676 h 1318"/>
                <a:gd name="T8" fmla="*/ 49 w 531"/>
                <a:gd name="T9" fmla="*/ 599 h 1318"/>
                <a:gd name="T10" fmla="*/ 66 w 531"/>
                <a:gd name="T11" fmla="*/ 549 h 1318"/>
                <a:gd name="T12" fmla="*/ 82 w 531"/>
                <a:gd name="T13" fmla="*/ 502 h 1318"/>
                <a:gd name="T14" fmla="*/ 100 w 531"/>
                <a:gd name="T15" fmla="*/ 454 h 1318"/>
                <a:gd name="T16" fmla="*/ 118 w 531"/>
                <a:gd name="T17" fmla="*/ 410 h 1318"/>
                <a:gd name="T18" fmla="*/ 139 w 531"/>
                <a:gd name="T19" fmla="*/ 365 h 1318"/>
                <a:gd name="T20" fmla="*/ 160 w 531"/>
                <a:gd name="T21" fmla="*/ 324 h 1318"/>
                <a:gd name="T22" fmla="*/ 180 w 531"/>
                <a:gd name="T23" fmla="*/ 287 h 1318"/>
                <a:gd name="T24" fmla="*/ 206 w 531"/>
                <a:gd name="T25" fmla="*/ 251 h 1318"/>
                <a:gd name="T26" fmla="*/ 231 w 531"/>
                <a:gd name="T27" fmla="*/ 216 h 1318"/>
                <a:gd name="T28" fmla="*/ 255 w 531"/>
                <a:gd name="T29" fmla="*/ 183 h 1318"/>
                <a:gd name="T30" fmla="*/ 276 w 531"/>
                <a:gd name="T31" fmla="*/ 151 h 1318"/>
                <a:gd name="T32" fmla="*/ 295 w 531"/>
                <a:gd name="T33" fmla="*/ 122 h 1318"/>
                <a:gd name="T34" fmla="*/ 312 w 531"/>
                <a:gd name="T35" fmla="*/ 89 h 1318"/>
                <a:gd name="T36" fmla="*/ 327 w 531"/>
                <a:gd name="T37" fmla="*/ 56 h 1318"/>
                <a:gd name="T38" fmla="*/ 340 w 531"/>
                <a:gd name="T39" fmla="*/ 19 h 1318"/>
                <a:gd name="T40" fmla="*/ 355 w 531"/>
                <a:gd name="T41" fmla="*/ 14 h 1318"/>
                <a:gd name="T42" fmla="*/ 376 w 531"/>
                <a:gd name="T43" fmla="*/ 47 h 1318"/>
                <a:gd name="T44" fmla="*/ 400 w 531"/>
                <a:gd name="T45" fmla="*/ 91 h 1318"/>
                <a:gd name="T46" fmla="*/ 425 w 531"/>
                <a:gd name="T47" fmla="*/ 141 h 1318"/>
                <a:gd name="T48" fmla="*/ 452 w 531"/>
                <a:gd name="T49" fmla="*/ 200 h 1318"/>
                <a:gd name="T50" fmla="*/ 476 w 531"/>
                <a:gd name="T51" fmla="*/ 261 h 1318"/>
                <a:gd name="T52" fmla="*/ 497 w 531"/>
                <a:gd name="T53" fmla="*/ 320 h 1318"/>
                <a:gd name="T54" fmla="*/ 512 w 531"/>
                <a:gd name="T55" fmla="*/ 378 h 1318"/>
                <a:gd name="T56" fmla="*/ 527 w 531"/>
                <a:gd name="T57" fmla="*/ 461 h 1318"/>
                <a:gd name="T58" fmla="*/ 531 w 531"/>
                <a:gd name="T59" fmla="*/ 557 h 1318"/>
                <a:gd name="T60" fmla="*/ 521 w 531"/>
                <a:gd name="T61" fmla="*/ 624 h 1318"/>
                <a:gd name="T62" fmla="*/ 509 w 531"/>
                <a:gd name="T63" fmla="*/ 673 h 1318"/>
                <a:gd name="T64" fmla="*/ 494 w 531"/>
                <a:gd name="T65" fmla="*/ 718 h 1318"/>
                <a:gd name="T66" fmla="*/ 476 w 531"/>
                <a:gd name="T67" fmla="*/ 758 h 1318"/>
                <a:gd name="T68" fmla="*/ 461 w 531"/>
                <a:gd name="T69" fmla="*/ 785 h 1318"/>
                <a:gd name="T70" fmla="*/ 449 w 531"/>
                <a:gd name="T71" fmla="*/ 808 h 1318"/>
                <a:gd name="T72" fmla="*/ 437 w 531"/>
                <a:gd name="T73" fmla="*/ 833 h 1318"/>
                <a:gd name="T74" fmla="*/ 424 w 531"/>
                <a:gd name="T75" fmla="*/ 860 h 1318"/>
                <a:gd name="T76" fmla="*/ 410 w 531"/>
                <a:gd name="T77" fmla="*/ 892 h 1318"/>
                <a:gd name="T78" fmla="*/ 394 w 531"/>
                <a:gd name="T79" fmla="*/ 926 h 1318"/>
                <a:gd name="T80" fmla="*/ 377 w 531"/>
                <a:gd name="T81" fmla="*/ 965 h 1318"/>
                <a:gd name="T82" fmla="*/ 357 w 531"/>
                <a:gd name="T83" fmla="*/ 1005 h 1318"/>
                <a:gd name="T84" fmla="*/ 328 w 531"/>
                <a:gd name="T85" fmla="*/ 1066 h 1318"/>
                <a:gd name="T86" fmla="*/ 294 w 531"/>
                <a:gd name="T87" fmla="*/ 1144 h 1318"/>
                <a:gd name="T88" fmla="*/ 268 w 531"/>
                <a:gd name="T89" fmla="*/ 1218 h 1318"/>
                <a:gd name="T90" fmla="*/ 252 w 531"/>
                <a:gd name="T91" fmla="*/ 1285 h 1318"/>
                <a:gd name="T92" fmla="*/ 236 w 531"/>
                <a:gd name="T93" fmla="*/ 1313 h 1318"/>
                <a:gd name="T94" fmla="*/ 212 w 531"/>
                <a:gd name="T95" fmla="*/ 1299 h 1318"/>
                <a:gd name="T96" fmla="*/ 188 w 531"/>
                <a:gd name="T97" fmla="*/ 1284 h 1318"/>
                <a:gd name="T98" fmla="*/ 167 w 531"/>
                <a:gd name="T99" fmla="*/ 1265 h 1318"/>
                <a:gd name="T100" fmla="*/ 148 w 531"/>
                <a:gd name="T101" fmla="*/ 1247 h 1318"/>
                <a:gd name="T102" fmla="*/ 128 w 531"/>
                <a:gd name="T103" fmla="*/ 1226 h 1318"/>
                <a:gd name="T104" fmla="*/ 112 w 531"/>
                <a:gd name="T105" fmla="*/ 1204 h 1318"/>
                <a:gd name="T106" fmla="*/ 94 w 531"/>
                <a:gd name="T107" fmla="*/ 1182 h 1318"/>
                <a:gd name="T108" fmla="*/ 71 w 531"/>
                <a:gd name="T109" fmla="*/ 1148 h 1318"/>
                <a:gd name="T110" fmla="*/ 45 w 531"/>
                <a:gd name="T111" fmla="*/ 1099 h 1318"/>
                <a:gd name="T112" fmla="*/ 24 w 531"/>
                <a:gd name="T113" fmla="*/ 1044 h 1318"/>
                <a:gd name="T114" fmla="*/ 9 w 531"/>
                <a:gd name="T115" fmla="*/ 982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1" h="1318">
                  <a:moveTo>
                    <a:pt x="3" y="949"/>
                  </a:moveTo>
                  <a:lnTo>
                    <a:pt x="1" y="921"/>
                  </a:lnTo>
                  <a:lnTo>
                    <a:pt x="0" y="889"/>
                  </a:lnTo>
                  <a:lnTo>
                    <a:pt x="1" y="854"/>
                  </a:lnTo>
                  <a:lnTo>
                    <a:pt x="4" y="814"/>
                  </a:lnTo>
                  <a:lnTo>
                    <a:pt x="10" y="771"/>
                  </a:lnTo>
                  <a:lnTo>
                    <a:pt x="18" y="725"/>
                  </a:lnTo>
                  <a:lnTo>
                    <a:pt x="28" y="676"/>
                  </a:lnTo>
                  <a:lnTo>
                    <a:pt x="42" y="623"/>
                  </a:lnTo>
                  <a:lnTo>
                    <a:pt x="49" y="599"/>
                  </a:lnTo>
                  <a:lnTo>
                    <a:pt x="57" y="574"/>
                  </a:lnTo>
                  <a:lnTo>
                    <a:pt x="66" y="549"/>
                  </a:lnTo>
                  <a:lnTo>
                    <a:pt x="73" y="526"/>
                  </a:lnTo>
                  <a:lnTo>
                    <a:pt x="82" y="502"/>
                  </a:lnTo>
                  <a:lnTo>
                    <a:pt x="91" y="478"/>
                  </a:lnTo>
                  <a:lnTo>
                    <a:pt x="100" y="454"/>
                  </a:lnTo>
                  <a:lnTo>
                    <a:pt x="109" y="432"/>
                  </a:lnTo>
                  <a:lnTo>
                    <a:pt x="118" y="410"/>
                  </a:lnTo>
                  <a:lnTo>
                    <a:pt x="128" y="387"/>
                  </a:lnTo>
                  <a:lnTo>
                    <a:pt x="139" y="365"/>
                  </a:lnTo>
                  <a:lnTo>
                    <a:pt x="149" y="345"/>
                  </a:lnTo>
                  <a:lnTo>
                    <a:pt x="160" y="324"/>
                  </a:lnTo>
                  <a:lnTo>
                    <a:pt x="170" y="305"/>
                  </a:lnTo>
                  <a:lnTo>
                    <a:pt x="180" y="287"/>
                  </a:lnTo>
                  <a:lnTo>
                    <a:pt x="192" y="270"/>
                  </a:lnTo>
                  <a:lnTo>
                    <a:pt x="206" y="251"/>
                  </a:lnTo>
                  <a:lnTo>
                    <a:pt x="218" y="234"/>
                  </a:lnTo>
                  <a:lnTo>
                    <a:pt x="231" y="216"/>
                  </a:lnTo>
                  <a:lnTo>
                    <a:pt x="243" y="199"/>
                  </a:lnTo>
                  <a:lnTo>
                    <a:pt x="255" y="183"/>
                  </a:lnTo>
                  <a:lnTo>
                    <a:pt x="265" y="166"/>
                  </a:lnTo>
                  <a:lnTo>
                    <a:pt x="276" y="151"/>
                  </a:lnTo>
                  <a:lnTo>
                    <a:pt x="286" y="137"/>
                  </a:lnTo>
                  <a:lnTo>
                    <a:pt x="295" y="122"/>
                  </a:lnTo>
                  <a:lnTo>
                    <a:pt x="304" y="106"/>
                  </a:lnTo>
                  <a:lnTo>
                    <a:pt x="312" y="89"/>
                  </a:lnTo>
                  <a:lnTo>
                    <a:pt x="319" y="73"/>
                  </a:lnTo>
                  <a:lnTo>
                    <a:pt x="327" y="56"/>
                  </a:lnTo>
                  <a:lnTo>
                    <a:pt x="334" y="38"/>
                  </a:lnTo>
                  <a:lnTo>
                    <a:pt x="340" y="19"/>
                  </a:lnTo>
                  <a:lnTo>
                    <a:pt x="346" y="0"/>
                  </a:lnTo>
                  <a:lnTo>
                    <a:pt x="355" y="14"/>
                  </a:lnTo>
                  <a:lnTo>
                    <a:pt x="365" y="30"/>
                  </a:lnTo>
                  <a:lnTo>
                    <a:pt x="376" y="47"/>
                  </a:lnTo>
                  <a:lnTo>
                    <a:pt x="388" y="68"/>
                  </a:lnTo>
                  <a:lnTo>
                    <a:pt x="400" y="91"/>
                  </a:lnTo>
                  <a:lnTo>
                    <a:pt x="412" y="114"/>
                  </a:lnTo>
                  <a:lnTo>
                    <a:pt x="425" y="141"/>
                  </a:lnTo>
                  <a:lnTo>
                    <a:pt x="439" y="170"/>
                  </a:lnTo>
                  <a:lnTo>
                    <a:pt x="452" y="200"/>
                  </a:lnTo>
                  <a:lnTo>
                    <a:pt x="465" y="230"/>
                  </a:lnTo>
                  <a:lnTo>
                    <a:pt x="476" y="261"/>
                  </a:lnTo>
                  <a:lnTo>
                    <a:pt x="488" y="290"/>
                  </a:lnTo>
                  <a:lnTo>
                    <a:pt x="497" y="320"/>
                  </a:lnTo>
                  <a:lnTo>
                    <a:pt x="504" y="349"/>
                  </a:lnTo>
                  <a:lnTo>
                    <a:pt x="512" y="378"/>
                  </a:lnTo>
                  <a:lnTo>
                    <a:pt x="518" y="406"/>
                  </a:lnTo>
                  <a:lnTo>
                    <a:pt x="527" y="461"/>
                  </a:lnTo>
                  <a:lnTo>
                    <a:pt x="531" y="511"/>
                  </a:lnTo>
                  <a:lnTo>
                    <a:pt x="531" y="557"/>
                  </a:lnTo>
                  <a:lnTo>
                    <a:pt x="525" y="599"/>
                  </a:lnTo>
                  <a:lnTo>
                    <a:pt x="521" y="624"/>
                  </a:lnTo>
                  <a:lnTo>
                    <a:pt x="515" y="649"/>
                  </a:lnTo>
                  <a:lnTo>
                    <a:pt x="509" y="673"/>
                  </a:lnTo>
                  <a:lnTo>
                    <a:pt x="501" y="697"/>
                  </a:lnTo>
                  <a:lnTo>
                    <a:pt x="494" y="718"/>
                  </a:lnTo>
                  <a:lnTo>
                    <a:pt x="485" y="739"/>
                  </a:lnTo>
                  <a:lnTo>
                    <a:pt x="476" y="758"/>
                  </a:lnTo>
                  <a:lnTo>
                    <a:pt x="467" y="775"/>
                  </a:lnTo>
                  <a:lnTo>
                    <a:pt x="461" y="785"/>
                  </a:lnTo>
                  <a:lnTo>
                    <a:pt x="455" y="796"/>
                  </a:lnTo>
                  <a:lnTo>
                    <a:pt x="449" y="808"/>
                  </a:lnTo>
                  <a:lnTo>
                    <a:pt x="443" y="820"/>
                  </a:lnTo>
                  <a:lnTo>
                    <a:pt x="437" y="833"/>
                  </a:lnTo>
                  <a:lnTo>
                    <a:pt x="431" y="846"/>
                  </a:lnTo>
                  <a:lnTo>
                    <a:pt x="424" y="860"/>
                  </a:lnTo>
                  <a:lnTo>
                    <a:pt x="418" y="876"/>
                  </a:lnTo>
                  <a:lnTo>
                    <a:pt x="410" y="892"/>
                  </a:lnTo>
                  <a:lnTo>
                    <a:pt x="403" y="908"/>
                  </a:lnTo>
                  <a:lnTo>
                    <a:pt x="394" y="926"/>
                  </a:lnTo>
                  <a:lnTo>
                    <a:pt x="386" y="945"/>
                  </a:lnTo>
                  <a:lnTo>
                    <a:pt x="377" y="965"/>
                  </a:lnTo>
                  <a:lnTo>
                    <a:pt x="367" y="984"/>
                  </a:lnTo>
                  <a:lnTo>
                    <a:pt x="357" y="1005"/>
                  </a:lnTo>
                  <a:lnTo>
                    <a:pt x="346" y="1026"/>
                  </a:lnTo>
                  <a:lnTo>
                    <a:pt x="328" y="1066"/>
                  </a:lnTo>
                  <a:lnTo>
                    <a:pt x="310" y="1106"/>
                  </a:lnTo>
                  <a:lnTo>
                    <a:pt x="294" y="1144"/>
                  </a:lnTo>
                  <a:lnTo>
                    <a:pt x="280" y="1181"/>
                  </a:lnTo>
                  <a:lnTo>
                    <a:pt x="268" y="1218"/>
                  </a:lnTo>
                  <a:lnTo>
                    <a:pt x="260" y="1252"/>
                  </a:lnTo>
                  <a:lnTo>
                    <a:pt x="252" y="1285"/>
                  </a:lnTo>
                  <a:lnTo>
                    <a:pt x="249" y="1318"/>
                  </a:lnTo>
                  <a:lnTo>
                    <a:pt x="236" y="1313"/>
                  </a:lnTo>
                  <a:lnTo>
                    <a:pt x="224" y="1306"/>
                  </a:lnTo>
                  <a:lnTo>
                    <a:pt x="212" y="1299"/>
                  </a:lnTo>
                  <a:lnTo>
                    <a:pt x="200" y="1291"/>
                  </a:lnTo>
                  <a:lnTo>
                    <a:pt x="188" y="1284"/>
                  </a:lnTo>
                  <a:lnTo>
                    <a:pt x="177" y="1274"/>
                  </a:lnTo>
                  <a:lnTo>
                    <a:pt x="167" y="1265"/>
                  </a:lnTo>
                  <a:lnTo>
                    <a:pt x="157" y="1256"/>
                  </a:lnTo>
                  <a:lnTo>
                    <a:pt x="148" y="1247"/>
                  </a:lnTo>
                  <a:lnTo>
                    <a:pt x="137" y="1236"/>
                  </a:lnTo>
                  <a:lnTo>
                    <a:pt x="128" y="1226"/>
                  </a:lnTo>
                  <a:lnTo>
                    <a:pt x="119" y="1215"/>
                  </a:lnTo>
                  <a:lnTo>
                    <a:pt x="112" y="1204"/>
                  </a:lnTo>
                  <a:lnTo>
                    <a:pt x="103" y="1193"/>
                  </a:lnTo>
                  <a:lnTo>
                    <a:pt x="94" y="1182"/>
                  </a:lnTo>
                  <a:lnTo>
                    <a:pt x="86" y="1170"/>
                  </a:lnTo>
                  <a:lnTo>
                    <a:pt x="71" y="1148"/>
                  </a:lnTo>
                  <a:lnTo>
                    <a:pt x="58" y="1124"/>
                  </a:lnTo>
                  <a:lnTo>
                    <a:pt x="45" y="1099"/>
                  </a:lnTo>
                  <a:lnTo>
                    <a:pt x="34" y="1071"/>
                  </a:lnTo>
                  <a:lnTo>
                    <a:pt x="24" y="1044"/>
                  </a:lnTo>
                  <a:lnTo>
                    <a:pt x="16" y="1013"/>
                  </a:lnTo>
                  <a:lnTo>
                    <a:pt x="9" y="982"/>
                  </a:lnTo>
                  <a:lnTo>
                    <a:pt x="3" y="94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6165" y="2730"/>
              <a:ext cx="320" cy="441"/>
            </a:xfrm>
            <a:custGeom>
              <a:avLst/>
              <a:gdLst>
                <a:gd name="T0" fmla="*/ 553 w 640"/>
                <a:gd name="T1" fmla="*/ 585 h 881"/>
                <a:gd name="T2" fmla="*/ 531 w 640"/>
                <a:gd name="T3" fmla="*/ 599 h 881"/>
                <a:gd name="T4" fmla="*/ 500 w 640"/>
                <a:gd name="T5" fmla="*/ 615 h 881"/>
                <a:gd name="T6" fmla="*/ 462 w 640"/>
                <a:gd name="T7" fmla="*/ 632 h 881"/>
                <a:gd name="T8" fmla="*/ 423 w 640"/>
                <a:gd name="T9" fmla="*/ 651 h 881"/>
                <a:gd name="T10" fmla="*/ 385 w 640"/>
                <a:gd name="T11" fmla="*/ 669 h 881"/>
                <a:gd name="T12" fmla="*/ 347 w 640"/>
                <a:gd name="T13" fmla="*/ 689 h 881"/>
                <a:gd name="T14" fmla="*/ 312 w 640"/>
                <a:gd name="T15" fmla="*/ 706 h 881"/>
                <a:gd name="T16" fmla="*/ 280 w 640"/>
                <a:gd name="T17" fmla="*/ 719 h 881"/>
                <a:gd name="T18" fmla="*/ 249 w 640"/>
                <a:gd name="T19" fmla="*/ 732 h 881"/>
                <a:gd name="T20" fmla="*/ 210 w 640"/>
                <a:gd name="T21" fmla="*/ 750 h 881"/>
                <a:gd name="T22" fmla="*/ 164 w 640"/>
                <a:gd name="T23" fmla="*/ 773 h 881"/>
                <a:gd name="T24" fmla="*/ 116 w 640"/>
                <a:gd name="T25" fmla="*/ 800 h 881"/>
                <a:gd name="T26" fmla="*/ 74 w 640"/>
                <a:gd name="T27" fmla="*/ 825 h 881"/>
                <a:gd name="T28" fmla="*/ 40 w 640"/>
                <a:gd name="T29" fmla="*/ 847 h 881"/>
                <a:gd name="T30" fmla="*/ 13 w 640"/>
                <a:gd name="T31" fmla="*/ 870 h 881"/>
                <a:gd name="T32" fmla="*/ 0 w 640"/>
                <a:gd name="T33" fmla="*/ 877 h 881"/>
                <a:gd name="T34" fmla="*/ 4 w 640"/>
                <a:gd name="T35" fmla="*/ 863 h 881"/>
                <a:gd name="T36" fmla="*/ 4 w 640"/>
                <a:gd name="T37" fmla="*/ 856 h 881"/>
                <a:gd name="T38" fmla="*/ 0 w 640"/>
                <a:gd name="T39" fmla="*/ 855 h 881"/>
                <a:gd name="T40" fmla="*/ 1 w 640"/>
                <a:gd name="T41" fmla="*/ 844 h 881"/>
                <a:gd name="T42" fmla="*/ 6 w 640"/>
                <a:gd name="T43" fmla="*/ 827 h 881"/>
                <a:gd name="T44" fmla="*/ 16 w 640"/>
                <a:gd name="T45" fmla="*/ 798 h 881"/>
                <a:gd name="T46" fmla="*/ 38 w 640"/>
                <a:gd name="T47" fmla="*/ 747 h 881"/>
                <a:gd name="T48" fmla="*/ 73 w 640"/>
                <a:gd name="T49" fmla="*/ 689 h 881"/>
                <a:gd name="T50" fmla="*/ 118 w 640"/>
                <a:gd name="T51" fmla="*/ 626 h 881"/>
                <a:gd name="T52" fmla="*/ 171 w 640"/>
                <a:gd name="T53" fmla="*/ 564 h 881"/>
                <a:gd name="T54" fmla="*/ 218 w 640"/>
                <a:gd name="T55" fmla="*/ 515 h 881"/>
                <a:gd name="T56" fmla="*/ 258 w 640"/>
                <a:gd name="T57" fmla="*/ 477 h 881"/>
                <a:gd name="T58" fmla="*/ 286 w 640"/>
                <a:gd name="T59" fmla="*/ 450 h 881"/>
                <a:gd name="T60" fmla="*/ 316 w 640"/>
                <a:gd name="T61" fmla="*/ 427 h 881"/>
                <a:gd name="T62" fmla="*/ 352 w 640"/>
                <a:gd name="T63" fmla="*/ 394 h 881"/>
                <a:gd name="T64" fmla="*/ 383 w 640"/>
                <a:gd name="T65" fmla="*/ 363 h 881"/>
                <a:gd name="T66" fmla="*/ 413 w 640"/>
                <a:gd name="T67" fmla="*/ 334 h 881"/>
                <a:gd name="T68" fmla="*/ 440 w 640"/>
                <a:gd name="T69" fmla="*/ 307 h 881"/>
                <a:gd name="T70" fmla="*/ 462 w 640"/>
                <a:gd name="T71" fmla="*/ 279 h 881"/>
                <a:gd name="T72" fmla="*/ 483 w 640"/>
                <a:gd name="T73" fmla="*/ 251 h 881"/>
                <a:gd name="T74" fmla="*/ 500 w 640"/>
                <a:gd name="T75" fmla="*/ 224 h 881"/>
                <a:gd name="T76" fmla="*/ 513 w 640"/>
                <a:gd name="T77" fmla="*/ 193 h 881"/>
                <a:gd name="T78" fmla="*/ 528 w 640"/>
                <a:gd name="T79" fmla="*/ 151 h 881"/>
                <a:gd name="T80" fmla="*/ 543 w 640"/>
                <a:gd name="T81" fmla="*/ 114 h 881"/>
                <a:gd name="T82" fmla="*/ 556 w 640"/>
                <a:gd name="T83" fmla="*/ 84 h 881"/>
                <a:gd name="T84" fmla="*/ 571 w 640"/>
                <a:gd name="T85" fmla="*/ 51 h 881"/>
                <a:gd name="T86" fmla="*/ 588 w 640"/>
                <a:gd name="T87" fmla="*/ 17 h 881"/>
                <a:gd name="T88" fmla="*/ 609 w 640"/>
                <a:gd name="T89" fmla="*/ 19 h 881"/>
                <a:gd name="T90" fmla="*/ 619 w 640"/>
                <a:gd name="T91" fmla="*/ 71 h 881"/>
                <a:gd name="T92" fmla="*/ 625 w 640"/>
                <a:gd name="T93" fmla="*/ 131 h 881"/>
                <a:gd name="T94" fmla="*/ 631 w 640"/>
                <a:gd name="T95" fmla="*/ 200 h 881"/>
                <a:gd name="T96" fmla="*/ 638 w 640"/>
                <a:gd name="T97" fmla="*/ 272 h 881"/>
                <a:gd name="T98" fmla="*/ 640 w 640"/>
                <a:gd name="T99" fmla="*/ 344 h 881"/>
                <a:gd name="T100" fmla="*/ 637 w 640"/>
                <a:gd name="T101" fmla="*/ 406 h 881"/>
                <a:gd name="T102" fmla="*/ 628 w 640"/>
                <a:gd name="T103" fmla="*/ 462 h 881"/>
                <a:gd name="T104" fmla="*/ 616 w 640"/>
                <a:gd name="T105" fmla="*/ 499 h 881"/>
                <a:gd name="T106" fmla="*/ 603 w 640"/>
                <a:gd name="T107" fmla="*/ 524 h 881"/>
                <a:gd name="T108" fmla="*/ 588 w 640"/>
                <a:gd name="T109" fmla="*/ 547 h 881"/>
                <a:gd name="T110" fmla="*/ 570 w 640"/>
                <a:gd name="T111" fmla="*/ 568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0" h="881">
                  <a:moveTo>
                    <a:pt x="561" y="578"/>
                  </a:moveTo>
                  <a:lnTo>
                    <a:pt x="553" y="585"/>
                  </a:lnTo>
                  <a:lnTo>
                    <a:pt x="543" y="593"/>
                  </a:lnTo>
                  <a:lnTo>
                    <a:pt x="531" y="599"/>
                  </a:lnTo>
                  <a:lnTo>
                    <a:pt x="516" y="607"/>
                  </a:lnTo>
                  <a:lnTo>
                    <a:pt x="500" y="615"/>
                  </a:lnTo>
                  <a:lnTo>
                    <a:pt x="482" y="623"/>
                  </a:lnTo>
                  <a:lnTo>
                    <a:pt x="462" y="632"/>
                  </a:lnTo>
                  <a:lnTo>
                    <a:pt x="441" y="641"/>
                  </a:lnTo>
                  <a:lnTo>
                    <a:pt x="423" y="651"/>
                  </a:lnTo>
                  <a:lnTo>
                    <a:pt x="404" y="660"/>
                  </a:lnTo>
                  <a:lnTo>
                    <a:pt x="385" y="669"/>
                  </a:lnTo>
                  <a:lnTo>
                    <a:pt x="365" y="680"/>
                  </a:lnTo>
                  <a:lnTo>
                    <a:pt x="347" y="689"/>
                  </a:lnTo>
                  <a:lnTo>
                    <a:pt x="328" y="698"/>
                  </a:lnTo>
                  <a:lnTo>
                    <a:pt x="312" y="706"/>
                  </a:lnTo>
                  <a:lnTo>
                    <a:pt x="294" y="714"/>
                  </a:lnTo>
                  <a:lnTo>
                    <a:pt x="280" y="719"/>
                  </a:lnTo>
                  <a:lnTo>
                    <a:pt x="265" y="726"/>
                  </a:lnTo>
                  <a:lnTo>
                    <a:pt x="249" y="732"/>
                  </a:lnTo>
                  <a:lnTo>
                    <a:pt x="230" y="740"/>
                  </a:lnTo>
                  <a:lnTo>
                    <a:pt x="210" y="750"/>
                  </a:lnTo>
                  <a:lnTo>
                    <a:pt x="188" y="761"/>
                  </a:lnTo>
                  <a:lnTo>
                    <a:pt x="164" y="773"/>
                  </a:lnTo>
                  <a:lnTo>
                    <a:pt x="140" y="786"/>
                  </a:lnTo>
                  <a:lnTo>
                    <a:pt x="116" y="800"/>
                  </a:lnTo>
                  <a:lnTo>
                    <a:pt x="95" y="812"/>
                  </a:lnTo>
                  <a:lnTo>
                    <a:pt x="74" y="825"/>
                  </a:lnTo>
                  <a:lnTo>
                    <a:pt x="56" y="835"/>
                  </a:lnTo>
                  <a:lnTo>
                    <a:pt x="40" y="847"/>
                  </a:lnTo>
                  <a:lnTo>
                    <a:pt x="27" y="859"/>
                  </a:lnTo>
                  <a:lnTo>
                    <a:pt x="13" y="870"/>
                  </a:lnTo>
                  <a:lnTo>
                    <a:pt x="3" y="881"/>
                  </a:lnTo>
                  <a:lnTo>
                    <a:pt x="0" y="877"/>
                  </a:lnTo>
                  <a:lnTo>
                    <a:pt x="1" y="870"/>
                  </a:lnTo>
                  <a:lnTo>
                    <a:pt x="4" y="863"/>
                  </a:lnTo>
                  <a:lnTo>
                    <a:pt x="6" y="859"/>
                  </a:lnTo>
                  <a:lnTo>
                    <a:pt x="4" y="856"/>
                  </a:lnTo>
                  <a:lnTo>
                    <a:pt x="3" y="855"/>
                  </a:lnTo>
                  <a:lnTo>
                    <a:pt x="0" y="855"/>
                  </a:lnTo>
                  <a:lnTo>
                    <a:pt x="0" y="851"/>
                  </a:lnTo>
                  <a:lnTo>
                    <a:pt x="1" y="844"/>
                  </a:lnTo>
                  <a:lnTo>
                    <a:pt x="3" y="837"/>
                  </a:lnTo>
                  <a:lnTo>
                    <a:pt x="6" y="827"/>
                  </a:lnTo>
                  <a:lnTo>
                    <a:pt x="9" y="819"/>
                  </a:lnTo>
                  <a:lnTo>
                    <a:pt x="16" y="798"/>
                  </a:lnTo>
                  <a:lnTo>
                    <a:pt x="27" y="773"/>
                  </a:lnTo>
                  <a:lnTo>
                    <a:pt x="38" y="747"/>
                  </a:lnTo>
                  <a:lnTo>
                    <a:pt x="55" y="719"/>
                  </a:lnTo>
                  <a:lnTo>
                    <a:pt x="73" y="689"/>
                  </a:lnTo>
                  <a:lnTo>
                    <a:pt x="94" y="657"/>
                  </a:lnTo>
                  <a:lnTo>
                    <a:pt x="118" y="626"/>
                  </a:lnTo>
                  <a:lnTo>
                    <a:pt x="146" y="591"/>
                  </a:lnTo>
                  <a:lnTo>
                    <a:pt x="171" y="564"/>
                  </a:lnTo>
                  <a:lnTo>
                    <a:pt x="195" y="539"/>
                  </a:lnTo>
                  <a:lnTo>
                    <a:pt x="218" y="515"/>
                  </a:lnTo>
                  <a:lnTo>
                    <a:pt x="238" y="495"/>
                  </a:lnTo>
                  <a:lnTo>
                    <a:pt x="258" y="477"/>
                  </a:lnTo>
                  <a:lnTo>
                    <a:pt x="274" y="462"/>
                  </a:lnTo>
                  <a:lnTo>
                    <a:pt x="286" y="450"/>
                  </a:lnTo>
                  <a:lnTo>
                    <a:pt x="297" y="442"/>
                  </a:lnTo>
                  <a:lnTo>
                    <a:pt x="316" y="427"/>
                  </a:lnTo>
                  <a:lnTo>
                    <a:pt x="334" y="409"/>
                  </a:lnTo>
                  <a:lnTo>
                    <a:pt x="352" y="394"/>
                  </a:lnTo>
                  <a:lnTo>
                    <a:pt x="368" y="379"/>
                  </a:lnTo>
                  <a:lnTo>
                    <a:pt x="383" y="363"/>
                  </a:lnTo>
                  <a:lnTo>
                    <a:pt x="398" y="349"/>
                  </a:lnTo>
                  <a:lnTo>
                    <a:pt x="413" y="334"/>
                  </a:lnTo>
                  <a:lnTo>
                    <a:pt x="426" y="320"/>
                  </a:lnTo>
                  <a:lnTo>
                    <a:pt x="440" y="307"/>
                  </a:lnTo>
                  <a:lnTo>
                    <a:pt x="452" y="293"/>
                  </a:lnTo>
                  <a:lnTo>
                    <a:pt x="462" y="279"/>
                  </a:lnTo>
                  <a:lnTo>
                    <a:pt x="473" y="266"/>
                  </a:lnTo>
                  <a:lnTo>
                    <a:pt x="483" y="251"/>
                  </a:lnTo>
                  <a:lnTo>
                    <a:pt x="491" y="238"/>
                  </a:lnTo>
                  <a:lnTo>
                    <a:pt x="500" y="224"/>
                  </a:lnTo>
                  <a:lnTo>
                    <a:pt x="506" y="209"/>
                  </a:lnTo>
                  <a:lnTo>
                    <a:pt x="513" y="193"/>
                  </a:lnTo>
                  <a:lnTo>
                    <a:pt x="520" y="174"/>
                  </a:lnTo>
                  <a:lnTo>
                    <a:pt x="528" y="151"/>
                  </a:lnTo>
                  <a:lnTo>
                    <a:pt x="537" y="127"/>
                  </a:lnTo>
                  <a:lnTo>
                    <a:pt x="543" y="114"/>
                  </a:lnTo>
                  <a:lnTo>
                    <a:pt x="549" y="100"/>
                  </a:lnTo>
                  <a:lnTo>
                    <a:pt x="556" y="84"/>
                  </a:lnTo>
                  <a:lnTo>
                    <a:pt x="564" y="68"/>
                  </a:lnTo>
                  <a:lnTo>
                    <a:pt x="571" y="51"/>
                  </a:lnTo>
                  <a:lnTo>
                    <a:pt x="579" y="35"/>
                  </a:lnTo>
                  <a:lnTo>
                    <a:pt x="588" y="17"/>
                  </a:lnTo>
                  <a:lnTo>
                    <a:pt x="598" y="0"/>
                  </a:lnTo>
                  <a:lnTo>
                    <a:pt x="609" y="19"/>
                  </a:lnTo>
                  <a:lnTo>
                    <a:pt x="615" y="43"/>
                  </a:lnTo>
                  <a:lnTo>
                    <a:pt x="619" y="71"/>
                  </a:lnTo>
                  <a:lnTo>
                    <a:pt x="622" y="98"/>
                  </a:lnTo>
                  <a:lnTo>
                    <a:pt x="625" y="131"/>
                  </a:lnTo>
                  <a:lnTo>
                    <a:pt x="628" y="164"/>
                  </a:lnTo>
                  <a:lnTo>
                    <a:pt x="631" y="200"/>
                  </a:lnTo>
                  <a:lnTo>
                    <a:pt x="635" y="234"/>
                  </a:lnTo>
                  <a:lnTo>
                    <a:pt x="638" y="272"/>
                  </a:lnTo>
                  <a:lnTo>
                    <a:pt x="640" y="308"/>
                  </a:lnTo>
                  <a:lnTo>
                    <a:pt x="640" y="344"/>
                  </a:lnTo>
                  <a:lnTo>
                    <a:pt x="638" y="375"/>
                  </a:lnTo>
                  <a:lnTo>
                    <a:pt x="637" y="406"/>
                  </a:lnTo>
                  <a:lnTo>
                    <a:pt x="634" y="435"/>
                  </a:lnTo>
                  <a:lnTo>
                    <a:pt x="628" y="462"/>
                  </a:lnTo>
                  <a:lnTo>
                    <a:pt x="620" y="486"/>
                  </a:lnTo>
                  <a:lnTo>
                    <a:pt x="616" y="499"/>
                  </a:lnTo>
                  <a:lnTo>
                    <a:pt x="610" y="512"/>
                  </a:lnTo>
                  <a:lnTo>
                    <a:pt x="603" y="524"/>
                  </a:lnTo>
                  <a:lnTo>
                    <a:pt x="595" y="535"/>
                  </a:lnTo>
                  <a:lnTo>
                    <a:pt x="588" y="547"/>
                  </a:lnTo>
                  <a:lnTo>
                    <a:pt x="579" y="557"/>
                  </a:lnTo>
                  <a:lnTo>
                    <a:pt x="570" y="568"/>
                  </a:lnTo>
                  <a:lnTo>
                    <a:pt x="561" y="5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582" y="2672"/>
              <a:ext cx="398" cy="495"/>
            </a:xfrm>
            <a:custGeom>
              <a:avLst/>
              <a:gdLst>
                <a:gd name="T0" fmla="*/ 139 w 796"/>
                <a:gd name="T1" fmla="*/ 622 h 991"/>
                <a:gd name="T2" fmla="*/ 121 w 796"/>
                <a:gd name="T3" fmla="*/ 595 h 991"/>
                <a:gd name="T4" fmla="*/ 103 w 796"/>
                <a:gd name="T5" fmla="*/ 566 h 991"/>
                <a:gd name="T6" fmla="*/ 85 w 796"/>
                <a:gd name="T7" fmla="*/ 535 h 991"/>
                <a:gd name="T8" fmla="*/ 69 w 796"/>
                <a:gd name="T9" fmla="*/ 502 h 991"/>
                <a:gd name="T10" fmla="*/ 54 w 796"/>
                <a:gd name="T11" fmla="*/ 466 h 991"/>
                <a:gd name="T12" fmla="*/ 39 w 796"/>
                <a:gd name="T13" fmla="*/ 429 h 991"/>
                <a:gd name="T14" fmla="*/ 27 w 796"/>
                <a:gd name="T15" fmla="*/ 392 h 991"/>
                <a:gd name="T16" fmla="*/ 11 w 796"/>
                <a:gd name="T17" fmla="*/ 330 h 991"/>
                <a:gd name="T18" fmla="*/ 0 w 796"/>
                <a:gd name="T19" fmla="*/ 241 h 991"/>
                <a:gd name="T20" fmla="*/ 6 w 796"/>
                <a:gd name="T21" fmla="*/ 171 h 991"/>
                <a:gd name="T22" fmla="*/ 20 w 796"/>
                <a:gd name="T23" fmla="*/ 123 h 991"/>
                <a:gd name="T24" fmla="*/ 45 w 796"/>
                <a:gd name="T25" fmla="*/ 75 h 991"/>
                <a:gd name="T26" fmla="*/ 79 w 796"/>
                <a:gd name="T27" fmla="*/ 25 h 991"/>
                <a:gd name="T28" fmla="*/ 112 w 796"/>
                <a:gd name="T29" fmla="*/ 21 h 991"/>
                <a:gd name="T30" fmla="*/ 141 w 796"/>
                <a:gd name="T31" fmla="*/ 62 h 991"/>
                <a:gd name="T32" fmla="*/ 173 w 796"/>
                <a:gd name="T33" fmla="*/ 101 h 991"/>
                <a:gd name="T34" fmla="*/ 208 w 796"/>
                <a:gd name="T35" fmla="*/ 141 h 991"/>
                <a:gd name="T36" fmla="*/ 242 w 796"/>
                <a:gd name="T37" fmla="*/ 179 h 991"/>
                <a:gd name="T38" fmla="*/ 275 w 796"/>
                <a:gd name="T39" fmla="*/ 217 h 991"/>
                <a:gd name="T40" fmla="*/ 308 w 796"/>
                <a:gd name="T41" fmla="*/ 258 h 991"/>
                <a:gd name="T42" fmla="*/ 337 w 796"/>
                <a:gd name="T43" fmla="*/ 297 h 991"/>
                <a:gd name="T44" fmla="*/ 361 w 796"/>
                <a:gd name="T45" fmla="*/ 332 h 991"/>
                <a:gd name="T46" fmla="*/ 381 w 796"/>
                <a:gd name="T47" fmla="*/ 361 h 991"/>
                <a:gd name="T48" fmla="*/ 402 w 796"/>
                <a:gd name="T49" fmla="*/ 391 h 991"/>
                <a:gd name="T50" fmla="*/ 424 w 796"/>
                <a:gd name="T51" fmla="*/ 421 h 991"/>
                <a:gd name="T52" fmla="*/ 445 w 796"/>
                <a:gd name="T53" fmla="*/ 453 h 991"/>
                <a:gd name="T54" fmla="*/ 466 w 796"/>
                <a:gd name="T55" fmla="*/ 487 h 991"/>
                <a:gd name="T56" fmla="*/ 487 w 796"/>
                <a:gd name="T57" fmla="*/ 523 h 991"/>
                <a:gd name="T58" fmla="*/ 508 w 796"/>
                <a:gd name="T59" fmla="*/ 561 h 991"/>
                <a:gd name="T60" fmla="*/ 529 w 796"/>
                <a:gd name="T61" fmla="*/ 606 h 991"/>
                <a:gd name="T62" fmla="*/ 554 w 796"/>
                <a:gd name="T63" fmla="*/ 657 h 991"/>
                <a:gd name="T64" fmla="*/ 584 w 796"/>
                <a:gd name="T65" fmla="*/ 710 h 991"/>
                <a:gd name="T66" fmla="*/ 615 w 796"/>
                <a:gd name="T67" fmla="*/ 764 h 991"/>
                <a:gd name="T68" fmla="*/ 648 w 796"/>
                <a:gd name="T69" fmla="*/ 815 h 991"/>
                <a:gd name="T70" fmla="*/ 685 w 796"/>
                <a:gd name="T71" fmla="*/ 867 h 991"/>
                <a:gd name="T72" fmla="*/ 725 w 796"/>
                <a:gd name="T73" fmla="*/ 916 h 991"/>
                <a:gd name="T74" fmla="*/ 772 w 796"/>
                <a:gd name="T75" fmla="*/ 959 h 991"/>
                <a:gd name="T76" fmla="*/ 773 w 796"/>
                <a:gd name="T77" fmla="*/ 984 h 991"/>
                <a:gd name="T78" fmla="*/ 730 w 796"/>
                <a:gd name="T79" fmla="*/ 989 h 991"/>
                <a:gd name="T80" fmla="*/ 690 w 796"/>
                <a:gd name="T81" fmla="*/ 991 h 991"/>
                <a:gd name="T82" fmla="*/ 651 w 796"/>
                <a:gd name="T83" fmla="*/ 988 h 991"/>
                <a:gd name="T84" fmla="*/ 615 w 796"/>
                <a:gd name="T85" fmla="*/ 982 h 991"/>
                <a:gd name="T86" fmla="*/ 582 w 796"/>
                <a:gd name="T87" fmla="*/ 971 h 991"/>
                <a:gd name="T88" fmla="*/ 549 w 796"/>
                <a:gd name="T89" fmla="*/ 957 h 991"/>
                <a:gd name="T90" fmla="*/ 521 w 796"/>
                <a:gd name="T91" fmla="*/ 939 h 991"/>
                <a:gd name="T92" fmla="*/ 493 w 796"/>
                <a:gd name="T93" fmla="*/ 922 h 991"/>
                <a:gd name="T94" fmla="*/ 466 w 796"/>
                <a:gd name="T95" fmla="*/ 904 h 991"/>
                <a:gd name="T96" fmla="*/ 439 w 796"/>
                <a:gd name="T97" fmla="*/ 885 h 991"/>
                <a:gd name="T98" fmla="*/ 412 w 796"/>
                <a:gd name="T99" fmla="*/ 867 h 991"/>
                <a:gd name="T100" fmla="*/ 388 w 796"/>
                <a:gd name="T101" fmla="*/ 847 h 991"/>
                <a:gd name="T102" fmla="*/ 364 w 796"/>
                <a:gd name="T103" fmla="*/ 826 h 991"/>
                <a:gd name="T104" fmla="*/ 340 w 796"/>
                <a:gd name="T105" fmla="*/ 806 h 991"/>
                <a:gd name="T106" fmla="*/ 320 w 796"/>
                <a:gd name="T107" fmla="*/ 786 h 991"/>
                <a:gd name="T108" fmla="*/ 284 w 796"/>
                <a:gd name="T109" fmla="*/ 756 h 991"/>
                <a:gd name="T110" fmla="*/ 238 w 796"/>
                <a:gd name="T111" fmla="*/ 718 h 991"/>
                <a:gd name="T112" fmla="*/ 196 w 796"/>
                <a:gd name="T113" fmla="*/ 684 h 991"/>
                <a:gd name="T114" fmla="*/ 163 w 796"/>
                <a:gd name="T115" fmla="*/ 651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6" h="991">
                  <a:moveTo>
                    <a:pt x="149" y="634"/>
                  </a:moveTo>
                  <a:lnTo>
                    <a:pt x="139" y="622"/>
                  </a:lnTo>
                  <a:lnTo>
                    <a:pt x="130" y="609"/>
                  </a:lnTo>
                  <a:lnTo>
                    <a:pt x="121" y="595"/>
                  </a:lnTo>
                  <a:lnTo>
                    <a:pt x="112" y="581"/>
                  </a:lnTo>
                  <a:lnTo>
                    <a:pt x="103" y="566"/>
                  </a:lnTo>
                  <a:lnTo>
                    <a:pt x="94" y="551"/>
                  </a:lnTo>
                  <a:lnTo>
                    <a:pt x="85" y="535"/>
                  </a:lnTo>
                  <a:lnTo>
                    <a:pt x="76" y="519"/>
                  </a:lnTo>
                  <a:lnTo>
                    <a:pt x="69" y="502"/>
                  </a:lnTo>
                  <a:lnTo>
                    <a:pt x="61" y="485"/>
                  </a:lnTo>
                  <a:lnTo>
                    <a:pt x="54" y="466"/>
                  </a:lnTo>
                  <a:lnTo>
                    <a:pt x="47" y="448"/>
                  </a:lnTo>
                  <a:lnTo>
                    <a:pt x="39" y="429"/>
                  </a:lnTo>
                  <a:lnTo>
                    <a:pt x="33" y="411"/>
                  </a:lnTo>
                  <a:lnTo>
                    <a:pt x="27" y="392"/>
                  </a:lnTo>
                  <a:lnTo>
                    <a:pt x="21" y="374"/>
                  </a:lnTo>
                  <a:lnTo>
                    <a:pt x="11" y="330"/>
                  </a:lnTo>
                  <a:lnTo>
                    <a:pt x="3" y="286"/>
                  </a:lnTo>
                  <a:lnTo>
                    <a:pt x="0" y="241"/>
                  </a:lnTo>
                  <a:lnTo>
                    <a:pt x="2" y="193"/>
                  </a:lnTo>
                  <a:lnTo>
                    <a:pt x="6" y="171"/>
                  </a:lnTo>
                  <a:lnTo>
                    <a:pt x="12" y="147"/>
                  </a:lnTo>
                  <a:lnTo>
                    <a:pt x="20" y="123"/>
                  </a:lnTo>
                  <a:lnTo>
                    <a:pt x="32" y="98"/>
                  </a:lnTo>
                  <a:lnTo>
                    <a:pt x="45" y="75"/>
                  </a:lnTo>
                  <a:lnTo>
                    <a:pt x="61" y="50"/>
                  </a:lnTo>
                  <a:lnTo>
                    <a:pt x="79" y="25"/>
                  </a:lnTo>
                  <a:lnTo>
                    <a:pt x="102" y="0"/>
                  </a:lnTo>
                  <a:lnTo>
                    <a:pt x="112" y="21"/>
                  </a:lnTo>
                  <a:lnTo>
                    <a:pt x="126" y="42"/>
                  </a:lnTo>
                  <a:lnTo>
                    <a:pt x="141" y="62"/>
                  </a:lnTo>
                  <a:lnTo>
                    <a:pt x="157" y="81"/>
                  </a:lnTo>
                  <a:lnTo>
                    <a:pt x="173" y="101"/>
                  </a:lnTo>
                  <a:lnTo>
                    <a:pt x="190" y="121"/>
                  </a:lnTo>
                  <a:lnTo>
                    <a:pt x="208" y="141"/>
                  </a:lnTo>
                  <a:lnTo>
                    <a:pt x="226" y="160"/>
                  </a:lnTo>
                  <a:lnTo>
                    <a:pt x="242" y="179"/>
                  </a:lnTo>
                  <a:lnTo>
                    <a:pt x="258" y="199"/>
                  </a:lnTo>
                  <a:lnTo>
                    <a:pt x="275" y="217"/>
                  </a:lnTo>
                  <a:lnTo>
                    <a:pt x="291" y="237"/>
                  </a:lnTo>
                  <a:lnTo>
                    <a:pt x="308" y="258"/>
                  </a:lnTo>
                  <a:lnTo>
                    <a:pt x="323" y="278"/>
                  </a:lnTo>
                  <a:lnTo>
                    <a:pt x="337" y="297"/>
                  </a:lnTo>
                  <a:lnTo>
                    <a:pt x="351" y="317"/>
                  </a:lnTo>
                  <a:lnTo>
                    <a:pt x="361" y="332"/>
                  </a:lnTo>
                  <a:lnTo>
                    <a:pt x="372" y="346"/>
                  </a:lnTo>
                  <a:lnTo>
                    <a:pt x="381" y="361"/>
                  </a:lnTo>
                  <a:lnTo>
                    <a:pt x="391" y="375"/>
                  </a:lnTo>
                  <a:lnTo>
                    <a:pt x="402" y="391"/>
                  </a:lnTo>
                  <a:lnTo>
                    <a:pt x="412" y="406"/>
                  </a:lnTo>
                  <a:lnTo>
                    <a:pt x="424" y="421"/>
                  </a:lnTo>
                  <a:lnTo>
                    <a:pt x="434" y="437"/>
                  </a:lnTo>
                  <a:lnTo>
                    <a:pt x="445" y="453"/>
                  </a:lnTo>
                  <a:lnTo>
                    <a:pt x="455" y="470"/>
                  </a:lnTo>
                  <a:lnTo>
                    <a:pt x="466" y="487"/>
                  </a:lnTo>
                  <a:lnTo>
                    <a:pt x="476" y="504"/>
                  </a:lnTo>
                  <a:lnTo>
                    <a:pt x="487" y="523"/>
                  </a:lnTo>
                  <a:lnTo>
                    <a:pt x="497" y="541"/>
                  </a:lnTo>
                  <a:lnTo>
                    <a:pt x="508" y="561"/>
                  </a:lnTo>
                  <a:lnTo>
                    <a:pt x="517" y="581"/>
                  </a:lnTo>
                  <a:lnTo>
                    <a:pt x="529" y="606"/>
                  </a:lnTo>
                  <a:lnTo>
                    <a:pt x="540" y="631"/>
                  </a:lnTo>
                  <a:lnTo>
                    <a:pt x="554" y="657"/>
                  </a:lnTo>
                  <a:lnTo>
                    <a:pt x="569" y="684"/>
                  </a:lnTo>
                  <a:lnTo>
                    <a:pt x="584" y="710"/>
                  </a:lnTo>
                  <a:lnTo>
                    <a:pt x="599" y="736"/>
                  </a:lnTo>
                  <a:lnTo>
                    <a:pt x="615" y="764"/>
                  </a:lnTo>
                  <a:lnTo>
                    <a:pt x="631" y="790"/>
                  </a:lnTo>
                  <a:lnTo>
                    <a:pt x="648" y="815"/>
                  </a:lnTo>
                  <a:lnTo>
                    <a:pt x="667" y="842"/>
                  </a:lnTo>
                  <a:lnTo>
                    <a:pt x="685" y="867"/>
                  </a:lnTo>
                  <a:lnTo>
                    <a:pt x="705" y="891"/>
                  </a:lnTo>
                  <a:lnTo>
                    <a:pt x="725" y="916"/>
                  </a:lnTo>
                  <a:lnTo>
                    <a:pt x="748" y="938"/>
                  </a:lnTo>
                  <a:lnTo>
                    <a:pt x="772" y="959"/>
                  </a:lnTo>
                  <a:lnTo>
                    <a:pt x="796" y="980"/>
                  </a:lnTo>
                  <a:lnTo>
                    <a:pt x="773" y="984"/>
                  </a:lnTo>
                  <a:lnTo>
                    <a:pt x="751" y="987"/>
                  </a:lnTo>
                  <a:lnTo>
                    <a:pt x="730" y="989"/>
                  </a:lnTo>
                  <a:lnTo>
                    <a:pt x="709" y="991"/>
                  </a:lnTo>
                  <a:lnTo>
                    <a:pt x="690" y="991"/>
                  </a:lnTo>
                  <a:lnTo>
                    <a:pt x="669" y="989"/>
                  </a:lnTo>
                  <a:lnTo>
                    <a:pt x="651" y="988"/>
                  </a:lnTo>
                  <a:lnTo>
                    <a:pt x="633" y="986"/>
                  </a:lnTo>
                  <a:lnTo>
                    <a:pt x="615" y="982"/>
                  </a:lnTo>
                  <a:lnTo>
                    <a:pt x="599" y="976"/>
                  </a:lnTo>
                  <a:lnTo>
                    <a:pt x="582" y="971"/>
                  </a:lnTo>
                  <a:lnTo>
                    <a:pt x="566" y="964"/>
                  </a:lnTo>
                  <a:lnTo>
                    <a:pt x="549" y="957"/>
                  </a:lnTo>
                  <a:lnTo>
                    <a:pt x="534" y="949"/>
                  </a:lnTo>
                  <a:lnTo>
                    <a:pt x="521" y="939"/>
                  </a:lnTo>
                  <a:lnTo>
                    <a:pt x="506" y="930"/>
                  </a:lnTo>
                  <a:lnTo>
                    <a:pt x="493" y="922"/>
                  </a:lnTo>
                  <a:lnTo>
                    <a:pt x="479" y="913"/>
                  </a:lnTo>
                  <a:lnTo>
                    <a:pt x="466" y="904"/>
                  </a:lnTo>
                  <a:lnTo>
                    <a:pt x="452" y="895"/>
                  </a:lnTo>
                  <a:lnTo>
                    <a:pt x="439" y="885"/>
                  </a:lnTo>
                  <a:lnTo>
                    <a:pt x="426" y="876"/>
                  </a:lnTo>
                  <a:lnTo>
                    <a:pt x="412" y="867"/>
                  </a:lnTo>
                  <a:lnTo>
                    <a:pt x="400" y="858"/>
                  </a:lnTo>
                  <a:lnTo>
                    <a:pt x="388" y="847"/>
                  </a:lnTo>
                  <a:lnTo>
                    <a:pt x="376" y="837"/>
                  </a:lnTo>
                  <a:lnTo>
                    <a:pt x="364" y="826"/>
                  </a:lnTo>
                  <a:lnTo>
                    <a:pt x="352" y="815"/>
                  </a:lnTo>
                  <a:lnTo>
                    <a:pt x="340" y="806"/>
                  </a:lnTo>
                  <a:lnTo>
                    <a:pt x="330" y="796"/>
                  </a:lnTo>
                  <a:lnTo>
                    <a:pt x="320" y="786"/>
                  </a:lnTo>
                  <a:lnTo>
                    <a:pt x="309" y="777"/>
                  </a:lnTo>
                  <a:lnTo>
                    <a:pt x="284" y="756"/>
                  </a:lnTo>
                  <a:lnTo>
                    <a:pt x="260" y="736"/>
                  </a:lnTo>
                  <a:lnTo>
                    <a:pt x="238" y="718"/>
                  </a:lnTo>
                  <a:lnTo>
                    <a:pt x="217" y="701"/>
                  </a:lnTo>
                  <a:lnTo>
                    <a:pt x="196" y="684"/>
                  </a:lnTo>
                  <a:lnTo>
                    <a:pt x="178" y="667"/>
                  </a:lnTo>
                  <a:lnTo>
                    <a:pt x="163" y="651"/>
                  </a:lnTo>
                  <a:lnTo>
                    <a:pt x="149" y="63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263 h 3612"/>
                <a:gd name="T6" fmla="*/ 0 w 2561"/>
                <a:gd name="T7" fmla="*/ 1131 h 3612"/>
                <a:gd name="T8" fmla="*/ 0 w 2561"/>
                <a:gd name="T9" fmla="*/ 1001 h 3612"/>
                <a:gd name="T10" fmla="*/ 0 w 2561"/>
                <a:gd name="T11" fmla="*/ 805 h 3612"/>
                <a:gd name="T12" fmla="*/ 1099 w 2561"/>
                <a:gd name="T13" fmla="*/ 970 h 3612"/>
                <a:gd name="T14" fmla="*/ 917 w 2561"/>
                <a:gd name="T15" fmla="*/ 0 h 3612"/>
                <a:gd name="T16" fmla="*/ 982 w 2561"/>
                <a:gd name="T17" fmla="*/ 0 h 3612"/>
                <a:gd name="T18" fmla="*/ 1042 w 2561"/>
                <a:gd name="T19" fmla="*/ 0 h 3612"/>
                <a:gd name="T20" fmla="*/ 1093 w 2561"/>
                <a:gd name="T21" fmla="*/ 0 h 3612"/>
                <a:gd name="T22" fmla="*/ 1138 w 2561"/>
                <a:gd name="T23" fmla="*/ 0 h 3612"/>
                <a:gd name="T24" fmla="*/ 1179 w 2561"/>
                <a:gd name="T25" fmla="*/ 0 h 3612"/>
                <a:gd name="T26" fmla="*/ 1217 w 2561"/>
                <a:gd name="T27" fmla="*/ 0 h 3612"/>
                <a:gd name="T28" fmla="*/ 1251 w 2561"/>
                <a:gd name="T29" fmla="*/ 0 h 3612"/>
                <a:gd name="T30" fmla="*/ 1285 w 2561"/>
                <a:gd name="T31" fmla="*/ 0 h 3612"/>
                <a:gd name="T32" fmla="*/ 1320 w 2561"/>
                <a:gd name="T33" fmla="*/ 0 h 3612"/>
                <a:gd name="T34" fmla="*/ 1354 w 2561"/>
                <a:gd name="T35" fmla="*/ 0 h 3612"/>
                <a:gd name="T36" fmla="*/ 1391 w 2561"/>
                <a:gd name="T37" fmla="*/ 0 h 3612"/>
                <a:gd name="T38" fmla="*/ 1432 w 2561"/>
                <a:gd name="T39" fmla="*/ 0 h 3612"/>
                <a:gd name="T40" fmla="*/ 1476 w 2561"/>
                <a:gd name="T41" fmla="*/ 0 h 3612"/>
                <a:gd name="T42" fmla="*/ 1527 w 2561"/>
                <a:gd name="T43" fmla="*/ 0 h 3612"/>
                <a:gd name="T44" fmla="*/ 1584 w 2561"/>
                <a:gd name="T45" fmla="*/ 0 h 3612"/>
                <a:gd name="T46" fmla="*/ 1649 w 2561"/>
                <a:gd name="T47" fmla="*/ 0 h 3612"/>
                <a:gd name="T48" fmla="*/ 1461 w 2561"/>
                <a:gd name="T49" fmla="*/ 970 h 3612"/>
                <a:gd name="T50" fmla="*/ 2561 w 2561"/>
                <a:gd name="T51" fmla="*/ 801 h 3612"/>
                <a:gd name="T52" fmla="*/ 2561 w 2561"/>
                <a:gd name="T53" fmla="*/ 999 h 3612"/>
                <a:gd name="T54" fmla="*/ 2561 w 2561"/>
                <a:gd name="T55" fmla="*/ 1130 h 3612"/>
                <a:gd name="T56" fmla="*/ 2561 w 2561"/>
                <a:gd name="T57" fmla="*/ 1260 h 3612"/>
                <a:gd name="T58" fmla="*/ 2561 w 2561"/>
                <a:gd name="T59" fmla="*/ 1457 h 3612"/>
                <a:gd name="T60" fmla="*/ 1502 w 2561"/>
                <a:gd name="T61" fmla="*/ 1290 h 3612"/>
                <a:gd name="T62" fmla="*/ 1499 w 2561"/>
                <a:gd name="T63" fmla="*/ 3612 h 3612"/>
                <a:gd name="T64" fmla="*/ 1434 w 2561"/>
                <a:gd name="T65" fmla="*/ 3612 h 3612"/>
                <a:gd name="T66" fmla="*/ 1385 w 2561"/>
                <a:gd name="T67" fmla="*/ 3612 h 3612"/>
                <a:gd name="T68" fmla="*/ 1348 w 2561"/>
                <a:gd name="T69" fmla="*/ 3612 h 3612"/>
                <a:gd name="T70" fmla="*/ 1321 w 2561"/>
                <a:gd name="T71" fmla="*/ 3612 h 3612"/>
                <a:gd name="T72" fmla="*/ 1302 w 2561"/>
                <a:gd name="T73" fmla="*/ 3612 h 3612"/>
                <a:gd name="T74" fmla="*/ 1288 w 2561"/>
                <a:gd name="T75" fmla="*/ 3612 h 3612"/>
                <a:gd name="T76" fmla="*/ 1281 w 2561"/>
                <a:gd name="T77" fmla="*/ 3612 h 3612"/>
                <a:gd name="T78" fmla="*/ 1275 w 2561"/>
                <a:gd name="T79" fmla="*/ 3612 h 3612"/>
                <a:gd name="T80" fmla="*/ 1267 w 2561"/>
                <a:gd name="T81" fmla="*/ 3612 h 3612"/>
                <a:gd name="T82" fmla="*/ 1260 w 2561"/>
                <a:gd name="T83" fmla="*/ 3612 h 3612"/>
                <a:gd name="T84" fmla="*/ 1246 w 2561"/>
                <a:gd name="T85" fmla="*/ 3612 h 3612"/>
                <a:gd name="T86" fmla="*/ 1229 w 2561"/>
                <a:gd name="T87" fmla="*/ 3612 h 3612"/>
                <a:gd name="T88" fmla="*/ 1202 w 2561"/>
                <a:gd name="T89" fmla="*/ 3612 h 3612"/>
                <a:gd name="T90" fmla="*/ 1166 w 2561"/>
                <a:gd name="T91" fmla="*/ 3612 h 3612"/>
                <a:gd name="T92" fmla="*/ 1117 w 2561"/>
                <a:gd name="T93" fmla="*/ 3612 h 3612"/>
                <a:gd name="T94" fmla="*/ 1054 w 2561"/>
                <a:gd name="T95" fmla="*/ 3612 h 3612"/>
                <a:gd name="T96" fmla="*/ 1058 w 2561"/>
                <a:gd name="T97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462 h 3612"/>
                <a:gd name="T6" fmla="*/ 0 w 2561"/>
                <a:gd name="T7" fmla="*/ 1263 h 3612"/>
                <a:gd name="T8" fmla="*/ 0 w 2561"/>
                <a:gd name="T9" fmla="*/ 1131 h 3612"/>
                <a:gd name="T10" fmla="*/ 0 w 2561"/>
                <a:gd name="T11" fmla="*/ 1001 h 3612"/>
                <a:gd name="T12" fmla="*/ 0 w 2561"/>
                <a:gd name="T13" fmla="*/ 805 h 3612"/>
                <a:gd name="T14" fmla="*/ 1099 w 2561"/>
                <a:gd name="T15" fmla="*/ 970 h 3612"/>
                <a:gd name="T16" fmla="*/ 917 w 2561"/>
                <a:gd name="T17" fmla="*/ 0 h 3612"/>
                <a:gd name="T18" fmla="*/ 917 w 2561"/>
                <a:gd name="T19" fmla="*/ 0 h 3612"/>
                <a:gd name="T20" fmla="*/ 982 w 2561"/>
                <a:gd name="T21" fmla="*/ 0 h 3612"/>
                <a:gd name="T22" fmla="*/ 1042 w 2561"/>
                <a:gd name="T23" fmla="*/ 0 h 3612"/>
                <a:gd name="T24" fmla="*/ 1093 w 2561"/>
                <a:gd name="T25" fmla="*/ 0 h 3612"/>
                <a:gd name="T26" fmla="*/ 1138 w 2561"/>
                <a:gd name="T27" fmla="*/ 0 h 3612"/>
                <a:gd name="T28" fmla="*/ 1179 w 2561"/>
                <a:gd name="T29" fmla="*/ 0 h 3612"/>
                <a:gd name="T30" fmla="*/ 1217 w 2561"/>
                <a:gd name="T31" fmla="*/ 0 h 3612"/>
                <a:gd name="T32" fmla="*/ 1251 w 2561"/>
                <a:gd name="T33" fmla="*/ 0 h 3612"/>
                <a:gd name="T34" fmla="*/ 1285 w 2561"/>
                <a:gd name="T35" fmla="*/ 0 h 3612"/>
                <a:gd name="T36" fmla="*/ 1320 w 2561"/>
                <a:gd name="T37" fmla="*/ 0 h 3612"/>
                <a:gd name="T38" fmla="*/ 1354 w 2561"/>
                <a:gd name="T39" fmla="*/ 0 h 3612"/>
                <a:gd name="T40" fmla="*/ 1391 w 2561"/>
                <a:gd name="T41" fmla="*/ 0 h 3612"/>
                <a:gd name="T42" fmla="*/ 1432 w 2561"/>
                <a:gd name="T43" fmla="*/ 0 h 3612"/>
                <a:gd name="T44" fmla="*/ 1476 w 2561"/>
                <a:gd name="T45" fmla="*/ 0 h 3612"/>
                <a:gd name="T46" fmla="*/ 1527 w 2561"/>
                <a:gd name="T47" fmla="*/ 0 h 3612"/>
                <a:gd name="T48" fmla="*/ 1584 w 2561"/>
                <a:gd name="T49" fmla="*/ 0 h 3612"/>
                <a:gd name="T50" fmla="*/ 1649 w 2561"/>
                <a:gd name="T51" fmla="*/ 0 h 3612"/>
                <a:gd name="T52" fmla="*/ 1461 w 2561"/>
                <a:gd name="T53" fmla="*/ 970 h 3612"/>
                <a:gd name="T54" fmla="*/ 2561 w 2561"/>
                <a:gd name="T55" fmla="*/ 801 h 3612"/>
                <a:gd name="T56" fmla="*/ 2561 w 2561"/>
                <a:gd name="T57" fmla="*/ 801 h 3612"/>
                <a:gd name="T58" fmla="*/ 2561 w 2561"/>
                <a:gd name="T59" fmla="*/ 999 h 3612"/>
                <a:gd name="T60" fmla="*/ 2561 w 2561"/>
                <a:gd name="T61" fmla="*/ 1130 h 3612"/>
                <a:gd name="T62" fmla="*/ 2561 w 2561"/>
                <a:gd name="T63" fmla="*/ 1260 h 3612"/>
                <a:gd name="T64" fmla="*/ 2561 w 2561"/>
                <a:gd name="T65" fmla="*/ 1457 h 3612"/>
                <a:gd name="T66" fmla="*/ 1502 w 2561"/>
                <a:gd name="T67" fmla="*/ 1290 h 3612"/>
                <a:gd name="T68" fmla="*/ 1499 w 2561"/>
                <a:gd name="T69" fmla="*/ 3612 h 3612"/>
                <a:gd name="T70" fmla="*/ 1499 w 2561"/>
                <a:gd name="T71" fmla="*/ 3612 h 3612"/>
                <a:gd name="T72" fmla="*/ 1434 w 2561"/>
                <a:gd name="T73" fmla="*/ 3612 h 3612"/>
                <a:gd name="T74" fmla="*/ 1385 w 2561"/>
                <a:gd name="T75" fmla="*/ 3612 h 3612"/>
                <a:gd name="T76" fmla="*/ 1348 w 2561"/>
                <a:gd name="T77" fmla="*/ 3612 h 3612"/>
                <a:gd name="T78" fmla="*/ 1321 w 2561"/>
                <a:gd name="T79" fmla="*/ 3612 h 3612"/>
                <a:gd name="T80" fmla="*/ 1302 w 2561"/>
                <a:gd name="T81" fmla="*/ 3612 h 3612"/>
                <a:gd name="T82" fmla="*/ 1288 w 2561"/>
                <a:gd name="T83" fmla="*/ 3612 h 3612"/>
                <a:gd name="T84" fmla="*/ 1281 w 2561"/>
                <a:gd name="T85" fmla="*/ 3612 h 3612"/>
                <a:gd name="T86" fmla="*/ 1275 w 2561"/>
                <a:gd name="T87" fmla="*/ 3612 h 3612"/>
                <a:gd name="T88" fmla="*/ 1267 w 2561"/>
                <a:gd name="T89" fmla="*/ 3612 h 3612"/>
                <a:gd name="T90" fmla="*/ 1260 w 2561"/>
                <a:gd name="T91" fmla="*/ 3612 h 3612"/>
                <a:gd name="T92" fmla="*/ 1246 w 2561"/>
                <a:gd name="T93" fmla="*/ 3612 h 3612"/>
                <a:gd name="T94" fmla="*/ 1229 w 2561"/>
                <a:gd name="T95" fmla="*/ 3612 h 3612"/>
                <a:gd name="T96" fmla="*/ 1202 w 2561"/>
                <a:gd name="T97" fmla="*/ 3612 h 3612"/>
                <a:gd name="T98" fmla="*/ 1166 w 2561"/>
                <a:gd name="T99" fmla="*/ 3612 h 3612"/>
                <a:gd name="T100" fmla="*/ 1117 w 2561"/>
                <a:gd name="T101" fmla="*/ 3612 h 3612"/>
                <a:gd name="T102" fmla="*/ 1054 w 2561"/>
                <a:gd name="T103" fmla="*/ 3612 h 3612"/>
                <a:gd name="T104" fmla="*/ 1058 w 2561"/>
                <a:gd name="T105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3" name="Text Box 78"/>
            <p:cNvSpPr txBox="1">
              <a:spLocks noChangeArrowheads="1"/>
            </p:cNvSpPr>
            <p:nvPr/>
          </p:nvSpPr>
          <p:spPr bwMode="auto">
            <a:xfrm>
              <a:off x="3420" y="5220"/>
              <a:ext cx="2340" cy="144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solidFill>
                    <a:srgbClr val="FFFFFF"/>
                  </a:solidFill>
                  <a:effectLst/>
                  <a:latin typeface="Monotype Corsiva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4" name="Text Box 79"/>
            <p:cNvSpPr txBox="1">
              <a:spLocks noChangeArrowheads="1"/>
            </p:cNvSpPr>
            <p:nvPr/>
          </p:nvSpPr>
          <p:spPr bwMode="auto">
            <a:xfrm>
              <a:off x="2880" y="2160"/>
              <a:ext cx="2880" cy="1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38409" y="260648"/>
            <a:ext cx="84380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Communication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52086" y="692696"/>
            <a:ext cx="8224369" cy="19697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b="1" u="sng" dirty="0"/>
              <a:t>Daily messages </a:t>
            </a:r>
          </a:p>
          <a:p>
            <a:pPr algn="ctr"/>
            <a:r>
              <a:rPr lang="en-GB" dirty="0"/>
              <a:t>Teachers at home time</a:t>
            </a:r>
          </a:p>
          <a:p>
            <a:pPr algn="ctr"/>
            <a:r>
              <a:rPr lang="en-GB" dirty="0"/>
              <a:t>School Office  Tel: 01753644471</a:t>
            </a:r>
          </a:p>
          <a:p>
            <a:pPr algn="ctr"/>
            <a:r>
              <a:rPr lang="en-GB" dirty="0">
                <a:hlinkClick r:id="rId2"/>
              </a:rPr>
              <a:t>Office@stmarysfarnhamroyal.org</a:t>
            </a:r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sz="1600" i="1" dirty="0"/>
              <a:t>Whilst there are  members of SMT on the gate each morning there priority is the safe entry of the children and they may not be able to speak at length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9" y="3717032"/>
            <a:ext cx="9906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8259" y="3162874"/>
            <a:ext cx="32619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err="1"/>
              <a:t>ESchools</a:t>
            </a:r>
            <a:r>
              <a:rPr lang="en-GB" b="1" u="sng" dirty="0"/>
              <a:t> APP</a:t>
            </a:r>
          </a:p>
          <a:p>
            <a:pPr algn="ctr"/>
            <a:r>
              <a:rPr lang="en-GB" dirty="0"/>
              <a:t>School sends info, reminders &amp; notices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Log in via </a:t>
            </a:r>
            <a:r>
              <a:rPr lang="en-GB" dirty="0" err="1"/>
              <a:t>eschools</a:t>
            </a:r>
            <a:endParaRPr lang="en-GB" dirty="0"/>
          </a:p>
          <a:p>
            <a:pPr algn="ctr"/>
            <a:r>
              <a:rPr lang="en-GB" dirty="0"/>
              <a:t>If you do not have the APP then emails will be sent to your email address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159780" y="3162874"/>
            <a:ext cx="3547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Paper Letters</a:t>
            </a:r>
          </a:p>
          <a:p>
            <a:pPr algn="ctr"/>
            <a:r>
              <a:rPr lang="en-GB" dirty="0"/>
              <a:t>Only if permission is required</a:t>
            </a:r>
          </a:p>
        </p:txBody>
      </p:sp>
      <p:sp>
        <p:nvSpPr>
          <p:cNvPr id="3" name="TextBox 2"/>
          <p:cNvSpPr txBox="1"/>
          <p:nvPr/>
        </p:nvSpPr>
        <p:spPr>
          <a:xfrm rot="1108021">
            <a:off x="6302205" y="738113"/>
            <a:ext cx="2841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Staff by appointment via the school office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4960142" y="4088417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/>
              <a:t>Facebook</a:t>
            </a:r>
          </a:p>
          <a:p>
            <a:pPr algn="ctr"/>
            <a:r>
              <a:rPr lang="en-GB" dirty="0"/>
              <a:t>Follow: St Mary's Farnham Royal Primary School</a:t>
            </a:r>
          </a:p>
          <a:p>
            <a:pPr algn="ctr"/>
            <a:r>
              <a:rPr lang="en-GB" dirty="0"/>
              <a:t>(Not </a:t>
            </a:r>
            <a:r>
              <a:rPr lang="en-GB"/>
              <a:t>all message's </a:t>
            </a:r>
            <a:r>
              <a:rPr lang="en-GB" dirty="0"/>
              <a:t>go onto this public forum)</a:t>
            </a:r>
          </a:p>
        </p:txBody>
      </p:sp>
      <p:sp>
        <p:nvSpPr>
          <p:cNvPr id="90" name="TextBox 89"/>
          <p:cNvSpPr txBox="1"/>
          <p:nvPr/>
        </p:nvSpPr>
        <p:spPr>
          <a:xfrm rot="21156936">
            <a:off x="270785" y="1066028"/>
            <a:ext cx="2209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Website – up to date calendar</a:t>
            </a:r>
          </a:p>
        </p:txBody>
      </p:sp>
    </p:spTree>
    <p:extLst>
      <p:ext uri="{BB962C8B-B14F-4D97-AF65-F5344CB8AC3E}">
        <p14:creationId xmlns:p14="http://schemas.microsoft.com/office/powerpoint/2010/main" val="3924640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557" y="5650194"/>
            <a:ext cx="9178557" cy="995809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99702" y="5783004"/>
            <a:ext cx="79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 Mary’s Farnham Royal Church of England Primary School</a:t>
            </a:r>
          </a:p>
          <a:p>
            <a:pPr algn="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‘is a GOOD school’ – Ofsted November 2015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38409" y="5800179"/>
            <a:ext cx="761293" cy="690711"/>
            <a:chOff x="1789" y="1427"/>
            <a:chExt cx="5454" cy="6133"/>
          </a:xfrm>
        </p:grpSpPr>
        <p:sp>
          <p:nvSpPr>
            <p:cNvPr id="7" name="AutoShape 2"/>
            <p:cNvSpPr>
              <a:spLocks noChangeAspect="1" noChangeArrowheads="1" noTextEdit="1"/>
            </p:cNvSpPr>
            <p:nvPr/>
          </p:nvSpPr>
          <p:spPr bwMode="auto">
            <a:xfrm>
              <a:off x="1789" y="1427"/>
              <a:ext cx="5454" cy="6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03" y="1440"/>
              <a:ext cx="5358" cy="6081"/>
            </a:xfrm>
            <a:custGeom>
              <a:avLst/>
              <a:gdLst>
                <a:gd name="T0" fmla="*/ 5124 w 10716"/>
                <a:gd name="T1" fmla="*/ 12036 h 12162"/>
                <a:gd name="T2" fmla="*/ 4581 w 10716"/>
                <a:gd name="T3" fmla="*/ 11800 h 12162"/>
                <a:gd name="T4" fmla="*/ 4063 w 10716"/>
                <a:gd name="T5" fmla="*/ 11514 h 12162"/>
                <a:gd name="T6" fmla="*/ 3572 w 10716"/>
                <a:gd name="T7" fmla="*/ 11182 h 12162"/>
                <a:gd name="T8" fmla="*/ 3111 w 10716"/>
                <a:gd name="T9" fmla="*/ 10807 h 12162"/>
                <a:gd name="T10" fmla="*/ 2682 w 10716"/>
                <a:gd name="T11" fmla="*/ 10396 h 12162"/>
                <a:gd name="T12" fmla="*/ 2288 w 10716"/>
                <a:gd name="T13" fmla="*/ 9954 h 12162"/>
                <a:gd name="T14" fmla="*/ 1929 w 10716"/>
                <a:gd name="T15" fmla="*/ 9484 h 12162"/>
                <a:gd name="T16" fmla="*/ 1610 w 10716"/>
                <a:gd name="T17" fmla="*/ 8992 h 12162"/>
                <a:gd name="T18" fmla="*/ 1333 w 10716"/>
                <a:gd name="T19" fmla="*/ 8482 h 12162"/>
                <a:gd name="T20" fmla="*/ 1098 w 10716"/>
                <a:gd name="T21" fmla="*/ 7959 h 12162"/>
                <a:gd name="T22" fmla="*/ 892 w 10716"/>
                <a:gd name="T23" fmla="*/ 7422 h 12162"/>
                <a:gd name="T24" fmla="*/ 710 w 10716"/>
                <a:gd name="T25" fmla="*/ 6863 h 12162"/>
                <a:gd name="T26" fmla="*/ 552 w 10716"/>
                <a:gd name="T27" fmla="*/ 6287 h 12162"/>
                <a:gd name="T28" fmla="*/ 416 w 10716"/>
                <a:gd name="T29" fmla="*/ 5700 h 12162"/>
                <a:gd name="T30" fmla="*/ 301 w 10716"/>
                <a:gd name="T31" fmla="*/ 5104 h 12162"/>
                <a:gd name="T32" fmla="*/ 207 w 10716"/>
                <a:gd name="T33" fmla="*/ 4503 h 12162"/>
                <a:gd name="T34" fmla="*/ 133 w 10716"/>
                <a:gd name="T35" fmla="*/ 3903 h 12162"/>
                <a:gd name="T36" fmla="*/ 75 w 10716"/>
                <a:gd name="T37" fmla="*/ 3308 h 12162"/>
                <a:gd name="T38" fmla="*/ 34 w 10716"/>
                <a:gd name="T39" fmla="*/ 2723 h 12162"/>
                <a:gd name="T40" fmla="*/ 9 w 10716"/>
                <a:gd name="T41" fmla="*/ 2152 h 12162"/>
                <a:gd name="T42" fmla="*/ 103 w 10716"/>
                <a:gd name="T43" fmla="*/ 1770 h 12162"/>
                <a:gd name="T44" fmla="*/ 409 w 10716"/>
                <a:gd name="T45" fmla="*/ 1739 h 12162"/>
                <a:gd name="T46" fmla="*/ 706 w 10716"/>
                <a:gd name="T47" fmla="*/ 1707 h 12162"/>
                <a:gd name="T48" fmla="*/ 995 w 10716"/>
                <a:gd name="T49" fmla="*/ 1671 h 12162"/>
                <a:gd name="T50" fmla="*/ 1274 w 10716"/>
                <a:gd name="T51" fmla="*/ 1633 h 12162"/>
                <a:gd name="T52" fmla="*/ 1544 w 10716"/>
                <a:gd name="T53" fmla="*/ 1591 h 12162"/>
                <a:gd name="T54" fmla="*/ 1803 w 10716"/>
                <a:gd name="T55" fmla="*/ 1542 h 12162"/>
                <a:gd name="T56" fmla="*/ 2049 w 10716"/>
                <a:gd name="T57" fmla="*/ 1487 h 12162"/>
                <a:gd name="T58" fmla="*/ 2282 w 10716"/>
                <a:gd name="T59" fmla="*/ 1424 h 12162"/>
                <a:gd name="T60" fmla="*/ 2501 w 10716"/>
                <a:gd name="T61" fmla="*/ 1351 h 12162"/>
                <a:gd name="T62" fmla="*/ 2705 w 10716"/>
                <a:gd name="T63" fmla="*/ 1269 h 12162"/>
                <a:gd name="T64" fmla="*/ 7930 w 10716"/>
                <a:gd name="T65" fmla="*/ 1176 h 12162"/>
                <a:gd name="T66" fmla="*/ 8130 w 10716"/>
                <a:gd name="T67" fmla="*/ 1257 h 12162"/>
                <a:gd name="T68" fmla="*/ 8345 w 10716"/>
                <a:gd name="T69" fmla="*/ 1329 h 12162"/>
                <a:gd name="T70" fmla="*/ 8574 w 10716"/>
                <a:gd name="T71" fmla="*/ 1389 h 12162"/>
                <a:gd name="T72" fmla="*/ 8818 w 10716"/>
                <a:gd name="T73" fmla="*/ 1441 h 12162"/>
                <a:gd name="T74" fmla="*/ 9073 w 10716"/>
                <a:gd name="T75" fmla="*/ 1486 h 12162"/>
                <a:gd name="T76" fmla="*/ 9341 w 10716"/>
                <a:gd name="T77" fmla="*/ 1524 h 12162"/>
                <a:gd name="T78" fmla="*/ 9619 w 10716"/>
                <a:gd name="T79" fmla="*/ 1557 h 12162"/>
                <a:gd name="T80" fmla="*/ 9907 w 10716"/>
                <a:gd name="T81" fmla="*/ 1584 h 12162"/>
                <a:gd name="T82" fmla="*/ 10204 w 10716"/>
                <a:gd name="T83" fmla="*/ 1609 h 12162"/>
                <a:gd name="T84" fmla="*/ 10507 w 10716"/>
                <a:gd name="T85" fmla="*/ 1633 h 12162"/>
                <a:gd name="T86" fmla="*/ 10716 w 10716"/>
                <a:gd name="T87" fmla="*/ 2021 h 12162"/>
                <a:gd name="T88" fmla="*/ 10682 w 10716"/>
                <a:gd name="T89" fmla="*/ 3179 h 12162"/>
                <a:gd name="T90" fmla="*/ 10583 w 10716"/>
                <a:gd name="T91" fmla="*/ 4379 h 12162"/>
                <a:gd name="T92" fmla="*/ 10410 w 10716"/>
                <a:gd name="T93" fmla="*/ 5584 h 12162"/>
                <a:gd name="T94" fmla="*/ 10152 w 10716"/>
                <a:gd name="T95" fmla="*/ 6758 h 12162"/>
                <a:gd name="T96" fmla="*/ 9800 w 10716"/>
                <a:gd name="T97" fmla="*/ 7867 h 12162"/>
                <a:gd name="T98" fmla="*/ 9580 w 10716"/>
                <a:gd name="T99" fmla="*/ 8394 h 12162"/>
                <a:gd name="T100" fmla="*/ 9316 w 10716"/>
                <a:gd name="T101" fmla="*/ 8909 h 12162"/>
                <a:gd name="T102" fmla="*/ 9009 w 10716"/>
                <a:gd name="T103" fmla="*/ 9406 h 12162"/>
                <a:gd name="T104" fmla="*/ 8661 w 10716"/>
                <a:gd name="T105" fmla="*/ 9882 h 12162"/>
                <a:gd name="T106" fmla="*/ 8276 w 10716"/>
                <a:gd name="T107" fmla="*/ 10331 h 12162"/>
                <a:gd name="T108" fmla="*/ 7855 w 10716"/>
                <a:gd name="T109" fmla="*/ 10749 h 12162"/>
                <a:gd name="T110" fmla="*/ 7402 w 10716"/>
                <a:gd name="T111" fmla="*/ 11133 h 12162"/>
                <a:gd name="T112" fmla="*/ 6918 w 10716"/>
                <a:gd name="T113" fmla="*/ 11475 h 12162"/>
                <a:gd name="T114" fmla="*/ 6406 w 10716"/>
                <a:gd name="T115" fmla="*/ 11775 h 12162"/>
                <a:gd name="T116" fmla="*/ 5871 w 10716"/>
                <a:gd name="T117" fmla="*/ 12025 h 1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16" h="12162">
                  <a:moveTo>
                    <a:pt x="5499" y="12162"/>
                  </a:moveTo>
                  <a:lnTo>
                    <a:pt x="5311" y="12102"/>
                  </a:lnTo>
                  <a:lnTo>
                    <a:pt x="5124" y="12036"/>
                  </a:lnTo>
                  <a:lnTo>
                    <a:pt x="4941" y="11963"/>
                  </a:lnTo>
                  <a:lnTo>
                    <a:pt x="4760" y="11884"/>
                  </a:lnTo>
                  <a:lnTo>
                    <a:pt x="4581" y="11800"/>
                  </a:lnTo>
                  <a:lnTo>
                    <a:pt x="4405" y="11710"/>
                  </a:lnTo>
                  <a:lnTo>
                    <a:pt x="4234" y="11614"/>
                  </a:lnTo>
                  <a:lnTo>
                    <a:pt x="4063" y="11514"/>
                  </a:lnTo>
                  <a:lnTo>
                    <a:pt x="3896" y="11408"/>
                  </a:lnTo>
                  <a:lnTo>
                    <a:pt x="3732" y="11296"/>
                  </a:lnTo>
                  <a:lnTo>
                    <a:pt x="3572" y="11182"/>
                  </a:lnTo>
                  <a:lnTo>
                    <a:pt x="3416" y="11060"/>
                  </a:lnTo>
                  <a:lnTo>
                    <a:pt x="3262" y="10936"/>
                  </a:lnTo>
                  <a:lnTo>
                    <a:pt x="3111" y="10807"/>
                  </a:lnTo>
                  <a:lnTo>
                    <a:pt x="2965" y="10674"/>
                  </a:lnTo>
                  <a:lnTo>
                    <a:pt x="2822" y="10537"/>
                  </a:lnTo>
                  <a:lnTo>
                    <a:pt x="2682" y="10396"/>
                  </a:lnTo>
                  <a:lnTo>
                    <a:pt x="2546" y="10252"/>
                  </a:lnTo>
                  <a:lnTo>
                    <a:pt x="2414" y="10105"/>
                  </a:lnTo>
                  <a:lnTo>
                    <a:pt x="2288" y="9954"/>
                  </a:lnTo>
                  <a:lnTo>
                    <a:pt x="2164" y="9800"/>
                  </a:lnTo>
                  <a:lnTo>
                    <a:pt x="2044" y="9643"/>
                  </a:lnTo>
                  <a:lnTo>
                    <a:pt x="1929" y="9484"/>
                  </a:lnTo>
                  <a:lnTo>
                    <a:pt x="1818" y="9322"/>
                  </a:lnTo>
                  <a:lnTo>
                    <a:pt x="1712" y="9158"/>
                  </a:lnTo>
                  <a:lnTo>
                    <a:pt x="1610" y="8992"/>
                  </a:lnTo>
                  <a:lnTo>
                    <a:pt x="1513" y="8823"/>
                  </a:lnTo>
                  <a:lnTo>
                    <a:pt x="1421" y="8653"/>
                  </a:lnTo>
                  <a:lnTo>
                    <a:pt x="1333" y="8482"/>
                  </a:lnTo>
                  <a:lnTo>
                    <a:pt x="1249" y="8308"/>
                  </a:lnTo>
                  <a:lnTo>
                    <a:pt x="1171" y="8134"/>
                  </a:lnTo>
                  <a:lnTo>
                    <a:pt x="1098" y="7959"/>
                  </a:lnTo>
                  <a:lnTo>
                    <a:pt x="1027" y="7782"/>
                  </a:lnTo>
                  <a:lnTo>
                    <a:pt x="958" y="7603"/>
                  </a:lnTo>
                  <a:lnTo>
                    <a:pt x="892" y="7422"/>
                  </a:lnTo>
                  <a:lnTo>
                    <a:pt x="828" y="7238"/>
                  </a:lnTo>
                  <a:lnTo>
                    <a:pt x="767" y="7052"/>
                  </a:lnTo>
                  <a:lnTo>
                    <a:pt x="710" y="6863"/>
                  </a:lnTo>
                  <a:lnTo>
                    <a:pt x="655" y="6674"/>
                  </a:lnTo>
                  <a:lnTo>
                    <a:pt x="601" y="6481"/>
                  </a:lnTo>
                  <a:lnTo>
                    <a:pt x="552" y="6287"/>
                  </a:lnTo>
                  <a:lnTo>
                    <a:pt x="504" y="6092"/>
                  </a:lnTo>
                  <a:lnTo>
                    <a:pt x="458" y="5897"/>
                  </a:lnTo>
                  <a:lnTo>
                    <a:pt x="416" y="5700"/>
                  </a:lnTo>
                  <a:lnTo>
                    <a:pt x="376" y="5502"/>
                  </a:lnTo>
                  <a:lnTo>
                    <a:pt x="337" y="5303"/>
                  </a:lnTo>
                  <a:lnTo>
                    <a:pt x="301" y="5104"/>
                  </a:lnTo>
                  <a:lnTo>
                    <a:pt x="269" y="4903"/>
                  </a:lnTo>
                  <a:lnTo>
                    <a:pt x="237" y="4703"/>
                  </a:lnTo>
                  <a:lnTo>
                    <a:pt x="207" y="4503"/>
                  </a:lnTo>
                  <a:lnTo>
                    <a:pt x="181" y="4302"/>
                  </a:lnTo>
                  <a:lnTo>
                    <a:pt x="155" y="4103"/>
                  </a:lnTo>
                  <a:lnTo>
                    <a:pt x="133" y="3903"/>
                  </a:lnTo>
                  <a:lnTo>
                    <a:pt x="112" y="3704"/>
                  </a:lnTo>
                  <a:lnTo>
                    <a:pt x="93" y="3506"/>
                  </a:lnTo>
                  <a:lnTo>
                    <a:pt x="75" y="3308"/>
                  </a:lnTo>
                  <a:lnTo>
                    <a:pt x="60" y="3112"/>
                  </a:lnTo>
                  <a:lnTo>
                    <a:pt x="46" y="2917"/>
                  </a:lnTo>
                  <a:lnTo>
                    <a:pt x="34" y="2723"/>
                  </a:lnTo>
                  <a:lnTo>
                    <a:pt x="24" y="2531"/>
                  </a:lnTo>
                  <a:lnTo>
                    <a:pt x="16" y="2341"/>
                  </a:lnTo>
                  <a:lnTo>
                    <a:pt x="9" y="2152"/>
                  </a:lnTo>
                  <a:lnTo>
                    <a:pt x="3" y="1965"/>
                  </a:lnTo>
                  <a:lnTo>
                    <a:pt x="0" y="1781"/>
                  </a:lnTo>
                  <a:lnTo>
                    <a:pt x="103" y="1770"/>
                  </a:lnTo>
                  <a:lnTo>
                    <a:pt x="206" y="1760"/>
                  </a:lnTo>
                  <a:lnTo>
                    <a:pt x="307" y="1749"/>
                  </a:lnTo>
                  <a:lnTo>
                    <a:pt x="409" y="1739"/>
                  </a:lnTo>
                  <a:lnTo>
                    <a:pt x="509" y="1728"/>
                  </a:lnTo>
                  <a:lnTo>
                    <a:pt x="607" y="1718"/>
                  </a:lnTo>
                  <a:lnTo>
                    <a:pt x="706" y="1707"/>
                  </a:lnTo>
                  <a:lnTo>
                    <a:pt x="803" y="1695"/>
                  </a:lnTo>
                  <a:lnTo>
                    <a:pt x="900" y="1683"/>
                  </a:lnTo>
                  <a:lnTo>
                    <a:pt x="995" y="1671"/>
                  </a:lnTo>
                  <a:lnTo>
                    <a:pt x="1089" y="1660"/>
                  </a:lnTo>
                  <a:lnTo>
                    <a:pt x="1183" y="1646"/>
                  </a:lnTo>
                  <a:lnTo>
                    <a:pt x="1274" y="1633"/>
                  </a:lnTo>
                  <a:lnTo>
                    <a:pt x="1365" y="1620"/>
                  </a:lnTo>
                  <a:lnTo>
                    <a:pt x="1456" y="1605"/>
                  </a:lnTo>
                  <a:lnTo>
                    <a:pt x="1544" y="1591"/>
                  </a:lnTo>
                  <a:lnTo>
                    <a:pt x="1631" y="1575"/>
                  </a:lnTo>
                  <a:lnTo>
                    <a:pt x="1718" y="1559"/>
                  </a:lnTo>
                  <a:lnTo>
                    <a:pt x="1803" y="1542"/>
                  </a:lnTo>
                  <a:lnTo>
                    <a:pt x="1886" y="1525"/>
                  </a:lnTo>
                  <a:lnTo>
                    <a:pt x="1968" y="1507"/>
                  </a:lnTo>
                  <a:lnTo>
                    <a:pt x="2049" y="1487"/>
                  </a:lnTo>
                  <a:lnTo>
                    <a:pt x="2128" y="1467"/>
                  </a:lnTo>
                  <a:lnTo>
                    <a:pt x="2206" y="1446"/>
                  </a:lnTo>
                  <a:lnTo>
                    <a:pt x="2282" y="1424"/>
                  </a:lnTo>
                  <a:lnTo>
                    <a:pt x="2356" y="1401"/>
                  </a:lnTo>
                  <a:lnTo>
                    <a:pt x="2429" y="1377"/>
                  </a:lnTo>
                  <a:lnTo>
                    <a:pt x="2501" y="1351"/>
                  </a:lnTo>
                  <a:lnTo>
                    <a:pt x="2570" y="1325"/>
                  </a:lnTo>
                  <a:lnTo>
                    <a:pt x="2638" y="1298"/>
                  </a:lnTo>
                  <a:lnTo>
                    <a:pt x="2705" y="1269"/>
                  </a:lnTo>
                  <a:lnTo>
                    <a:pt x="2770" y="1239"/>
                  </a:lnTo>
                  <a:lnTo>
                    <a:pt x="5335" y="0"/>
                  </a:lnTo>
                  <a:lnTo>
                    <a:pt x="7930" y="1176"/>
                  </a:lnTo>
                  <a:lnTo>
                    <a:pt x="7994" y="1205"/>
                  </a:lnTo>
                  <a:lnTo>
                    <a:pt x="8061" y="1231"/>
                  </a:lnTo>
                  <a:lnTo>
                    <a:pt x="8130" y="1257"/>
                  </a:lnTo>
                  <a:lnTo>
                    <a:pt x="8200" y="1283"/>
                  </a:lnTo>
                  <a:lnTo>
                    <a:pt x="8272" y="1306"/>
                  </a:lnTo>
                  <a:lnTo>
                    <a:pt x="8345" y="1329"/>
                  </a:lnTo>
                  <a:lnTo>
                    <a:pt x="8419" y="1350"/>
                  </a:lnTo>
                  <a:lnTo>
                    <a:pt x="8497" y="1370"/>
                  </a:lnTo>
                  <a:lnTo>
                    <a:pt x="8574" y="1389"/>
                  </a:lnTo>
                  <a:lnTo>
                    <a:pt x="8654" y="1408"/>
                  </a:lnTo>
                  <a:lnTo>
                    <a:pt x="8736" y="1425"/>
                  </a:lnTo>
                  <a:lnTo>
                    <a:pt x="8818" y="1441"/>
                  </a:lnTo>
                  <a:lnTo>
                    <a:pt x="8901" y="1457"/>
                  </a:lnTo>
                  <a:lnTo>
                    <a:pt x="8986" y="1471"/>
                  </a:lnTo>
                  <a:lnTo>
                    <a:pt x="9073" y="1486"/>
                  </a:lnTo>
                  <a:lnTo>
                    <a:pt x="9161" y="1499"/>
                  </a:lnTo>
                  <a:lnTo>
                    <a:pt x="9250" y="1512"/>
                  </a:lnTo>
                  <a:lnTo>
                    <a:pt x="9341" y="1524"/>
                  </a:lnTo>
                  <a:lnTo>
                    <a:pt x="9433" y="1534"/>
                  </a:lnTo>
                  <a:lnTo>
                    <a:pt x="9525" y="1546"/>
                  </a:lnTo>
                  <a:lnTo>
                    <a:pt x="9619" y="1557"/>
                  </a:lnTo>
                  <a:lnTo>
                    <a:pt x="9715" y="1566"/>
                  </a:lnTo>
                  <a:lnTo>
                    <a:pt x="9810" y="1575"/>
                  </a:lnTo>
                  <a:lnTo>
                    <a:pt x="9907" y="1584"/>
                  </a:lnTo>
                  <a:lnTo>
                    <a:pt x="10004" y="1594"/>
                  </a:lnTo>
                  <a:lnTo>
                    <a:pt x="10104" y="1602"/>
                  </a:lnTo>
                  <a:lnTo>
                    <a:pt x="10204" y="1609"/>
                  </a:lnTo>
                  <a:lnTo>
                    <a:pt x="10304" y="1617"/>
                  </a:lnTo>
                  <a:lnTo>
                    <a:pt x="10405" y="1625"/>
                  </a:lnTo>
                  <a:lnTo>
                    <a:pt x="10507" y="1633"/>
                  </a:lnTo>
                  <a:lnTo>
                    <a:pt x="10610" y="1641"/>
                  </a:lnTo>
                  <a:lnTo>
                    <a:pt x="10714" y="1649"/>
                  </a:lnTo>
                  <a:lnTo>
                    <a:pt x="10716" y="2021"/>
                  </a:lnTo>
                  <a:lnTo>
                    <a:pt x="10711" y="2400"/>
                  </a:lnTo>
                  <a:lnTo>
                    <a:pt x="10699" y="2786"/>
                  </a:lnTo>
                  <a:lnTo>
                    <a:pt x="10682" y="3179"/>
                  </a:lnTo>
                  <a:lnTo>
                    <a:pt x="10656" y="3577"/>
                  </a:lnTo>
                  <a:lnTo>
                    <a:pt x="10623" y="3977"/>
                  </a:lnTo>
                  <a:lnTo>
                    <a:pt x="10583" y="4379"/>
                  </a:lnTo>
                  <a:lnTo>
                    <a:pt x="10535" y="4782"/>
                  </a:lnTo>
                  <a:lnTo>
                    <a:pt x="10477" y="5184"/>
                  </a:lnTo>
                  <a:lnTo>
                    <a:pt x="10410" y="5584"/>
                  </a:lnTo>
                  <a:lnTo>
                    <a:pt x="10334" y="5980"/>
                  </a:lnTo>
                  <a:lnTo>
                    <a:pt x="10249" y="6372"/>
                  </a:lnTo>
                  <a:lnTo>
                    <a:pt x="10152" y="6758"/>
                  </a:lnTo>
                  <a:lnTo>
                    <a:pt x="10046" y="7136"/>
                  </a:lnTo>
                  <a:lnTo>
                    <a:pt x="9928" y="7507"/>
                  </a:lnTo>
                  <a:lnTo>
                    <a:pt x="9800" y="7867"/>
                  </a:lnTo>
                  <a:lnTo>
                    <a:pt x="9731" y="8043"/>
                  </a:lnTo>
                  <a:lnTo>
                    <a:pt x="9658" y="8220"/>
                  </a:lnTo>
                  <a:lnTo>
                    <a:pt x="9580" y="8394"/>
                  </a:lnTo>
                  <a:lnTo>
                    <a:pt x="9497" y="8568"/>
                  </a:lnTo>
                  <a:lnTo>
                    <a:pt x="9409" y="8739"/>
                  </a:lnTo>
                  <a:lnTo>
                    <a:pt x="9316" y="8909"/>
                  </a:lnTo>
                  <a:lnTo>
                    <a:pt x="9218" y="9077"/>
                  </a:lnTo>
                  <a:lnTo>
                    <a:pt x="9116" y="9243"/>
                  </a:lnTo>
                  <a:lnTo>
                    <a:pt x="9009" y="9406"/>
                  </a:lnTo>
                  <a:lnTo>
                    <a:pt x="8897" y="9568"/>
                  </a:lnTo>
                  <a:lnTo>
                    <a:pt x="8782" y="9726"/>
                  </a:lnTo>
                  <a:lnTo>
                    <a:pt x="8661" y="9882"/>
                  </a:lnTo>
                  <a:lnTo>
                    <a:pt x="8537" y="10035"/>
                  </a:lnTo>
                  <a:lnTo>
                    <a:pt x="8409" y="10185"/>
                  </a:lnTo>
                  <a:lnTo>
                    <a:pt x="8276" y="10331"/>
                  </a:lnTo>
                  <a:lnTo>
                    <a:pt x="8140" y="10475"/>
                  </a:lnTo>
                  <a:lnTo>
                    <a:pt x="8000" y="10613"/>
                  </a:lnTo>
                  <a:lnTo>
                    <a:pt x="7855" y="10749"/>
                  </a:lnTo>
                  <a:lnTo>
                    <a:pt x="7707" y="10881"/>
                  </a:lnTo>
                  <a:lnTo>
                    <a:pt x="7557" y="11009"/>
                  </a:lnTo>
                  <a:lnTo>
                    <a:pt x="7402" y="11133"/>
                  </a:lnTo>
                  <a:lnTo>
                    <a:pt x="7243" y="11251"/>
                  </a:lnTo>
                  <a:lnTo>
                    <a:pt x="7082" y="11366"/>
                  </a:lnTo>
                  <a:lnTo>
                    <a:pt x="6918" y="11475"/>
                  </a:lnTo>
                  <a:lnTo>
                    <a:pt x="6751" y="11581"/>
                  </a:lnTo>
                  <a:lnTo>
                    <a:pt x="6581" y="11680"/>
                  </a:lnTo>
                  <a:lnTo>
                    <a:pt x="6406" y="11775"/>
                  </a:lnTo>
                  <a:lnTo>
                    <a:pt x="6230" y="11864"/>
                  </a:lnTo>
                  <a:lnTo>
                    <a:pt x="6051" y="11947"/>
                  </a:lnTo>
                  <a:lnTo>
                    <a:pt x="5871" y="12025"/>
                  </a:lnTo>
                  <a:lnTo>
                    <a:pt x="5685" y="12096"/>
                  </a:lnTo>
                  <a:lnTo>
                    <a:pt x="5499" y="12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9" y="5415"/>
              <a:ext cx="2218" cy="2118"/>
            </a:xfrm>
            <a:custGeom>
              <a:avLst/>
              <a:gdLst>
                <a:gd name="T0" fmla="*/ 0 w 4437"/>
                <a:gd name="T1" fmla="*/ 16 h 4235"/>
                <a:gd name="T2" fmla="*/ 153 w 4437"/>
                <a:gd name="T3" fmla="*/ 366 h 4235"/>
                <a:gd name="T4" fmla="*/ 324 w 4437"/>
                <a:gd name="T5" fmla="*/ 713 h 4235"/>
                <a:gd name="T6" fmla="*/ 514 w 4437"/>
                <a:gd name="T7" fmla="*/ 1052 h 4235"/>
                <a:gd name="T8" fmla="*/ 723 w 4437"/>
                <a:gd name="T9" fmla="*/ 1383 h 4235"/>
                <a:gd name="T10" fmla="*/ 950 w 4437"/>
                <a:gd name="T11" fmla="*/ 1705 h 4235"/>
                <a:gd name="T12" fmla="*/ 1194 w 4437"/>
                <a:gd name="T13" fmla="*/ 2018 h 4235"/>
                <a:gd name="T14" fmla="*/ 1452 w 4437"/>
                <a:gd name="T15" fmla="*/ 2317 h 4235"/>
                <a:gd name="T16" fmla="*/ 1730 w 4437"/>
                <a:gd name="T17" fmla="*/ 2603 h 4235"/>
                <a:gd name="T18" fmla="*/ 2021 w 4437"/>
                <a:gd name="T19" fmla="*/ 2873 h 4235"/>
                <a:gd name="T20" fmla="*/ 2327 w 4437"/>
                <a:gd name="T21" fmla="*/ 3128 h 4235"/>
                <a:gd name="T22" fmla="*/ 2643 w 4437"/>
                <a:gd name="T23" fmla="*/ 3365 h 4235"/>
                <a:gd name="T24" fmla="*/ 2976 w 4437"/>
                <a:gd name="T25" fmla="*/ 3582 h 4235"/>
                <a:gd name="T26" fmla="*/ 3319 w 4437"/>
                <a:gd name="T27" fmla="*/ 3780 h 4235"/>
                <a:gd name="T28" fmla="*/ 3677 w 4437"/>
                <a:gd name="T29" fmla="*/ 3956 h 4235"/>
                <a:gd name="T30" fmla="*/ 4043 w 4437"/>
                <a:gd name="T31" fmla="*/ 4107 h 4235"/>
                <a:gd name="T32" fmla="*/ 4419 w 4437"/>
                <a:gd name="T33" fmla="*/ 4235 h 4235"/>
                <a:gd name="T34" fmla="*/ 4249 w 4437"/>
                <a:gd name="T35" fmla="*/ 4127 h 4235"/>
                <a:gd name="T36" fmla="*/ 3882 w 4437"/>
                <a:gd name="T37" fmla="*/ 3990 h 4235"/>
                <a:gd name="T38" fmla="*/ 3524 w 4437"/>
                <a:gd name="T39" fmla="*/ 3828 h 4235"/>
                <a:gd name="T40" fmla="*/ 3177 w 4437"/>
                <a:gd name="T41" fmla="*/ 3642 h 4235"/>
                <a:gd name="T42" fmla="*/ 2842 w 4437"/>
                <a:gd name="T43" fmla="*/ 3437 h 4235"/>
                <a:gd name="T44" fmla="*/ 2519 w 4437"/>
                <a:gd name="T45" fmla="*/ 3212 h 4235"/>
                <a:gd name="T46" fmla="*/ 2210 w 4437"/>
                <a:gd name="T47" fmla="*/ 2967 h 4235"/>
                <a:gd name="T48" fmla="*/ 1915 w 4437"/>
                <a:gd name="T49" fmla="*/ 2706 h 4235"/>
                <a:gd name="T50" fmla="*/ 1631 w 4437"/>
                <a:gd name="T51" fmla="*/ 2429 h 4235"/>
                <a:gd name="T52" fmla="*/ 1366 w 4437"/>
                <a:gd name="T53" fmla="*/ 2139 h 4235"/>
                <a:gd name="T54" fmla="*/ 1115 w 4437"/>
                <a:gd name="T55" fmla="*/ 1835 h 4235"/>
                <a:gd name="T56" fmla="*/ 882 w 4437"/>
                <a:gd name="T57" fmla="*/ 1520 h 4235"/>
                <a:gd name="T58" fmla="*/ 664 w 4437"/>
                <a:gd name="T59" fmla="*/ 1195 h 4235"/>
                <a:gd name="T60" fmla="*/ 468 w 4437"/>
                <a:gd name="T61" fmla="*/ 862 h 4235"/>
                <a:gd name="T62" fmla="*/ 287 w 4437"/>
                <a:gd name="T63" fmla="*/ 522 h 4235"/>
                <a:gd name="T64" fmla="*/ 127 w 4437"/>
                <a:gd name="T65" fmla="*/ 175 h 4235"/>
                <a:gd name="T66" fmla="*/ 54 w 4437"/>
                <a:gd name="T67" fmla="*/ 0 h 4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37" h="4235">
                  <a:moveTo>
                    <a:pt x="0" y="16"/>
                  </a:moveTo>
                  <a:lnTo>
                    <a:pt x="0" y="16"/>
                  </a:lnTo>
                  <a:lnTo>
                    <a:pt x="74" y="191"/>
                  </a:lnTo>
                  <a:lnTo>
                    <a:pt x="153" y="366"/>
                  </a:lnTo>
                  <a:lnTo>
                    <a:pt x="236" y="540"/>
                  </a:lnTo>
                  <a:lnTo>
                    <a:pt x="324" y="713"/>
                  </a:lnTo>
                  <a:lnTo>
                    <a:pt x="417" y="883"/>
                  </a:lnTo>
                  <a:lnTo>
                    <a:pt x="514" y="1052"/>
                  </a:lnTo>
                  <a:lnTo>
                    <a:pt x="617" y="1219"/>
                  </a:lnTo>
                  <a:lnTo>
                    <a:pt x="723" y="1383"/>
                  </a:lnTo>
                  <a:lnTo>
                    <a:pt x="835" y="1546"/>
                  </a:lnTo>
                  <a:lnTo>
                    <a:pt x="950" y="1705"/>
                  </a:lnTo>
                  <a:lnTo>
                    <a:pt x="1070" y="1864"/>
                  </a:lnTo>
                  <a:lnTo>
                    <a:pt x="1194" y="2018"/>
                  </a:lnTo>
                  <a:lnTo>
                    <a:pt x="1321" y="2168"/>
                  </a:lnTo>
                  <a:lnTo>
                    <a:pt x="1452" y="2317"/>
                  </a:lnTo>
                  <a:lnTo>
                    <a:pt x="1590" y="2461"/>
                  </a:lnTo>
                  <a:lnTo>
                    <a:pt x="1730" y="2603"/>
                  </a:lnTo>
                  <a:lnTo>
                    <a:pt x="1873" y="2740"/>
                  </a:lnTo>
                  <a:lnTo>
                    <a:pt x="2021" y="2873"/>
                  </a:lnTo>
                  <a:lnTo>
                    <a:pt x="2172" y="3004"/>
                  </a:lnTo>
                  <a:lnTo>
                    <a:pt x="2327" y="3128"/>
                  </a:lnTo>
                  <a:lnTo>
                    <a:pt x="2484" y="3249"/>
                  </a:lnTo>
                  <a:lnTo>
                    <a:pt x="2643" y="3365"/>
                  </a:lnTo>
                  <a:lnTo>
                    <a:pt x="2809" y="3477"/>
                  </a:lnTo>
                  <a:lnTo>
                    <a:pt x="2976" y="3582"/>
                  </a:lnTo>
                  <a:lnTo>
                    <a:pt x="3148" y="3684"/>
                  </a:lnTo>
                  <a:lnTo>
                    <a:pt x="3319" y="3780"/>
                  </a:lnTo>
                  <a:lnTo>
                    <a:pt x="3497" y="3870"/>
                  </a:lnTo>
                  <a:lnTo>
                    <a:pt x="3677" y="3956"/>
                  </a:lnTo>
                  <a:lnTo>
                    <a:pt x="3858" y="4035"/>
                  </a:lnTo>
                  <a:lnTo>
                    <a:pt x="4043" y="4107"/>
                  </a:lnTo>
                  <a:lnTo>
                    <a:pt x="4231" y="4174"/>
                  </a:lnTo>
                  <a:lnTo>
                    <a:pt x="4419" y="4235"/>
                  </a:lnTo>
                  <a:lnTo>
                    <a:pt x="4437" y="4188"/>
                  </a:lnTo>
                  <a:lnTo>
                    <a:pt x="4249" y="4127"/>
                  </a:lnTo>
                  <a:lnTo>
                    <a:pt x="4064" y="4062"/>
                  </a:lnTo>
                  <a:lnTo>
                    <a:pt x="3882" y="3990"/>
                  </a:lnTo>
                  <a:lnTo>
                    <a:pt x="3701" y="3911"/>
                  </a:lnTo>
                  <a:lnTo>
                    <a:pt x="3524" y="3828"/>
                  </a:lnTo>
                  <a:lnTo>
                    <a:pt x="3349" y="3738"/>
                  </a:lnTo>
                  <a:lnTo>
                    <a:pt x="3177" y="3642"/>
                  </a:lnTo>
                  <a:lnTo>
                    <a:pt x="3009" y="3543"/>
                  </a:lnTo>
                  <a:lnTo>
                    <a:pt x="2842" y="3437"/>
                  </a:lnTo>
                  <a:lnTo>
                    <a:pt x="2679" y="3325"/>
                  </a:lnTo>
                  <a:lnTo>
                    <a:pt x="2519" y="3212"/>
                  </a:lnTo>
                  <a:lnTo>
                    <a:pt x="2363" y="3091"/>
                  </a:lnTo>
                  <a:lnTo>
                    <a:pt x="2210" y="2967"/>
                  </a:lnTo>
                  <a:lnTo>
                    <a:pt x="2060" y="2839"/>
                  </a:lnTo>
                  <a:lnTo>
                    <a:pt x="1915" y="2706"/>
                  </a:lnTo>
                  <a:lnTo>
                    <a:pt x="1772" y="2569"/>
                  </a:lnTo>
                  <a:lnTo>
                    <a:pt x="1631" y="2429"/>
                  </a:lnTo>
                  <a:lnTo>
                    <a:pt x="1497" y="2285"/>
                  </a:lnTo>
                  <a:lnTo>
                    <a:pt x="1366" y="2139"/>
                  </a:lnTo>
                  <a:lnTo>
                    <a:pt x="1239" y="1989"/>
                  </a:lnTo>
                  <a:lnTo>
                    <a:pt x="1115" y="1835"/>
                  </a:lnTo>
                  <a:lnTo>
                    <a:pt x="997" y="1679"/>
                  </a:lnTo>
                  <a:lnTo>
                    <a:pt x="882" y="1520"/>
                  </a:lnTo>
                  <a:lnTo>
                    <a:pt x="770" y="1359"/>
                  </a:lnTo>
                  <a:lnTo>
                    <a:pt x="664" y="1195"/>
                  </a:lnTo>
                  <a:lnTo>
                    <a:pt x="565" y="1031"/>
                  </a:lnTo>
                  <a:lnTo>
                    <a:pt x="468" y="862"/>
                  </a:lnTo>
                  <a:lnTo>
                    <a:pt x="375" y="692"/>
                  </a:lnTo>
                  <a:lnTo>
                    <a:pt x="287" y="522"/>
                  </a:lnTo>
                  <a:lnTo>
                    <a:pt x="203" y="348"/>
                  </a:lnTo>
                  <a:lnTo>
                    <a:pt x="127" y="175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89" y="2318"/>
              <a:ext cx="577" cy="3105"/>
            </a:xfrm>
            <a:custGeom>
              <a:avLst/>
              <a:gdLst>
                <a:gd name="T0" fmla="*/ 0 w 1153"/>
                <a:gd name="T1" fmla="*/ 25 h 6211"/>
                <a:gd name="T2" fmla="*/ 9 w 1153"/>
                <a:gd name="T3" fmla="*/ 396 h 6211"/>
                <a:gd name="T4" fmla="*/ 24 w 1153"/>
                <a:gd name="T5" fmla="*/ 775 h 6211"/>
                <a:gd name="T6" fmla="*/ 46 w 1153"/>
                <a:gd name="T7" fmla="*/ 1162 h 6211"/>
                <a:gd name="T8" fmla="*/ 74 w 1153"/>
                <a:gd name="T9" fmla="*/ 1554 h 6211"/>
                <a:gd name="T10" fmla="*/ 112 w 1153"/>
                <a:gd name="T11" fmla="*/ 1949 h 6211"/>
                <a:gd name="T12" fmla="*/ 155 w 1153"/>
                <a:gd name="T13" fmla="*/ 2349 h 6211"/>
                <a:gd name="T14" fmla="*/ 207 w 1153"/>
                <a:gd name="T15" fmla="*/ 2749 h 6211"/>
                <a:gd name="T16" fmla="*/ 268 w 1153"/>
                <a:gd name="T17" fmla="*/ 3150 h 6211"/>
                <a:gd name="T18" fmla="*/ 337 w 1153"/>
                <a:gd name="T19" fmla="*/ 3551 h 6211"/>
                <a:gd name="T20" fmla="*/ 416 w 1153"/>
                <a:gd name="T21" fmla="*/ 3947 h 6211"/>
                <a:gd name="T22" fmla="*/ 504 w 1153"/>
                <a:gd name="T23" fmla="*/ 4342 h 6211"/>
                <a:gd name="T24" fmla="*/ 603 w 1153"/>
                <a:gd name="T25" fmla="*/ 4730 h 6211"/>
                <a:gd name="T26" fmla="*/ 711 w 1153"/>
                <a:gd name="T27" fmla="*/ 5113 h 6211"/>
                <a:gd name="T28" fmla="*/ 829 w 1153"/>
                <a:gd name="T29" fmla="*/ 5488 h 6211"/>
                <a:gd name="T30" fmla="*/ 959 w 1153"/>
                <a:gd name="T31" fmla="*/ 5855 h 6211"/>
                <a:gd name="T32" fmla="*/ 1099 w 1153"/>
                <a:gd name="T33" fmla="*/ 6211 h 6211"/>
                <a:gd name="T34" fmla="*/ 1082 w 1153"/>
                <a:gd name="T35" fmla="*/ 6018 h 6211"/>
                <a:gd name="T36" fmla="*/ 947 w 1153"/>
                <a:gd name="T37" fmla="*/ 5660 h 6211"/>
                <a:gd name="T38" fmla="*/ 822 w 1153"/>
                <a:gd name="T39" fmla="*/ 5289 h 6211"/>
                <a:gd name="T40" fmla="*/ 710 w 1153"/>
                <a:gd name="T41" fmla="*/ 4912 h 6211"/>
                <a:gd name="T42" fmla="*/ 608 w 1153"/>
                <a:gd name="T43" fmla="*/ 4526 h 6211"/>
                <a:gd name="T44" fmla="*/ 514 w 1153"/>
                <a:gd name="T45" fmla="*/ 4137 h 6211"/>
                <a:gd name="T46" fmla="*/ 432 w 1153"/>
                <a:gd name="T47" fmla="*/ 3742 h 6211"/>
                <a:gd name="T48" fmla="*/ 358 w 1153"/>
                <a:gd name="T49" fmla="*/ 3345 h 6211"/>
                <a:gd name="T50" fmla="*/ 294 w 1153"/>
                <a:gd name="T51" fmla="*/ 2944 h 6211"/>
                <a:gd name="T52" fmla="*/ 237 w 1153"/>
                <a:gd name="T53" fmla="*/ 2544 h 6211"/>
                <a:gd name="T54" fmla="*/ 189 w 1153"/>
                <a:gd name="T55" fmla="*/ 2146 h 6211"/>
                <a:gd name="T56" fmla="*/ 149 w 1153"/>
                <a:gd name="T57" fmla="*/ 1749 h 6211"/>
                <a:gd name="T58" fmla="*/ 116 w 1153"/>
                <a:gd name="T59" fmla="*/ 1355 h 6211"/>
                <a:gd name="T60" fmla="*/ 91 w 1153"/>
                <a:gd name="T61" fmla="*/ 967 h 6211"/>
                <a:gd name="T62" fmla="*/ 73 w 1153"/>
                <a:gd name="T63" fmla="*/ 585 h 6211"/>
                <a:gd name="T64" fmla="*/ 59 w 1153"/>
                <a:gd name="T65" fmla="*/ 209 h 6211"/>
                <a:gd name="T66" fmla="*/ 31 w 1153"/>
                <a:gd name="T67" fmla="*/ 50 h 6211"/>
                <a:gd name="T68" fmla="*/ 53 w 1153"/>
                <a:gd name="T69" fmla="*/ 14 h 6211"/>
                <a:gd name="T70" fmla="*/ 38 w 1153"/>
                <a:gd name="T71" fmla="*/ 1 h 6211"/>
                <a:gd name="T72" fmla="*/ 18 w 1153"/>
                <a:gd name="T73" fmla="*/ 1 h 6211"/>
                <a:gd name="T74" fmla="*/ 3 w 1153"/>
                <a:gd name="T75" fmla="*/ 14 h 6211"/>
                <a:gd name="T76" fmla="*/ 25 w 1153"/>
                <a:gd name="T77" fmla="*/ 0 h 6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3" h="6211">
                  <a:moveTo>
                    <a:pt x="25" y="0"/>
                  </a:moveTo>
                  <a:lnTo>
                    <a:pt x="0" y="25"/>
                  </a:lnTo>
                  <a:lnTo>
                    <a:pt x="3" y="209"/>
                  </a:lnTo>
                  <a:lnTo>
                    <a:pt x="9" y="396"/>
                  </a:lnTo>
                  <a:lnTo>
                    <a:pt x="16" y="585"/>
                  </a:lnTo>
                  <a:lnTo>
                    <a:pt x="24" y="775"/>
                  </a:lnTo>
                  <a:lnTo>
                    <a:pt x="34" y="967"/>
                  </a:lnTo>
                  <a:lnTo>
                    <a:pt x="46" y="1162"/>
                  </a:lnTo>
                  <a:lnTo>
                    <a:pt x="59" y="1357"/>
                  </a:lnTo>
                  <a:lnTo>
                    <a:pt x="74" y="1554"/>
                  </a:lnTo>
                  <a:lnTo>
                    <a:pt x="92" y="1751"/>
                  </a:lnTo>
                  <a:lnTo>
                    <a:pt x="112" y="1949"/>
                  </a:lnTo>
                  <a:lnTo>
                    <a:pt x="132" y="2148"/>
                  </a:lnTo>
                  <a:lnTo>
                    <a:pt x="155" y="2349"/>
                  </a:lnTo>
                  <a:lnTo>
                    <a:pt x="180" y="2549"/>
                  </a:lnTo>
                  <a:lnTo>
                    <a:pt x="207" y="2749"/>
                  </a:lnTo>
                  <a:lnTo>
                    <a:pt x="237" y="2950"/>
                  </a:lnTo>
                  <a:lnTo>
                    <a:pt x="268" y="3150"/>
                  </a:lnTo>
                  <a:lnTo>
                    <a:pt x="301" y="3350"/>
                  </a:lnTo>
                  <a:lnTo>
                    <a:pt x="337" y="3551"/>
                  </a:lnTo>
                  <a:lnTo>
                    <a:pt x="376" y="3750"/>
                  </a:lnTo>
                  <a:lnTo>
                    <a:pt x="416" y="3947"/>
                  </a:lnTo>
                  <a:lnTo>
                    <a:pt x="458" y="4145"/>
                  </a:lnTo>
                  <a:lnTo>
                    <a:pt x="504" y="4342"/>
                  </a:lnTo>
                  <a:lnTo>
                    <a:pt x="552" y="4537"/>
                  </a:lnTo>
                  <a:lnTo>
                    <a:pt x="603" y="4730"/>
                  </a:lnTo>
                  <a:lnTo>
                    <a:pt x="656" y="4923"/>
                  </a:lnTo>
                  <a:lnTo>
                    <a:pt x="711" y="5113"/>
                  </a:lnTo>
                  <a:lnTo>
                    <a:pt x="768" y="5302"/>
                  </a:lnTo>
                  <a:lnTo>
                    <a:pt x="829" y="5488"/>
                  </a:lnTo>
                  <a:lnTo>
                    <a:pt x="894" y="5673"/>
                  </a:lnTo>
                  <a:lnTo>
                    <a:pt x="959" y="5855"/>
                  </a:lnTo>
                  <a:lnTo>
                    <a:pt x="1028" y="6034"/>
                  </a:lnTo>
                  <a:lnTo>
                    <a:pt x="1099" y="6211"/>
                  </a:lnTo>
                  <a:lnTo>
                    <a:pt x="1153" y="6195"/>
                  </a:lnTo>
                  <a:lnTo>
                    <a:pt x="1082" y="6018"/>
                  </a:lnTo>
                  <a:lnTo>
                    <a:pt x="1013" y="5839"/>
                  </a:lnTo>
                  <a:lnTo>
                    <a:pt x="947" y="5660"/>
                  </a:lnTo>
                  <a:lnTo>
                    <a:pt x="883" y="5475"/>
                  </a:lnTo>
                  <a:lnTo>
                    <a:pt x="822" y="5289"/>
                  </a:lnTo>
                  <a:lnTo>
                    <a:pt x="765" y="5102"/>
                  </a:lnTo>
                  <a:lnTo>
                    <a:pt x="710" y="4912"/>
                  </a:lnTo>
                  <a:lnTo>
                    <a:pt x="656" y="4720"/>
                  </a:lnTo>
                  <a:lnTo>
                    <a:pt x="608" y="4526"/>
                  </a:lnTo>
                  <a:lnTo>
                    <a:pt x="561" y="4331"/>
                  </a:lnTo>
                  <a:lnTo>
                    <a:pt x="514" y="4137"/>
                  </a:lnTo>
                  <a:lnTo>
                    <a:pt x="473" y="3940"/>
                  </a:lnTo>
                  <a:lnTo>
                    <a:pt x="432" y="3742"/>
                  </a:lnTo>
                  <a:lnTo>
                    <a:pt x="394" y="3543"/>
                  </a:lnTo>
                  <a:lnTo>
                    <a:pt x="358" y="3345"/>
                  </a:lnTo>
                  <a:lnTo>
                    <a:pt x="325" y="3145"/>
                  </a:lnTo>
                  <a:lnTo>
                    <a:pt x="294" y="2944"/>
                  </a:lnTo>
                  <a:lnTo>
                    <a:pt x="264" y="2744"/>
                  </a:lnTo>
                  <a:lnTo>
                    <a:pt x="237" y="2544"/>
                  </a:lnTo>
                  <a:lnTo>
                    <a:pt x="212" y="2346"/>
                  </a:lnTo>
                  <a:lnTo>
                    <a:pt x="189" y="2146"/>
                  </a:lnTo>
                  <a:lnTo>
                    <a:pt x="168" y="1947"/>
                  </a:lnTo>
                  <a:lnTo>
                    <a:pt x="149" y="1749"/>
                  </a:lnTo>
                  <a:lnTo>
                    <a:pt x="131" y="1551"/>
                  </a:lnTo>
                  <a:lnTo>
                    <a:pt x="116" y="1355"/>
                  </a:lnTo>
                  <a:lnTo>
                    <a:pt x="103" y="1160"/>
                  </a:lnTo>
                  <a:lnTo>
                    <a:pt x="91" y="967"/>
                  </a:lnTo>
                  <a:lnTo>
                    <a:pt x="80" y="775"/>
                  </a:lnTo>
                  <a:lnTo>
                    <a:pt x="73" y="585"/>
                  </a:lnTo>
                  <a:lnTo>
                    <a:pt x="65" y="396"/>
                  </a:lnTo>
                  <a:lnTo>
                    <a:pt x="59" y="209"/>
                  </a:lnTo>
                  <a:lnTo>
                    <a:pt x="56" y="25"/>
                  </a:lnTo>
                  <a:lnTo>
                    <a:pt x="31" y="50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8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802" y="2048"/>
              <a:ext cx="1393" cy="295"/>
            </a:xfrm>
            <a:custGeom>
              <a:avLst/>
              <a:gdLst>
                <a:gd name="T0" fmla="*/ 2759 w 2786"/>
                <a:gd name="T1" fmla="*/ 0 h 589"/>
                <a:gd name="T2" fmla="*/ 2629 w 2786"/>
                <a:gd name="T3" fmla="*/ 59 h 589"/>
                <a:gd name="T4" fmla="*/ 2494 w 2786"/>
                <a:gd name="T5" fmla="*/ 112 h 589"/>
                <a:gd name="T6" fmla="*/ 2350 w 2786"/>
                <a:gd name="T7" fmla="*/ 160 h 589"/>
                <a:gd name="T8" fmla="*/ 2201 w 2786"/>
                <a:gd name="T9" fmla="*/ 205 h 589"/>
                <a:gd name="T10" fmla="*/ 2044 w 2786"/>
                <a:gd name="T11" fmla="*/ 246 h 589"/>
                <a:gd name="T12" fmla="*/ 1883 w 2786"/>
                <a:gd name="T13" fmla="*/ 284 h 589"/>
                <a:gd name="T14" fmla="*/ 1715 w 2786"/>
                <a:gd name="T15" fmla="*/ 317 h 589"/>
                <a:gd name="T16" fmla="*/ 1543 w 2786"/>
                <a:gd name="T17" fmla="*/ 349 h 589"/>
                <a:gd name="T18" fmla="*/ 1364 w 2786"/>
                <a:gd name="T19" fmla="*/ 378 h 589"/>
                <a:gd name="T20" fmla="*/ 1182 w 2786"/>
                <a:gd name="T21" fmla="*/ 404 h 589"/>
                <a:gd name="T22" fmla="*/ 995 w 2786"/>
                <a:gd name="T23" fmla="*/ 429 h 589"/>
                <a:gd name="T24" fmla="*/ 803 w 2786"/>
                <a:gd name="T25" fmla="*/ 453 h 589"/>
                <a:gd name="T26" fmla="*/ 607 w 2786"/>
                <a:gd name="T27" fmla="*/ 475 h 589"/>
                <a:gd name="T28" fmla="*/ 409 w 2786"/>
                <a:gd name="T29" fmla="*/ 497 h 589"/>
                <a:gd name="T30" fmla="*/ 206 w 2786"/>
                <a:gd name="T31" fmla="*/ 518 h 589"/>
                <a:gd name="T32" fmla="*/ 0 w 2786"/>
                <a:gd name="T33" fmla="*/ 539 h 589"/>
                <a:gd name="T34" fmla="*/ 109 w 2786"/>
                <a:gd name="T35" fmla="*/ 578 h 589"/>
                <a:gd name="T36" fmla="*/ 313 w 2786"/>
                <a:gd name="T37" fmla="*/ 557 h 589"/>
                <a:gd name="T38" fmla="*/ 515 w 2786"/>
                <a:gd name="T39" fmla="*/ 536 h 589"/>
                <a:gd name="T40" fmla="*/ 712 w 2786"/>
                <a:gd name="T41" fmla="*/ 515 h 589"/>
                <a:gd name="T42" fmla="*/ 906 w 2786"/>
                <a:gd name="T43" fmla="*/ 491 h 589"/>
                <a:gd name="T44" fmla="*/ 1095 w 2786"/>
                <a:gd name="T45" fmla="*/ 468 h 589"/>
                <a:gd name="T46" fmla="*/ 1282 w 2786"/>
                <a:gd name="T47" fmla="*/ 441 h 589"/>
                <a:gd name="T48" fmla="*/ 1464 w 2786"/>
                <a:gd name="T49" fmla="*/ 414 h 589"/>
                <a:gd name="T50" fmla="*/ 1639 w 2786"/>
                <a:gd name="T51" fmla="*/ 383 h 589"/>
                <a:gd name="T52" fmla="*/ 1812 w 2786"/>
                <a:gd name="T53" fmla="*/ 349 h 589"/>
                <a:gd name="T54" fmla="*/ 1977 w 2786"/>
                <a:gd name="T55" fmla="*/ 313 h 589"/>
                <a:gd name="T56" fmla="*/ 2138 w 2786"/>
                <a:gd name="T57" fmla="*/ 274 h 589"/>
                <a:gd name="T58" fmla="*/ 2294 w 2786"/>
                <a:gd name="T59" fmla="*/ 230 h 589"/>
                <a:gd name="T60" fmla="*/ 2443 w 2786"/>
                <a:gd name="T61" fmla="*/ 184 h 589"/>
                <a:gd name="T62" fmla="*/ 2583 w 2786"/>
                <a:gd name="T63" fmla="*/ 130 h 589"/>
                <a:gd name="T64" fmla="*/ 2720 w 2786"/>
                <a:gd name="T65" fmla="*/ 75 h 589"/>
                <a:gd name="T66" fmla="*/ 2786 w 2786"/>
                <a:gd name="T67" fmla="*/ 4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6" h="589">
                  <a:moveTo>
                    <a:pt x="2759" y="0"/>
                  </a:moveTo>
                  <a:lnTo>
                    <a:pt x="2759" y="0"/>
                  </a:lnTo>
                  <a:lnTo>
                    <a:pt x="2697" y="30"/>
                  </a:lnTo>
                  <a:lnTo>
                    <a:pt x="2629" y="59"/>
                  </a:lnTo>
                  <a:lnTo>
                    <a:pt x="2562" y="85"/>
                  </a:lnTo>
                  <a:lnTo>
                    <a:pt x="2494" y="112"/>
                  </a:lnTo>
                  <a:lnTo>
                    <a:pt x="2422" y="137"/>
                  </a:lnTo>
                  <a:lnTo>
                    <a:pt x="2350" y="160"/>
                  </a:lnTo>
                  <a:lnTo>
                    <a:pt x="2276" y="183"/>
                  </a:lnTo>
                  <a:lnTo>
                    <a:pt x="2201" y="205"/>
                  </a:lnTo>
                  <a:lnTo>
                    <a:pt x="2123" y="226"/>
                  </a:lnTo>
                  <a:lnTo>
                    <a:pt x="2044" y="246"/>
                  </a:lnTo>
                  <a:lnTo>
                    <a:pt x="1965" y="266"/>
                  </a:lnTo>
                  <a:lnTo>
                    <a:pt x="1883" y="284"/>
                  </a:lnTo>
                  <a:lnTo>
                    <a:pt x="1800" y="301"/>
                  </a:lnTo>
                  <a:lnTo>
                    <a:pt x="1715" y="317"/>
                  </a:lnTo>
                  <a:lnTo>
                    <a:pt x="1630" y="333"/>
                  </a:lnTo>
                  <a:lnTo>
                    <a:pt x="1543" y="349"/>
                  </a:lnTo>
                  <a:lnTo>
                    <a:pt x="1455" y="363"/>
                  </a:lnTo>
                  <a:lnTo>
                    <a:pt x="1364" y="378"/>
                  </a:lnTo>
                  <a:lnTo>
                    <a:pt x="1273" y="391"/>
                  </a:lnTo>
                  <a:lnTo>
                    <a:pt x="1182" y="404"/>
                  </a:lnTo>
                  <a:lnTo>
                    <a:pt x="1089" y="417"/>
                  </a:lnTo>
                  <a:lnTo>
                    <a:pt x="995" y="429"/>
                  </a:lnTo>
                  <a:lnTo>
                    <a:pt x="900" y="441"/>
                  </a:lnTo>
                  <a:lnTo>
                    <a:pt x="803" y="453"/>
                  </a:lnTo>
                  <a:lnTo>
                    <a:pt x="706" y="465"/>
                  </a:lnTo>
                  <a:lnTo>
                    <a:pt x="607" y="475"/>
                  </a:lnTo>
                  <a:lnTo>
                    <a:pt x="509" y="486"/>
                  </a:lnTo>
                  <a:lnTo>
                    <a:pt x="409" y="497"/>
                  </a:lnTo>
                  <a:lnTo>
                    <a:pt x="307" y="507"/>
                  </a:lnTo>
                  <a:lnTo>
                    <a:pt x="206" y="518"/>
                  </a:lnTo>
                  <a:lnTo>
                    <a:pt x="103" y="528"/>
                  </a:lnTo>
                  <a:lnTo>
                    <a:pt x="0" y="539"/>
                  </a:lnTo>
                  <a:lnTo>
                    <a:pt x="6" y="589"/>
                  </a:lnTo>
                  <a:lnTo>
                    <a:pt x="109" y="578"/>
                  </a:lnTo>
                  <a:lnTo>
                    <a:pt x="212" y="568"/>
                  </a:lnTo>
                  <a:lnTo>
                    <a:pt x="313" y="557"/>
                  </a:lnTo>
                  <a:lnTo>
                    <a:pt x="415" y="547"/>
                  </a:lnTo>
                  <a:lnTo>
                    <a:pt x="515" y="536"/>
                  </a:lnTo>
                  <a:lnTo>
                    <a:pt x="613" y="526"/>
                  </a:lnTo>
                  <a:lnTo>
                    <a:pt x="712" y="515"/>
                  </a:lnTo>
                  <a:lnTo>
                    <a:pt x="809" y="503"/>
                  </a:lnTo>
                  <a:lnTo>
                    <a:pt x="906" y="491"/>
                  </a:lnTo>
                  <a:lnTo>
                    <a:pt x="1001" y="479"/>
                  </a:lnTo>
                  <a:lnTo>
                    <a:pt x="1095" y="468"/>
                  </a:lnTo>
                  <a:lnTo>
                    <a:pt x="1191" y="454"/>
                  </a:lnTo>
                  <a:lnTo>
                    <a:pt x="1282" y="441"/>
                  </a:lnTo>
                  <a:lnTo>
                    <a:pt x="1373" y="428"/>
                  </a:lnTo>
                  <a:lnTo>
                    <a:pt x="1464" y="414"/>
                  </a:lnTo>
                  <a:lnTo>
                    <a:pt x="1552" y="399"/>
                  </a:lnTo>
                  <a:lnTo>
                    <a:pt x="1639" y="383"/>
                  </a:lnTo>
                  <a:lnTo>
                    <a:pt x="1727" y="367"/>
                  </a:lnTo>
                  <a:lnTo>
                    <a:pt x="1812" y="349"/>
                  </a:lnTo>
                  <a:lnTo>
                    <a:pt x="1895" y="332"/>
                  </a:lnTo>
                  <a:lnTo>
                    <a:pt x="1977" y="313"/>
                  </a:lnTo>
                  <a:lnTo>
                    <a:pt x="2059" y="294"/>
                  </a:lnTo>
                  <a:lnTo>
                    <a:pt x="2138" y="274"/>
                  </a:lnTo>
                  <a:lnTo>
                    <a:pt x="2216" y="253"/>
                  </a:lnTo>
                  <a:lnTo>
                    <a:pt x="2294" y="230"/>
                  </a:lnTo>
                  <a:lnTo>
                    <a:pt x="2368" y="208"/>
                  </a:lnTo>
                  <a:lnTo>
                    <a:pt x="2443" y="184"/>
                  </a:lnTo>
                  <a:lnTo>
                    <a:pt x="2514" y="156"/>
                  </a:lnTo>
                  <a:lnTo>
                    <a:pt x="2583" y="130"/>
                  </a:lnTo>
                  <a:lnTo>
                    <a:pt x="2653" y="104"/>
                  </a:lnTo>
                  <a:lnTo>
                    <a:pt x="2720" y="75"/>
                  </a:lnTo>
                  <a:lnTo>
                    <a:pt x="2786" y="44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181" y="1427"/>
              <a:ext cx="1304" cy="644"/>
            </a:xfrm>
            <a:custGeom>
              <a:avLst/>
              <a:gdLst>
                <a:gd name="T0" fmla="*/ 2591 w 2607"/>
                <a:gd name="T1" fmla="*/ 3 h 1286"/>
                <a:gd name="T2" fmla="*/ 2565 w 2607"/>
                <a:gd name="T3" fmla="*/ 3 h 1286"/>
                <a:gd name="T4" fmla="*/ 0 w 2607"/>
                <a:gd name="T5" fmla="*/ 1242 h 1286"/>
                <a:gd name="T6" fmla="*/ 27 w 2607"/>
                <a:gd name="T7" fmla="*/ 1286 h 1286"/>
                <a:gd name="T8" fmla="*/ 2592 w 2607"/>
                <a:gd name="T9" fmla="*/ 47 h 1286"/>
                <a:gd name="T10" fmla="*/ 2567 w 2607"/>
                <a:gd name="T11" fmla="*/ 47 h 1286"/>
                <a:gd name="T12" fmla="*/ 2592 w 2607"/>
                <a:gd name="T13" fmla="*/ 47 h 1286"/>
                <a:gd name="T14" fmla="*/ 2601 w 2607"/>
                <a:gd name="T15" fmla="*/ 41 h 1286"/>
                <a:gd name="T16" fmla="*/ 2607 w 2607"/>
                <a:gd name="T17" fmla="*/ 32 h 1286"/>
                <a:gd name="T18" fmla="*/ 2607 w 2607"/>
                <a:gd name="T19" fmla="*/ 22 h 1286"/>
                <a:gd name="T20" fmla="*/ 2604 w 2607"/>
                <a:gd name="T21" fmla="*/ 13 h 1286"/>
                <a:gd name="T22" fmla="*/ 2597 w 2607"/>
                <a:gd name="T23" fmla="*/ 5 h 1286"/>
                <a:gd name="T24" fmla="*/ 2588 w 2607"/>
                <a:gd name="T25" fmla="*/ 1 h 1286"/>
                <a:gd name="T26" fmla="*/ 2577 w 2607"/>
                <a:gd name="T27" fmla="*/ 0 h 1286"/>
                <a:gd name="T28" fmla="*/ 2565 w 2607"/>
                <a:gd name="T29" fmla="*/ 3 h 1286"/>
                <a:gd name="T30" fmla="*/ 2591 w 2607"/>
                <a:gd name="T31" fmla="*/ 3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7" h="1286">
                  <a:moveTo>
                    <a:pt x="2591" y="3"/>
                  </a:moveTo>
                  <a:lnTo>
                    <a:pt x="2565" y="3"/>
                  </a:lnTo>
                  <a:lnTo>
                    <a:pt x="0" y="1242"/>
                  </a:lnTo>
                  <a:lnTo>
                    <a:pt x="27" y="1286"/>
                  </a:lnTo>
                  <a:lnTo>
                    <a:pt x="2592" y="47"/>
                  </a:lnTo>
                  <a:lnTo>
                    <a:pt x="2567" y="47"/>
                  </a:lnTo>
                  <a:lnTo>
                    <a:pt x="2592" y="47"/>
                  </a:lnTo>
                  <a:lnTo>
                    <a:pt x="2601" y="41"/>
                  </a:lnTo>
                  <a:lnTo>
                    <a:pt x="2607" y="32"/>
                  </a:lnTo>
                  <a:lnTo>
                    <a:pt x="2607" y="22"/>
                  </a:lnTo>
                  <a:lnTo>
                    <a:pt x="2604" y="13"/>
                  </a:lnTo>
                  <a:lnTo>
                    <a:pt x="2597" y="5"/>
                  </a:lnTo>
                  <a:lnTo>
                    <a:pt x="2588" y="1"/>
                  </a:lnTo>
                  <a:lnTo>
                    <a:pt x="2577" y="0"/>
                  </a:lnTo>
                  <a:lnTo>
                    <a:pt x="2565" y="3"/>
                  </a:lnTo>
                  <a:lnTo>
                    <a:pt x="259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64" y="1429"/>
              <a:ext cx="1310" cy="610"/>
            </a:xfrm>
            <a:custGeom>
              <a:avLst/>
              <a:gdLst>
                <a:gd name="T0" fmla="*/ 2619 w 2619"/>
                <a:gd name="T1" fmla="*/ 1175 h 1220"/>
                <a:gd name="T2" fmla="*/ 2619 w 2619"/>
                <a:gd name="T3" fmla="*/ 1175 h 1220"/>
                <a:gd name="T4" fmla="*/ 24 w 2619"/>
                <a:gd name="T5" fmla="*/ 0 h 1220"/>
                <a:gd name="T6" fmla="*/ 0 w 2619"/>
                <a:gd name="T7" fmla="*/ 44 h 1220"/>
                <a:gd name="T8" fmla="*/ 2595 w 2619"/>
                <a:gd name="T9" fmla="*/ 1220 h 1220"/>
                <a:gd name="T10" fmla="*/ 2595 w 2619"/>
                <a:gd name="T11" fmla="*/ 1220 h 1220"/>
                <a:gd name="T12" fmla="*/ 2619 w 2619"/>
                <a:gd name="T13" fmla="*/ 1175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9" h="1220">
                  <a:moveTo>
                    <a:pt x="2619" y="1175"/>
                  </a:moveTo>
                  <a:lnTo>
                    <a:pt x="2619" y="1175"/>
                  </a:lnTo>
                  <a:lnTo>
                    <a:pt x="24" y="0"/>
                  </a:lnTo>
                  <a:lnTo>
                    <a:pt x="0" y="44"/>
                  </a:lnTo>
                  <a:lnTo>
                    <a:pt x="2595" y="1220"/>
                  </a:lnTo>
                  <a:lnTo>
                    <a:pt x="2619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762" y="2017"/>
              <a:ext cx="1412" cy="260"/>
            </a:xfrm>
            <a:custGeom>
              <a:avLst/>
              <a:gdLst>
                <a:gd name="T0" fmla="*/ 2798 w 2825"/>
                <a:gd name="T1" fmla="*/ 471 h 521"/>
                <a:gd name="T2" fmla="*/ 2590 w 2825"/>
                <a:gd name="T3" fmla="*/ 455 h 521"/>
                <a:gd name="T4" fmla="*/ 2387 w 2825"/>
                <a:gd name="T5" fmla="*/ 439 h 521"/>
                <a:gd name="T6" fmla="*/ 2188 w 2825"/>
                <a:gd name="T7" fmla="*/ 423 h 521"/>
                <a:gd name="T8" fmla="*/ 1992 w 2825"/>
                <a:gd name="T9" fmla="*/ 406 h 521"/>
                <a:gd name="T10" fmla="*/ 1800 w 2825"/>
                <a:gd name="T11" fmla="*/ 388 h 521"/>
                <a:gd name="T12" fmla="*/ 1610 w 2825"/>
                <a:gd name="T13" fmla="*/ 368 h 521"/>
                <a:gd name="T14" fmla="*/ 1426 w 2825"/>
                <a:gd name="T15" fmla="*/ 346 h 521"/>
                <a:gd name="T16" fmla="*/ 1247 w 2825"/>
                <a:gd name="T17" fmla="*/ 321 h 521"/>
                <a:gd name="T18" fmla="*/ 1073 w 2825"/>
                <a:gd name="T19" fmla="*/ 293 h 521"/>
                <a:gd name="T20" fmla="*/ 906 w 2825"/>
                <a:gd name="T21" fmla="*/ 263 h 521"/>
                <a:gd name="T22" fmla="*/ 742 w 2825"/>
                <a:gd name="T23" fmla="*/ 231 h 521"/>
                <a:gd name="T24" fmla="*/ 586 w 2825"/>
                <a:gd name="T25" fmla="*/ 193 h 521"/>
                <a:gd name="T26" fmla="*/ 436 w 2825"/>
                <a:gd name="T27" fmla="*/ 152 h 521"/>
                <a:gd name="T28" fmla="*/ 292 w 2825"/>
                <a:gd name="T29" fmla="*/ 106 h 521"/>
                <a:gd name="T30" fmla="*/ 154 w 2825"/>
                <a:gd name="T31" fmla="*/ 56 h 521"/>
                <a:gd name="T32" fmla="*/ 24 w 2825"/>
                <a:gd name="T33" fmla="*/ 0 h 521"/>
                <a:gd name="T34" fmla="*/ 64 w 2825"/>
                <a:gd name="T35" fmla="*/ 74 h 521"/>
                <a:gd name="T36" fmla="*/ 201 w 2825"/>
                <a:gd name="T37" fmla="*/ 127 h 521"/>
                <a:gd name="T38" fmla="*/ 345 w 2825"/>
                <a:gd name="T39" fmla="*/ 177 h 521"/>
                <a:gd name="T40" fmla="*/ 494 w 2825"/>
                <a:gd name="T41" fmla="*/ 220 h 521"/>
                <a:gd name="T42" fmla="*/ 649 w 2825"/>
                <a:gd name="T43" fmla="*/ 260 h 521"/>
                <a:gd name="T44" fmla="*/ 812 w 2825"/>
                <a:gd name="T45" fmla="*/ 296 h 521"/>
                <a:gd name="T46" fmla="*/ 979 w 2825"/>
                <a:gd name="T47" fmla="*/ 329 h 521"/>
                <a:gd name="T48" fmla="*/ 1150 w 2825"/>
                <a:gd name="T49" fmla="*/ 358 h 521"/>
                <a:gd name="T50" fmla="*/ 1329 w 2825"/>
                <a:gd name="T51" fmla="*/ 384 h 521"/>
                <a:gd name="T52" fmla="*/ 1512 w 2825"/>
                <a:gd name="T53" fmla="*/ 406 h 521"/>
                <a:gd name="T54" fmla="*/ 1698 w 2825"/>
                <a:gd name="T55" fmla="*/ 429 h 521"/>
                <a:gd name="T56" fmla="*/ 1889 w 2825"/>
                <a:gd name="T57" fmla="*/ 447 h 521"/>
                <a:gd name="T58" fmla="*/ 2085 w 2825"/>
                <a:gd name="T59" fmla="*/ 466 h 521"/>
                <a:gd name="T60" fmla="*/ 2285 w 2825"/>
                <a:gd name="T61" fmla="*/ 481 h 521"/>
                <a:gd name="T62" fmla="*/ 2486 w 2825"/>
                <a:gd name="T63" fmla="*/ 497 h 521"/>
                <a:gd name="T64" fmla="*/ 2690 w 2825"/>
                <a:gd name="T65" fmla="*/ 513 h 521"/>
                <a:gd name="T66" fmla="*/ 2768 w 2825"/>
                <a:gd name="T67" fmla="*/ 496 h 521"/>
                <a:gd name="T68" fmla="*/ 2816 w 2825"/>
                <a:gd name="T69" fmla="*/ 514 h 521"/>
                <a:gd name="T70" fmla="*/ 2819 w 2825"/>
                <a:gd name="T71" fmla="*/ 479 h 521"/>
                <a:gd name="T72" fmla="*/ 2825 w 2825"/>
                <a:gd name="T73" fmla="*/ 49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25" h="521">
                  <a:moveTo>
                    <a:pt x="2825" y="496"/>
                  </a:moveTo>
                  <a:lnTo>
                    <a:pt x="2798" y="471"/>
                  </a:lnTo>
                  <a:lnTo>
                    <a:pt x="2693" y="463"/>
                  </a:lnTo>
                  <a:lnTo>
                    <a:pt x="2590" y="455"/>
                  </a:lnTo>
                  <a:lnTo>
                    <a:pt x="2489" y="447"/>
                  </a:lnTo>
                  <a:lnTo>
                    <a:pt x="2387" y="439"/>
                  </a:lnTo>
                  <a:lnTo>
                    <a:pt x="2288" y="431"/>
                  </a:lnTo>
                  <a:lnTo>
                    <a:pt x="2188" y="423"/>
                  </a:lnTo>
                  <a:lnTo>
                    <a:pt x="2088" y="416"/>
                  </a:lnTo>
                  <a:lnTo>
                    <a:pt x="1992" y="406"/>
                  </a:lnTo>
                  <a:lnTo>
                    <a:pt x="1895" y="397"/>
                  </a:lnTo>
                  <a:lnTo>
                    <a:pt x="1800" y="388"/>
                  </a:lnTo>
                  <a:lnTo>
                    <a:pt x="1704" y="379"/>
                  </a:lnTo>
                  <a:lnTo>
                    <a:pt x="1610" y="368"/>
                  </a:lnTo>
                  <a:lnTo>
                    <a:pt x="1518" y="356"/>
                  </a:lnTo>
                  <a:lnTo>
                    <a:pt x="1426" y="346"/>
                  </a:lnTo>
                  <a:lnTo>
                    <a:pt x="1335" y="334"/>
                  </a:lnTo>
                  <a:lnTo>
                    <a:pt x="1247" y="321"/>
                  </a:lnTo>
                  <a:lnTo>
                    <a:pt x="1159" y="307"/>
                  </a:lnTo>
                  <a:lnTo>
                    <a:pt x="1073" y="293"/>
                  </a:lnTo>
                  <a:lnTo>
                    <a:pt x="988" y="278"/>
                  </a:lnTo>
                  <a:lnTo>
                    <a:pt x="906" y="263"/>
                  </a:lnTo>
                  <a:lnTo>
                    <a:pt x="824" y="248"/>
                  </a:lnTo>
                  <a:lnTo>
                    <a:pt x="742" y="231"/>
                  </a:lnTo>
                  <a:lnTo>
                    <a:pt x="664" y="213"/>
                  </a:lnTo>
                  <a:lnTo>
                    <a:pt x="586" y="193"/>
                  </a:lnTo>
                  <a:lnTo>
                    <a:pt x="509" y="173"/>
                  </a:lnTo>
                  <a:lnTo>
                    <a:pt x="436" y="152"/>
                  </a:lnTo>
                  <a:lnTo>
                    <a:pt x="362" y="130"/>
                  </a:lnTo>
                  <a:lnTo>
                    <a:pt x="292" y="106"/>
                  </a:lnTo>
                  <a:lnTo>
                    <a:pt x="222" y="82"/>
                  </a:lnTo>
                  <a:lnTo>
                    <a:pt x="154" y="56"/>
                  </a:lnTo>
                  <a:lnTo>
                    <a:pt x="88" y="29"/>
                  </a:lnTo>
                  <a:lnTo>
                    <a:pt x="24" y="0"/>
                  </a:lnTo>
                  <a:lnTo>
                    <a:pt x="0" y="45"/>
                  </a:lnTo>
                  <a:lnTo>
                    <a:pt x="64" y="74"/>
                  </a:lnTo>
                  <a:lnTo>
                    <a:pt x="133" y="101"/>
                  </a:lnTo>
                  <a:lnTo>
                    <a:pt x="201" y="127"/>
                  </a:lnTo>
                  <a:lnTo>
                    <a:pt x="271" y="153"/>
                  </a:lnTo>
                  <a:lnTo>
                    <a:pt x="345" y="177"/>
                  </a:lnTo>
                  <a:lnTo>
                    <a:pt x="418" y="199"/>
                  </a:lnTo>
                  <a:lnTo>
                    <a:pt x="494" y="220"/>
                  </a:lnTo>
                  <a:lnTo>
                    <a:pt x="571" y="240"/>
                  </a:lnTo>
                  <a:lnTo>
                    <a:pt x="649" y="260"/>
                  </a:lnTo>
                  <a:lnTo>
                    <a:pt x="730" y="278"/>
                  </a:lnTo>
                  <a:lnTo>
                    <a:pt x="812" y="296"/>
                  </a:lnTo>
                  <a:lnTo>
                    <a:pt x="894" y="313"/>
                  </a:lnTo>
                  <a:lnTo>
                    <a:pt x="979" y="329"/>
                  </a:lnTo>
                  <a:lnTo>
                    <a:pt x="1064" y="343"/>
                  </a:lnTo>
                  <a:lnTo>
                    <a:pt x="1150" y="358"/>
                  </a:lnTo>
                  <a:lnTo>
                    <a:pt x="1238" y="371"/>
                  </a:lnTo>
                  <a:lnTo>
                    <a:pt x="1329" y="384"/>
                  </a:lnTo>
                  <a:lnTo>
                    <a:pt x="1421" y="396"/>
                  </a:lnTo>
                  <a:lnTo>
                    <a:pt x="1512" y="406"/>
                  </a:lnTo>
                  <a:lnTo>
                    <a:pt x="1604" y="418"/>
                  </a:lnTo>
                  <a:lnTo>
                    <a:pt x="1698" y="429"/>
                  </a:lnTo>
                  <a:lnTo>
                    <a:pt x="1794" y="438"/>
                  </a:lnTo>
                  <a:lnTo>
                    <a:pt x="1889" y="447"/>
                  </a:lnTo>
                  <a:lnTo>
                    <a:pt x="1986" y="456"/>
                  </a:lnTo>
                  <a:lnTo>
                    <a:pt x="2085" y="466"/>
                  </a:lnTo>
                  <a:lnTo>
                    <a:pt x="2185" y="474"/>
                  </a:lnTo>
                  <a:lnTo>
                    <a:pt x="2285" y="481"/>
                  </a:lnTo>
                  <a:lnTo>
                    <a:pt x="2384" y="489"/>
                  </a:lnTo>
                  <a:lnTo>
                    <a:pt x="2486" y="497"/>
                  </a:lnTo>
                  <a:lnTo>
                    <a:pt x="2587" y="505"/>
                  </a:lnTo>
                  <a:lnTo>
                    <a:pt x="2690" y="513"/>
                  </a:lnTo>
                  <a:lnTo>
                    <a:pt x="2795" y="521"/>
                  </a:lnTo>
                  <a:lnTo>
                    <a:pt x="2768" y="496"/>
                  </a:lnTo>
                  <a:lnTo>
                    <a:pt x="2795" y="521"/>
                  </a:lnTo>
                  <a:lnTo>
                    <a:pt x="2816" y="514"/>
                  </a:lnTo>
                  <a:lnTo>
                    <a:pt x="2825" y="497"/>
                  </a:lnTo>
                  <a:lnTo>
                    <a:pt x="2819" y="479"/>
                  </a:lnTo>
                  <a:lnTo>
                    <a:pt x="2798" y="471"/>
                  </a:lnTo>
                  <a:lnTo>
                    <a:pt x="2825" y="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689" y="2264"/>
              <a:ext cx="486" cy="3113"/>
            </a:xfrm>
            <a:custGeom>
              <a:avLst/>
              <a:gdLst>
                <a:gd name="T0" fmla="*/ 53 w 971"/>
                <a:gd name="T1" fmla="*/ 6225 h 6225"/>
                <a:gd name="T2" fmla="*/ 53 w 971"/>
                <a:gd name="T3" fmla="*/ 6225 h 6225"/>
                <a:gd name="T4" fmla="*/ 182 w 971"/>
                <a:gd name="T5" fmla="*/ 5864 h 6225"/>
                <a:gd name="T6" fmla="*/ 300 w 971"/>
                <a:gd name="T7" fmla="*/ 5493 h 6225"/>
                <a:gd name="T8" fmla="*/ 406 w 971"/>
                <a:gd name="T9" fmla="*/ 5114 h 6225"/>
                <a:gd name="T10" fmla="*/ 504 w 971"/>
                <a:gd name="T11" fmla="*/ 4727 h 6225"/>
                <a:gd name="T12" fmla="*/ 589 w 971"/>
                <a:gd name="T13" fmla="*/ 4335 h 6225"/>
                <a:gd name="T14" fmla="*/ 665 w 971"/>
                <a:gd name="T15" fmla="*/ 3938 h 6225"/>
                <a:gd name="T16" fmla="*/ 732 w 971"/>
                <a:gd name="T17" fmla="*/ 3538 h 6225"/>
                <a:gd name="T18" fmla="*/ 791 w 971"/>
                <a:gd name="T19" fmla="*/ 3136 h 6225"/>
                <a:gd name="T20" fmla="*/ 838 w 971"/>
                <a:gd name="T21" fmla="*/ 2731 h 6225"/>
                <a:gd name="T22" fmla="*/ 879 w 971"/>
                <a:gd name="T23" fmla="*/ 2329 h 6225"/>
                <a:gd name="T24" fmla="*/ 912 w 971"/>
                <a:gd name="T25" fmla="*/ 1930 h 6225"/>
                <a:gd name="T26" fmla="*/ 937 w 971"/>
                <a:gd name="T27" fmla="*/ 1530 h 6225"/>
                <a:gd name="T28" fmla="*/ 955 w 971"/>
                <a:gd name="T29" fmla="*/ 1137 h 6225"/>
                <a:gd name="T30" fmla="*/ 967 w 971"/>
                <a:gd name="T31" fmla="*/ 751 h 6225"/>
                <a:gd name="T32" fmla="*/ 971 w 971"/>
                <a:gd name="T33" fmla="*/ 372 h 6225"/>
                <a:gd name="T34" fmla="*/ 970 w 971"/>
                <a:gd name="T35" fmla="*/ 0 h 6225"/>
                <a:gd name="T36" fmla="*/ 913 w 971"/>
                <a:gd name="T37" fmla="*/ 0 h 6225"/>
                <a:gd name="T38" fmla="*/ 914 w 971"/>
                <a:gd name="T39" fmla="*/ 372 h 6225"/>
                <a:gd name="T40" fmla="*/ 910 w 971"/>
                <a:gd name="T41" fmla="*/ 751 h 6225"/>
                <a:gd name="T42" fmla="*/ 898 w 971"/>
                <a:gd name="T43" fmla="*/ 1137 h 6225"/>
                <a:gd name="T44" fmla="*/ 880 w 971"/>
                <a:gd name="T45" fmla="*/ 1530 h 6225"/>
                <a:gd name="T46" fmla="*/ 855 w 971"/>
                <a:gd name="T47" fmla="*/ 1927 h 6225"/>
                <a:gd name="T48" fmla="*/ 822 w 971"/>
                <a:gd name="T49" fmla="*/ 2326 h 6225"/>
                <a:gd name="T50" fmla="*/ 782 w 971"/>
                <a:gd name="T51" fmla="*/ 2728 h 6225"/>
                <a:gd name="T52" fmla="*/ 734 w 971"/>
                <a:gd name="T53" fmla="*/ 3130 h 6225"/>
                <a:gd name="T54" fmla="*/ 676 w 971"/>
                <a:gd name="T55" fmla="*/ 3533 h 6225"/>
                <a:gd name="T56" fmla="*/ 609 w 971"/>
                <a:gd name="T57" fmla="*/ 3931 h 6225"/>
                <a:gd name="T58" fmla="*/ 532 w 971"/>
                <a:gd name="T59" fmla="*/ 4327 h 6225"/>
                <a:gd name="T60" fmla="*/ 447 w 971"/>
                <a:gd name="T61" fmla="*/ 4719 h 6225"/>
                <a:gd name="T62" fmla="*/ 352 w 971"/>
                <a:gd name="T63" fmla="*/ 5104 h 6225"/>
                <a:gd name="T64" fmla="*/ 246 w 971"/>
                <a:gd name="T65" fmla="*/ 5482 h 6225"/>
                <a:gd name="T66" fmla="*/ 128 w 971"/>
                <a:gd name="T67" fmla="*/ 5851 h 6225"/>
                <a:gd name="T68" fmla="*/ 0 w 971"/>
                <a:gd name="T69" fmla="*/ 6210 h 6225"/>
                <a:gd name="T70" fmla="*/ 0 w 971"/>
                <a:gd name="T71" fmla="*/ 6210 h 6225"/>
                <a:gd name="T72" fmla="*/ 53 w 971"/>
                <a:gd name="T73" fmla="*/ 6225 h 6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1" h="6225">
                  <a:moveTo>
                    <a:pt x="53" y="6225"/>
                  </a:moveTo>
                  <a:lnTo>
                    <a:pt x="53" y="6225"/>
                  </a:lnTo>
                  <a:lnTo>
                    <a:pt x="182" y="5864"/>
                  </a:lnTo>
                  <a:lnTo>
                    <a:pt x="300" y="5493"/>
                  </a:lnTo>
                  <a:lnTo>
                    <a:pt x="406" y="5114"/>
                  </a:lnTo>
                  <a:lnTo>
                    <a:pt x="504" y="4727"/>
                  </a:lnTo>
                  <a:lnTo>
                    <a:pt x="589" y="4335"/>
                  </a:lnTo>
                  <a:lnTo>
                    <a:pt x="665" y="3938"/>
                  </a:lnTo>
                  <a:lnTo>
                    <a:pt x="732" y="3538"/>
                  </a:lnTo>
                  <a:lnTo>
                    <a:pt x="791" y="3136"/>
                  </a:lnTo>
                  <a:lnTo>
                    <a:pt x="838" y="2731"/>
                  </a:lnTo>
                  <a:lnTo>
                    <a:pt x="879" y="2329"/>
                  </a:lnTo>
                  <a:lnTo>
                    <a:pt x="912" y="1930"/>
                  </a:lnTo>
                  <a:lnTo>
                    <a:pt x="937" y="1530"/>
                  </a:lnTo>
                  <a:lnTo>
                    <a:pt x="955" y="1137"/>
                  </a:lnTo>
                  <a:lnTo>
                    <a:pt x="967" y="751"/>
                  </a:lnTo>
                  <a:lnTo>
                    <a:pt x="971" y="372"/>
                  </a:lnTo>
                  <a:lnTo>
                    <a:pt x="970" y="0"/>
                  </a:lnTo>
                  <a:lnTo>
                    <a:pt x="913" y="0"/>
                  </a:lnTo>
                  <a:lnTo>
                    <a:pt x="914" y="372"/>
                  </a:lnTo>
                  <a:lnTo>
                    <a:pt x="910" y="751"/>
                  </a:lnTo>
                  <a:lnTo>
                    <a:pt x="898" y="1137"/>
                  </a:lnTo>
                  <a:lnTo>
                    <a:pt x="880" y="1530"/>
                  </a:lnTo>
                  <a:lnTo>
                    <a:pt x="855" y="1927"/>
                  </a:lnTo>
                  <a:lnTo>
                    <a:pt x="822" y="2326"/>
                  </a:lnTo>
                  <a:lnTo>
                    <a:pt x="782" y="2728"/>
                  </a:lnTo>
                  <a:lnTo>
                    <a:pt x="734" y="3130"/>
                  </a:lnTo>
                  <a:lnTo>
                    <a:pt x="676" y="3533"/>
                  </a:lnTo>
                  <a:lnTo>
                    <a:pt x="609" y="3931"/>
                  </a:lnTo>
                  <a:lnTo>
                    <a:pt x="532" y="4327"/>
                  </a:lnTo>
                  <a:lnTo>
                    <a:pt x="447" y="4719"/>
                  </a:lnTo>
                  <a:lnTo>
                    <a:pt x="352" y="5104"/>
                  </a:lnTo>
                  <a:lnTo>
                    <a:pt x="246" y="5482"/>
                  </a:lnTo>
                  <a:lnTo>
                    <a:pt x="128" y="5851"/>
                  </a:lnTo>
                  <a:lnTo>
                    <a:pt x="0" y="6210"/>
                  </a:lnTo>
                  <a:lnTo>
                    <a:pt x="53" y="6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538" y="5369"/>
              <a:ext cx="2178" cy="2165"/>
            </a:xfrm>
            <a:custGeom>
              <a:avLst/>
              <a:gdLst>
                <a:gd name="T0" fmla="*/ 37 w 4355"/>
                <a:gd name="T1" fmla="*/ 4327 h 4328"/>
                <a:gd name="T2" fmla="*/ 411 w 4355"/>
                <a:gd name="T3" fmla="*/ 4189 h 4328"/>
                <a:gd name="T4" fmla="*/ 773 w 4355"/>
                <a:gd name="T5" fmla="*/ 4028 h 4328"/>
                <a:gd name="T6" fmla="*/ 1125 w 4355"/>
                <a:gd name="T7" fmla="*/ 3842 h 4328"/>
                <a:gd name="T8" fmla="*/ 1463 w 4355"/>
                <a:gd name="T9" fmla="*/ 3636 h 4328"/>
                <a:gd name="T10" fmla="*/ 1790 w 4355"/>
                <a:gd name="T11" fmla="*/ 3412 h 4328"/>
                <a:gd name="T12" fmla="*/ 2105 w 4355"/>
                <a:gd name="T13" fmla="*/ 3168 h 4328"/>
                <a:gd name="T14" fmla="*/ 2405 w 4355"/>
                <a:gd name="T15" fmla="*/ 2907 h 4328"/>
                <a:gd name="T16" fmla="*/ 2690 w 4355"/>
                <a:gd name="T17" fmla="*/ 2632 h 4328"/>
                <a:gd name="T18" fmla="*/ 2960 w 4355"/>
                <a:gd name="T19" fmla="*/ 2341 h 4328"/>
                <a:gd name="T20" fmla="*/ 3212 w 4355"/>
                <a:gd name="T21" fmla="*/ 2037 h 4328"/>
                <a:gd name="T22" fmla="*/ 3450 w 4355"/>
                <a:gd name="T23" fmla="*/ 1722 h 4328"/>
                <a:gd name="T24" fmla="*/ 3669 w 4355"/>
                <a:gd name="T25" fmla="*/ 1395 h 4328"/>
                <a:gd name="T26" fmla="*/ 3870 w 4355"/>
                <a:gd name="T27" fmla="*/ 1061 h 4328"/>
                <a:gd name="T28" fmla="*/ 4051 w 4355"/>
                <a:gd name="T29" fmla="*/ 718 h 4328"/>
                <a:gd name="T30" fmla="*/ 4214 w 4355"/>
                <a:gd name="T31" fmla="*/ 369 h 4328"/>
                <a:gd name="T32" fmla="*/ 4355 w 4355"/>
                <a:gd name="T33" fmla="*/ 15 h 4328"/>
                <a:gd name="T34" fmla="*/ 4233 w 4355"/>
                <a:gd name="T35" fmla="*/ 176 h 4328"/>
                <a:gd name="T36" fmla="*/ 4084 w 4355"/>
                <a:gd name="T37" fmla="*/ 526 h 4328"/>
                <a:gd name="T38" fmla="*/ 3912 w 4355"/>
                <a:gd name="T39" fmla="*/ 870 h 4328"/>
                <a:gd name="T40" fmla="*/ 3721 w 4355"/>
                <a:gd name="T41" fmla="*/ 1206 h 4328"/>
                <a:gd name="T42" fmla="*/ 3514 w 4355"/>
                <a:gd name="T43" fmla="*/ 1535 h 4328"/>
                <a:gd name="T44" fmla="*/ 3287 w 4355"/>
                <a:gd name="T45" fmla="*/ 1854 h 4328"/>
                <a:gd name="T46" fmla="*/ 3044 w 4355"/>
                <a:gd name="T47" fmla="*/ 2161 h 4328"/>
                <a:gd name="T48" fmla="*/ 2783 w 4355"/>
                <a:gd name="T49" fmla="*/ 2457 h 4328"/>
                <a:gd name="T50" fmla="*/ 2508 w 4355"/>
                <a:gd name="T51" fmla="*/ 2737 h 4328"/>
                <a:gd name="T52" fmla="*/ 2217 w 4355"/>
                <a:gd name="T53" fmla="*/ 3005 h 4328"/>
                <a:gd name="T54" fmla="*/ 1913 w 4355"/>
                <a:gd name="T55" fmla="*/ 3255 h 4328"/>
                <a:gd name="T56" fmla="*/ 1595 w 4355"/>
                <a:gd name="T57" fmla="*/ 3487 h 4328"/>
                <a:gd name="T58" fmla="*/ 1265 w 4355"/>
                <a:gd name="T59" fmla="*/ 3701 h 4328"/>
                <a:gd name="T60" fmla="*/ 922 w 4355"/>
                <a:gd name="T61" fmla="*/ 3895 h 4328"/>
                <a:gd name="T62" fmla="*/ 568 w 4355"/>
                <a:gd name="T63" fmla="*/ 4066 h 4328"/>
                <a:gd name="T64" fmla="*/ 204 w 4355"/>
                <a:gd name="T65" fmla="*/ 4215 h 4328"/>
                <a:gd name="T66" fmla="*/ 37 w 4355"/>
                <a:gd name="T67" fmla="*/ 4280 h 4328"/>
                <a:gd name="T68" fmla="*/ 9 w 4355"/>
                <a:gd name="T69" fmla="*/ 4285 h 4328"/>
                <a:gd name="T70" fmla="*/ 0 w 4355"/>
                <a:gd name="T71" fmla="*/ 4302 h 4328"/>
                <a:gd name="T72" fmla="*/ 6 w 4355"/>
                <a:gd name="T73" fmla="*/ 4319 h 4328"/>
                <a:gd name="T74" fmla="*/ 25 w 4355"/>
                <a:gd name="T75" fmla="*/ 4328 h 4328"/>
                <a:gd name="T76" fmla="*/ 19 w 4355"/>
                <a:gd name="T77" fmla="*/ 4327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55" h="4328">
                  <a:moveTo>
                    <a:pt x="19" y="4327"/>
                  </a:moveTo>
                  <a:lnTo>
                    <a:pt x="37" y="4327"/>
                  </a:lnTo>
                  <a:lnTo>
                    <a:pt x="225" y="4260"/>
                  </a:lnTo>
                  <a:lnTo>
                    <a:pt x="411" y="4189"/>
                  </a:lnTo>
                  <a:lnTo>
                    <a:pt x="592" y="4111"/>
                  </a:lnTo>
                  <a:lnTo>
                    <a:pt x="773" y="4028"/>
                  </a:lnTo>
                  <a:lnTo>
                    <a:pt x="949" y="3937"/>
                  </a:lnTo>
                  <a:lnTo>
                    <a:pt x="1125" y="3842"/>
                  </a:lnTo>
                  <a:lnTo>
                    <a:pt x="1295" y="3743"/>
                  </a:lnTo>
                  <a:lnTo>
                    <a:pt x="1463" y="3636"/>
                  </a:lnTo>
                  <a:lnTo>
                    <a:pt x="1628" y="3527"/>
                  </a:lnTo>
                  <a:lnTo>
                    <a:pt x="1790" y="3412"/>
                  </a:lnTo>
                  <a:lnTo>
                    <a:pt x="1948" y="3292"/>
                  </a:lnTo>
                  <a:lnTo>
                    <a:pt x="2105" y="3168"/>
                  </a:lnTo>
                  <a:lnTo>
                    <a:pt x="2256" y="3039"/>
                  </a:lnTo>
                  <a:lnTo>
                    <a:pt x="2405" y="2907"/>
                  </a:lnTo>
                  <a:lnTo>
                    <a:pt x="2550" y="2772"/>
                  </a:lnTo>
                  <a:lnTo>
                    <a:pt x="2690" y="2632"/>
                  </a:lnTo>
                  <a:lnTo>
                    <a:pt x="2827" y="2488"/>
                  </a:lnTo>
                  <a:lnTo>
                    <a:pt x="2960" y="2341"/>
                  </a:lnTo>
                  <a:lnTo>
                    <a:pt x="3089" y="2190"/>
                  </a:lnTo>
                  <a:lnTo>
                    <a:pt x="3212" y="2037"/>
                  </a:lnTo>
                  <a:lnTo>
                    <a:pt x="3335" y="1881"/>
                  </a:lnTo>
                  <a:lnTo>
                    <a:pt x="3450" y="1722"/>
                  </a:lnTo>
                  <a:lnTo>
                    <a:pt x="3562" y="1559"/>
                  </a:lnTo>
                  <a:lnTo>
                    <a:pt x="3669" y="1395"/>
                  </a:lnTo>
                  <a:lnTo>
                    <a:pt x="3772" y="1229"/>
                  </a:lnTo>
                  <a:lnTo>
                    <a:pt x="3870" y="1061"/>
                  </a:lnTo>
                  <a:lnTo>
                    <a:pt x="3963" y="891"/>
                  </a:lnTo>
                  <a:lnTo>
                    <a:pt x="4051" y="718"/>
                  </a:lnTo>
                  <a:lnTo>
                    <a:pt x="4135" y="544"/>
                  </a:lnTo>
                  <a:lnTo>
                    <a:pt x="4214" y="369"/>
                  </a:lnTo>
                  <a:lnTo>
                    <a:pt x="4287" y="192"/>
                  </a:lnTo>
                  <a:lnTo>
                    <a:pt x="4355" y="15"/>
                  </a:lnTo>
                  <a:lnTo>
                    <a:pt x="4302" y="0"/>
                  </a:lnTo>
                  <a:lnTo>
                    <a:pt x="4233" y="176"/>
                  </a:lnTo>
                  <a:lnTo>
                    <a:pt x="4160" y="353"/>
                  </a:lnTo>
                  <a:lnTo>
                    <a:pt x="4084" y="526"/>
                  </a:lnTo>
                  <a:lnTo>
                    <a:pt x="4000" y="700"/>
                  </a:lnTo>
                  <a:lnTo>
                    <a:pt x="3912" y="870"/>
                  </a:lnTo>
                  <a:lnTo>
                    <a:pt x="3820" y="1040"/>
                  </a:lnTo>
                  <a:lnTo>
                    <a:pt x="3721" y="1206"/>
                  </a:lnTo>
                  <a:lnTo>
                    <a:pt x="3621" y="1372"/>
                  </a:lnTo>
                  <a:lnTo>
                    <a:pt x="3514" y="1535"/>
                  </a:lnTo>
                  <a:lnTo>
                    <a:pt x="3402" y="1696"/>
                  </a:lnTo>
                  <a:lnTo>
                    <a:pt x="3287" y="1854"/>
                  </a:lnTo>
                  <a:lnTo>
                    <a:pt x="3168" y="2008"/>
                  </a:lnTo>
                  <a:lnTo>
                    <a:pt x="3044" y="2161"/>
                  </a:lnTo>
                  <a:lnTo>
                    <a:pt x="2915" y="2312"/>
                  </a:lnTo>
                  <a:lnTo>
                    <a:pt x="2783" y="2457"/>
                  </a:lnTo>
                  <a:lnTo>
                    <a:pt x="2648" y="2600"/>
                  </a:lnTo>
                  <a:lnTo>
                    <a:pt x="2508" y="2737"/>
                  </a:lnTo>
                  <a:lnTo>
                    <a:pt x="2363" y="2873"/>
                  </a:lnTo>
                  <a:lnTo>
                    <a:pt x="2217" y="3005"/>
                  </a:lnTo>
                  <a:lnTo>
                    <a:pt x="2066" y="3131"/>
                  </a:lnTo>
                  <a:lnTo>
                    <a:pt x="1913" y="3255"/>
                  </a:lnTo>
                  <a:lnTo>
                    <a:pt x="1754" y="3373"/>
                  </a:lnTo>
                  <a:lnTo>
                    <a:pt x="1595" y="3487"/>
                  </a:lnTo>
                  <a:lnTo>
                    <a:pt x="1431" y="3597"/>
                  </a:lnTo>
                  <a:lnTo>
                    <a:pt x="1265" y="3701"/>
                  </a:lnTo>
                  <a:lnTo>
                    <a:pt x="1095" y="3800"/>
                  </a:lnTo>
                  <a:lnTo>
                    <a:pt x="922" y="3895"/>
                  </a:lnTo>
                  <a:lnTo>
                    <a:pt x="746" y="3983"/>
                  </a:lnTo>
                  <a:lnTo>
                    <a:pt x="568" y="4066"/>
                  </a:lnTo>
                  <a:lnTo>
                    <a:pt x="388" y="4144"/>
                  </a:lnTo>
                  <a:lnTo>
                    <a:pt x="204" y="4215"/>
                  </a:lnTo>
                  <a:lnTo>
                    <a:pt x="19" y="4280"/>
                  </a:lnTo>
                  <a:lnTo>
                    <a:pt x="37" y="4280"/>
                  </a:lnTo>
                  <a:lnTo>
                    <a:pt x="19" y="4280"/>
                  </a:lnTo>
                  <a:lnTo>
                    <a:pt x="9" y="4285"/>
                  </a:lnTo>
                  <a:lnTo>
                    <a:pt x="1" y="4293"/>
                  </a:lnTo>
                  <a:lnTo>
                    <a:pt x="0" y="4302"/>
                  </a:lnTo>
                  <a:lnTo>
                    <a:pt x="1" y="4311"/>
                  </a:lnTo>
                  <a:lnTo>
                    <a:pt x="6" y="4319"/>
                  </a:lnTo>
                  <a:lnTo>
                    <a:pt x="15" y="4326"/>
                  </a:lnTo>
                  <a:lnTo>
                    <a:pt x="25" y="4328"/>
                  </a:lnTo>
                  <a:lnTo>
                    <a:pt x="37" y="4327"/>
                  </a:lnTo>
                  <a:lnTo>
                    <a:pt x="19" y="4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595" y="2223"/>
              <a:ext cx="369" cy="215"/>
            </a:xfrm>
            <a:custGeom>
              <a:avLst/>
              <a:gdLst>
                <a:gd name="T0" fmla="*/ 49 w 737"/>
                <a:gd name="T1" fmla="*/ 0 h 430"/>
                <a:gd name="T2" fmla="*/ 735 w 737"/>
                <a:gd name="T3" fmla="*/ 61 h 430"/>
                <a:gd name="T4" fmla="*/ 737 w 737"/>
                <a:gd name="T5" fmla="*/ 430 h 430"/>
                <a:gd name="T6" fmla="*/ 0 w 737"/>
                <a:gd name="T7" fmla="*/ 365 h 430"/>
                <a:gd name="T8" fmla="*/ 49 w 737"/>
                <a:gd name="T9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430">
                  <a:moveTo>
                    <a:pt x="49" y="0"/>
                  </a:moveTo>
                  <a:lnTo>
                    <a:pt x="735" y="61"/>
                  </a:lnTo>
                  <a:lnTo>
                    <a:pt x="737" y="430"/>
                  </a:lnTo>
                  <a:lnTo>
                    <a:pt x="0" y="36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845" y="3803"/>
              <a:ext cx="222" cy="336"/>
            </a:xfrm>
            <a:custGeom>
              <a:avLst/>
              <a:gdLst>
                <a:gd name="T0" fmla="*/ 350 w 443"/>
                <a:gd name="T1" fmla="*/ 673 h 673"/>
                <a:gd name="T2" fmla="*/ 443 w 443"/>
                <a:gd name="T3" fmla="*/ 47 h 673"/>
                <a:gd name="T4" fmla="*/ 98 w 443"/>
                <a:gd name="T5" fmla="*/ 0 h 673"/>
                <a:gd name="T6" fmla="*/ 0 w 443"/>
                <a:gd name="T7" fmla="*/ 621 h 673"/>
                <a:gd name="T8" fmla="*/ 350 w 443"/>
                <a:gd name="T9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673">
                  <a:moveTo>
                    <a:pt x="350" y="673"/>
                  </a:moveTo>
                  <a:lnTo>
                    <a:pt x="443" y="47"/>
                  </a:lnTo>
                  <a:lnTo>
                    <a:pt x="98" y="0"/>
                  </a:lnTo>
                  <a:lnTo>
                    <a:pt x="0" y="621"/>
                  </a:lnTo>
                  <a:lnTo>
                    <a:pt x="350" y="67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928" y="3126"/>
              <a:ext cx="205" cy="356"/>
            </a:xfrm>
            <a:custGeom>
              <a:avLst/>
              <a:gdLst>
                <a:gd name="T0" fmla="*/ 358 w 409"/>
                <a:gd name="T1" fmla="*/ 713 h 713"/>
                <a:gd name="T2" fmla="*/ 409 w 409"/>
                <a:gd name="T3" fmla="*/ 23 h 713"/>
                <a:gd name="T4" fmla="*/ 44 w 409"/>
                <a:gd name="T5" fmla="*/ 0 h 713"/>
                <a:gd name="T6" fmla="*/ 0 w 409"/>
                <a:gd name="T7" fmla="*/ 680 h 713"/>
                <a:gd name="T8" fmla="*/ 358 w 409"/>
                <a:gd name="T9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713">
                  <a:moveTo>
                    <a:pt x="358" y="713"/>
                  </a:moveTo>
                  <a:lnTo>
                    <a:pt x="409" y="23"/>
                  </a:lnTo>
                  <a:lnTo>
                    <a:pt x="44" y="0"/>
                  </a:lnTo>
                  <a:lnTo>
                    <a:pt x="0" y="680"/>
                  </a:lnTo>
                  <a:lnTo>
                    <a:pt x="358" y="71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480" y="5116"/>
              <a:ext cx="293" cy="382"/>
            </a:xfrm>
            <a:custGeom>
              <a:avLst/>
              <a:gdLst>
                <a:gd name="T0" fmla="*/ 338 w 587"/>
                <a:gd name="T1" fmla="*/ 765 h 765"/>
                <a:gd name="T2" fmla="*/ 587 w 587"/>
                <a:gd name="T3" fmla="*/ 101 h 765"/>
                <a:gd name="T4" fmla="*/ 241 w 587"/>
                <a:gd name="T5" fmla="*/ 0 h 765"/>
                <a:gd name="T6" fmla="*/ 0 w 587"/>
                <a:gd name="T7" fmla="*/ 654 h 765"/>
                <a:gd name="T8" fmla="*/ 338 w 587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765">
                  <a:moveTo>
                    <a:pt x="338" y="765"/>
                  </a:moveTo>
                  <a:lnTo>
                    <a:pt x="587" y="101"/>
                  </a:lnTo>
                  <a:lnTo>
                    <a:pt x="241" y="0"/>
                  </a:lnTo>
                  <a:lnTo>
                    <a:pt x="0" y="654"/>
                  </a:lnTo>
                  <a:lnTo>
                    <a:pt x="338" y="7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157" y="5767"/>
              <a:ext cx="332" cy="383"/>
            </a:xfrm>
            <a:custGeom>
              <a:avLst/>
              <a:gdLst>
                <a:gd name="T0" fmla="*/ 281 w 664"/>
                <a:gd name="T1" fmla="*/ 768 h 768"/>
                <a:gd name="T2" fmla="*/ 664 w 664"/>
                <a:gd name="T3" fmla="*/ 134 h 768"/>
                <a:gd name="T4" fmla="*/ 354 w 664"/>
                <a:gd name="T5" fmla="*/ 0 h 768"/>
                <a:gd name="T6" fmla="*/ 0 w 664"/>
                <a:gd name="T7" fmla="*/ 612 h 768"/>
                <a:gd name="T8" fmla="*/ 281 w 664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768">
                  <a:moveTo>
                    <a:pt x="281" y="768"/>
                  </a:moveTo>
                  <a:lnTo>
                    <a:pt x="664" y="134"/>
                  </a:lnTo>
                  <a:lnTo>
                    <a:pt x="354" y="0"/>
                  </a:lnTo>
                  <a:lnTo>
                    <a:pt x="0" y="612"/>
                  </a:lnTo>
                  <a:lnTo>
                    <a:pt x="281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124" y="6843"/>
              <a:ext cx="413" cy="345"/>
            </a:xfrm>
            <a:custGeom>
              <a:avLst/>
              <a:gdLst>
                <a:gd name="T0" fmla="*/ 201 w 825"/>
                <a:gd name="T1" fmla="*/ 691 h 691"/>
                <a:gd name="T2" fmla="*/ 825 w 825"/>
                <a:gd name="T3" fmla="*/ 265 h 691"/>
                <a:gd name="T4" fmla="*/ 624 w 825"/>
                <a:gd name="T5" fmla="*/ 0 h 691"/>
                <a:gd name="T6" fmla="*/ 0 w 825"/>
                <a:gd name="T7" fmla="*/ 432 h 691"/>
                <a:gd name="T8" fmla="*/ 201 w 825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5" h="691">
                  <a:moveTo>
                    <a:pt x="201" y="691"/>
                  </a:moveTo>
                  <a:lnTo>
                    <a:pt x="825" y="265"/>
                  </a:lnTo>
                  <a:lnTo>
                    <a:pt x="624" y="0"/>
                  </a:lnTo>
                  <a:lnTo>
                    <a:pt x="0" y="432"/>
                  </a:lnTo>
                  <a:lnTo>
                    <a:pt x="201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703" y="6361"/>
              <a:ext cx="359" cy="359"/>
            </a:xfrm>
            <a:custGeom>
              <a:avLst/>
              <a:gdLst>
                <a:gd name="T0" fmla="*/ 228 w 718"/>
                <a:gd name="T1" fmla="*/ 717 h 717"/>
                <a:gd name="T2" fmla="*/ 718 w 718"/>
                <a:gd name="T3" fmla="*/ 176 h 717"/>
                <a:gd name="T4" fmla="*/ 488 w 718"/>
                <a:gd name="T5" fmla="*/ 0 h 717"/>
                <a:gd name="T6" fmla="*/ 0 w 718"/>
                <a:gd name="T7" fmla="*/ 522 h 717"/>
                <a:gd name="T8" fmla="*/ 228 w 718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717">
                  <a:moveTo>
                    <a:pt x="228" y="717"/>
                  </a:moveTo>
                  <a:lnTo>
                    <a:pt x="718" y="176"/>
                  </a:lnTo>
                  <a:lnTo>
                    <a:pt x="488" y="0"/>
                  </a:lnTo>
                  <a:lnTo>
                    <a:pt x="0" y="522"/>
                  </a:lnTo>
                  <a:lnTo>
                    <a:pt x="228" y="71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694" y="4454"/>
              <a:ext cx="260" cy="397"/>
            </a:xfrm>
            <a:custGeom>
              <a:avLst/>
              <a:gdLst>
                <a:gd name="T0" fmla="*/ 343 w 520"/>
                <a:gd name="T1" fmla="*/ 795 h 795"/>
                <a:gd name="T2" fmla="*/ 520 w 520"/>
                <a:gd name="T3" fmla="*/ 58 h 795"/>
                <a:gd name="T4" fmla="*/ 174 w 520"/>
                <a:gd name="T5" fmla="*/ 0 h 795"/>
                <a:gd name="T6" fmla="*/ 0 w 520"/>
                <a:gd name="T7" fmla="*/ 729 h 795"/>
                <a:gd name="T8" fmla="*/ 343 w 520"/>
                <a:gd name="T9" fmla="*/ 7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795">
                  <a:moveTo>
                    <a:pt x="343" y="795"/>
                  </a:moveTo>
                  <a:lnTo>
                    <a:pt x="520" y="58"/>
                  </a:lnTo>
                  <a:lnTo>
                    <a:pt x="174" y="0"/>
                  </a:lnTo>
                  <a:lnTo>
                    <a:pt x="0" y="729"/>
                  </a:lnTo>
                  <a:lnTo>
                    <a:pt x="343" y="79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966" y="2442"/>
              <a:ext cx="194" cy="340"/>
            </a:xfrm>
            <a:custGeom>
              <a:avLst/>
              <a:gdLst>
                <a:gd name="T0" fmla="*/ 369 w 388"/>
                <a:gd name="T1" fmla="*/ 681 h 681"/>
                <a:gd name="T2" fmla="*/ 388 w 388"/>
                <a:gd name="T3" fmla="*/ 0 h 681"/>
                <a:gd name="T4" fmla="*/ 8 w 388"/>
                <a:gd name="T5" fmla="*/ 0 h 681"/>
                <a:gd name="T6" fmla="*/ 0 w 388"/>
                <a:gd name="T7" fmla="*/ 681 h 681"/>
                <a:gd name="T8" fmla="*/ 369 w 388"/>
                <a:gd name="T9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681">
                  <a:moveTo>
                    <a:pt x="369" y="681"/>
                  </a:moveTo>
                  <a:lnTo>
                    <a:pt x="388" y="0"/>
                  </a:lnTo>
                  <a:lnTo>
                    <a:pt x="8" y="0"/>
                  </a:lnTo>
                  <a:lnTo>
                    <a:pt x="0" y="681"/>
                  </a:lnTo>
                  <a:lnTo>
                    <a:pt x="369" y="68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826" y="2082"/>
              <a:ext cx="425" cy="267"/>
            </a:xfrm>
            <a:custGeom>
              <a:avLst/>
              <a:gdLst>
                <a:gd name="T0" fmla="*/ 388 w 849"/>
                <a:gd name="T1" fmla="*/ 452 h 535"/>
                <a:gd name="T2" fmla="*/ 358 w 849"/>
                <a:gd name="T3" fmla="*/ 444 h 535"/>
                <a:gd name="T4" fmla="*/ 331 w 849"/>
                <a:gd name="T5" fmla="*/ 437 h 535"/>
                <a:gd name="T6" fmla="*/ 305 w 849"/>
                <a:gd name="T7" fmla="*/ 431 h 535"/>
                <a:gd name="T8" fmla="*/ 279 w 849"/>
                <a:gd name="T9" fmla="*/ 423 h 535"/>
                <a:gd name="T10" fmla="*/ 255 w 849"/>
                <a:gd name="T11" fmla="*/ 416 h 535"/>
                <a:gd name="T12" fmla="*/ 232 w 849"/>
                <a:gd name="T13" fmla="*/ 411 h 535"/>
                <a:gd name="T14" fmla="*/ 209 w 849"/>
                <a:gd name="T15" fmla="*/ 405 h 535"/>
                <a:gd name="T16" fmla="*/ 185 w 849"/>
                <a:gd name="T17" fmla="*/ 398 h 535"/>
                <a:gd name="T18" fmla="*/ 163 w 849"/>
                <a:gd name="T19" fmla="*/ 393 h 535"/>
                <a:gd name="T20" fmla="*/ 140 w 849"/>
                <a:gd name="T21" fmla="*/ 386 h 535"/>
                <a:gd name="T22" fmla="*/ 120 w 849"/>
                <a:gd name="T23" fmla="*/ 379 h 535"/>
                <a:gd name="T24" fmla="*/ 96 w 849"/>
                <a:gd name="T25" fmla="*/ 374 h 535"/>
                <a:gd name="T26" fmla="*/ 73 w 849"/>
                <a:gd name="T27" fmla="*/ 368 h 535"/>
                <a:gd name="T28" fmla="*/ 49 w 849"/>
                <a:gd name="T29" fmla="*/ 362 h 535"/>
                <a:gd name="T30" fmla="*/ 26 w 849"/>
                <a:gd name="T31" fmla="*/ 356 h 535"/>
                <a:gd name="T32" fmla="*/ 0 w 849"/>
                <a:gd name="T33" fmla="*/ 349 h 535"/>
                <a:gd name="T34" fmla="*/ 138 w 849"/>
                <a:gd name="T35" fmla="*/ 0 h 535"/>
                <a:gd name="T36" fmla="*/ 461 w 849"/>
                <a:gd name="T37" fmla="*/ 91 h 535"/>
                <a:gd name="T38" fmla="*/ 849 w 849"/>
                <a:gd name="T39" fmla="*/ 176 h 535"/>
                <a:gd name="T40" fmla="*/ 766 w 849"/>
                <a:gd name="T41" fmla="*/ 535 h 535"/>
                <a:gd name="T42" fmla="*/ 742 w 849"/>
                <a:gd name="T43" fmla="*/ 530 h 535"/>
                <a:gd name="T44" fmla="*/ 718 w 849"/>
                <a:gd name="T45" fmla="*/ 524 h 535"/>
                <a:gd name="T46" fmla="*/ 694 w 849"/>
                <a:gd name="T47" fmla="*/ 519 h 535"/>
                <a:gd name="T48" fmla="*/ 672 w 849"/>
                <a:gd name="T49" fmla="*/ 515 h 535"/>
                <a:gd name="T50" fmla="*/ 649 w 849"/>
                <a:gd name="T51" fmla="*/ 510 h 535"/>
                <a:gd name="T52" fmla="*/ 627 w 849"/>
                <a:gd name="T53" fmla="*/ 506 h 535"/>
                <a:gd name="T54" fmla="*/ 605 w 849"/>
                <a:gd name="T55" fmla="*/ 501 h 535"/>
                <a:gd name="T56" fmla="*/ 582 w 849"/>
                <a:gd name="T57" fmla="*/ 495 h 535"/>
                <a:gd name="T58" fmla="*/ 558 w 849"/>
                <a:gd name="T59" fmla="*/ 491 h 535"/>
                <a:gd name="T60" fmla="*/ 536 w 849"/>
                <a:gd name="T61" fmla="*/ 486 h 535"/>
                <a:gd name="T62" fmla="*/ 512 w 849"/>
                <a:gd name="T63" fmla="*/ 481 h 535"/>
                <a:gd name="T64" fmla="*/ 488 w 849"/>
                <a:gd name="T65" fmla="*/ 476 h 535"/>
                <a:gd name="T66" fmla="*/ 464 w 849"/>
                <a:gd name="T67" fmla="*/ 470 h 535"/>
                <a:gd name="T68" fmla="*/ 440 w 849"/>
                <a:gd name="T69" fmla="*/ 465 h 535"/>
                <a:gd name="T70" fmla="*/ 415 w 849"/>
                <a:gd name="T71" fmla="*/ 459 h 535"/>
                <a:gd name="T72" fmla="*/ 388 w 849"/>
                <a:gd name="T73" fmla="*/ 452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9" h="535">
                  <a:moveTo>
                    <a:pt x="388" y="452"/>
                  </a:moveTo>
                  <a:lnTo>
                    <a:pt x="358" y="444"/>
                  </a:lnTo>
                  <a:lnTo>
                    <a:pt x="331" y="437"/>
                  </a:lnTo>
                  <a:lnTo>
                    <a:pt x="305" y="431"/>
                  </a:lnTo>
                  <a:lnTo>
                    <a:pt x="279" y="423"/>
                  </a:lnTo>
                  <a:lnTo>
                    <a:pt x="255" y="416"/>
                  </a:lnTo>
                  <a:lnTo>
                    <a:pt x="232" y="411"/>
                  </a:lnTo>
                  <a:lnTo>
                    <a:pt x="209" y="405"/>
                  </a:lnTo>
                  <a:lnTo>
                    <a:pt x="185" y="398"/>
                  </a:lnTo>
                  <a:lnTo>
                    <a:pt x="163" y="393"/>
                  </a:lnTo>
                  <a:lnTo>
                    <a:pt x="140" y="386"/>
                  </a:lnTo>
                  <a:lnTo>
                    <a:pt x="120" y="379"/>
                  </a:lnTo>
                  <a:lnTo>
                    <a:pt x="96" y="374"/>
                  </a:lnTo>
                  <a:lnTo>
                    <a:pt x="73" y="368"/>
                  </a:lnTo>
                  <a:lnTo>
                    <a:pt x="49" y="362"/>
                  </a:lnTo>
                  <a:lnTo>
                    <a:pt x="26" y="356"/>
                  </a:lnTo>
                  <a:lnTo>
                    <a:pt x="0" y="349"/>
                  </a:lnTo>
                  <a:lnTo>
                    <a:pt x="138" y="0"/>
                  </a:lnTo>
                  <a:lnTo>
                    <a:pt x="461" y="91"/>
                  </a:lnTo>
                  <a:lnTo>
                    <a:pt x="849" y="176"/>
                  </a:lnTo>
                  <a:lnTo>
                    <a:pt x="766" y="535"/>
                  </a:lnTo>
                  <a:lnTo>
                    <a:pt x="742" y="530"/>
                  </a:lnTo>
                  <a:lnTo>
                    <a:pt x="718" y="524"/>
                  </a:lnTo>
                  <a:lnTo>
                    <a:pt x="694" y="519"/>
                  </a:lnTo>
                  <a:lnTo>
                    <a:pt x="672" y="515"/>
                  </a:lnTo>
                  <a:lnTo>
                    <a:pt x="649" y="510"/>
                  </a:lnTo>
                  <a:lnTo>
                    <a:pt x="627" y="506"/>
                  </a:lnTo>
                  <a:lnTo>
                    <a:pt x="605" y="501"/>
                  </a:lnTo>
                  <a:lnTo>
                    <a:pt x="582" y="495"/>
                  </a:lnTo>
                  <a:lnTo>
                    <a:pt x="558" y="491"/>
                  </a:lnTo>
                  <a:lnTo>
                    <a:pt x="536" y="486"/>
                  </a:lnTo>
                  <a:lnTo>
                    <a:pt x="512" y="481"/>
                  </a:lnTo>
                  <a:lnTo>
                    <a:pt x="488" y="476"/>
                  </a:lnTo>
                  <a:lnTo>
                    <a:pt x="464" y="470"/>
                  </a:lnTo>
                  <a:lnTo>
                    <a:pt x="440" y="465"/>
                  </a:lnTo>
                  <a:lnTo>
                    <a:pt x="415" y="459"/>
                  </a:lnTo>
                  <a:lnTo>
                    <a:pt x="388" y="45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099" y="1770"/>
              <a:ext cx="446" cy="339"/>
            </a:xfrm>
            <a:custGeom>
              <a:avLst/>
              <a:gdLst>
                <a:gd name="T0" fmla="*/ 163 w 893"/>
                <a:gd name="T1" fmla="*/ 0 h 679"/>
                <a:gd name="T2" fmla="*/ 893 w 893"/>
                <a:gd name="T3" fmla="*/ 327 h 679"/>
                <a:gd name="T4" fmla="*/ 733 w 893"/>
                <a:gd name="T5" fmla="*/ 679 h 679"/>
                <a:gd name="T6" fmla="*/ 0 w 893"/>
                <a:gd name="T7" fmla="*/ 344 h 679"/>
                <a:gd name="T8" fmla="*/ 163 w 893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3" h="679">
                  <a:moveTo>
                    <a:pt x="163" y="0"/>
                  </a:moveTo>
                  <a:lnTo>
                    <a:pt x="893" y="327"/>
                  </a:lnTo>
                  <a:lnTo>
                    <a:pt x="733" y="679"/>
                  </a:lnTo>
                  <a:lnTo>
                    <a:pt x="0" y="34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470" y="1453"/>
              <a:ext cx="353" cy="324"/>
            </a:xfrm>
            <a:custGeom>
              <a:avLst/>
              <a:gdLst>
                <a:gd name="T0" fmla="*/ 706 w 706"/>
                <a:gd name="T1" fmla="*/ 308 h 649"/>
                <a:gd name="T2" fmla="*/ 0 w 706"/>
                <a:gd name="T3" fmla="*/ 0 h 649"/>
                <a:gd name="T4" fmla="*/ 0 w 706"/>
                <a:gd name="T5" fmla="*/ 392 h 649"/>
                <a:gd name="T6" fmla="*/ 542 w 706"/>
                <a:gd name="T7" fmla="*/ 649 h 649"/>
                <a:gd name="T8" fmla="*/ 706 w 706"/>
                <a:gd name="T9" fmla="*/ 30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649">
                  <a:moveTo>
                    <a:pt x="706" y="308"/>
                  </a:moveTo>
                  <a:lnTo>
                    <a:pt x="0" y="0"/>
                  </a:lnTo>
                  <a:lnTo>
                    <a:pt x="0" y="392"/>
                  </a:lnTo>
                  <a:lnTo>
                    <a:pt x="542" y="649"/>
                  </a:lnTo>
                  <a:lnTo>
                    <a:pt x="706" y="30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304" y="5359"/>
              <a:ext cx="217" cy="416"/>
            </a:xfrm>
            <a:custGeom>
              <a:avLst/>
              <a:gdLst>
                <a:gd name="T0" fmla="*/ 379 w 433"/>
                <a:gd name="T1" fmla="*/ 0 h 832"/>
                <a:gd name="T2" fmla="*/ 379 w 433"/>
                <a:gd name="T3" fmla="*/ 0 h 832"/>
                <a:gd name="T4" fmla="*/ 358 w 433"/>
                <a:gd name="T5" fmla="*/ 53 h 832"/>
                <a:gd name="T6" fmla="*/ 337 w 433"/>
                <a:gd name="T7" fmla="*/ 104 h 832"/>
                <a:gd name="T8" fmla="*/ 315 w 433"/>
                <a:gd name="T9" fmla="*/ 157 h 832"/>
                <a:gd name="T10" fmla="*/ 292 w 433"/>
                <a:gd name="T11" fmla="*/ 208 h 832"/>
                <a:gd name="T12" fmla="*/ 270 w 433"/>
                <a:gd name="T13" fmla="*/ 258 h 832"/>
                <a:gd name="T14" fmla="*/ 247 w 433"/>
                <a:gd name="T15" fmla="*/ 310 h 832"/>
                <a:gd name="T16" fmla="*/ 224 w 433"/>
                <a:gd name="T17" fmla="*/ 361 h 832"/>
                <a:gd name="T18" fmla="*/ 200 w 433"/>
                <a:gd name="T19" fmla="*/ 412 h 832"/>
                <a:gd name="T20" fmla="*/ 176 w 433"/>
                <a:gd name="T21" fmla="*/ 462 h 832"/>
                <a:gd name="T22" fmla="*/ 150 w 433"/>
                <a:gd name="T23" fmla="*/ 514 h 832"/>
                <a:gd name="T24" fmla="*/ 127 w 433"/>
                <a:gd name="T25" fmla="*/ 564 h 832"/>
                <a:gd name="T26" fmla="*/ 101 w 433"/>
                <a:gd name="T27" fmla="*/ 614 h 832"/>
                <a:gd name="T28" fmla="*/ 76 w 433"/>
                <a:gd name="T29" fmla="*/ 664 h 832"/>
                <a:gd name="T30" fmla="*/ 50 w 433"/>
                <a:gd name="T31" fmla="*/ 713 h 832"/>
                <a:gd name="T32" fmla="*/ 25 w 433"/>
                <a:gd name="T33" fmla="*/ 763 h 832"/>
                <a:gd name="T34" fmla="*/ 0 w 433"/>
                <a:gd name="T35" fmla="*/ 810 h 832"/>
                <a:gd name="T36" fmla="*/ 50 w 433"/>
                <a:gd name="T37" fmla="*/ 832 h 832"/>
                <a:gd name="T38" fmla="*/ 76 w 433"/>
                <a:gd name="T39" fmla="*/ 781 h 832"/>
                <a:gd name="T40" fmla="*/ 101 w 433"/>
                <a:gd name="T41" fmla="*/ 731 h 832"/>
                <a:gd name="T42" fmla="*/ 127 w 433"/>
                <a:gd name="T43" fmla="*/ 683 h 832"/>
                <a:gd name="T44" fmla="*/ 152 w 433"/>
                <a:gd name="T45" fmla="*/ 633 h 832"/>
                <a:gd name="T46" fmla="*/ 177 w 433"/>
                <a:gd name="T47" fmla="*/ 582 h 832"/>
                <a:gd name="T48" fmla="*/ 201 w 433"/>
                <a:gd name="T49" fmla="*/ 532 h 832"/>
                <a:gd name="T50" fmla="*/ 227 w 433"/>
                <a:gd name="T51" fmla="*/ 481 h 832"/>
                <a:gd name="T52" fmla="*/ 250 w 433"/>
                <a:gd name="T53" fmla="*/ 431 h 832"/>
                <a:gd name="T54" fmla="*/ 274 w 433"/>
                <a:gd name="T55" fmla="*/ 379 h 832"/>
                <a:gd name="T56" fmla="*/ 298 w 433"/>
                <a:gd name="T57" fmla="*/ 328 h 832"/>
                <a:gd name="T58" fmla="*/ 324 w 433"/>
                <a:gd name="T59" fmla="*/ 277 h 832"/>
                <a:gd name="T60" fmla="*/ 346 w 433"/>
                <a:gd name="T61" fmla="*/ 224 h 832"/>
                <a:gd name="T62" fmla="*/ 368 w 433"/>
                <a:gd name="T63" fmla="*/ 172 h 832"/>
                <a:gd name="T64" fmla="*/ 391 w 433"/>
                <a:gd name="T65" fmla="*/ 120 h 832"/>
                <a:gd name="T66" fmla="*/ 412 w 433"/>
                <a:gd name="T67" fmla="*/ 68 h 832"/>
                <a:gd name="T68" fmla="*/ 433 w 433"/>
                <a:gd name="T69" fmla="*/ 16 h 832"/>
                <a:gd name="T70" fmla="*/ 433 w 433"/>
                <a:gd name="T71" fmla="*/ 16 h 832"/>
                <a:gd name="T72" fmla="*/ 379 w 433"/>
                <a:gd name="T73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3" h="832">
                  <a:moveTo>
                    <a:pt x="379" y="0"/>
                  </a:moveTo>
                  <a:lnTo>
                    <a:pt x="379" y="0"/>
                  </a:lnTo>
                  <a:lnTo>
                    <a:pt x="358" y="53"/>
                  </a:lnTo>
                  <a:lnTo>
                    <a:pt x="337" y="104"/>
                  </a:lnTo>
                  <a:lnTo>
                    <a:pt x="315" y="157"/>
                  </a:lnTo>
                  <a:lnTo>
                    <a:pt x="292" y="208"/>
                  </a:lnTo>
                  <a:lnTo>
                    <a:pt x="270" y="258"/>
                  </a:lnTo>
                  <a:lnTo>
                    <a:pt x="247" y="310"/>
                  </a:lnTo>
                  <a:lnTo>
                    <a:pt x="224" y="361"/>
                  </a:lnTo>
                  <a:lnTo>
                    <a:pt x="200" y="412"/>
                  </a:lnTo>
                  <a:lnTo>
                    <a:pt x="176" y="462"/>
                  </a:lnTo>
                  <a:lnTo>
                    <a:pt x="150" y="514"/>
                  </a:lnTo>
                  <a:lnTo>
                    <a:pt x="127" y="564"/>
                  </a:lnTo>
                  <a:lnTo>
                    <a:pt x="101" y="614"/>
                  </a:lnTo>
                  <a:lnTo>
                    <a:pt x="76" y="664"/>
                  </a:lnTo>
                  <a:lnTo>
                    <a:pt x="50" y="713"/>
                  </a:lnTo>
                  <a:lnTo>
                    <a:pt x="25" y="763"/>
                  </a:lnTo>
                  <a:lnTo>
                    <a:pt x="0" y="810"/>
                  </a:lnTo>
                  <a:lnTo>
                    <a:pt x="50" y="832"/>
                  </a:lnTo>
                  <a:lnTo>
                    <a:pt x="76" y="781"/>
                  </a:lnTo>
                  <a:lnTo>
                    <a:pt x="101" y="731"/>
                  </a:lnTo>
                  <a:lnTo>
                    <a:pt x="127" y="683"/>
                  </a:lnTo>
                  <a:lnTo>
                    <a:pt x="152" y="633"/>
                  </a:lnTo>
                  <a:lnTo>
                    <a:pt x="177" y="582"/>
                  </a:lnTo>
                  <a:lnTo>
                    <a:pt x="201" y="532"/>
                  </a:lnTo>
                  <a:lnTo>
                    <a:pt x="227" y="481"/>
                  </a:lnTo>
                  <a:lnTo>
                    <a:pt x="250" y="431"/>
                  </a:lnTo>
                  <a:lnTo>
                    <a:pt x="274" y="379"/>
                  </a:lnTo>
                  <a:lnTo>
                    <a:pt x="298" y="328"/>
                  </a:lnTo>
                  <a:lnTo>
                    <a:pt x="324" y="277"/>
                  </a:lnTo>
                  <a:lnTo>
                    <a:pt x="346" y="224"/>
                  </a:lnTo>
                  <a:lnTo>
                    <a:pt x="368" y="172"/>
                  </a:lnTo>
                  <a:lnTo>
                    <a:pt x="391" y="120"/>
                  </a:lnTo>
                  <a:lnTo>
                    <a:pt x="412" y="68"/>
                  </a:lnTo>
                  <a:lnTo>
                    <a:pt x="433" y="16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494" y="2429"/>
              <a:ext cx="487" cy="2938"/>
            </a:xfrm>
            <a:custGeom>
              <a:avLst/>
              <a:gdLst>
                <a:gd name="T0" fmla="*/ 943 w 974"/>
                <a:gd name="T1" fmla="*/ 50 h 5878"/>
                <a:gd name="T2" fmla="*/ 916 w 974"/>
                <a:gd name="T3" fmla="*/ 25 h 5878"/>
                <a:gd name="T4" fmla="*/ 918 w 974"/>
                <a:gd name="T5" fmla="*/ 378 h 5878"/>
                <a:gd name="T6" fmla="*/ 912 w 974"/>
                <a:gd name="T7" fmla="*/ 737 h 5878"/>
                <a:gd name="T8" fmla="*/ 900 w 974"/>
                <a:gd name="T9" fmla="*/ 1102 h 5878"/>
                <a:gd name="T10" fmla="*/ 880 w 974"/>
                <a:gd name="T11" fmla="*/ 1470 h 5878"/>
                <a:gd name="T12" fmla="*/ 853 w 974"/>
                <a:gd name="T13" fmla="*/ 1842 h 5878"/>
                <a:gd name="T14" fmla="*/ 819 w 974"/>
                <a:gd name="T15" fmla="*/ 2216 h 5878"/>
                <a:gd name="T16" fmla="*/ 777 w 974"/>
                <a:gd name="T17" fmla="*/ 2590 h 5878"/>
                <a:gd name="T18" fmla="*/ 728 w 974"/>
                <a:gd name="T19" fmla="*/ 2967 h 5878"/>
                <a:gd name="T20" fmla="*/ 668 w 974"/>
                <a:gd name="T21" fmla="*/ 3343 h 5878"/>
                <a:gd name="T22" fmla="*/ 601 w 974"/>
                <a:gd name="T23" fmla="*/ 3715 h 5878"/>
                <a:gd name="T24" fmla="*/ 525 w 974"/>
                <a:gd name="T25" fmla="*/ 4086 h 5878"/>
                <a:gd name="T26" fmla="*/ 440 w 974"/>
                <a:gd name="T27" fmla="*/ 4453 h 5878"/>
                <a:gd name="T28" fmla="*/ 346 w 974"/>
                <a:gd name="T29" fmla="*/ 4815 h 5878"/>
                <a:gd name="T30" fmla="*/ 242 w 974"/>
                <a:gd name="T31" fmla="*/ 5171 h 5878"/>
                <a:gd name="T32" fmla="*/ 125 w 974"/>
                <a:gd name="T33" fmla="*/ 5520 h 5878"/>
                <a:gd name="T34" fmla="*/ 0 w 974"/>
                <a:gd name="T35" fmla="*/ 5862 h 5878"/>
                <a:gd name="T36" fmla="*/ 54 w 974"/>
                <a:gd name="T37" fmla="*/ 5878 h 5878"/>
                <a:gd name="T38" fmla="*/ 179 w 974"/>
                <a:gd name="T39" fmla="*/ 5534 h 5878"/>
                <a:gd name="T40" fmla="*/ 295 w 974"/>
                <a:gd name="T41" fmla="*/ 5184 h 5878"/>
                <a:gd name="T42" fmla="*/ 400 w 974"/>
                <a:gd name="T43" fmla="*/ 4826 h 5878"/>
                <a:gd name="T44" fmla="*/ 497 w 974"/>
                <a:gd name="T45" fmla="*/ 4463 h 5878"/>
                <a:gd name="T46" fmla="*/ 582 w 974"/>
                <a:gd name="T47" fmla="*/ 4094 h 5878"/>
                <a:gd name="T48" fmla="*/ 658 w 974"/>
                <a:gd name="T49" fmla="*/ 3723 h 5878"/>
                <a:gd name="T50" fmla="*/ 725 w 974"/>
                <a:gd name="T51" fmla="*/ 3348 h 5878"/>
                <a:gd name="T52" fmla="*/ 785 w 974"/>
                <a:gd name="T53" fmla="*/ 2973 h 5878"/>
                <a:gd name="T54" fmla="*/ 834 w 974"/>
                <a:gd name="T55" fmla="*/ 2596 h 5878"/>
                <a:gd name="T56" fmla="*/ 876 w 974"/>
                <a:gd name="T57" fmla="*/ 2219 h 5878"/>
                <a:gd name="T58" fmla="*/ 910 w 974"/>
                <a:gd name="T59" fmla="*/ 1844 h 5878"/>
                <a:gd name="T60" fmla="*/ 937 w 974"/>
                <a:gd name="T61" fmla="*/ 1473 h 5878"/>
                <a:gd name="T62" fmla="*/ 956 w 974"/>
                <a:gd name="T63" fmla="*/ 1102 h 5878"/>
                <a:gd name="T64" fmla="*/ 968 w 974"/>
                <a:gd name="T65" fmla="*/ 737 h 5878"/>
                <a:gd name="T66" fmla="*/ 974 w 974"/>
                <a:gd name="T67" fmla="*/ 378 h 5878"/>
                <a:gd name="T68" fmla="*/ 973 w 974"/>
                <a:gd name="T69" fmla="*/ 25 h 5878"/>
                <a:gd name="T70" fmla="*/ 946 w 974"/>
                <a:gd name="T71" fmla="*/ 0 h 5878"/>
                <a:gd name="T72" fmla="*/ 973 w 974"/>
                <a:gd name="T73" fmla="*/ 25 h 5878"/>
                <a:gd name="T74" fmla="*/ 970 w 974"/>
                <a:gd name="T75" fmla="*/ 15 h 5878"/>
                <a:gd name="T76" fmla="*/ 964 w 974"/>
                <a:gd name="T77" fmla="*/ 7 h 5878"/>
                <a:gd name="T78" fmla="*/ 955 w 974"/>
                <a:gd name="T79" fmla="*/ 1 h 5878"/>
                <a:gd name="T80" fmla="*/ 944 w 974"/>
                <a:gd name="T81" fmla="*/ 0 h 5878"/>
                <a:gd name="T82" fmla="*/ 934 w 974"/>
                <a:gd name="T83" fmla="*/ 1 h 5878"/>
                <a:gd name="T84" fmla="*/ 925 w 974"/>
                <a:gd name="T85" fmla="*/ 7 h 5878"/>
                <a:gd name="T86" fmla="*/ 919 w 974"/>
                <a:gd name="T87" fmla="*/ 15 h 5878"/>
                <a:gd name="T88" fmla="*/ 916 w 974"/>
                <a:gd name="T89" fmla="*/ 25 h 5878"/>
                <a:gd name="T90" fmla="*/ 943 w 974"/>
                <a:gd name="T91" fmla="*/ 50 h 5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4" h="5878">
                  <a:moveTo>
                    <a:pt x="943" y="50"/>
                  </a:moveTo>
                  <a:lnTo>
                    <a:pt x="916" y="25"/>
                  </a:lnTo>
                  <a:lnTo>
                    <a:pt x="918" y="378"/>
                  </a:lnTo>
                  <a:lnTo>
                    <a:pt x="912" y="737"/>
                  </a:lnTo>
                  <a:lnTo>
                    <a:pt x="900" y="1102"/>
                  </a:lnTo>
                  <a:lnTo>
                    <a:pt x="880" y="1470"/>
                  </a:lnTo>
                  <a:lnTo>
                    <a:pt x="853" y="1842"/>
                  </a:lnTo>
                  <a:lnTo>
                    <a:pt x="819" y="2216"/>
                  </a:lnTo>
                  <a:lnTo>
                    <a:pt x="777" y="2590"/>
                  </a:lnTo>
                  <a:lnTo>
                    <a:pt x="728" y="2967"/>
                  </a:lnTo>
                  <a:lnTo>
                    <a:pt x="668" y="3343"/>
                  </a:lnTo>
                  <a:lnTo>
                    <a:pt x="601" y="3715"/>
                  </a:lnTo>
                  <a:lnTo>
                    <a:pt x="525" y="4086"/>
                  </a:lnTo>
                  <a:lnTo>
                    <a:pt x="440" y="4453"/>
                  </a:lnTo>
                  <a:lnTo>
                    <a:pt x="346" y="4815"/>
                  </a:lnTo>
                  <a:lnTo>
                    <a:pt x="242" y="5171"/>
                  </a:lnTo>
                  <a:lnTo>
                    <a:pt x="125" y="5520"/>
                  </a:lnTo>
                  <a:lnTo>
                    <a:pt x="0" y="5862"/>
                  </a:lnTo>
                  <a:lnTo>
                    <a:pt x="54" y="5878"/>
                  </a:lnTo>
                  <a:lnTo>
                    <a:pt x="179" y="5534"/>
                  </a:lnTo>
                  <a:lnTo>
                    <a:pt x="295" y="5184"/>
                  </a:lnTo>
                  <a:lnTo>
                    <a:pt x="400" y="4826"/>
                  </a:lnTo>
                  <a:lnTo>
                    <a:pt x="497" y="4463"/>
                  </a:lnTo>
                  <a:lnTo>
                    <a:pt x="582" y="4094"/>
                  </a:lnTo>
                  <a:lnTo>
                    <a:pt x="658" y="3723"/>
                  </a:lnTo>
                  <a:lnTo>
                    <a:pt x="725" y="3348"/>
                  </a:lnTo>
                  <a:lnTo>
                    <a:pt x="785" y="2973"/>
                  </a:lnTo>
                  <a:lnTo>
                    <a:pt x="834" y="2596"/>
                  </a:lnTo>
                  <a:lnTo>
                    <a:pt x="876" y="2219"/>
                  </a:lnTo>
                  <a:lnTo>
                    <a:pt x="910" y="1844"/>
                  </a:lnTo>
                  <a:lnTo>
                    <a:pt x="937" y="1473"/>
                  </a:lnTo>
                  <a:lnTo>
                    <a:pt x="956" y="1102"/>
                  </a:lnTo>
                  <a:lnTo>
                    <a:pt x="968" y="737"/>
                  </a:lnTo>
                  <a:lnTo>
                    <a:pt x="974" y="378"/>
                  </a:lnTo>
                  <a:lnTo>
                    <a:pt x="973" y="25"/>
                  </a:lnTo>
                  <a:lnTo>
                    <a:pt x="946" y="0"/>
                  </a:lnTo>
                  <a:lnTo>
                    <a:pt x="973" y="25"/>
                  </a:lnTo>
                  <a:lnTo>
                    <a:pt x="970" y="15"/>
                  </a:lnTo>
                  <a:lnTo>
                    <a:pt x="964" y="7"/>
                  </a:lnTo>
                  <a:lnTo>
                    <a:pt x="955" y="1"/>
                  </a:lnTo>
                  <a:lnTo>
                    <a:pt x="944" y="0"/>
                  </a:lnTo>
                  <a:lnTo>
                    <a:pt x="934" y="1"/>
                  </a:lnTo>
                  <a:lnTo>
                    <a:pt x="925" y="7"/>
                  </a:lnTo>
                  <a:lnTo>
                    <a:pt x="919" y="15"/>
                  </a:lnTo>
                  <a:lnTo>
                    <a:pt x="916" y="25"/>
                  </a:lnTo>
                  <a:lnTo>
                    <a:pt x="94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83" y="2155"/>
              <a:ext cx="1384" cy="299"/>
            </a:xfrm>
            <a:custGeom>
              <a:avLst/>
              <a:gdLst>
                <a:gd name="T0" fmla="*/ 0 w 2768"/>
                <a:gd name="T1" fmla="*/ 45 h 597"/>
                <a:gd name="T2" fmla="*/ 153 w 2768"/>
                <a:gd name="T3" fmla="*/ 108 h 597"/>
                <a:gd name="T4" fmla="*/ 307 w 2768"/>
                <a:gd name="T5" fmla="*/ 168 h 597"/>
                <a:gd name="T6" fmla="*/ 464 w 2768"/>
                <a:gd name="T7" fmla="*/ 222 h 597"/>
                <a:gd name="T8" fmla="*/ 622 w 2768"/>
                <a:gd name="T9" fmla="*/ 270 h 597"/>
                <a:gd name="T10" fmla="*/ 783 w 2768"/>
                <a:gd name="T11" fmla="*/ 314 h 597"/>
                <a:gd name="T12" fmla="*/ 946 w 2768"/>
                <a:gd name="T13" fmla="*/ 355 h 597"/>
                <a:gd name="T14" fmla="*/ 1111 w 2768"/>
                <a:gd name="T15" fmla="*/ 392 h 597"/>
                <a:gd name="T16" fmla="*/ 1280 w 2768"/>
                <a:gd name="T17" fmla="*/ 425 h 597"/>
                <a:gd name="T18" fmla="*/ 1450 w 2768"/>
                <a:gd name="T19" fmla="*/ 455 h 597"/>
                <a:gd name="T20" fmla="*/ 1625 w 2768"/>
                <a:gd name="T21" fmla="*/ 481 h 597"/>
                <a:gd name="T22" fmla="*/ 1805 w 2768"/>
                <a:gd name="T23" fmla="*/ 506 h 597"/>
                <a:gd name="T24" fmla="*/ 1987 w 2768"/>
                <a:gd name="T25" fmla="*/ 527 h 597"/>
                <a:gd name="T26" fmla="*/ 2174 w 2768"/>
                <a:gd name="T27" fmla="*/ 547 h 597"/>
                <a:gd name="T28" fmla="*/ 2366 w 2768"/>
                <a:gd name="T29" fmla="*/ 566 h 597"/>
                <a:gd name="T30" fmla="*/ 2563 w 2768"/>
                <a:gd name="T31" fmla="*/ 581 h 597"/>
                <a:gd name="T32" fmla="*/ 2765 w 2768"/>
                <a:gd name="T33" fmla="*/ 597 h 597"/>
                <a:gd name="T34" fmla="*/ 2666 w 2768"/>
                <a:gd name="T35" fmla="*/ 539 h 597"/>
                <a:gd name="T36" fmla="*/ 2468 w 2768"/>
                <a:gd name="T37" fmla="*/ 523 h 597"/>
                <a:gd name="T38" fmla="*/ 2275 w 2768"/>
                <a:gd name="T39" fmla="*/ 506 h 597"/>
                <a:gd name="T40" fmla="*/ 2086 w 2768"/>
                <a:gd name="T41" fmla="*/ 488 h 597"/>
                <a:gd name="T42" fmla="*/ 1901 w 2768"/>
                <a:gd name="T43" fmla="*/ 467 h 597"/>
                <a:gd name="T44" fmla="*/ 1723 w 2768"/>
                <a:gd name="T45" fmla="*/ 444 h 597"/>
                <a:gd name="T46" fmla="*/ 1547 w 2768"/>
                <a:gd name="T47" fmla="*/ 418 h 597"/>
                <a:gd name="T48" fmla="*/ 1374 w 2768"/>
                <a:gd name="T49" fmla="*/ 390 h 597"/>
                <a:gd name="T50" fmla="*/ 1205 w 2768"/>
                <a:gd name="T51" fmla="*/ 359 h 597"/>
                <a:gd name="T52" fmla="*/ 1040 w 2768"/>
                <a:gd name="T53" fmla="*/ 326 h 597"/>
                <a:gd name="T54" fmla="*/ 879 w 2768"/>
                <a:gd name="T55" fmla="*/ 288 h 597"/>
                <a:gd name="T56" fmla="*/ 718 w 2768"/>
                <a:gd name="T57" fmla="*/ 245 h 597"/>
                <a:gd name="T58" fmla="*/ 561 w 2768"/>
                <a:gd name="T59" fmla="*/ 199 h 597"/>
                <a:gd name="T60" fmla="*/ 406 w 2768"/>
                <a:gd name="T61" fmla="*/ 148 h 597"/>
                <a:gd name="T62" fmla="*/ 252 w 2768"/>
                <a:gd name="T63" fmla="*/ 94 h 597"/>
                <a:gd name="T64" fmla="*/ 100 w 2768"/>
                <a:gd name="T65" fmla="*/ 33 h 597"/>
                <a:gd name="T66" fmla="*/ 24 w 2768"/>
                <a:gd name="T67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8" h="597">
                  <a:moveTo>
                    <a:pt x="0" y="45"/>
                  </a:moveTo>
                  <a:lnTo>
                    <a:pt x="0" y="45"/>
                  </a:lnTo>
                  <a:lnTo>
                    <a:pt x="76" y="78"/>
                  </a:lnTo>
                  <a:lnTo>
                    <a:pt x="153" y="108"/>
                  </a:lnTo>
                  <a:lnTo>
                    <a:pt x="231" y="139"/>
                  </a:lnTo>
                  <a:lnTo>
                    <a:pt x="307" y="168"/>
                  </a:lnTo>
                  <a:lnTo>
                    <a:pt x="385" y="195"/>
                  </a:lnTo>
                  <a:lnTo>
                    <a:pt x="464" y="222"/>
                  </a:lnTo>
                  <a:lnTo>
                    <a:pt x="543" y="247"/>
                  </a:lnTo>
                  <a:lnTo>
                    <a:pt x="622" y="270"/>
                  </a:lnTo>
                  <a:lnTo>
                    <a:pt x="703" y="293"/>
                  </a:lnTo>
                  <a:lnTo>
                    <a:pt x="783" y="314"/>
                  </a:lnTo>
                  <a:lnTo>
                    <a:pt x="864" y="335"/>
                  </a:lnTo>
                  <a:lnTo>
                    <a:pt x="946" y="355"/>
                  </a:lnTo>
                  <a:lnTo>
                    <a:pt x="1028" y="373"/>
                  </a:lnTo>
                  <a:lnTo>
                    <a:pt x="1111" y="392"/>
                  </a:lnTo>
                  <a:lnTo>
                    <a:pt x="1194" y="409"/>
                  </a:lnTo>
                  <a:lnTo>
                    <a:pt x="1280" y="425"/>
                  </a:lnTo>
                  <a:lnTo>
                    <a:pt x="1365" y="440"/>
                  </a:lnTo>
                  <a:lnTo>
                    <a:pt x="1450" y="455"/>
                  </a:lnTo>
                  <a:lnTo>
                    <a:pt x="1538" y="468"/>
                  </a:lnTo>
                  <a:lnTo>
                    <a:pt x="1625" y="481"/>
                  </a:lnTo>
                  <a:lnTo>
                    <a:pt x="1714" y="494"/>
                  </a:lnTo>
                  <a:lnTo>
                    <a:pt x="1805" y="506"/>
                  </a:lnTo>
                  <a:lnTo>
                    <a:pt x="1895" y="517"/>
                  </a:lnTo>
                  <a:lnTo>
                    <a:pt x="1987" y="527"/>
                  </a:lnTo>
                  <a:lnTo>
                    <a:pt x="2080" y="538"/>
                  </a:lnTo>
                  <a:lnTo>
                    <a:pt x="2174" y="547"/>
                  </a:lnTo>
                  <a:lnTo>
                    <a:pt x="2269" y="556"/>
                  </a:lnTo>
                  <a:lnTo>
                    <a:pt x="2366" y="566"/>
                  </a:lnTo>
                  <a:lnTo>
                    <a:pt x="2465" y="574"/>
                  </a:lnTo>
                  <a:lnTo>
                    <a:pt x="2563" y="581"/>
                  </a:lnTo>
                  <a:lnTo>
                    <a:pt x="2663" y="589"/>
                  </a:lnTo>
                  <a:lnTo>
                    <a:pt x="2765" y="597"/>
                  </a:lnTo>
                  <a:lnTo>
                    <a:pt x="2768" y="547"/>
                  </a:lnTo>
                  <a:lnTo>
                    <a:pt x="2666" y="539"/>
                  </a:lnTo>
                  <a:lnTo>
                    <a:pt x="2566" y="531"/>
                  </a:lnTo>
                  <a:lnTo>
                    <a:pt x="2468" y="523"/>
                  </a:lnTo>
                  <a:lnTo>
                    <a:pt x="2369" y="516"/>
                  </a:lnTo>
                  <a:lnTo>
                    <a:pt x="2275" y="506"/>
                  </a:lnTo>
                  <a:lnTo>
                    <a:pt x="2180" y="497"/>
                  </a:lnTo>
                  <a:lnTo>
                    <a:pt x="2086" y="488"/>
                  </a:lnTo>
                  <a:lnTo>
                    <a:pt x="1993" y="477"/>
                  </a:lnTo>
                  <a:lnTo>
                    <a:pt x="1901" y="467"/>
                  </a:lnTo>
                  <a:lnTo>
                    <a:pt x="1811" y="456"/>
                  </a:lnTo>
                  <a:lnTo>
                    <a:pt x="1723" y="444"/>
                  </a:lnTo>
                  <a:lnTo>
                    <a:pt x="1634" y="431"/>
                  </a:lnTo>
                  <a:lnTo>
                    <a:pt x="1547" y="418"/>
                  </a:lnTo>
                  <a:lnTo>
                    <a:pt x="1459" y="405"/>
                  </a:lnTo>
                  <a:lnTo>
                    <a:pt x="1374" y="390"/>
                  </a:lnTo>
                  <a:lnTo>
                    <a:pt x="1289" y="374"/>
                  </a:lnTo>
                  <a:lnTo>
                    <a:pt x="1205" y="359"/>
                  </a:lnTo>
                  <a:lnTo>
                    <a:pt x="1123" y="344"/>
                  </a:lnTo>
                  <a:lnTo>
                    <a:pt x="1040" y="326"/>
                  </a:lnTo>
                  <a:lnTo>
                    <a:pt x="958" y="307"/>
                  </a:lnTo>
                  <a:lnTo>
                    <a:pt x="879" y="288"/>
                  </a:lnTo>
                  <a:lnTo>
                    <a:pt x="798" y="266"/>
                  </a:lnTo>
                  <a:lnTo>
                    <a:pt x="718" y="245"/>
                  </a:lnTo>
                  <a:lnTo>
                    <a:pt x="640" y="223"/>
                  </a:lnTo>
                  <a:lnTo>
                    <a:pt x="561" y="199"/>
                  </a:lnTo>
                  <a:lnTo>
                    <a:pt x="482" y="174"/>
                  </a:lnTo>
                  <a:lnTo>
                    <a:pt x="406" y="148"/>
                  </a:lnTo>
                  <a:lnTo>
                    <a:pt x="328" y="120"/>
                  </a:lnTo>
                  <a:lnTo>
                    <a:pt x="252" y="94"/>
                  </a:lnTo>
                  <a:lnTo>
                    <a:pt x="174" y="63"/>
                  </a:lnTo>
                  <a:lnTo>
                    <a:pt x="100" y="3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461" y="1646"/>
              <a:ext cx="1134" cy="531"/>
            </a:xfrm>
            <a:custGeom>
              <a:avLst/>
              <a:gdLst>
                <a:gd name="T0" fmla="*/ 12 w 2267"/>
                <a:gd name="T1" fmla="*/ 23 h 1064"/>
                <a:gd name="T2" fmla="*/ 0 w 2267"/>
                <a:gd name="T3" fmla="*/ 45 h 1064"/>
                <a:gd name="T4" fmla="*/ 2243 w 2267"/>
                <a:gd name="T5" fmla="*/ 1064 h 1064"/>
                <a:gd name="T6" fmla="*/ 2267 w 2267"/>
                <a:gd name="T7" fmla="*/ 1019 h 1064"/>
                <a:gd name="T8" fmla="*/ 24 w 2267"/>
                <a:gd name="T9" fmla="*/ 0 h 1064"/>
                <a:gd name="T10" fmla="*/ 12 w 2267"/>
                <a:gd name="T11" fmla="*/ 23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7" h="1064">
                  <a:moveTo>
                    <a:pt x="12" y="23"/>
                  </a:moveTo>
                  <a:lnTo>
                    <a:pt x="0" y="45"/>
                  </a:lnTo>
                  <a:lnTo>
                    <a:pt x="2243" y="1064"/>
                  </a:lnTo>
                  <a:lnTo>
                    <a:pt x="2267" y="1019"/>
                  </a:lnTo>
                  <a:lnTo>
                    <a:pt x="24" y="0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363" y="1647"/>
              <a:ext cx="1122" cy="559"/>
            </a:xfrm>
            <a:custGeom>
              <a:avLst/>
              <a:gdLst>
                <a:gd name="T0" fmla="*/ 27 w 2243"/>
                <a:gd name="T1" fmla="*/ 1118 h 1118"/>
                <a:gd name="T2" fmla="*/ 27 w 2243"/>
                <a:gd name="T3" fmla="*/ 1118 h 1118"/>
                <a:gd name="T4" fmla="*/ 2243 w 2243"/>
                <a:gd name="T5" fmla="*/ 45 h 1118"/>
                <a:gd name="T6" fmla="*/ 2216 w 2243"/>
                <a:gd name="T7" fmla="*/ 0 h 1118"/>
                <a:gd name="T8" fmla="*/ 0 w 2243"/>
                <a:gd name="T9" fmla="*/ 1073 h 1118"/>
                <a:gd name="T10" fmla="*/ 0 w 2243"/>
                <a:gd name="T11" fmla="*/ 1073 h 1118"/>
                <a:gd name="T12" fmla="*/ 27 w 2243"/>
                <a:gd name="T13" fmla="*/ 11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3" h="1118">
                  <a:moveTo>
                    <a:pt x="27" y="1118"/>
                  </a:moveTo>
                  <a:lnTo>
                    <a:pt x="27" y="1118"/>
                  </a:lnTo>
                  <a:lnTo>
                    <a:pt x="2243" y="45"/>
                  </a:lnTo>
                  <a:lnTo>
                    <a:pt x="2216" y="0"/>
                  </a:lnTo>
                  <a:lnTo>
                    <a:pt x="0" y="1073"/>
                  </a:lnTo>
                  <a:lnTo>
                    <a:pt x="27" y="1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002" y="2183"/>
              <a:ext cx="1375" cy="322"/>
            </a:xfrm>
            <a:custGeom>
              <a:avLst/>
              <a:gdLst>
                <a:gd name="T0" fmla="*/ 108 w 2749"/>
                <a:gd name="T1" fmla="*/ 634 h 643"/>
                <a:gd name="T2" fmla="*/ 305 w 2749"/>
                <a:gd name="T3" fmla="*/ 614 h 643"/>
                <a:gd name="T4" fmla="*/ 499 w 2749"/>
                <a:gd name="T5" fmla="*/ 594 h 643"/>
                <a:gd name="T6" fmla="*/ 687 w 2749"/>
                <a:gd name="T7" fmla="*/ 572 h 643"/>
                <a:gd name="T8" fmla="*/ 870 w 2749"/>
                <a:gd name="T9" fmla="*/ 549 h 643"/>
                <a:gd name="T10" fmla="*/ 1051 w 2749"/>
                <a:gd name="T11" fmla="*/ 524 h 643"/>
                <a:gd name="T12" fmla="*/ 1227 w 2749"/>
                <a:gd name="T13" fmla="*/ 498 h 643"/>
                <a:gd name="T14" fmla="*/ 1399 w 2749"/>
                <a:gd name="T15" fmla="*/ 468 h 643"/>
                <a:gd name="T16" fmla="*/ 1569 w 2749"/>
                <a:gd name="T17" fmla="*/ 433 h 643"/>
                <a:gd name="T18" fmla="*/ 1733 w 2749"/>
                <a:gd name="T19" fmla="*/ 397 h 643"/>
                <a:gd name="T20" fmla="*/ 1897 w 2749"/>
                <a:gd name="T21" fmla="*/ 356 h 643"/>
                <a:gd name="T22" fmla="*/ 2057 w 2749"/>
                <a:gd name="T23" fmla="*/ 311 h 643"/>
                <a:gd name="T24" fmla="*/ 2213 w 2749"/>
                <a:gd name="T25" fmla="*/ 262 h 643"/>
                <a:gd name="T26" fmla="*/ 2370 w 2749"/>
                <a:gd name="T27" fmla="*/ 205 h 643"/>
                <a:gd name="T28" fmla="*/ 2522 w 2749"/>
                <a:gd name="T29" fmla="*/ 146 h 643"/>
                <a:gd name="T30" fmla="*/ 2673 w 2749"/>
                <a:gd name="T31" fmla="*/ 80 h 643"/>
                <a:gd name="T32" fmla="*/ 2722 w 2749"/>
                <a:gd name="T33" fmla="*/ 0 h 643"/>
                <a:gd name="T34" fmla="*/ 2575 w 2749"/>
                <a:gd name="T35" fmla="*/ 68 h 643"/>
                <a:gd name="T36" fmla="*/ 2425 w 2749"/>
                <a:gd name="T37" fmla="*/ 132 h 643"/>
                <a:gd name="T38" fmla="*/ 2272 w 2749"/>
                <a:gd name="T39" fmla="*/ 188 h 643"/>
                <a:gd name="T40" fmla="*/ 2118 w 2749"/>
                <a:gd name="T41" fmla="*/ 240 h 643"/>
                <a:gd name="T42" fmla="*/ 1961 w 2749"/>
                <a:gd name="T43" fmla="*/ 287 h 643"/>
                <a:gd name="T44" fmla="*/ 1802 w 2749"/>
                <a:gd name="T45" fmla="*/ 329 h 643"/>
                <a:gd name="T46" fmla="*/ 1639 w 2749"/>
                <a:gd name="T47" fmla="*/ 368 h 643"/>
                <a:gd name="T48" fmla="*/ 1473 w 2749"/>
                <a:gd name="T49" fmla="*/ 403 h 643"/>
                <a:gd name="T50" fmla="*/ 1305 w 2749"/>
                <a:gd name="T51" fmla="*/ 432 h 643"/>
                <a:gd name="T52" fmla="*/ 1130 w 2749"/>
                <a:gd name="T53" fmla="*/ 461 h 643"/>
                <a:gd name="T54" fmla="*/ 952 w 2749"/>
                <a:gd name="T55" fmla="*/ 488 h 643"/>
                <a:gd name="T56" fmla="*/ 773 w 2749"/>
                <a:gd name="T57" fmla="*/ 511 h 643"/>
                <a:gd name="T58" fmla="*/ 587 w 2749"/>
                <a:gd name="T59" fmla="*/ 534 h 643"/>
                <a:gd name="T60" fmla="*/ 396 w 2749"/>
                <a:gd name="T61" fmla="*/ 553 h 643"/>
                <a:gd name="T62" fmla="*/ 200 w 2749"/>
                <a:gd name="T63" fmla="*/ 573 h 643"/>
                <a:gd name="T64" fmla="*/ 0 w 2749"/>
                <a:gd name="T65" fmla="*/ 59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49" h="643">
                  <a:moveTo>
                    <a:pt x="6" y="643"/>
                  </a:moveTo>
                  <a:lnTo>
                    <a:pt x="108" y="634"/>
                  </a:lnTo>
                  <a:lnTo>
                    <a:pt x="206" y="623"/>
                  </a:lnTo>
                  <a:lnTo>
                    <a:pt x="305" y="614"/>
                  </a:lnTo>
                  <a:lnTo>
                    <a:pt x="402" y="604"/>
                  </a:lnTo>
                  <a:lnTo>
                    <a:pt x="499" y="594"/>
                  </a:lnTo>
                  <a:lnTo>
                    <a:pt x="593" y="584"/>
                  </a:lnTo>
                  <a:lnTo>
                    <a:pt x="687" y="572"/>
                  </a:lnTo>
                  <a:lnTo>
                    <a:pt x="779" y="561"/>
                  </a:lnTo>
                  <a:lnTo>
                    <a:pt x="870" y="549"/>
                  </a:lnTo>
                  <a:lnTo>
                    <a:pt x="961" y="538"/>
                  </a:lnTo>
                  <a:lnTo>
                    <a:pt x="1051" y="524"/>
                  </a:lnTo>
                  <a:lnTo>
                    <a:pt x="1139" y="511"/>
                  </a:lnTo>
                  <a:lnTo>
                    <a:pt x="1227" y="498"/>
                  </a:lnTo>
                  <a:lnTo>
                    <a:pt x="1314" y="482"/>
                  </a:lnTo>
                  <a:lnTo>
                    <a:pt x="1399" y="468"/>
                  </a:lnTo>
                  <a:lnTo>
                    <a:pt x="1485" y="451"/>
                  </a:lnTo>
                  <a:lnTo>
                    <a:pt x="1569" y="433"/>
                  </a:lnTo>
                  <a:lnTo>
                    <a:pt x="1651" y="415"/>
                  </a:lnTo>
                  <a:lnTo>
                    <a:pt x="1733" y="397"/>
                  </a:lnTo>
                  <a:lnTo>
                    <a:pt x="1817" y="377"/>
                  </a:lnTo>
                  <a:lnTo>
                    <a:pt x="1897" y="356"/>
                  </a:lnTo>
                  <a:lnTo>
                    <a:pt x="1976" y="335"/>
                  </a:lnTo>
                  <a:lnTo>
                    <a:pt x="2057" y="311"/>
                  </a:lnTo>
                  <a:lnTo>
                    <a:pt x="2136" y="287"/>
                  </a:lnTo>
                  <a:lnTo>
                    <a:pt x="2213" y="262"/>
                  </a:lnTo>
                  <a:lnTo>
                    <a:pt x="2293" y="236"/>
                  </a:lnTo>
                  <a:lnTo>
                    <a:pt x="2370" y="205"/>
                  </a:lnTo>
                  <a:lnTo>
                    <a:pt x="2446" y="176"/>
                  </a:lnTo>
                  <a:lnTo>
                    <a:pt x="2522" y="146"/>
                  </a:lnTo>
                  <a:lnTo>
                    <a:pt x="2598" y="113"/>
                  </a:lnTo>
                  <a:lnTo>
                    <a:pt x="2673" y="80"/>
                  </a:lnTo>
                  <a:lnTo>
                    <a:pt x="2749" y="45"/>
                  </a:lnTo>
                  <a:lnTo>
                    <a:pt x="2722" y="0"/>
                  </a:lnTo>
                  <a:lnTo>
                    <a:pt x="2649" y="35"/>
                  </a:lnTo>
                  <a:lnTo>
                    <a:pt x="2575" y="68"/>
                  </a:lnTo>
                  <a:lnTo>
                    <a:pt x="2498" y="101"/>
                  </a:lnTo>
                  <a:lnTo>
                    <a:pt x="2425" y="132"/>
                  </a:lnTo>
                  <a:lnTo>
                    <a:pt x="2349" y="161"/>
                  </a:lnTo>
                  <a:lnTo>
                    <a:pt x="2272" y="188"/>
                  </a:lnTo>
                  <a:lnTo>
                    <a:pt x="2196" y="215"/>
                  </a:lnTo>
                  <a:lnTo>
                    <a:pt x="2118" y="240"/>
                  </a:lnTo>
                  <a:lnTo>
                    <a:pt x="2039" y="263"/>
                  </a:lnTo>
                  <a:lnTo>
                    <a:pt x="1961" y="287"/>
                  </a:lnTo>
                  <a:lnTo>
                    <a:pt x="1882" y="308"/>
                  </a:lnTo>
                  <a:lnTo>
                    <a:pt x="1802" y="329"/>
                  </a:lnTo>
                  <a:lnTo>
                    <a:pt x="1721" y="349"/>
                  </a:lnTo>
                  <a:lnTo>
                    <a:pt x="1639" y="368"/>
                  </a:lnTo>
                  <a:lnTo>
                    <a:pt x="1557" y="386"/>
                  </a:lnTo>
                  <a:lnTo>
                    <a:pt x="1473" y="403"/>
                  </a:lnTo>
                  <a:lnTo>
                    <a:pt x="1390" y="418"/>
                  </a:lnTo>
                  <a:lnTo>
                    <a:pt x="1305" y="432"/>
                  </a:lnTo>
                  <a:lnTo>
                    <a:pt x="1218" y="448"/>
                  </a:lnTo>
                  <a:lnTo>
                    <a:pt x="1130" y="461"/>
                  </a:lnTo>
                  <a:lnTo>
                    <a:pt x="1042" y="474"/>
                  </a:lnTo>
                  <a:lnTo>
                    <a:pt x="952" y="488"/>
                  </a:lnTo>
                  <a:lnTo>
                    <a:pt x="864" y="499"/>
                  </a:lnTo>
                  <a:lnTo>
                    <a:pt x="773" y="511"/>
                  </a:lnTo>
                  <a:lnTo>
                    <a:pt x="681" y="522"/>
                  </a:lnTo>
                  <a:lnTo>
                    <a:pt x="587" y="534"/>
                  </a:lnTo>
                  <a:lnTo>
                    <a:pt x="493" y="544"/>
                  </a:lnTo>
                  <a:lnTo>
                    <a:pt x="396" y="553"/>
                  </a:lnTo>
                  <a:lnTo>
                    <a:pt x="299" y="564"/>
                  </a:lnTo>
                  <a:lnTo>
                    <a:pt x="200" y="573"/>
                  </a:lnTo>
                  <a:lnTo>
                    <a:pt x="102" y="584"/>
                  </a:lnTo>
                  <a:lnTo>
                    <a:pt x="0" y="593"/>
                  </a:lnTo>
                  <a:lnTo>
                    <a:pt x="6" y="6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98" y="2274"/>
              <a:ext cx="372" cy="223"/>
            </a:xfrm>
            <a:custGeom>
              <a:avLst/>
              <a:gdLst>
                <a:gd name="T0" fmla="*/ 685 w 745"/>
                <a:gd name="T1" fmla="*/ 0 h 445"/>
                <a:gd name="T2" fmla="*/ 0 w 745"/>
                <a:gd name="T3" fmla="*/ 76 h 445"/>
                <a:gd name="T4" fmla="*/ 12 w 745"/>
                <a:gd name="T5" fmla="*/ 445 h 445"/>
                <a:gd name="T6" fmla="*/ 745 w 745"/>
                <a:gd name="T7" fmla="*/ 364 h 445"/>
                <a:gd name="T8" fmla="*/ 685 w 745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445">
                  <a:moveTo>
                    <a:pt x="685" y="0"/>
                  </a:moveTo>
                  <a:lnTo>
                    <a:pt x="0" y="76"/>
                  </a:lnTo>
                  <a:lnTo>
                    <a:pt x="12" y="445"/>
                  </a:lnTo>
                  <a:lnTo>
                    <a:pt x="745" y="36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941" y="3860"/>
              <a:ext cx="230" cy="339"/>
            </a:xfrm>
            <a:custGeom>
              <a:avLst/>
              <a:gdLst>
                <a:gd name="T0" fmla="*/ 110 w 460"/>
                <a:gd name="T1" fmla="*/ 678 h 678"/>
                <a:gd name="T2" fmla="*/ 0 w 460"/>
                <a:gd name="T3" fmla="*/ 55 h 678"/>
                <a:gd name="T4" fmla="*/ 343 w 460"/>
                <a:gd name="T5" fmla="*/ 0 h 678"/>
                <a:gd name="T6" fmla="*/ 460 w 460"/>
                <a:gd name="T7" fmla="*/ 618 h 678"/>
                <a:gd name="T8" fmla="*/ 110 w 460"/>
                <a:gd name="T9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678">
                  <a:moveTo>
                    <a:pt x="110" y="678"/>
                  </a:moveTo>
                  <a:lnTo>
                    <a:pt x="0" y="55"/>
                  </a:lnTo>
                  <a:lnTo>
                    <a:pt x="343" y="0"/>
                  </a:lnTo>
                  <a:lnTo>
                    <a:pt x="460" y="618"/>
                  </a:lnTo>
                  <a:lnTo>
                    <a:pt x="110" y="6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853" y="3185"/>
              <a:ext cx="216" cy="361"/>
            </a:xfrm>
            <a:custGeom>
              <a:avLst/>
              <a:gdLst>
                <a:gd name="T0" fmla="*/ 76 w 431"/>
                <a:gd name="T1" fmla="*/ 721 h 721"/>
                <a:gd name="T2" fmla="*/ 0 w 431"/>
                <a:gd name="T3" fmla="*/ 33 h 721"/>
                <a:gd name="T4" fmla="*/ 369 w 431"/>
                <a:gd name="T5" fmla="*/ 0 h 721"/>
                <a:gd name="T6" fmla="*/ 431 w 431"/>
                <a:gd name="T7" fmla="*/ 678 h 721"/>
                <a:gd name="T8" fmla="*/ 76 w 431"/>
                <a:gd name="T9" fmla="*/ 72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721">
                  <a:moveTo>
                    <a:pt x="76" y="721"/>
                  </a:moveTo>
                  <a:lnTo>
                    <a:pt x="0" y="33"/>
                  </a:lnTo>
                  <a:lnTo>
                    <a:pt x="369" y="0"/>
                  </a:lnTo>
                  <a:lnTo>
                    <a:pt x="431" y="678"/>
                  </a:lnTo>
                  <a:lnTo>
                    <a:pt x="76" y="72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273" y="5165"/>
              <a:ext cx="301" cy="384"/>
            </a:xfrm>
            <a:custGeom>
              <a:avLst/>
              <a:gdLst>
                <a:gd name="T0" fmla="*/ 267 w 601"/>
                <a:gd name="T1" fmla="*/ 768 h 768"/>
                <a:gd name="T2" fmla="*/ 0 w 601"/>
                <a:gd name="T3" fmla="*/ 109 h 768"/>
                <a:gd name="T4" fmla="*/ 342 w 601"/>
                <a:gd name="T5" fmla="*/ 0 h 768"/>
                <a:gd name="T6" fmla="*/ 601 w 601"/>
                <a:gd name="T7" fmla="*/ 647 h 768"/>
                <a:gd name="T8" fmla="*/ 267 w 601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1" h="768">
                  <a:moveTo>
                    <a:pt x="267" y="768"/>
                  </a:moveTo>
                  <a:lnTo>
                    <a:pt x="0" y="109"/>
                  </a:lnTo>
                  <a:lnTo>
                    <a:pt x="342" y="0"/>
                  </a:lnTo>
                  <a:lnTo>
                    <a:pt x="601" y="647"/>
                  </a:lnTo>
                  <a:lnTo>
                    <a:pt x="267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68" y="5809"/>
              <a:ext cx="347" cy="390"/>
            </a:xfrm>
            <a:custGeom>
              <a:avLst/>
              <a:gdLst>
                <a:gd name="T0" fmla="*/ 386 w 693"/>
                <a:gd name="T1" fmla="*/ 780 h 780"/>
                <a:gd name="T2" fmla="*/ 0 w 693"/>
                <a:gd name="T3" fmla="*/ 157 h 780"/>
                <a:gd name="T4" fmla="*/ 322 w 693"/>
                <a:gd name="T5" fmla="*/ 0 h 780"/>
                <a:gd name="T6" fmla="*/ 693 w 693"/>
                <a:gd name="T7" fmla="*/ 602 h 780"/>
                <a:gd name="T8" fmla="*/ 386 w 693"/>
                <a:gd name="T9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80">
                  <a:moveTo>
                    <a:pt x="386" y="780"/>
                  </a:moveTo>
                  <a:lnTo>
                    <a:pt x="0" y="157"/>
                  </a:lnTo>
                  <a:lnTo>
                    <a:pt x="322" y="0"/>
                  </a:lnTo>
                  <a:lnTo>
                    <a:pt x="693" y="602"/>
                  </a:lnTo>
                  <a:lnTo>
                    <a:pt x="386" y="78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544" y="6888"/>
              <a:ext cx="416" cy="333"/>
            </a:xfrm>
            <a:custGeom>
              <a:avLst/>
              <a:gdLst>
                <a:gd name="T0" fmla="*/ 643 w 831"/>
                <a:gd name="T1" fmla="*/ 665 h 665"/>
                <a:gd name="T2" fmla="*/ 0 w 831"/>
                <a:gd name="T3" fmla="*/ 265 h 665"/>
                <a:gd name="T4" fmla="*/ 200 w 831"/>
                <a:gd name="T5" fmla="*/ 0 h 665"/>
                <a:gd name="T6" fmla="*/ 831 w 831"/>
                <a:gd name="T7" fmla="*/ 395 h 665"/>
                <a:gd name="T8" fmla="*/ 643 w 831"/>
                <a:gd name="T9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1" h="665">
                  <a:moveTo>
                    <a:pt x="643" y="665"/>
                  </a:moveTo>
                  <a:lnTo>
                    <a:pt x="0" y="265"/>
                  </a:lnTo>
                  <a:lnTo>
                    <a:pt x="200" y="0"/>
                  </a:lnTo>
                  <a:lnTo>
                    <a:pt x="831" y="395"/>
                  </a:lnTo>
                  <a:lnTo>
                    <a:pt x="643" y="6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03" y="6394"/>
              <a:ext cx="367" cy="360"/>
            </a:xfrm>
            <a:custGeom>
              <a:avLst/>
              <a:gdLst>
                <a:gd name="T0" fmla="*/ 531 w 734"/>
                <a:gd name="T1" fmla="*/ 720 h 720"/>
                <a:gd name="T2" fmla="*/ 0 w 734"/>
                <a:gd name="T3" fmla="*/ 187 h 720"/>
                <a:gd name="T4" fmla="*/ 252 w 734"/>
                <a:gd name="T5" fmla="*/ 0 h 720"/>
                <a:gd name="T6" fmla="*/ 734 w 734"/>
                <a:gd name="T7" fmla="*/ 521 h 720"/>
                <a:gd name="T8" fmla="*/ 531 w 734"/>
                <a:gd name="T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720">
                  <a:moveTo>
                    <a:pt x="531" y="720"/>
                  </a:moveTo>
                  <a:lnTo>
                    <a:pt x="0" y="187"/>
                  </a:lnTo>
                  <a:lnTo>
                    <a:pt x="252" y="0"/>
                  </a:lnTo>
                  <a:lnTo>
                    <a:pt x="734" y="521"/>
                  </a:lnTo>
                  <a:lnTo>
                    <a:pt x="531" y="72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069" y="4507"/>
              <a:ext cx="273" cy="400"/>
            </a:xfrm>
            <a:custGeom>
              <a:avLst/>
              <a:gdLst>
                <a:gd name="T0" fmla="*/ 204 w 544"/>
                <a:gd name="T1" fmla="*/ 799 h 799"/>
                <a:gd name="T2" fmla="*/ 0 w 544"/>
                <a:gd name="T3" fmla="*/ 66 h 799"/>
                <a:gd name="T4" fmla="*/ 349 w 544"/>
                <a:gd name="T5" fmla="*/ 0 h 799"/>
                <a:gd name="T6" fmla="*/ 544 w 544"/>
                <a:gd name="T7" fmla="*/ 725 h 799"/>
                <a:gd name="T8" fmla="*/ 204 w 544"/>
                <a:gd name="T9" fmla="*/ 79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799">
                  <a:moveTo>
                    <a:pt x="204" y="799"/>
                  </a:moveTo>
                  <a:lnTo>
                    <a:pt x="0" y="66"/>
                  </a:lnTo>
                  <a:lnTo>
                    <a:pt x="349" y="0"/>
                  </a:lnTo>
                  <a:lnTo>
                    <a:pt x="544" y="725"/>
                  </a:lnTo>
                  <a:lnTo>
                    <a:pt x="204" y="79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806" y="2501"/>
              <a:ext cx="206" cy="345"/>
            </a:xfrm>
            <a:custGeom>
              <a:avLst/>
              <a:gdLst>
                <a:gd name="T0" fmla="*/ 40 w 412"/>
                <a:gd name="T1" fmla="*/ 691 h 691"/>
                <a:gd name="T2" fmla="*/ 0 w 412"/>
                <a:gd name="T3" fmla="*/ 9 h 691"/>
                <a:gd name="T4" fmla="*/ 385 w 412"/>
                <a:gd name="T5" fmla="*/ 0 h 691"/>
                <a:gd name="T6" fmla="*/ 412 w 412"/>
                <a:gd name="T7" fmla="*/ 682 h 691"/>
                <a:gd name="T8" fmla="*/ 40 w 412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691">
                  <a:moveTo>
                    <a:pt x="40" y="691"/>
                  </a:moveTo>
                  <a:lnTo>
                    <a:pt x="0" y="9"/>
                  </a:lnTo>
                  <a:lnTo>
                    <a:pt x="385" y="0"/>
                  </a:lnTo>
                  <a:lnTo>
                    <a:pt x="412" y="682"/>
                  </a:lnTo>
                  <a:lnTo>
                    <a:pt x="40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707" y="2114"/>
              <a:ext cx="429" cy="276"/>
            </a:xfrm>
            <a:custGeom>
              <a:avLst/>
              <a:gdLst>
                <a:gd name="T0" fmla="*/ 471 w 858"/>
                <a:gd name="T1" fmla="*/ 459 h 551"/>
                <a:gd name="T2" fmla="*/ 500 w 858"/>
                <a:gd name="T3" fmla="*/ 451 h 551"/>
                <a:gd name="T4" fmla="*/ 528 w 858"/>
                <a:gd name="T5" fmla="*/ 443 h 551"/>
                <a:gd name="T6" fmla="*/ 553 w 858"/>
                <a:gd name="T7" fmla="*/ 435 h 551"/>
                <a:gd name="T8" fmla="*/ 579 w 858"/>
                <a:gd name="T9" fmla="*/ 427 h 551"/>
                <a:gd name="T10" fmla="*/ 604 w 858"/>
                <a:gd name="T11" fmla="*/ 421 h 551"/>
                <a:gd name="T12" fmla="*/ 628 w 858"/>
                <a:gd name="T13" fmla="*/ 414 h 551"/>
                <a:gd name="T14" fmla="*/ 650 w 858"/>
                <a:gd name="T15" fmla="*/ 408 h 551"/>
                <a:gd name="T16" fmla="*/ 673 w 858"/>
                <a:gd name="T17" fmla="*/ 401 h 551"/>
                <a:gd name="T18" fmla="*/ 695 w 858"/>
                <a:gd name="T19" fmla="*/ 395 h 551"/>
                <a:gd name="T20" fmla="*/ 717 w 858"/>
                <a:gd name="T21" fmla="*/ 388 h 551"/>
                <a:gd name="T22" fmla="*/ 740 w 858"/>
                <a:gd name="T23" fmla="*/ 381 h 551"/>
                <a:gd name="T24" fmla="*/ 762 w 858"/>
                <a:gd name="T25" fmla="*/ 375 h 551"/>
                <a:gd name="T26" fmla="*/ 785 w 858"/>
                <a:gd name="T27" fmla="*/ 368 h 551"/>
                <a:gd name="T28" fmla="*/ 808 w 858"/>
                <a:gd name="T29" fmla="*/ 362 h 551"/>
                <a:gd name="T30" fmla="*/ 832 w 858"/>
                <a:gd name="T31" fmla="*/ 355 h 551"/>
                <a:gd name="T32" fmla="*/ 858 w 858"/>
                <a:gd name="T33" fmla="*/ 348 h 551"/>
                <a:gd name="T34" fmla="*/ 708 w 858"/>
                <a:gd name="T35" fmla="*/ 0 h 551"/>
                <a:gd name="T36" fmla="*/ 386 w 858"/>
                <a:gd name="T37" fmla="*/ 101 h 551"/>
                <a:gd name="T38" fmla="*/ 0 w 858"/>
                <a:gd name="T39" fmla="*/ 196 h 551"/>
                <a:gd name="T40" fmla="*/ 100 w 858"/>
                <a:gd name="T41" fmla="*/ 551 h 551"/>
                <a:gd name="T42" fmla="*/ 123 w 858"/>
                <a:gd name="T43" fmla="*/ 546 h 551"/>
                <a:gd name="T44" fmla="*/ 146 w 858"/>
                <a:gd name="T45" fmla="*/ 540 h 551"/>
                <a:gd name="T46" fmla="*/ 168 w 858"/>
                <a:gd name="T47" fmla="*/ 534 h 551"/>
                <a:gd name="T48" fmla="*/ 192 w 858"/>
                <a:gd name="T49" fmla="*/ 529 h 551"/>
                <a:gd name="T50" fmla="*/ 213 w 858"/>
                <a:gd name="T51" fmla="*/ 524 h 551"/>
                <a:gd name="T52" fmla="*/ 235 w 858"/>
                <a:gd name="T53" fmla="*/ 518 h 551"/>
                <a:gd name="T54" fmla="*/ 258 w 858"/>
                <a:gd name="T55" fmla="*/ 514 h 551"/>
                <a:gd name="T56" fmla="*/ 280 w 858"/>
                <a:gd name="T57" fmla="*/ 509 h 551"/>
                <a:gd name="T58" fmla="*/ 303 w 858"/>
                <a:gd name="T59" fmla="*/ 504 h 551"/>
                <a:gd name="T60" fmla="*/ 325 w 858"/>
                <a:gd name="T61" fmla="*/ 497 h 551"/>
                <a:gd name="T62" fmla="*/ 349 w 858"/>
                <a:gd name="T63" fmla="*/ 492 h 551"/>
                <a:gd name="T64" fmla="*/ 371 w 858"/>
                <a:gd name="T65" fmla="*/ 487 h 551"/>
                <a:gd name="T66" fmla="*/ 395 w 858"/>
                <a:gd name="T67" fmla="*/ 480 h 551"/>
                <a:gd name="T68" fmla="*/ 420 w 858"/>
                <a:gd name="T69" fmla="*/ 474 h 551"/>
                <a:gd name="T70" fmla="*/ 446 w 858"/>
                <a:gd name="T71" fmla="*/ 467 h 551"/>
                <a:gd name="T72" fmla="*/ 471 w 858"/>
                <a:gd name="T73" fmla="*/ 459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8" h="551">
                  <a:moveTo>
                    <a:pt x="471" y="459"/>
                  </a:moveTo>
                  <a:lnTo>
                    <a:pt x="500" y="451"/>
                  </a:lnTo>
                  <a:lnTo>
                    <a:pt x="528" y="443"/>
                  </a:lnTo>
                  <a:lnTo>
                    <a:pt x="553" y="435"/>
                  </a:lnTo>
                  <a:lnTo>
                    <a:pt x="579" y="427"/>
                  </a:lnTo>
                  <a:lnTo>
                    <a:pt x="604" y="421"/>
                  </a:lnTo>
                  <a:lnTo>
                    <a:pt x="628" y="414"/>
                  </a:lnTo>
                  <a:lnTo>
                    <a:pt x="650" y="408"/>
                  </a:lnTo>
                  <a:lnTo>
                    <a:pt x="673" y="401"/>
                  </a:lnTo>
                  <a:lnTo>
                    <a:pt x="695" y="395"/>
                  </a:lnTo>
                  <a:lnTo>
                    <a:pt x="717" y="388"/>
                  </a:lnTo>
                  <a:lnTo>
                    <a:pt x="740" y="381"/>
                  </a:lnTo>
                  <a:lnTo>
                    <a:pt x="762" y="375"/>
                  </a:lnTo>
                  <a:lnTo>
                    <a:pt x="785" y="368"/>
                  </a:lnTo>
                  <a:lnTo>
                    <a:pt x="808" y="362"/>
                  </a:lnTo>
                  <a:lnTo>
                    <a:pt x="832" y="355"/>
                  </a:lnTo>
                  <a:lnTo>
                    <a:pt x="858" y="348"/>
                  </a:lnTo>
                  <a:lnTo>
                    <a:pt x="708" y="0"/>
                  </a:lnTo>
                  <a:lnTo>
                    <a:pt x="386" y="101"/>
                  </a:lnTo>
                  <a:lnTo>
                    <a:pt x="0" y="196"/>
                  </a:lnTo>
                  <a:lnTo>
                    <a:pt x="100" y="551"/>
                  </a:lnTo>
                  <a:lnTo>
                    <a:pt x="123" y="546"/>
                  </a:lnTo>
                  <a:lnTo>
                    <a:pt x="146" y="540"/>
                  </a:lnTo>
                  <a:lnTo>
                    <a:pt x="168" y="534"/>
                  </a:lnTo>
                  <a:lnTo>
                    <a:pt x="192" y="529"/>
                  </a:lnTo>
                  <a:lnTo>
                    <a:pt x="213" y="524"/>
                  </a:lnTo>
                  <a:lnTo>
                    <a:pt x="235" y="518"/>
                  </a:lnTo>
                  <a:lnTo>
                    <a:pt x="258" y="514"/>
                  </a:lnTo>
                  <a:lnTo>
                    <a:pt x="280" y="509"/>
                  </a:lnTo>
                  <a:lnTo>
                    <a:pt x="303" y="504"/>
                  </a:lnTo>
                  <a:lnTo>
                    <a:pt x="325" y="497"/>
                  </a:lnTo>
                  <a:lnTo>
                    <a:pt x="349" y="492"/>
                  </a:lnTo>
                  <a:lnTo>
                    <a:pt x="371" y="487"/>
                  </a:lnTo>
                  <a:lnTo>
                    <a:pt x="395" y="480"/>
                  </a:lnTo>
                  <a:lnTo>
                    <a:pt x="420" y="474"/>
                  </a:lnTo>
                  <a:lnTo>
                    <a:pt x="446" y="467"/>
                  </a:lnTo>
                  <a:lnTo>
                    <a:pt x="471" y="45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06" y="1786"/>
              <a:ext cx="450" cy="345"/>
            </a:xfrm>
            <a:custGeom>
              <a:avLst/>
              <a:gdLst>
                <a:gd name="T0" fmla="*/ 721 w 900"/>
                <a:gd name="T1" fmla="*/ 0 h 691"/>
                <a:gd name="T2" fmla="*/ 0 w 900"/>
                <a:gd name="T3" fmla="*/ 345 h 691"/>
                <a:gd name="T4" fmla="*/ 173 w 900"/>
                <a:gd name="T5" fmla="*/ 691 h 691"/>
                <a:gd name="T6" fmla="*/ 900 w 900"/>
                <a:gd name="T7" fmla="*/ 340 h 691"/>
                <a:gd name="T8" fmla="*/ 721 w 90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691">
                  <a:moveTo>
                    <a:pt x="721" y="0"/>
                  </a:moveTo>
                  <a:lnTo>
                    <a:pt x="0" y="345"/>
                  </a:lnTo>
                  <a:lnTo>
                    <a:pt x="173" y="691"/>
                  </a:lnTo>
                  <a:lnTo>
                    <a:pt x="900" y="34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119" y="1448"/>
              <a:ext cx="351" cy="335"/>
            </a:xfrm>
            <a:custGeom>
              <a:avLst/>
              <a:gdLst>
                <a:gd name="T0" fmla="*/ 0 w 703"/>
                <a:gd name="T1" fmla="*/ 335 h 669"/>
                <a:gd name="T2" fmla="*/ 698 w 703"/>
                <a:gd name="T3" fmla="*/ 0 h 669"/>
                <a:gd name="T4" fmla="*/ 703 w 703"/>
                <a:gd name="T5" fmla="*/ 418 h 669"/>
                <a:gd name="T6" fmla="*/ 179 w 703"/>
                <a:gd name="T7" fmla="*/ 669 h 669"/>
                <a:gd name="T8" fmla="*/ 0 w 703"/>
                <a:gd name="T9" fmla="*/ 335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3" h="669">
                  <a:moveTo>
                    <a:pt x="0" y="335"/>
                  </a:moveTo>
                  <a:lnTo>
                    <a:pt x="698" y="0"/>
                  </a:lnTo>
                  <a:lnTo>
                    <a:pt x="703" y="418"/>
                  </a:lnTo>
                  <a:lnTo>
                    <a:pt x="179" y="669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222" y="7246"/>
              <a:ext cx="327" cy="280"/>
            </a:xfrm>
            <a:custGeom>
              <a:avLst/>
              <a:gdLst>
                <a:gd name="T0" fmla="*/ 646 w 655"/>
                <a:gd name="T1" fmla="*/ 562 h 562"/>
                <a:gd name="T2" fmla="*/ 0 w 655"/>
                <a:gd name="T3" fmla="*/ 315 h 562"/>
                <a:gd name="T4" fmla="*/ 173 w 655"/>
                <a:gd name="T5" fmla="*/ 0 h 562"/>
                <a:gd name="T6" fmla="*/ 655 w 655"/>
                <a:gd name="T7" fmla="*/ 178 h 562"/>
                <a:gd name="T8" fmla="*/ 646 w 655"/>
                <a:gd name="T9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62">
                  <a:moveTo>
                    <a:pt x="646" y="562"/>
                  </a:moveTo>
                  <a:lnTo>
                    <a:pt x="0" y="315"/>
                  </a:lnTo>
                  <a:lnTo>
                    <a:pt x="173" y="0"/>
                  </a:lnTo>
                  <a:lnTo>
                    <a:pt x="655" y="178"/>
                  </a:lnTo>
                  <a:lnTo>
                    <a:pt x="646" y="56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544" y="7241"/>
              <a:ext cx="327" cy="287"/>
            </a:xfrm>
            <a:custGeom>
              <a:avLst/>
              <a:gdLst>
                <a:gd name="T0" fmla="*/ 7 w 655"/>
                <a:gd name="T1" fmla="*/ 575 h 575"/>
                <a:gd name="T2" fmla="*/ 655 w 655"/>
                <a:gd name="T3" fmla="*/ 283 h 575"/>
                <a:gd name="T4" fmla="*/ 503 w 655"/>
                <a:gd name="T5" fmla="*/ 0 h 575"/>
                <a:gd name="T6" fmla="*/ 0 w 655"/>
                <a:gd name="T7" fmla="*/ 167 h 575"/>
                <a:gd name="T8" fmla="*/ 7 w 655"/>
                <a:gd name="T9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75">
                  <a:moveTo>
                    <a:pt x="7" y="575"/>
                  </a:moveTo>
                  <a:lnTo>
                    <a:pt x="655" y="283"/>
                  </a:lnTo>
                  <a:lnTo>
                    <a:pt x="503" y="0"/>
                  </a:lnTo>
                  <a:lnTo>
                    <a:pt x="0" y="167"/>
                  </a:lnTo>
                  <a:lnTo>
                    <a:pt x="7" y="57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983" y="2520"/>
              <a:ext cx="4319" cy="4815"/>
            </a:xfrm>
            <a:custGeom>
              <a:avLst/>
              <a:gdLst>
                <a:gd name="T0" fmla="*/ 8570 w 8639"/>
                <a:gd name="T1" fmla="*/ 6659 h 9630"/>
                <a:gd name="T2" fmla="*/ 8424 w 8639"/>
                <a:gd name="T3" fmla="*/ 6921 h 9630"/>
                <a:gd name="T4" fmla="*/ 8267 w 8639"/>
                <a:gd name="T5" fmla="*/ 7176 h 9630"/>
                <a:gd name="T6" fmla="*/ 8101 w 8639"/>
                <a:gd name="T7" fmla="*/ 7419 h 9630"/>
                <a:gd name="T8" fmla="*/ 7924 w 8639"/>
                <a:gd name="T9" fmla="*/ 7654 h 9630"/>
                <a:gd name="T10" fmla="*/ 7736 w 8639"/>
                <a:gd name="T11" fmla="*/ 7879 h 9630"/>
                <a:gd name="T12" fmla="*/ 7539 w 8639"/>
                <a:gd name="T13" fmla="*/ 8096 h 9630"/>
                <a:gd name="T14" fmla="*/ 7330 w 8639"/>
                <a:gd name="T15" fmla="*/ 8300 h 9630"/>
                <a:gd name="T16" fmla="*/ 7110 w 8639"/>
                <a:gd name="T17" fmla="*/ 8496 h 9630"/>
                <a:gd name="T18" fmla="*/ 6881 w 8639"/>
                <a:gd name="T19" fmla="*/ 8681 h 9630"/>
                <a:gd name="T20" fmla="*/ 6639 w 8639"/>
                <a:gd name="T21" fmla="*/ 8856 h 9630"/>
                <a:gd name="T22" fmla="*/ 6387 w 8639"/>
                <a:gd name="T23" fmla="*/ 9021 h 9630"/>
                <a:gd name="T24" fmla="*/ 6124 w 8639"/>
                <a:gd name="T25" fmla="*/ 9174 h 9630"/>
                <a:gd name="T26" fmla="*/ 5851 w 8639"/>
                <a:gd name="T27" fmla="*/ 9317 h 9630"/>
                <a:gd name="T28" fmla="*/ 5566 w 8639"/>
                <a:gd name="T29" fmla="*/ 9451 h 9630"/>
                <a:gd name="T30" fmla="*/ 5269 w 8639"/>
                <a:gd name="T31" fmla="*/ 9573 h 9630"/>
                <a:gd name="T32" fmla="*/ 4939 w 8639"/>
                <a:gd name="T33" fmla="*/ 9577 h 9630"/>
                <a:gd name="T34" fmla="*/ 4593 w 8639"/>
                <a:gd name="T35" fmla="*/ 9456 h 9630"/>
                <a:gd name="T36" fmla="*/ 4259 w 8639"/>
                <a:gd name="T37" fmla="*/ 9312 h 9630"/>
                <a:gd name="T38" fmla="*/ 3939 w 8639"/>
                <a:gd name="T39" fmla="*/ 9147 h 9630"/>
                <a:gd name="T40" fmla="*/ 3632 w 8639"/>
                <a:gd name="T41" fmla="*/ 8964 h 9630"/>
                <a:gd name="T42" fmla="*/ 3338 w 8639"/>
                <a:gd name="T43" fmla="*/ 8764 h 9630"/>
                <a:gd name="T44" fmla="*/ 3056 w 8639"/>
                <a:gd name="T45" fmla="*/ 8545 h 9630"/>
                <a:gd name="T46" fmla="*/ 2789 w 8639"/>
                <a:gd name="T47" fmla="*/ 8309 h 9630"/>
                <a:gd name="T48" fmla="*/ 2535 w 8639"/>
                <a:gd name="T49" fmla="*/ 8059 h 9630"/>
                <a:gd name="T50" fmla="*/ 2296 w 8639"/>
                <a:gd name="T51" fmla="*/ 7794 h 9630"/>
                <a:gd name="T52" fmla="*/ 2071 w 8639"/>
                <a:gd name="T53" fmla="*/ 7517 h 9630"/>
                <a:gd name="T54" fmla="*/ 1859 w 8639"/>
                <a:gd name="T55" fmla="*/ 7227 h 9630"/>
                <a:gd name="T56" fmla="*/ 1662 w 8639"/>
                <a:gd name="T57" fmla="*/ 6925 h 9630"/>
                <a:gd name="T58" fmla="*/ 1479 w 8639"/>
                <a:gd name="T59" fmla="*/ 6614 h 9630"/>
                <a:gd name="T60" fmla="*/ 1312 w 8639"/>
                <a:gd name="T61" fmla="*/ 6294 h 9630"/>
                <a:gd name="T62" fmla="*/ 1158 w 8639"/>
                <a:gd name="T63" fmla="*/ 5965 h 9630"/>
                <a:gd name="T64" fmla="*/ 1018 w 8639"/>
                <a:gd name="T65" fmla="*/ 5629 h 9630"/>
                <a:gd name="T66" fmla="*/ 886 w 8639"/>
                <a:gd name="T67" fmla="*/ 5287 h 9630"/>
                <a:gd name="T68" fmla="*/ 764 w 8639"/>
                <a:gd name="T69" fmla="*/ 4936 h 9630"/>
                <a:gd name="T70" fmla="*/ 652 w 8639"/>
                <a:gd name="T71" fmla="*/ 4579 h 9630"/>
                <a:gd name="T72" fmla="*/ 549 w 8639"/>
                <a:gd name="T73" fmla="*/ 4218 h 9630"/>
                <a:gd name="T74" fmla="*/ 455 w 8639"/>
                <a:gd name="T75" fmla="*/ 3850 h 9630"/>
                <a:gd name="T76" fmla="*/ 371 w 8639"/>
                <a:gd name="T77" fmla="*/ 3481 h 9630"/>
                <a:gd name="T78" fmla="*/ 295 w 8639"/>
                <a:gd name="T79" fmla="*/ 3108 h 9630"/>
                <a:gd name="T80" fmla="*/ 230 w 8639"/>
                <a:gd name="T81" fmla="*/ 2735 h 9630"/>
                <a:gd name="T82" fmla="*/ 173 w 8639"/>
                <a:gd name="T83" fmla="*/ 2360 h 9630"/>
                <a:gd name="T84" fmla="*/ 124 w 8639"/>
                <a:gd name="T85" fmla="*/ 1987 h 9630"/>
                <a:gd name="T86" fmla="*/ 83 w 8639"/>
                <a:gd name="T87" fmla="*/ 1617 h 9630"/>
                <a:gd name="T88" fmla="*/ 51 w 8639"/>
                <a:gd name="T89" fmla="*/ 1249 h 9630"/>
                <a:gd name="T90" fmla="*/ 27 w 8639"/>
                <a:gd name="T91" fmla="*/ 885 h 9630"/>
                <a:gd name="T92" fmla="*/ 10 w 8639"/>
                <a:gd name="T93" fmla="*/ 526 h 9630"/>
                <a:gd name="T94" fmla="*/ 1 w 8639"/>
                <a:gd name="T95" fmla="*/ 174 h 9630"/>
                <a:gd name="T96" fmla="*/ 8639 w 8639"/>
                <a:gd name="T97" fmla="*/ 6523 h 9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39" h="9630">
                  <a:moveTo>
                    <a:pt x="8639" y="6523"/>
                  </a:moveTo>
                  <a:lnTo>
                    <a:pt x="8570" y="6659"/>
                  </a:lnTo>
                  <a:lnTo>
                    <a:pt x="8498" y="6791"/>
                  </a:lnTo>
                  <a:lnTo>
                    <a:pt x="8424" y="6921"/>
                  </a:lnTo>
                  <a:lnTo>
                    <a:pt x="8346" y="7050"/>
                  </a:lnTo>
                  <a:lnTo>
                    <a:pt x="8267" y="7176"/>
                  </a:lnTo>
                  <a:lnTo>
                    <a:pt x="8185" y="7299"/>
                  </a:lnTo>
                  <a:lnTo>
                    <a:pt x="8101" y="7419"/>
                  </a:lnTo>
                  <a:lnTo>
                    <a:pt x="8013" y="7538"/>
                  </a:lnTo>
                  <a:lnTo>
                    <a:pt x="7924" y="7654"/>
                  </a:lnTo>
                  <a:lnTo>
                    <a:pt x="7831" y="7769"/>
                  </a:lnTo>
                  <a:lnTo>
                    <a:pt x="7736" y="7879"/>
                  </a:lnTo>
                  <a:lnTo>
                    <a:pt x="7639" y="7989"/>
                  </a:lnTo>
                  <a:lnTo>
                    <a:pt x="7539" y="8096"/>
                  </a:lnTo>
                  <a:lnTo>
                    <a:pt x="7436" y="8198"/>
                  </a:lnTo>
                  <a:lnTo>
                    <a:pt x="7330" y="8300"/>
                  </a:lnTo>
                  <a:lnTo>
                    <a:pt x="7221" y="8399"/>
                  </a:lnTo>
                  <a:lnTo>
                    <a:pt x="7110" y="8496"/>
                  </a:lnTo>
                  <a:lnTo>
                    <a:pt x="6997" y="8590"/>
                  </a:lnTo>
                  <a:lnTo>
                    <a:pt x="6881" y="8681"/>
                  </a:lnTo>
                  <a:lnTo>
                    <a:pt x="6761" y="8769"/>
                  </a:lnTo>
                  <a:lnTo>
                    <a:pt x="6639" y="8856"/>
                  </a:lnTo>
                  <a:lnTo>
                    <a:pt x="6515" y="8939"/>
                  </a:lnTo>
                  <a:lnTo>
                    <a:pt x="6387" y="9021"/>
                  </a:lnTo>
                  <a:lnTo>
                    <a:pt x="6257" y="9099"/>
                  </a:lnTo>
                  <a:lnTo>
                    <a:pt x="6124" y="9174"/>
                  </a:lnTo>
                  <a:lnTo>
                    <a:pt x="5988" y="9248"/>
                  </a:lnTo>
                  <a:lnTo>
                    <a:pt x="5851" y="9317"/>
                  </a:lnTo>
                  <a:lnTo>
                    <a:pt x="5709" y="9386"/>
                  </a:lnTo>
                  <a:lnTo>
                    <a:pt x="5566" y="9451"/>
                  </a:lnTo>
                  <a:lnTo>
                    <a:pt x="5418" y="9513"/>
                  </a:lnTo>
                  <a:lnTo>
                    <a:pt x="5269" y="9573"/>
                  </a:lnTo>
                  <a:lnTo>
                    <a:pt x="5117" y="9630"/>
                  </a:lnTo>
                  <a:lnTo>
                    <a:pt x="4939" y="9577"/>
                  </a:lnTo>
                  <a:lnTo>
                    <a:pt x="4765" y="9519"/>
                  </a:lnTo>
                  <a:lnTo>
                    <a:pt x="4593" y="9456"/>
                  </a:lnTo>
                  <a:lnTo>
                    <a:pt x="4424" y="9386"/>
                  </a:lnTo>
                  <a:lnTo>
                    <a:pt x="4259" y="9312"/>
                  </a:lnTo>
                  <a:lnTo>
                    <a:pt x="4098" y="9232"/>
                  </a:lnTo>
                  <a:lnTo>
                    <a:pt x="3939" y="9147"/>
                  </a:lnTo>
                  <a:lnTo>
                    <a:pt x="3784" y="9059"/>
                  </a:lnTo>
                  <a:lnTo>
                    <a:pt x="3632" y="8964"/>
                  </a:lnTo>
                  <a:lnTo>
                    <a:pt x="3483" y="8867"/>
                  </a:lnTo>
                  <a:lnTo>
                    <a:pt x="3338" y="8764"/>
                  </a:lnTo>
                  <a:lnTo>
                    <a:pt x="3195" y="8656"/>
                  </a:lnTo>
                  <a:lnTo>
                    <a:pt x="3056" y="8545"/>
                  </a:lnTo>
                  <a:lnTo>
                    <a:pt x="2922" y="8429"/>
                  </a:lnTo>
                  <a:lnTo>
                    <a:pt x="2789" y="8309"/>
                  </a:lnTo>
                  <a:lnTo>
                    <a:pt x="2661" y="8187"/>
                  </a:lnTo>
                  <a:lnTo>
                    <a:pt x="2535" y="8059"/>
                  </a:lnTo>
                  <a:lnTo>
                    <a:pt x="2414" y="7928"/>
                  </a:lnTo>
                  <a:lnTo>
                    <a:pt x="2296" y="7794"/>
                  </a:lnTo>
                  <a:lnTo>
                    <a:pt x="2182" y="7657"/>
                  </a:lnTo>
                  <a:lnTo>
                    <a:pt x="2071" y="7517"/>
                  </a:lnTo>
                  <a:lnTo>
                    <a:pt x="1962" y="7373"/>
                  </a:lnTo>
                  <a:lnTo>
                    <a:pt x="1859" y="7227"/>
                  </a:lnTo>
                  <a:lnTo>
                    <a:pt x="1759" y="7077"/>
                  </a:lnTo>
                  <a:lnTo>
                    <a:pt x="1662" y="6925"/>
                  </a:lnTo>
                  <a:lnTo>
                    <a:pt x="1568" y="6771"/>
                  </a:lnTo>
                  <a:lnTo>
                    <a:pt x="1479" y="6614"/>
                  </a:lnTo>
                  <a:lnTo>
                    <a:pt x="1394" y="6455"/>
                  </a:lnTo>
                  <a:lnTo>
                    <a:pt x="1312" y="6294"/>
                  </a:lnTo>
                  <a:lnTo>
                    <a:pt x="1233" y="6130"/>
                  </a:lnTo>
                  <a:lnTo>
                    <a:pt x="1158" y="5965"/>
                  </a:lnTo>
                  <a:lnTo>
                    <a:pt x="1088" y="5798"/>
                  </a:lnTo>
                  <a:lnTo>
                    <a:pt x="1018" y="5629"/>
                  </a:lnTo>
                  <a:lnTo>
                    <a:pt x="950" y="5459"/>
                  </a:lnTo>
                  <a:lnTo>
                    <a:pt x="886" y="5287"/>
                  </a:lnTo>
                  <a:lnTo>
                    <a:pt x="824" y="5113"/>
                  </a:lnTo>
                  <a:lnTo>
                    <a:pt x="764" y="4936"/>
                  </a:lnTo>
                  <a:lnTo>
                    <a:pt x="706" y="4758"/>
                  </a:lnTo>
                  <a:lnTo>
                    <a:pt x="652" y="4579"/>
                  </a:lnTo>
                  <a:lnTo>
                    <a:pt x="598" y="4398"/>
                  </a:lnTo>
                  <a:lnTo>
                    <a:pt x="549" y="4218"/>
                  </a:lnTo>
                  <a:lnTo>
                    <a:pt x="501" y="4034"/>
                  </a:lnTo>
                  <a:lnTo>
                    <a:pt x="455" y="3850"/>
                  </a:lnTo>
                  <a:lnTo>
                    <a:pt x="412" y="3665"/>
                  </a:lnTo>
                  <a:lnTo>
                    <a:pt x="371" y="3481"/>
                  </a:lnTo>
                  <a:lnTo>
                    <a:pt x="333" y="3294"/>
                  </a:lnTo>
                  <a:lnTo>
                    <a:pt x="295" y="3108"/>
                  </a:lnTo>
                  <a:lnTo>
                    <a:pt x="263" y="2921"/>
                  </a:lnTo>
                  <a:lnTo>
                    <a:pt x="230" y="2735"/>
                  </a:lnTo>
                  <a:lnTo>
                    <a:pt x="200" y="2548"/>
                  </a:lnTo>
                  <a:lnTo>
                    <a:pt x="173" y="2360"/>
                  </a:lnTo>
                  <a:lnTo>
                    <a:pt x="146" y="2173"/>
                  </a:lnTo>
                  <a:lnTo>
                    <a:pt x="124" y="1987"/>
                  </a:lnTo>
                  <a:lnTo>
                    <a:pt x="103" y="1802"/>
                  </a:lnTo>
                  <a:lnTo>
                    <a:pt x="83" y="1617"/>
                  </a:lnTo>
                  <a:lnTo>
                    <a:pt x="66" y="1432"/>
                  </a:lnTo>
                  <a:lnTo>
                    <a:pt x="51" y="1249"/>
                  </a:lnTo>
                  <a:lnTo>
                    <a:pt x="37" y="1066"/>
                  </a:lnTo>
                  <a:lnTo>
                    <a:pt x="27" y="885"/>
                  </a:lnTo>
                  <a:lnTo>
                    <a:pt x="18" y="705"/>
                  </a:lnTo>
                  <a:lnTo>
                    <a:pt x="10" y="526"/>
                  </a:lnTo>
                  <a:lnTo>
                    <a:pt x="4" y="349"/>
                  </a:lnTo>
                  <a:lnTo>
                    <a:pt x="1" y="174"/>
                  </a:lnTo>
                  <a:lnTo>
                    <a:pt x="0" y="0"/>
                  </a:lnTo>
                  <a:lnTo>
                    <a:pt x="8639" y="652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548" y="5763"/>
              <a:ext cx="1787" cy="1570"/>
            </a:xfrm>
            <a:custGeom>
              <a:avLst/>
              <a:gdLst>
                <a:gd name="T0" fmla="*/ 37 w 3574"/>
                <a:gd name="T1" fmla="*/ 3138 h 3140"/>
                <a:gd name="T2" fmla="*/ 340 w 3574"/>
                <a:gd name="T3" fmla="*/ 3021 h 3140"/>
                <a:gd name="T4" fmla="*/ 633 w 3574"/>
                <a:gd name="T5" fmla="*/ 2894 h 3140"/>
                <a:gd name="T6" fmla="*/ 912 w 3574"/>
                <a:gd name="T7" fmla="*/ 2755 h 3140"/>
                <a:gd name="T8" fmla="*/ 1182 w 3574"/>
                <a:gd name="T9" fmla="*/ 2606 h 3140"/>
                <a:gd name="T10" fmla="*/ 1442 w 3574"/>
                <a:gd name="T11" fmla="*/ 2445 h 3140"/>
                <a:gd name="T12" fmla="*/ 1689 w 3574"/>
                <a:gd name="T13" fmla="*/ 2275 h 3140"/>
                <a:gd name="T14" fmla="*/ 1926 w 3574"/>
                <a:gd name="T15" fmla="*/ 2094 h 3140"/>
                <a:gd name="T16" fmla="*/ 2150 w 3574"/>
                <a:gd name="T17" fmla="*/ 1902 h 3140"/>
                <a:gd name="T18" fmla="*/ 2367 w 3574"/>
                <a:gd name="T19" fmla="*/ 1702 h 3140"/>
                <a:gd name="T20" fmla="*/ 2571 w 3574"/>
                <a:gd name="T21" fmla="*/ 1491 h 3140"/>
                <a:gd name="T22" fmla="*/ 2764 w 3574"/>
                <a:gd name="T23" fmla="*/ 1269 h 3140"/>
                <a:gd name="T24" fmla="*/ 2947 w 3574"/>
                <a:gd name="T25" fmla="*/ 1037 h 3140"/>
                <a:gd name="T26" fmla="*/ 3119 w 3574"/>
                <a:gd name="T27" fmla="*/ 797 h 3140"/>
                <a:gd name="T28" fmla="*/ 3281 w 3574"/>
                <a:gd name="T29" fmla="*/ 548 h 3140"/>
                <a:gd name="T30" fmla="*/ 3434 w 3574"/>
                <a:gd name="T31" fmla="*/ 287 h 3140"/>
                <a:gd name="T32" fmla="*/ 3574 w 3574"/>
                <a:gd name="T33" fmla="*/ 18 h 3140"/>
                <a:gd name="T34" fmla="*/ 3455 w 3574"/>
                <a:gd name="T35" fmla="*/ 134 h 3140"/>
                <a:gd name="T36" fmla="*/ 3308 w 3574"/>
                <a:gd name="T37" fmla="*/ 397 h 3140"/>
                <a:gd name="T38" fmla="*/ 3153 w 3574"/>
                <a:gd name="T39" fmla="*/ 650 h 3140"/>
                <a:gd name="T40" fmla="*/ 2987 w 3574"/>
                <a:gd name="T41" fmla="*/ 892 h 3140"/>
                <a:gd name="T42" fmla="*/ 2811 w 3574"/>
                <a:gd name="T43" fmla="*/ 1125 h 3140"/>
                <a:gd name="T44" fmla="*/ 2623 w 3574"/>
                <a:gd name="T45" fmla="*/ 1351 h 3140"/>
                <a:gd name="T46" fmla="*/ 2428 w 3574"/>
                <a:gd name="T47" fmla="*/ 1566 h 3140"/>
                <a:gd name="T48" fmla="*/ 2219 w 3574"/>
                <a:gd name="T49" fmla="*/ 1769 h 3140"/>
                <a:gd name="T50" fmla="*/ 2001 w 3574"/>
                <a:gd name="T51" fmla="*/ 1964 h 3140"/>
                <a:gd name="T52" fmla="*/ 1773 w 3574"/>
                <a:gd name="T53" fmla="*/ 2148 h 3140"/>
                <a:gd name="T54" fmla="*/ 1533 w 3574"/>
                <a:gd name="T55" fmla="*/ 2322 h 3140"/>
                <a:gd name="T56" fmla="*/ 1280 w 3574"/>
                <a:gd name="T57" fmla="*/ 2487 h 3140"/>
                <a:gd name="T58" fmla="*/ 1019 w 3574"/>
                <a:gd name="T59" fmla="*/ 2639 h 3140"/>
                <a:gd name="T60" fmla="*/ 748 w 3574"/>
                <a:gd name="T61" fmla="*/ 2782 h 3140"/>
                <a:gd name="T62" fmla="*/ 464 w 3574"/>
                <a:gd name="T63" fmla="*/ 2914 h 3140"/>
                <a:gd name="T64" fmla="*/ 169 w 3574"/>
                <a:gd name="T65" fmla="*/ 3037 h 3140"/>
                <a:gd name="T66" fmla="*/ 34 w 3574"/>
                <a:gd name="T67" fmla="*/ 3092 h 3140"/>
                <a:gd name="T68" fmla="*/ 6 w 3574"/>
                <a:gd name="T69" fmla="*/ 3099 h 3140"/>
                <a:gd name="T70" fmla="*/ 0 w 3574"/>
                <a:gd name="T71" fmla="*/ 3116 h 3140"/>
                <a:gd name="T72" fmla="*/ 7 w 3574"/>
                <a:gd name="T73" fmla="*/ 3133 h 3140"/>
                <a:gd name="T74" fmla="*/ 25 w 3574"/>
                <a:gd name="T75" fmla="*/ 3140 h 3140"/>
                <a:gd name="T76" fmla="*/ 19 w 3574"/>
                <a:gd name="T77" fmla="*/ 3140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74" h="3140">
                  <a:moveTo>
                    <a:pt x="19" y="3140"/>
                  </a:moveTo>
                  <a:lnTo>
                    <a:pt x="37" y="3138"/>
                  </a:lnTo>
                  <a:lnTo>
                    <a:pt x="190" y="3082"/>
                  </a:lnTo>
                  <a:lnTo>
                    <a:pt x="340" y="3021"/>
                  </a:lnTo>
                  <a:lnTo>
                    <a:pt x="488" y="2959"/>
                  </a:lnTo>
                  <a:lnTo>
                    <a:pt x="633" y="2894"/>
                  </a:lnTo>
                  <a:lnTo>
                    <a:pt x="774" y="2825"/>
                  </a:lnTo>
                  <a:lnTo>
                    <a:pt x="912" y="2755"/>
                  </a:lnTo>
                  <a:lnTo>
                    <a:pt x="1049" y="2681"/>
                  </a:lnTo>
                  <a:lnTo>
                    <a:pt x="1182" y="2606"/>
                  </a:lnTo>
                  <a:lnTo>
                    <a:pt x="1313" y="2527"/>
                  </a:lnTo>
                  <a:lnTo>
                    <a:pt x="1442" y="2445"/>
                  </a:lnTo>
                  <a:lnTo>
                    <a:pt x="1565" y="2362"/>
                  </a:lnTo>
                  <a:lnTo>
                    <a:pt x="1689" y="2275"/>
                  </a:lnTo>
                  <a:lnTo>
                    <a:pt x="1809" y="2185"/>
                  </a:lnTo>
                  <a:lnTo>
                    <a:pt x="1926" y="2094"/>
                  </a:lnTo>
                  <a:lnTo>
                    <a:pt x="2040" y="2001"/>
                  </a:lnTo>
                  <a:lnTo>
                    <a:pt x="2150" y="1902"/>
                  </a:lnTo>
                  <a:lnTo>
                    <a:pt x="2261" y="1803"/>
                  </a:lnTo>
                  <a:lnTo>
                    <a:pt x="2367" y="1702"/>
                  </a:lnTo>
                  <a:lnTo>
                    <a:pt x="2470" y="1597"/>
                  </a:lnTo>
                  <a:lnTo>
                    <a:pt x="2571" y="1491"/>
                  </a:lnTo>
                  <a:lnTo>
                    <a:pt x="2668" y="1380"/>
                  </a:lnTo>
                  <a:lnTo>
                    <a:pt x="2764" y="1269"/>
                  </a:lnTo>
                  <a:lnTo>
                    <a:pt x="2856" y="1154"/>
                  </a:lnTo>
                  <a:lnTo>
                    <a:pt x="2947" y="1037"/>
                  </a:lnTo>
                  <a:lnTo>
                    <a:pt x="3035" y="919"/>
                  </a:lnTo>
                  <a:lnTo>
                    <a:pt x="3119" y="797"/>
                  </a:lnTo>
                  <a:lnTo>
                    <a:pt x="3201" y="673"/>
                  </a:lnTo>
                  <a:lnTo>
                    <a:pt x="3281" y="548"/>
                  </a:lnTo>
                  <a:lnTo>
                    <a:pt x="3359" y="418"/>
                  </a:lnTo>
                  <a:lnTo>
                    <a:pt x="3434" y="287"/>
                  </a:lnTo>
                  <a:lnTo>
                    <a:pt x="3505" y="155"/>
                  </a:lnTo>
                  <a:lnTo>
                    <a:pt x="3574" y="18"/>
                  </a:lnTo>
                  <a:lnTo>
                    <a:pt x="3523" y="0"/>
                  </a:lnTo>
                  <a:lnTo>
                    <a:pt x="3455" y="134"/>
                  </a:lnTo>
                  <a:lnTo>
                    <a:pt x="3383" y="266"/>
                  </a:lnTo>
                  <a:lnTo>
                    <a:pt x="3308" y="397"/>
                  </a:lnTo>
                  <a:lnTo>
                    <a:pt x="3231" y="524"/>
                  </a:lnTo>
                  <a:lnTo>
                    <a:pt x="3153" y="650"/>
                  </a:lnTo>
                  <a:lnTo>
                    <a:pt x="3071" y="774"/>
                  </a:lnTo>
                  <a:lnTo>
                    <a:pt x="2987" y="892"/>
                  </a:lnTo>
                  <a:lnTo>
                    <a:pt x="2899" y="1011"/>
                  </a:lnTo>
                  <a:lnTo>
                    <a:pt x="2811" y="1125"/>
                  </a:lnTo>
                  <a:lnTo>
                    <a:pt x="2719" y="1240"/>
                  </a:lnTo>
                  <a:lnTo>
                    <a:pt x="2623" y="1351"/>
                  </a:lnTo>
                  <a:lnTo>
                    <a:pt x="2526" y="1459"/>
                  </a:lnTo>
                  <a:lnTo>
                    <a:pt x="2428" y="1566"/>
                  </a:lnTo>
                  <a:lnTo>
                    <a:pt x="2325" y="1667"/>
                  </a:lnTo>
                  <a:lnTo>
                    <a:pt x="2219" y="1769"/>
                  </a:lnTo>
                  <a:lnTo>
                    <a:pt x="2112" y="1868"/>
                  </a:lnTo>
                  <a:lnTo>
                    <a:pt x="2001" y="1964"/>
                  </a:lnTo>
                  <a:lnTo>
                    <a:pt x="1888" y="2057"/>
                  </a:lnTo>
                  <a:lnTo>
                    <a:pt x="1773" y="2148"/>
                  </a:lnTo>
                  <a:lnTo>
                    <a:pt x="1653" y="2235"/>
                  </a:lnTo>
                  <a:lnTo>
                    <a:pt x="1533" y="2322"/>
                  </a:lnTo>
                  <a:lnTo>
                    <a:pt x="1409" y="2405"/>
                  </a:lnTo>
                  <a:lnTo>
                    <a:pt x="1280" y="2487"/>
                  </a:lnTo>
                  <a:lnTo>
                    <a:pt x="1152" y="2564"/>
                  </a:lnTo>
                  <a:lnTo>
                    <a:pt x="1019" y="2639"/>
                  </a:lnTo>
                  <a:lnTo>
                    <a:pt x="885" y="2713"/>
                  </a:lnTo>
                  <a:lnTo>
                    <a:pt x="748" y="2782"/>
                  </a:lnTo>
                  <a:lnTo>
                    <a:pt x="606" y="2850"/>
                  </a:lnTo>
                  <a:lnTo>
                    <a:pt x="464" y="2914"/>
                  </a:lnTo>
                  <a:lnTo>
                    <a:pt x="316" y="2976"/>
                  </a:lnTo>
                  <a:lnTo>
                    <a:pt x="169" y="3037"/>
                  </a:lnTo>
                  <a:lnTo>
                    <a:pt x="16" y="3093"/>
                  </a:lnTo>
                  <a:lnTo>
                    <a:pt x="34" y="3092"/>
                  </a:lnTo>
                  <a:lnTo>
                    <a:pt x="16" y="3093"/>
                  </a:lnTo>
                  <a:lnTo>
                    <a:pt x="6" y="3099"/>
                  </a:lnTo>
                  <a:lnTo>
                    <a:pt x="1" y="3107"/>
                  </a:lnTo>
                  <a:lnTo>
                    <a:pt x="0" y="3116"/>
                  </a:lnTo>
                  <a:lnTo>
                    <a:pt x="3" y="3125"/>
                  </a:lnTo>
                  <a:lnTo>
                    <a:pt x="7" y="3133"/>
                  </a:lnTo>
                  <a:lnTo>
                    <a:pt x="15" y="3138"/>
                  </a:lnTo>
                  <a:lnTo>
                    <a:pt x="25" y="3140"/>
                  </a:lnTo>
                  <a:lnTo>
                    <a:pt x="37" y="3138"/>
                  </a:lnTo>
                  <a:lnTo>
                    <a:pt x="19" y="3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533" y="5402"/>
              <a:ext cx="2032" cy="1931"/>
            </a:xfrm>
            <a:custGeom>
              <a:avLst/>
              <a:gdLst>
                <a:gd name="T0" fmla="*/ 0 w 4063"/>
                <a:gd name="T1" fmla="*/ 16 h 3864"/>
                <a:gd name="T2" fmla="*/ 146 w 4063"/>
                <a:gd name="T3" fmla="*/ 349 h 3864"/>
                <a:gd name="T4" fmla="*/ 307 w 4063"/>
                <a:gd name="T5" fmla="*/ 675 h 3864"/>
                <a:gd name="T6" fmla="*/ 482 w 4063"/>
                <a:gd name="T7" fmla="*/ 991 h 3864"/>
                <a:gd name="T8" fmla="*/ 674 w 4063"/>
                <a:gd name="T9" fmla="*/ 1299 h 3864"/>
                <a:gd name="T10" fmla="*/ 877 w 4063"/>
                <a:gd name="T11" fmla="*/ 1596 h 3864"/>
                <a:gd name="T12" fmla="*/ 1098 w 4063"/>
                <a:gd name="T13" fmla="*/ 1881 h 3864"/>
                <a:gd name="T14" fmla="*/ 1331 w 4063"/>
                <a:gd name="T15" fmla="*/ 2154 h 3864"/>
                <a:gd name="T16" fmla="*/ 1579 w 4063"/>
                <a:gd name="T17" fmla="*/ 2412 h 3864"/>
                <a:gd name="T18" fmla="*/ 1841 w 4063"/>
                <a:gd name="T19" fmla="*/ 2656 h 3864"/>
                <a:gd name="T20" fmla="*/ 2116 w 4063"/>
                <a:gd name="T21" fmla="*/ 2884 h 3864"/>
                <a:gd name="T22" fmla="*/ 2405 w 4063"/>
                <a:gd name="T23" fmla="*/ 3096 h 3864"/>
                <a:gd name="T24" fmla="*/ 2708 w 4063"/>
                <a:gd name="T25" fmla="*/ 3290 h 3864"/>
                <a:gd name="T26" fmla="*/ 3023 w 4063"/>
                <a:gd name="T27" fmla="*/ 3463 h 3864"/>
                <a:gd name="T28" fmla="*/ 3352 w 4063"/>
                <a:gd name="T29" fmla="*/ 3618 h 3864"/>
                <a:gd name="T30" fmla="*/ 3693 w 4063"/>
                <a:gd name="T31" fmla="*/ 3753 h 3864"/>
                <a:gd name="T32" fmla="*/ 4048 w 4063"/>
                <a:gd name="T33" fmla="*/ 3864 h 3864"/>
                <a:gd name="T34" fmla="*/ 3887 w 4063"/>
                <a:gd name="T35" fmla="*/ 3763 h 3864"/>
                <a:gd name="T36" fmla="*/ 3543 w 4063"/>
                <a:gd name="T37" fmla="*/ 3643 h 3864"/>
                <a:gd name="T38" fmla="*/ 3211 w 4063"/>
                <a:gd name="T39" fmla="*/ 3500 h 3864"/>
                <a:gd name="T40" fmla="*/ 2893 w 4063"/>
                <a:gd name="T41" fmla="*/ 3336 h 3864"/>
                <a:gd name="T42" fmla="*/ 2587 w 4063"/>
                <a:gd name="T43" fmla="*/ 3154 h 3864"/>
                <a:gd name="T44" fmla="*/ 2295 w 4063"/>
                <a:gd name="T45" fmla="*/ 2954 h 3864"/>
                <a:gd name="T46" fmla="*/ 2014 w 4063"/>
                <a:gd name="T47" fmla="*/ 2737 h 3864"/>
                <a:gd name="T48" fmla="*/ 1749 w 4063"/>
                <a:gd name="T49" fmla="*/ 2502 h 3864"/>
                <a:gd name="T50" fmla="*/ 1495 w 4063"/>
                <a:gd name="T51" fmla="*/ 2253 h 3864"/>
                <a:gd name="T52" fmla="*/ 1258 w 4063"/>
                <a:gd name="T53" fmla="*/ 1989 h 3864"/>
                <a:gd name="T54" fmla="*/ 1034 w 4063"/>
                <a:gd name="T55" fmla="*/ 1714 h 3864"/>
                <a:gd name="T56" fmla="*/ 822 w 4063"/>
                <a:gd name="T57" fmla="*/ 1424 h 3864"/>
                <a:gd name="T58" fmla="*/ 627 w 4063"/>
                <a:gd name="T59" fmla="*/ 1123 h 3864"/>
                <a:gd name="T60" fmla="*/ 443 w 4063"/>
                <a:gd name="T61" fmla="*/ 813 h 3864"/>
                <a:gd name="T62" fmla="*/ 276 w 4063"/>
                <a:gd name="T63" fmla="*/ 494 h 3864"/>
                <a:gd name="T64" fmla="*/ 124 w 4063"/>
                <a:gd name="T65" fmla="*/ 168 h 3864"/>
                <a:gd name="T66" fmla="*/ 54 w 4063"/>
                <a:gd name="T67" fmla="*/ 0 h 3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63" h="3864">
                  <a:moveTo>
                    <a:pt x="0" y="16"/>
                  </a:moveTo>
                  <a:lnTo>
                    <a:pt x="0" y="16"/>
                  </a:lnTo>
                  <a:lnTo>
                    <a:pt x="70" y="183"/>
                  </a:lnTo>
                  <a:lnTo>
                    <a:pt x="146" y="349"/>
                  </a:lnTo>
                  <a:lnTo>
                    <a:pt x="225" y="513"/>
                  </a:lnTo>
                  <a:lnTo>
                    <a:pt x="307" y="675"/>
                  </a:lnTo>
                  <a:lnTo>
                    <a:pt x="392" y="835"/>
                  </a:lnTo>
                  <a:lnTo>
                    <a:pt x="482" y="991"/>
                  </a:lnTo>
                  <a:lnTo>
                    <a:pt x="576" y="1147"/>
                  </a:lnTo>
                  <a:lnTo>
                    <a:pt x="674" y="1299"/>
                  </a:lnTo>
                  <a:lnTo>
                    <a:pt x="774" y="1450"/>
                  </a:lnTo>
                  <a:lnTo>
                    <a:pt x="877" y="1596"/>
                  </a:lnTo>
                  <a:lnTo>
                    <a:pt x="986" y="1740"/>
                  </a:lnTo>
                  <a:lnTo>
                    <a:pt x="1098" y="1881"/>
                  </a:lnTo>
                  <a:lnTo>
                    <a:pt x="1213" y="2018"/>
                  </a:lnTo>
                  <a:lnTo>
                    <a:pt x="1331" y="2154"/>
                  </a:lnTo>
                  <a:lnTo>
                    <a:pt x="1453" y="2284"/>
                  </a:lnTo>
                  <a:lnTo>
                    <a:pt x="1579" y="2412"/>
                  </a:lnTo>
                  <a:lnTo>
                    <a:pt x="1707" y="2536"/>
                  </a:lnTo>
                  <a:lnTo>
                    <a:pt x="1841" y="2656"/>
                  </a:lnTo>
                  <a:lnTo>
                    <a:pt x="1976" y="2773"/>
                  </a:lnTo>
                  <a:lnTo>
                    <a:pt x="2116" y="2884"/>
                  </a:lnTo>
                  <a:lnTo>
                    <a:pt x="2259" y="2994"/>
                  </a:lnTo>
                  <a:lnTo>
                    <a:pt x="2405" y="3096"/>
                  </a:lnTo>
                  <a:lnTo>
                    <a:pt x="2555" y="3194"/>
                  </a:lnTo>
                  <a:lnTo>
                    <a:pt x="2708" y="3290"/>
                  </a:lnTo>
                  <a:lnTo>
                    <a:pt x="2864" y="3379"/>
                  </a:lnTo>
                  <a:lnTo>
                    <a:pt x="3023" y="3463"/>
                  </a:lnTo>
                  <a:lnTo>
                    <a:pt x="3184" y="3545"/>
                  </a:lnTo>
                  <a:lnTo>
                    <a:pt x="3352" y="3618"/>
                  </a:lnTo>
                  <a:lnTo>
                    <a:pt x="3522" y="3688"/>
                  </a:lnTo>
                  <a:lnTo>
                    <a:pt x="3693" y="3753"/>
                  </a:lnTo>
                  <a:lnTo>
                    <a:pt x="3869" y="3811"/>
                  </a:lnTo>
                  <a:lnTo>
                    <a:pt x="4048" y="3864"/>
                  </a:lnTo>
                  <a:lnTo>
                    <a:pt x="4063" y="3816"/>
                  </a:lnTo>
                  <a:lnTo>
                    <a:pt x="3887" y="3763"/>
                  </a:lnTo>
                  <a:lnTo>
                    <a:pt x="3714" y="3705"/>
                  </a:lnTo>
                  <a:lnTo>
                    <a:pt x="3543" y="3643"/>
                  </a:lnTo>
                  <a:lnTo>
                    <a:pt x="3375" y="3574"/>
                  </a:lnTo>
                  <a:lnTo>
                    <a:pt x="3211" y="3500"/>
                  </a:lnTo>
                  <a:lnTo>
                    <a:pt x="3050" y="3421"/>
                  </a:lnTo>
                  <a:lnTo>
                    <a:pt x="2893" y="3336"/>
                  </a:lnTo>
                  <a:lnTo>
                    <a:pt x="2738" y="3248"/>
                  </a:lnTo>
                  <a:lnTo>
                    <a:pt x="2587" y="3154"/>
                  </a:lnTo>
                  <a:lnTo>
                    <a:pt x="2438" y="3057"/>
                  </a:lnTo>
                  <a:lnTo>
                    <a:pt x="2295" y="2954"/>
                  </a:lnTo>
                  <a:lnTo>
                    <a:pt x="2152" y="2847"/>
                  </a:lnTo>
                  <a:lnTo>
                    <a:pt x="2014" y="2737"/>
                  </a:lnTo>
                  <a:lnTo>
                    <a:pt x="1880" y="2622"/>
                  </a:lnTo>
                  <a:lnTo>
                    <a:pt x="1749" y="2502"/>
                  </a:lnTo>
                  <a:lnTo>
                    <a:pt x="1620" y="2381"/>
                  </a:lnTo>
                  <a:lnTo>
                    <a:pt x="1495" y="2253"/>
                  </a:lnTo>
                  <a:lnTo>
                    <a:pt x="1376" y="2122"/>
                  </a:lnTo>
                  <a:lnTo>
                    <a:pt x="1258" y="1989"/>
                  </a:lnTo>
                  <a:lnTo>
                    <a:pt x="1143" y="1852"/>
                  </a:lnTo>
                  <a:lnTo>
                    <a:pt x="1034" y="1714"/>
                  </a:lnTo>
                  <a:lnTo>
                    <a:pt x="925" y="1570"/>
                  </a:lnTo>
                  <a:lnTo>
                    <a:pt x="822" y="1424"/>
                  </a:lnTo>
                  <a:lnTo>
                    <a:pt x="722" y="1275"/>
                  </a:lnTo>
                  <a:lnTo>
                    <a:pt x="627" y="1123"/>
                  </a:lnTo>
                  <a:lnTo>
                    <a:pt x="533" y="970"/>
                  </a:lnTo>
                  <a:lnTo>
                    <a:pt x="443" y="813"/>
                  </a:lnTo>
                  <a:lnTo>
                    <a:pt x="358" y="654"/>
                  </a:lnTo>
                  <a:lnTo>
                    <a:pt x="276" y="494"/>
                  </a:lnTo>
                  <a:lnTo>
                    <a:pt x="197" y="331"/>
                  </a:lnTo>
                  <a:lnTo>
                    <a:pt x="124" y="168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989" y="2494"/>
              <a:ext cx="571" cy="2915"/>
            </a:xfrm>
            <a:custGeom>
              <a:avLst/>
              <a:gdLst>
                <a:gd name="T0" fmla="*/ 0 w 1143"/>
                <a:gd name="T1" fmla="*/ 25 h 5831"/>
                <a:gd name="T2" fmla="*/ 4 w 1143"/>
                <a:gd name="T3" fmla="*/ 374 h 5831"/>
                <a:gd name="T4" fmla="*/ 17 w 1143"/>
                <a:gd name="T5" fmla="*/ 730 h 5831"/>
                <a:gd name="T6" fmla="*/ 37 w 1143"/>
                <a:gd name="T7" fmla="*/ 1092 h 5831"/>
                <a:gd name="T8" fmla="*/ 65 w 1143"/>
                <a:gd name="T9" fmla="*/ 1459 h 5831"/>
                <a:gd name="T10" fmla="*/ 103 w 1143"/>
                <a:gd name="T11" fmla="*/ 1828 h 5831"/>
                <a:gd name="T12" fmla="*/ 146 w 1143"/>
                <a:gd name="T13" fmla="*/ 2201 h 5831"/>
                <a:gd name="T14" fmla="*/ 200 w 1143"/>
                <a:gd name="T15" fmla="*/ 2575 h 5831"/>
                <a:gd name="T16" fmla="*/ 262 w 1143"/>
                <a:gd name="T17" fmla="*/ 2948 h 5831"/>
                <a:gd name="T18" fmla="*/ 332 w 1143"/>
                <a:gd name="T19" fmla="*/ 3323 h 5831"/>
                <a:gd name="T20" fmla="*/ 411 w 1143"/>
                <a:gd name="T21" fmla="*/ 3694 h 5831"/>
                <a:gd name="T22" fmla="*/ 502 w 1143"/>
                <a:gd name="T23" fmla="*/ 4065 h 5831"/>
                <a:gd name="T24" fmla="*/ 599 w 1143"/>
                <a:gd name="T25" fmla="*/ 4429 h 5831"/>
                <a:gd name="T26" fmla="*/ 707 w 1143"/>
                <a:gd name="T27" fmla="*/ 4790 h 5831"/>
                <a:gd name="T28" fmla="*/ 825 w 1143"/>
                <a:gd name="T29" fmla="*/ 5144 h 5831"/>
                <a:gd name="T30" fmla="*/ 952 w 1143"/>
                <a:gd name="T31" fmla="*/ 5492 h 5831"/>
                <a:gd name="T32" fmla="*/ 1089 w 1143"/>
                <a:gd name="T33" fmla="*/ 5831 h 5831"/>
                <a:gd name="T34" fmla="*/ 1072 w 1143"/>
                <a:gd name="T35" fmla="*/ 5646 h 5831"/>
                <a:gd name="T36" fmla="*/ 941 w 1143"/>
                <a:gd name="T37" fmla="*/ 5305 h 5831"/>
                <a:gd name="T38" fmla="*/ 819 w 1143"/>
                <a:gd name="T39" fmla="*/ 4954 h 5831"/>
                <a:gd name="T40" fmla="*/ 707 w 1143"/>
                <a:gd name="T41" fmla="*/ 4599 h 5831"/>
                <a:gd name="T42" fmla="*/ 604 w 1143"/>
                <a:gd name="T43" fmla="*/ 4237 h 5831"/>
                <a:gd name="T44" fmla="*/ 511 w 1143"/>
                <a:gd name="T45" fmla="*/ 3870 h 5831"/>
                <a:gd name="T46" fmla="*/ 428 w 1143"/>
                <a:gd name="T47" fmla="*/ 3502 h 5831"/>
                <a:gd name="T48" fmla="*/ 352 w 1143"/>
                <a:gd name="T49" fmla="*/ 3129 h 5831"/>
                <a:gd name="T50" fmla="*/ 286 w 1143"/>
                <a:gd name="T51" fmla="*/ 2757 h 5831"/>
                <a:gd name="T52" fmla="*/ 229 w 1143"/>
                <a:gd name="T53" fmla="*/ 2383 h 5831"/>
                <a:gd name="T54" fmla="*/ 180 w 1143"/>
                <a:gd name="T55" fmla="*/ 2011 h 5831"/>
                <a:gd name="T56" fmla="*/ 140 w 1143"/>
                <a:gd name="T57" fmla="*/ 1641 h 5831"/>
                <a:gd name="T58" fmla="*/ 107 w 1143"/>
                <a:gd name="T59" fmla="*/ 1273 h 5831"/>
                <a:gd name="T60" fmla="*/ 83 w 1143"/>
                <a:gd name="T61" fmla="*/ 910 h 5831"/>
                <a:gd name="T62" fmla="*/ 67 w 1143"/>
                <a:gd name="T63" fmla="*/ 551 h 5831"/>
                <a:gd name="T64" fmla="*/ 58 w 1143"/>
                <a:gd name="T65" fmla="*/ 199 h 5831"/>
                <a:gd name="T66" fmla="*/ 10 w 1143"/>
                <a:gd name="T67" fmla="*/ 43 h 5831"/>
                <a:gd name="T68" fmla="*/ 53 w 1143"/>
                <a:gd name="T69" fmla="*/ 14 h 5831"/>
                <a:gd name="T70" fmla="*/ 38 w 1143"/>
                <a:gd name="T71" fmla="*/ 1 h 5831"/>
                <a:gd name="T72" fmla="*/ 17 w 1143"/>
                <a:gd name="T73" fmla="*/ 1 h 5831"/>
                <a:gd name="T74" fmla="*/ 3 w 1143"/>
                <a:gd name="T75" fmla="*/ 14 h 5831"/>
                <a:gd name="T76" fmla="*/ 46 w 1143"/>
                <a:gd name="T77" fmla="*/ 6 h 5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3" h="5831">
                  <a:moveTo>
                    <a:pt x="46" y="6"/>
                  </a:moveTo>
                  <a:lnTo>
                    <a:pt x="0" y="25"/>
                  </a:lnTo>
                  <a:lnTo>
                    <a:pt x="1" y="199"/>
                  </a:lnTo>
                  <a:lnTo>
                    <a:pt x="4" y="374"/>
                  </a:lnTo>
                  <a:lnTo>
                    <a:pt x="10" y="551"/>
                  </a:lnTo>
                  <a:lnTo>
                    <a:pt x="17" y="730"/>
                  </a:lnTo>
                  <a:lnTo>
                    <a:pt x="26" y="910"/>
                  </a:lnTo>
                  <a:lnTo>
                    <a:pt x="37" y="1092"/>
                  </a:lnTo>
                  <a:lnTo>
                    <a:pt x="50" y="1276"/>
                  </a:lnTo>
                  <a:lnTo>
                    <a:pt x="65" y="1459"/>
                  </a:lnTo>
                  <a:lnTo>
                    <a:pt x="83" y="1643"/>
                  </a:lnTo>
                  <a:lnTo>
                    <a:pt x="103" y="1828"/>
                  </a:lnTo>
                  <a:lnTo>
                    <a:pt x="123" y="2014"/>
                  </a:lnTo>
                  <a:lnTo>
                    <a:pt x="146" y="2201"/>
                  </a:lnTo>
                  <a:lnTo>
                    <a:pt x="173" y="2388"/>
                  </a:lnTo>
                  <a:lnTo>
                    <a:pt x="200" y="2575"/>
                  </a:lnTo>
                  <a:lnTo>
                    <a:pt x="229" y="2762"/>
                  </a:lnTo>
                  <a:lnTo>
                    <a:pt x="262" y="2948"/>
                  </a:lnTo>
                  <a:lnTo>
                    <a:pt x="295" y="3137"/>
                  </a:lnTo>
                  <a:lnTo>
                    <a:pt x="332" y="3323"/>
                  </a:lnTo>
                  <a:lnTo>
                    <a:pt x="371" y="3510"/>
                  </a:lnTo>
                  <a:lnTo>
                    <a:pt x="411" y="3694"/>
                  </a:lnTo>
                  <a:lnTo>
                    <a:pt x="455" y="3880"/>
                  </a:lnTo>
                  <a:lnTo>
                    <a:pt x="502" y="4065"/>
                  </a:lnTo>
                  <a:lnTo>
                    <a:pt x="550" y="4248"/>
                  </a:lnTo>
                  <a:lnTo>
                    <a:pt x="599" y="4429"/>
                  </a:lnTo>
                  <a:lnTo>
                    <a:pt x="653" y="4609"/>
                  </a:lnTo>
                  <a:lnTo>
                    <a:pt x="707" y="4790"/>
                  </a:lnTo>
                  <a:lnTo>
                    <a:pt x="765" y="4968"/>
                  </a:lnTo>
                  <a:lnTo>
                    <a:pt x="825" y="5144"/>
                  </a:lnTo>
                  <a:lnTo>
                    <a:pt x="887" y="5318"/>
                  </a:lnTo>
                  <a:lnTo>
                    <a:pt x="952" y="5492"/>
                  </a:lnTo>
                  <a:lnTo>
                    <a:pt x="1019" y="5662"/>
                  </a:lnTo>
                  <a:lnTo>
                    <a:pt x="1089" y="5831"/>
                  </a:lnTo>
                  <a:lnTo>
                    <a:pt x="1143" y="5815"/>
                  </a:lnTo>
                  <a:lnTo>
                    <a:pt x="1072" y="5646"/>
                  </a:lnTo>
                  <a:lnTo>
                    <a:pt x="1005" y="5476"/>
                  </a:lnTo>
                  <a:lnTo>
                    <a:pt x="941" y="5305"/>
                  </a:lnTo>
                  <a:lnTo>
                    <a:pt x="879" y="5131"/>
                  </a:lnTo>
                  <a:lnTo>
                    <a:pt x="819" y="4954"/>
                  </a:lnTo>
                  <a:lnTo>
                    <a:pt x="761" y="4777"/>
                  </a:lnTo>
                  <a:lnTo>
                    <a:pt x="707" y="4599"/>
                  </a:lnTo>
                  <a:lnTo>
                    <a:pt x="653" y="4418"/>
                  </a:lnTo>
                  <a:lnTo>
                    <a:pt x="604" y="4237"/>
                  </a:lnTo>
                  <a:lnTo>
                    <a:pt x="556" y="4054"/>
                  </a:lnTo>
                  <a:lnTo>
                    <a:pt x="511" y="3870"/>
                  </a:lnTo>
                  <a:lnTo>
                    <a:pt x="468" y="3686"/>
                  </a:lnTo>
                  <a:lnTo>
                    <a:pt x="428" y="3502"/>
                  </a:lnTo>
                  <a:lnTo>
                    <a:pt x="389" y="3315"/>
                  </a:lnTo>
                  <a:lnTo>
                    <a:pt x="352" y="3129"/>
                  </a:lnTo>
                  <a:lnTo>
                    <a:pt x="319" y="2943"/>
                  </a:lnTo>
                  <a:lnTo>
                    <a:pt x="286" y="2757"/>
                  </a:lnTo>
                  <a:lnTo>
                    <a:pt x="256" y="2570"/>
                  </a:lnTo>
                  <a:lnTo>
                    <a:pt x="229" y="2383"/>
                  </a:lnTo>
                  <a:lnTo>
                    <a:pt x="203" y="2196"/>
                  </a:lnTo>
                  <a:lnTo>
                    <a:pt x="180" y="2011"/>
                  </a:lnTo>
                  <a:lnTo>
                    <a:pt x="159" y="1825"/>
                  </a:lnTo>
                  <a:lnTo>
                    <a:pt x="140" y="1641"/>
                  </a:lnTo>
                  <a:lnTo>
                    <a:pt x="122" y="1456"/>
                  </a:lnTo>
                  <a:lnTo>
                    <a:pt x="107" y="1273"/>
                  </a:lnTo>
                  <a:lnTo>
                    <a:pt x="94" y="1090"/>
                  </a:lnTo>
                  <a:lnTo>
                    <a:pt x="83" y="910"/>
                  </a:lnTo>
                  <a:lnTo>
                    <a:pt x="74" y="730"/>
                  </a:lnTo>
                  <a:lnTo>
                    <a:pt x="67" y="551"/>
                  </a:lnTo>
                  <a:lnTo>
                    <a:pt x="61" y="374"/>
                  </a:lnTo>
                  <a:lnTo>
                    <a:pt x="58" y="199"/>
                  </a:lnTo>
                  <a:lnTo>
                    <a:pt x="56" y="25"/>
                  </a:lnTo>
                  <a:lnTo>
                    <a:pt x="10" y="43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994" y="2497"/>
              <a:ext cx="4342" cy="3284"/>
            </a:xfrm>
            <a:custGeom>
              <a:avLst/>
              <a:gdLst>
                <a:gd name="T0" fmla="*/ 8682 w 8683"/>
                <a:gd name="T1" fmla="*/ 6551 h 6567"/>
                <a:gd name="T2" fmla="*/ 8674 w 8683"/>
                <a:gd name="T3" fmla="*/ 6524 h 6567"/>
                <a:gd name="T4" fmla="*/ 36 w 8683"/>
                <a:gd name="T5" fmla="*/ 0 h 6567"/>
                <a:gd name="T6" fmla="*/ 0 w 8683"/>
                <a:gd name="T7" fmla="*/ 37 h 6567"/>
                <a:gd name="T8" fmla="*/ 8639 w 8683"/>
                <a:gd name="T9" fmla="*/ 6561 h 6567"/>
                <a:gd name="T10" fmla="*/ 8631 w 8683"/>
                <a:gd name="T11" fmla="*/ 6533 h 6567"/>
                <a:gd name="T12" fmla="*/ 8639 w 8683"/>
                <a:gd name="T13" fmla="*/ 6561 h 6567"/>
                <a:gd name="T14" fmla="*/ 8649 w 8683"/>
                <a:gd name="T15" fmla="*/ 6566 h 6567"/>
                <a:gd name="T16" fmla="*/ 8660 w 8683"/>
                <a:gd name="T17" fmla="*/ 6567 h 6567"/>
                <a:gd name="T18" fmla="*/ 8669 w 8683"/>
                <a:gd name="T19" fmla="*/ 6563 h 6567"/>
                <a:gd name="T20" fmla="*/ 8677 w 8683"/>
                <a:gd name="T21" fmla="*/ 6558 h 6567"/>
                <a:gd name="T22" fmla="*/ 8682 w 8683"/>
                <a:gd name="T23" fmla="*/ 6550 h 6567"/>
                <a:gd name="T24" fmla="*/ 8683 w 8683"/>
                <a:gd name="T25" fmla="*/ 6541 h 6567"/>
                <a:gd name="T26" fmla="*/ 8682 w 8683"/>
                <a:gd name="T27" fmla="*/ 6532 h 6567"/>
                <a:gd name="T28" fmla="*/ 8674 w 8683"/>
                <a:gd name="T29" fmla="*/ 6524 h 6567"/>
                <a:gd name="T30" fmla="*/ 8682 w 8683"/>
                <a:gd name="T31" fmla="*/ 6551 h 6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83" h="6567">
                  <a:moveTo>
                    <a:pt x="8682" y="6551"/>
                  </a:moveTo>
                  <a:lnTo>
                    <a:pt x="8674" y="6524"/>
                  </a:lnTo>
                  <a:lnTo>
                    <a:pt x="36" y="0"/>
                  </a:lnTo>
                  <a:lnTo>
                    <a:pt x="0" y="37"/>
                  </a:lnTo>
                  <a:lnTo>
                    <a:pt x="8639" y="6561"/>
                  </a:lnTo>
                  <a:lnTo>
                    <a:pt x="8631" y="6533"/>
                  </a:lnTo>
                  <a:lnTo>
                    <a:pt x="8639" y="6561"/>
                  </a:lnTo>
                  <a:lnTo>
                    <a:pt x="8649" y="6566"/>
                  </a:lnTo>
                  <a:lnTo>
                    <a:pt x="8660" y="6567"/>
                  </a:lnTo>
                  <a:lnTo>
                    <a:pt x="8669" y="6563"/>
                  </a:lnTo>
                  <a:lnTo>
                    <a:pt x="8677" y="6558"/>
                  </a:lnTo>
                  <a:lnTo>
                    <a:pt x="8682" y="6550"/>
                  </a:lnTo>
                  <a:lnTo>
                    <a:pt x="8683" y="6541"/>
                  </a:lnTo>
                  <a:lnTo>
                    <a:pt x="8682" y="6532"/>
                  </a:lnTo>
                  <a:lnTo>
                    <a:pt x="8674" y="6524"/>
                  </a:lnTo>
                  <a:lnTo>
                    <a:pt x="8682" y="6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5813" y="3187"/>
              <a:ext cx="499" cy="1830"/>
            </a:xfrm>
            <a:custGeom>
              <a:avLst/>
              <a:gdLst>
                <a:gd name="T0" fmla="*/ 760 w 999"/>
                <a:gd name="T1" fmla="*/ 1529 h 3659"/>
                <a:gd name="T2" fmla="*/ 733 w 999"/>
                <a:gd name="T3" fmla="*/ 1923 h 3659"/>
                <a:gd name="T4" fmla="*/ 711 w 999"/>
                <a:gd name="T5" fmla="*/ 2522 h 3659"/>
                <a:gd name="T6" fmla="*/ 702 w 999"/>
                <a:gd name="T7" fmla="*/ 3116 h 3659"/>
                <a:gd name="T8" fmla="*/ 694 w 999"/>
                <a:gd name="T9" fmla="*/ 3464 h 3659"/>
                <a:gd name="T10" fmla="*/ 654 w 999"/>
                <a:gd name="T11" fmla="*/ 3611 h 3659"/>
                <a:gd name="T12" fmla="*/ 572 w 999"/>
                <a:gd name="T13" fmla="*/ 3659 h 3659"/>
                <a:gd name="T14" fmla="*/ 515 w 999"/>
                <a:gd name="T15" fmla="*/ 3659 h 3659"/>
                <a:gd name="T16" fmla="*/ 458 w 999"/>
                <a:gd name="T17" fmla="*/ 3659 h 3659"/>
                <a:gd name="T18" fmla="*/ 408 w 999"/>
                <a:gd name="T19" fmla="*/ 3658 h 3659"/>
                <a:gd name="T20" fmla="*/ 363 w 999"/>
                <a:gd name="T21" fmla="*/ 3632 h 3659"/>
                <a:gd name="T22" fmla="*/ 329 w 999"/>
                <a:gd name="T23" fmla="*/ 3583 h 3659"/>
                <a:gd name="T24" fmla="*/ 300 w 999"/>
                <a:gd name="T25" fmla="*/ 3471 h 3659"/>
                <a:gd name="T26" fmla="*/ 294 w 999"/>
                <a:gd name="T27" fmla="*/ 3151 h 3659"/>
                <a:gd name="T28" fmla="*/ 284 w 999"/>
                <a:gd name="T29" fmla="*/ 2551 h 3659"/>
                <a:gd name="T30" fmla="*/ 259 w 999"/>
                <a:gd name="T31" fmla="*/ 1945 h 3659"/>
                <a:gd name="T32" fmla="*/ 229 w 999"/>
                <a:gd name="T33" fmla="*/ 1536 h 3659"/>
                <a:gd name="T34" fmla="*/ 775 w 999"/>
                <a:gd name="T35" fmla="*/ 1333 h 3659"/>
                <a:gd name="T36" fmla="*/ 112 w 999"/>
                <a:gd name="T37" fmla="*/ 571 h 3659"/>
                <a:gd name="T38" fmla="*/ 59 w 999"/>
                <a:gd name="T39" fmla="*/ 290 h 3659"/>
                <a:gd name="T40" fmla="*/ 0 w 999"/>
                <a:gd name="T41" fmla="*/ 0 h 3659"/>
                <a:gd name="T42" fmla="*/ 47 w 999"/>
                <a:gd name="T43" fmla="*/ 31 h 3659"/>
                <a:gd name="T44" fmla="*/ 91 w 999"/>
                <a:gd name="T45" fmla="*/ 58 h 3659"/>
                <a:gd name="T46" fmla="*/ 138 w 999"/>
                <a:gd name="T47" fmla="*/ 83 h 3659"/>
                <a:gd name="T48" fmla="*/ 185 w 999"/>
                <a:gd name="T49" fmla="*/ 104 h 3659"/>
                <a:gd name="T50" fmla="*/ 232 w 999"/>
                <a:gd name="T51" fmla="*/ 123 h 3659"/>
                <a:gd name="T52" fmla="*/ 276 w 999"/>
                <a:gd name="T53" fmla="*/ 136 h 3659"/>
                <a:gd name="T54" fmla="*/ 323 w 999"/>
                <a:gd name="T55" fmla="*/ 147 h 3659"/>
                <a:gd name="T56" fmla="*/ 370 w 999"/>
                <a:gd name="T57" fmla="*/ 155 h 3659"/>
                <a:gd name="T58" fmla="*/ 418 w 999"/>
                <a:gd name="T59" fmla="*/ 160 h 3659"/>
                <a:gd name="T60" fmla="*/ 466 w 999"/>
                <a:gd name="T61" fmla="*/ 164 h 3659"/>
                <a:gd name="T62" fmla="*/ 512 w 999"/>
                <a:gd name="T63" fmla="*/ 164 h 3659"/>
                <a:gd name="T64" fmla="*/ 558 w 999"/>
                <a:gd name="T65" fmla="*/ 161 h 3659"/>
                <a:gd name="T66" fmla="*/ 605 w 999"/>
                <a:gd name="T67" fmla="*/ 157 h 3659"/>
                <a:gd name="T68" fmla="*/ 652 w 999"/>
                <a:gd name="T69" fmla="*/ 151 h 3659"/>
                <a:gd name="T70" fmla="*/ 699 w 999"/>
                <a:gd name="T71" fmla="*/ 141 h 3659"/>
                <a:gd name="T72" fmla="*/ 745 w 999"/>
                <a:gd name="T73" fmla="*/ 129 h 3659"/>
                <a:gd name="T74" fmla="*/ 793 w 999"/>
                <a:gd name="T75" fmla="*/ 112 h 3659"/>
                <a:gd name="T76" fmla="*/ 840 w 999"/>
                <a:gd name="T77" fmla="*/ 93 h 3659"/>
                <a:gd name="T78" fmla="*/ 888 w 999"/>
                <a:gd name="T79" fmla="*/ 68 h 3659"/>
                <a:gd name="T80" fmla="*/ 935 w 999"/>
                <a:gd name="T81" fmla="*/ 40 h 3659"/>
                <a:gd name="T82" fmla="*/ 982 w 999"/>
                <a:gd name="T83" fmla="*/ 11 h 3659"/>
                <a:gd name="T84" fmla="*/ 957 w 999"/>
                <a:gd name="T85" fmla="*/ 193 h 3659"/>
                <a:gd name="T86" fmla="*/ 899 w 999"/>
                <a:gd name="T87" fmla="*/ 475 h 3659"/>
                <a:gd name="T88" fmla="*/ 848 w 999"/>
                <a:gd name="T89" fmla="*/ 745 h 3659"/>
                <a:gd name="T90" fmla="*/ 156 w 999"/>
                <a:gd name="T91" fmla="*/ 833 h 3659"/>
                <a:gd name="T92" fmla="*/ 173 w 999"/>
                <a:gd name="T93" fmla="*/ 965 h 3659"/>
                <a:gd name="T94" fmla="*/ 191 w 999"/>
                <a:gd name="T95" fmla="*/ 1121 h 3659"/>
                <a:gd name="T96" fmla="*/ 208 w 999"/>
                <a:gd name="T97" fmla="*/ 1278 h 3659"/>
                <a:gd name="T98" fmla="*/ 851 w 999"/>
                <a:gd name="T99" fmla="*/ 745 h 3659"/>
                <a:gd name="T100" fmla="*/ 832 w 999"/>
                <a:gd name="T101" fmla="*/ 865 h 3659"/>
                <a:gd name="T102" fmla="*/ 812 w 999"/>
                <a:gd name="T103" fmla="*/ 1021 h 3659"/>
                <a:gd name="T104" fmla="*/ 791 w 999"/>
                <a:gd name="T105" fmla="*/ 1195 h 3659"/>
                <a:gd name="T106" fmla="*/ 773 w 999"/>
                <a:gd name="T107" fmla="*/ 1367 h 3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9" h="3659">
                  <a:moveTo>
                    <a:pt x="775" y="1333"/>
                  </a:moveTo>
                  <a:lnTo>
                    <a:pt x="769" y="1428"/>
                  </a:lnTo>
                  <a:lnTo>
                    <a:pt x="760" y="1529"/>
                  </a:lnTo>
                  <a:lnTo>
                    <a:pt x="752" y="1628"/>
                  </a:lnTo>
                  <a:lnTo>
                    <a:pt x="745" y="1722"/>
                  </a:lnTo>
                  <a:lnTo>
                    <a:pt x="733" y="1923"/>
                  </a:lnTo>
                  <a:lnTo>
                    <a:pt x="724" y="2124"/>
                  </a:lnTo>
                  <a:lnTo>
                    <a:pt x="715" y="2323"/>
                  </a:lnTo>
                  <a:lnTo>
                    <a:pt x="711" y="2522"/>
                  </a:lnTo>
                  <a:lnTo>
                    <a:pt x="706" y="2718"/>
                  </a:lnTo>
                  <a:lnTo>
                    <a:pt x="703" y="2917"/>
                  </a:lnTo>
                  <a:lnTo>
                    <a:pt x="702" y="3116"/>
                  </a:lnTo>
                  <a:lnTo>
                    <a:pt x="700" y="3314"/>
                  </a:lnTo>
                  <a:lnTo>
                    <a:pt x="699" y="3394"/>
                  </a:lnTo>
                  <a:lnTo>
                    <a:pt x="694" y="3464"/>
                  </a:lnTo>
                  <a:lnTo>
                    <a:pt x="685" y="3524"/>
                  </a:lnTo>
                  <a:lnTo>
                    <a:pt x="672" y="3572"/>
                  </a:lnTo>
                  <a:lnTo>
                    <a:pt x="654" y="3611"/>
                  </a:lnTo>
                  <a:lnTo>
                    <a:pt x="632" y="3638"/>
                  </a:lnTo>
                  <a:lnTo>
                    <a:pt x="605" y="3654"/>
                  </a:lnTo>
                  <a:lnTo>
                    <a:pt x="572" y="3659"/>
                  </a:lnTo>
                  <a:lnTo>
                    <a:pt x="554" y="3659"/>
                  </a:lnTo>
                  <a:lnTo>
                    <a:pt x="535" y="3659"/>
                  </a:lnTo>
                  <a:lnTo>
                    <a:pt x="515" y="3659"/>
                  </a:lnTo>
                  <a:lnTo>
                    <a:pt x="497" y="3659"/>
                  </a:lnTo>
                  <a:lnTo>
                    <a:pt x="478" y="3659"/>
                  </a:lnTo>
                  <a:lnTo>
                    <a:pt x="458" y="3659"/>
                  </a:lnTo>
                  <a:lnTo>
                    <a:pt x="441" y="3659"/>
                  </a:lnTo>
                  <a:lnTo>
                    <a:pt x="423" y="3659"/>
                  </a:lnTo>
                  <a:lnTo>
                    <a:pt x="408" y="3658"/>
                  </a:lnTo>
                  <a:lnTo>
                    <a:pt x="391" y="3651"/>
                  </a:lnTo>
                  <a:lnTo>
                    <a:pt x="376" y="3644"/>
                  </a:lnTo>
                  <a:lnTo>
                    <a:pt x="363" y="3632"/>
                  </a:lnTo>
                  <a:lnTo>
                    <a:pt x="350" y="3617"/>
                  </a:lnTo>
                  <a:lnTo>
                    <a:pt x="339" y="3601"/>
                  </a:lnTo>
                  <a:lnTo>
                    <a:pt x="329" y="3583"/>
                  </a:lnTo>
                  <a:lnTo>
                    <a:pt x="321" y="3564"/>
                  </a:lnTo>
                  <a:lnTo>
                    <a:pt x="308" y="3518"/>
                  </a:lnTo>
                  <a:lnTo>
                    <a:pt x="300" y="3471"/>
                  </a:lnTo>
                  <a:lnTo>
                    <a:pt x="297" y="3416"/>
                  </a:lnTo>
                  <a:lnTo>
                    <a:pt x="296" y="3351"/>
                  </a:lnTo>
                  <a:lnTo>
                    <a:pt x="294" y="3151"/>
                  </a:lnTo>
                  <a:lnTo>
                    <a:pt x="293" y="2950"/>
                  </a:lnTo>
                  <a:lnTo>
                    <a:pt x="288" y="2750"/>
                  </a:lnTo>
                  <a:lnTo>
                    <a:pt x="284" y="2551"/>
                  </a:lnTo>
                  <a:lnTo>
                    <a:pt x="278" y="2349"/>
                  </a:lnTo>
                  <a:lnTo>
                    <a:pt x="269" y="2146"/>
                  </a:lnTo>
                  <a:lnTo>
                    <a:pt x="259" y="1945"/>
                  </a:lnTo>
                  <a:lnTo>
                    <a:pt x="247" y="1742"/>
                  </a:lnTo>
                  <a:lnTo>
                    <a:pt x="238" y="1639"/>
                  </a:lnTo>
                  <a:lnTo>
                    <a:pt x="229" y="1536"/>
                  </a:lnTo>
                  <a:lnTo>
                    <a:pt x="220" y="1433"/>
                  </a:lnTo>
                  <a:lnTo>
                    <a:pt x="214" y="1330"/>
                  </a:lnTo>
                  <a:lnTo>
                    <a:pt x="775" y="1333"/>
                  </a:lnTo>
                  <a:close/>
                  <a:moveTo>
                    <a:pt x="144" y="752"/>
                  </a:moveTo>
                  <a:lnTo>
                    <a:pt x="129" y="662"/>
                  </a:lnTo>
                  <a:lnTo>
                    <a:pt x="112" y="571"/>
                  </a:lnTo>
                  <a:lnTo>
                    <a:pt x="94" y="479"/>
                  </a:lnTo>
                  <a:lnTo>
                    <a:pt x="76" y="385"/>
                  </a:lnTo>
                  <a:lnTo>
                    <a:pt x="59" y="290"/>
                  </a:lnTo>
                  <a:lnTo>
                    <a:pt x="39" y="195"/>
                  </a:lnTo>
                  <a:lnTo>
                    <a:pt x="20" y="98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0" y="21"/>
                  </a:lnTo>
                  <a:lnTo>
                    <a:pt x="47" y="31"/>
                  </a:lnTo>
                  <a:lnTo>
                    <a:pt x="62" y="40"/>
                  </a:lnTo>
                  <a:lnTo>
                    <a:pt x="76" y="50"/>
                  </a:lnTo>
                  <a:lnTo>
                    <a:pt x="91" y="58"/>
                  </a:lnTo>
                  <a:lnTo>
                    <a:pt x="108" y="68"/>
                  </a:lnTo>
                  <a:lnTo>
                    <a:pt x="123" y="75"/>
                  </a:lnTo>
                  <a:lnTo>
                    <a:pt x="138" y="83"/>
                  </a:lnTo>
                  <a:lnTo>
                    <a:pt x="154" y="91"/>
                  </a:lnTo>
                  <a:lnTo>
                    <a:pt x="169" y="98"/>
                  </a:lnTo>
                  <a:lnTo>
                    <a:pt x="185" y="104"/>
                  </a:lnTo>
                  <a:lnTo>
                    <a:pt x="200" y="111"/>
                  </a:lnTo>
                  <a:lnTo>
                    <a:pt x="215" y="118"/>
                  </a:lnTo>
                  <a:lnTo>
                    <a:pt x="232" y="123"/>
                  </a:lnTo>
                  <a:lnTo>
                    <a:pt x="247" y="128"/>
                  </a:lnTo>
                  <a:lnTo>
                    <a:pt x="261" y="132"/>
                  </a:lnTo>
                  <a:lnTo>
                    <a:pt x="276" y="136"/>
                  </a:lnTo>
                  <a:lnTo>
                    <a:pt x="293" y="140"/>
                  </a:lnTo>
                  <a:lnTo>
                    <a:pt x="308" y="144"/>
                  </a:lnTo>
                  <a:lnTo>
                    <a:pt x="323" y="147"/>
                  </a:lnTo>
                  <a:lnTo>
                    <a:pt x="339" y="149"/>
                  </a:lnTo>
                  <a:lnTo>
                    <a:pt x="354" y="152"/>
                  </a:lnTo>
                  <a:lnTo>
                    <a:pt x="370" y="155"/>
                  </a:lnTo>
                  <a:lnTo>
                    <a:pt x="385" y="157"/>
                  </a:lnTo>
                  <a:lnTo>
                    <a:pt x="402" y="158"/>
                  </a:lnTo>
                  <a:lnTo>
                    <a:pt x="418" y="160"/>
                  </a:lnTo>
                  <a:lnTo>
                    <a:pt x="433" y="161"/>
                  </a:lnTo>
                  <a:lnTo>
                    <a:pt x="450" y="162"/>
                  </a:lnTo>
                  <a:lnTo>
                    <a:pt x="466" y="164"/>
                  </a:lnTo>
                  <a:lnTo>
                    <a:pt x="481" y="164"/>
                  </a:lnTo>
                  <a:lnTo>
                    <a:pt x="497" y="164"/>
                  </a:lnTo>
                  <a:lnTo>
                    <a:pt x="512" y="164"/>
                  </a:lnTo>
                  <a:lnTo>
                    <a:pt x="527" y="164"/>
                  </a:lnTo>
                  <a:lnTo>
                    <a:pt x="544" y="162"/>
                  </a:lnTo>
                  <a:lnTo>
                    <a:pt x="558" y="161"/>
                  </a:lnTo>
                  <a:lnTo>
                    <a:pt x="573" y="160"/>
                  </a:lnTo>
                  <a:lnTo>
                    <a:pt x="590" y="158"/>
                  </a:lnTo>
                  <a:lnTo>
                    <a:pt x="605" y="157"/>
                  </a:lnTo>
                  <a:lnTo>
                    <a:pt x="621" y="155"/>
                  </a:lnTo>
                  <a:lnTo>
                    <a:pt x="636" y="153"/>
                  </a:lnTo>
                  <a:lnTo>
                    <a:pt x="652" y="151"/>
                  </a:lnTo>
                  <a:lnTo>
                    <a:pt x="667" y="148"/>
                  </a:lnTo>
                  <a:lnTo>
                    <a:pt x="682" y="144"/>
                  </a:lnTo>
                  <a:lnTo>
                    <a:pt x="699" y="141"/>
                  </a:lnTo>
                  <a:lnTo>
                    <a:pt x="714" y="137"/>
                  </a:lnTo>
                  <a:lnTo>
                    <a:pt x="730" y="133"/>
                  </a:lnTo>
                  <a:lnTo>
                    <a:pt x="745" y="129"/>
                  </a:lnTo>
                  <a:lnTo>
                    <a:pt x="761" y="124"/>
                  </a:lnTo>
                  <a:lnTo>
                    <a:pt x="776" y="119"/>
                  </a:lnTo>
                  <a:lnTo>
                    <a:pt x="793" y="112"/>
                  </a:lnTo>
                  <a:lnTo>
                    <a:pt x="809" y="107"/>
                  </a:lnTo>
                  <a:lnTo>
                    <a:pt x="824" y="99"/>
                  </a:lnTo>
                  <a:lnTo>
                    <a:pt x="840" y="93"/>
                  </a:lnTo>
                  <a:lnTo>
                    <a:pt x="855" y="85"/>
                  </a:lnTo>
                  <a:lnTo>
                    <a:pt x="872" y="77"/>
                  </a:lnTo>
                  <a:lnTo>
                    <a:pt x="888" y="68"/>
                  </a:lnTo>
                  <a:lnTo>
                    <a:pt x="903" y="58"/>
                  </a:lnTo>
                  <a:lnTo>
                    <a:pt x="920" y="50"/>
                  </a:lnTo>
                  <a:lnTo>
                    <a:pt x="935" y="40"/>
                  </a:lnTo>
                  <a:lnTo>
                    <a:pt x="951" y="31"/>
                  </a:lnTo>
                  <a:lnTo>
                    <a:pt x="967" y="20"/>
                  </a:lnTo>
                  <a:lnTo>
                    <a:pt x="982" y="11"/>
                  </a:lnTo>
                  <a:lnTo>
                    <a:pt x="999" y="0"/>
                  </a:lnTo>
                  <a:lnTo>
                    <a:pt x="978" y="97"/>
                  </a:lnTo>
                  <a:lnTo>
                    <a:pt x="957" y="193"/>
                  </a:lnTo>
                  <a:lnTo>
                    <a:pt x="936" y="288"/>
                  </a:lnTo>
                  <a:lnTo>
                    <a:pt x="917" y="381"/>
                  </a:lnTo>
                  <a:lnTo>
                    <a:pt x="899" y="475"/>
                  </a:lnTo>
                  <a:lnTo>
                    <a:pt x="881" y="566"/>
                  </a:lnTo>
                  <a:lnTo>
                    <a:pt x="864" y="655"/>
                  </a:lnTo>
                  <a:lnTo>
                    <a:pt x="848" y="745"/>
                  </a:lnTo>
                  <a:lnTo>
                    <a:pt x="148" y="749"/>
                  </a:lnTo>
                  <a:lnTo>
                    <a:pt x="151" y="791"/>
                  </a:lnTo>
                  <a:lnTo>
                    <a:pt x="156" y="833"/>
                  </a:lnTo>
                  <a:lnTo>
                    <a:pt x="162" y="874"/>
                  </a:lnTo>
                  <a:lnTo>
                    <a:pt x="167" y="914"/>
                  </a:lnTo>
                  <a:lnTo>
                    <a:pt x="173" y="965"/>
                  </a:lnTo>
                  <a:lnTo>
                    <a:pt x="179" y="1017"/>
                  </a:lnTo>
                  <a:lnTo>
                    <a:pt x="185" y="1069"/>
                  </a:lnTo>
                  <a:lnTo>
                    <a:pt x="191" y="1121"/>
                  </a:lnTo>
                  <a:lnTo>
                    <a:pt x="197" y="1173"/>
                  </a:lnTo>
                  <a:lnTo>
                    <a:pt x="202" y="1226"/>
                  </a:lnTo>
                  <a:lnTo>
                    <a:pt x="208" y="1278"/>
                  </a:lnTo>
                  <a:lnTo>
                    <a:pt x="214" y="1329"/>
                  </a:lnTo>
                  <a:lnTo>
                    <a:pt x="144" y="752"/>
                  </a:lnTo>
                  <a:close/>
                  <a:moveTo>
                    <a:pt x="851" y="745"/>
                  </a:moveTo>
                  <a:lnTo>
                    <a:pt x="845" y="785"/>
                  </a:lnTo>
                  <a:lnTo>
                    <a:pt x="839" y="825"/>
                  </a:lnTo>
                  <a:lnTo>
                    <a:pt x="832" y="865"/>
                  </a:lnTo>
                  <a:lnTo>
                    <a:pt x="827" y="905"/>
                  </a:lnTo>
                  <a:lnTo>
                    <a:pt x="820" y="963"/>
                  </a:lnTo>
                  <a:lnTo>
                    <a:pt x="812" y="1021"/>
                  </a:lnTo>
                  <a:lnTo>
                    <a:pt x="805" y="1079"/>
                  </a:lnTo>
                  <a:lnTo>
                    <a:pt x="799" y="1137"/>
                  </a:lnTo>
                  <a:lnTo>
                    <a:pt x="791" y="1195"/>
                  </a:lnTo>
                  <a:lnTo>
                    <a:pt x="785" y="1253"/>
                  </a:lnTo>
                  <a:lnTo>
                    <a:pt x="779" y="1309"/>
                  </a:lnTo>
                  <a:lnTo>
                    <a:pt x="773" y="1367"/>
                  </a:lnTo>
                  <a:lnTo>
                    <a:pt x="851" y="74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6175" y="3853"/>
              <a:ext cx="35" cy="195"/>
            </a:xfrm>
            <a:custGeom>
              <a:avLst/>
              <a:gdLst>
                <a:gd name="T0" fmla="*/ 38 w 68"/>
                <a:gd name="T1" fmla="*/ 389 h 389"/>
                <a:gd name="T2" fmla="*/ 38 w 68"/>
                <a:gd name="T3" fmla="*/ 389 h 389"/>
                <a:gd name="T4" fmla="*/ 46 w 68"/>
                <a:gd name="T5" fmla="*/ 295 h 389"/>
                <a:gd name="T6" fmla="*/ 53 w 68"/>
                <a:gd name="T7" fmla="*/ 196 h 389"/>
                <a:gd name="T8" fmla="*/ 62 w 68"/>
                <a:gd name="T9" fmla="*/ 95 h 389"/>
                <a:gd name="T10" fmla="*/ 68 w 68"/>
                <a:gd name="T11" fmla="*/ 0 h 389"/>
                <a:gd name="T12" fmla="*/ 29 w 68"/>
                <a:gd name="T13" fmla="*/ 0 h 389"/>
                <a:gd name="T14" fmla="*/ 23 w 68"/>
                <a:gd name="T15" fmla="*/ 95 h 389"/>
                <a:gd name="T16" fmla="*/ 15 w 68"/>
                <a:gd name="T17" fmla="*/ 196 h 389"/>
                <a:gd name="T18" fmla="*/ 7 w 68"/>
                <a:gd name="T19" fmla="*/ 295 h 389"/>
                <a:gd name="T20" fmla="*/ 0 w 68"/>
                <a:gd name="T21" fmla="*/ 389 h 389"/>
                <a:gd name="T22" fmla="*/ 0 w 68"/>
                <a:gd name="T23" fmla="*/ 389 h 389"/>
                <a:gd name="T24" fmla="*/ 38 w 68"/>
                <a:gd name="T2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89">
                  <a:moveTo>
                    <a:pt x="38" y="389"/>
                  </a:moveTo>
                  <a:lnTo>
                    <a:pt x="38" y="389"/>
                  </a:lnTo>
                  <a:lnTo>
                    <a:pt x="46" y="295"/>
                  </a:lnTo>
                  <a:lnTo>
                    <a:pt x="53" y="196"/>
                  </a:lnTo>
                  <a:lnTo>
                    <a:pt x="62" y="95"/>
                  </a:lnTo>
                  <a:lnTo>
                    <a:pt x="68" y="0"/>
                  </a:lnTo>
                  <a:lnTo>
                    <a:pt x="29" y="0"/>
                  </a:lnTo>
                  <a:lnTo>
                    <a:pt x="23" y="95"/>
                  </a:lnTo>
                  <a:lnTo>
                    <a:pt x="15" y="196"/>
                  </a:lnTo>
                  <a:lnTo>
                    <a:pt x="7" y="295"/>
                  </a:lnTo>
                  <a:lnTo>
                    <a:pt x="0" y="389"/>
                  </a:lnTo>
                  <a:lnTo>
                    <a:pt x="38" y="3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158" y="4048"/>
              <a:ext cx="37" cy="400"/>
            </a:xfrm>
            <a:custGeom>
              <a:avLst/>
              <a:gdLst>
                <a:gd name="T0" fmla="*/ 39 w 73"/>
                <a:gd name="T1" fmla="*/ 800 h 800"/>
                <a:gd name="T2" fmla="*/ 39 w 73"/>
                <a:gd name="T3" fmla="*/ 800 h 800"/>
                <a:gd name="T4" fmla="*/ 44 w 73"/>
                <a:gd name="T5" fmla="*/ 601 h 800"/>
                <a:gd name="T6" fmla="*/ 52 w 73"/>
                <a:gd name="T7" fmla="*/ 402 h 800"/>
                <a:gd name="T8" fmla="*/ 61 w 73"/>
                <a:gd name="T9" fmla="*/ 201 h 800"/>
                <a:gd name="T10" fmla="*/ 73 w 73"/>
                <a:gd name="T11" fmla="*/ 0 h 800"/>
                <a:gd name="T12" fmla="*/ 35 w 73"/>
                <a:gd name="T13" fmla="*/ 0 h 800"/>
                <a:gd name="T14" fmla="*/ 23 w 73"/>
                <a:gd name="T15" fmla="*/ 201 h 800"/>
                <a:gd name="T16" fmla="*/ 14 w 73"/>
                <a:gd name="T17" fmla="*/ 402 h 800"/>
                <a:gd name="T18" fmla="*/ 5 w 73"/>
                <a:gd name="T19" fmla="*/ 601 h 800"/>
                <a:gd name="T20" fmla="*/ 0 w 73"/>
                <a:gd name="T21" fmla="*/ 800 h 800"/>
                <a:gd name="T22" fmla="*/ 0 w 73"/>
                <a:gd name="T23" fmla="*/ 800 h 800"/>
                <a:gd name="T24" fmla="*/ 39 w 73"/>
                <a:gd name="T25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00">
                  <a:moveTo>
                    <a:pt x="39" y="800"/>
                  </a:moveTo>
                  <a:lnTo>
                    <a:pt x="39" y="800"/>
                  </a:lnTo>
                  <a:lnTo>
                    <a:pt x="44" y="601"/>
                  </a:lnTo>
                  <a:lnTo>
                    <a:pt x="52" y="402"/>
                  </a:lnTo>
                  <a:lnTo>
                    <a:pt x="61" y="201"/>
                  </a:lnTo>
                  <a:lnTo>
                    <a:pt x="73" y="0"/>
                  </a:lnTo>
                  <a:lnTo>
                    <a:pt x="35" y="0"/>
                  </a:lnTo>
                  <a:lnTo>
                    <a:pt x="23" y="201"/>
                  </a:lnTo>
                  <a:lnTo>
                    <a:pt x="14" y="402"/>
                  </a:lnTo>
                  <a:lnTo>
                    <a:pt x="5" y="601"/>
                  </a:lnTo>
                  <a:lnTo>
                    <a:pt x="0" y="800"/>
                  </a:lnTo>
                  <a:lnTo>
                    <a:pt x="39" y="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152" y="4448"/>
              <a:ext cx="26" cy="396"/>
            </a:xfrm>
            <a:custGeom>
              <a:avLst/>
              <a:gdLst>
                <a:gd name="T0" fmla="*/ 42 w 51"/>
                <a:gd name="T1" fmla="*/ 792 h 792"/>
                <a:gd name="T2" fmla="*/ 42 w 51"/>
                <a:gd name="T3" fmla="*/ 792 h 792"/>
                <a:gd name="T4" fmla="*/ 44 w 51"/>
                <a:gd name="T5" fmla="*/ 594 h 792"/>
                <a:gd name="T6" fmla="*/ 45 w 51"/>
                <a:gd name="T7" fmla="*/ 395 h 792"/>
                <a:gd name="T8" fmla="*/ 47 w 51"/>
                <a:gd name="T9" fmla="*/ 196 h 792"/>
                <a:gd name="T10" fmla="*/ 51 w 51"/>
                <a:gd name="T11" fmla="*/ 0 h 792"/>
                <a:gd name="T12" fmla="*/ 12 w 51"/>
                <a:gd name="T13" fmla="*/ 0 h 792"/>
                <a:gd name="T14" fmla="*/ 8 w 51"/>
                <a:gd name="T15" fmla="*/ 196 h 792"/>
                <a:gd name="T16" fmla="*/ 3 w 51"/>
                <a:gd name="T17" fmla="*/ 395 h 792"/>
                <a:gd name="T18" fmla="*/ 2 w 51"/>
                <a:gd name="T19" fmla="*/ 594 h 792"/>
                <a:gd name="T20" fmla="*/ 0 w 51"/>
                <a:gd name="T21" fmla="*/ 792 h 792"/>
                <a:gd name="T22" fmla="*/ 0 w 51"/>
                <a:gd name="T23" fmla="*/ 792 h 792"/>
                <a:gd name="T24" fmla="*/ 42 w 51"/>
                <a:gd name="T25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792">
                  <a:moveTo>
                    <a:pt x="42" y="792"/>
                  </a:moveTo>
                  <a:lnTo>
                    <a:pt x="42" y="792"/>
                  </a:lnTo>
                  <a:lnTo>
                    <a:pt x="44" y="594"/>
                  </a:lnTo>
                  <a:lnTo>
                    <a:pt x="45" y="395"/>
                  </a:lnTo>
                  <a:lnTo>
                    <a:pt x="47" y="196"/>
                  </a:lnTo>
                  <a:lnTo>
                    <a:pt x="51" y="0"/>
                  </a:lnTo>
                  <a:lnTo>
                    <a:pt x="12" y="0"/>
                  </a:lnTo>
                  <a:lnTo>
                    <a:pt x="8" y="196"/>
                  </a:lnTo>
                  <a:lnTo>
                    <a:pt x="3" y="395"/>
                  </a:lnTo>
                  <a:lnTo>
                    <a:pt x="2" y="594"/>
                  </a:lnTo>
                  <a:lnTo>
                    <a:pt x="0" y="792"/>
                  </a:lnTo>
                  <a:lnTo>
                    <a:pt x="42" y="7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098" y="4844"/>
              <a:ext cx="75" cy="182"/>
            </a:xfrm>
            <a:custGeom>
              <a:avLst/>
              <a:gdLst>
                <a:gd name="T0" fmla="*/ 0 w 149"/>
                <a:gd name="T1" fmla="*/ 364 h 364"/>
                <a:gd name="T2" fmla="*/ 0 w 149"/>
                <a:gd name="T3" fmla="*/ 364 h 364"/>
                <a:gd name="T4" fmla="*/ 40 w 149"/>
                <a:gd name="T5" fmla="*/ 356 h 364"/>
                <a:gd name="T6" fmla="*/ 73 w 149"/>
                <a:gd name="T7" fmla="*/ 336 h 364"/>
                <a:gd name="T8" fmla="*/ 100 w 149"/>
                <a:gd name="T9" fmla="*/ 305 h 364"/>
                <a:gd name="T10" fmla="*/ 119 w 149"/>
                <a:gd name="T11" fmla="*/ 264 h 364"/>
                <a:gd name="T12" fmla="*/ 133 w 149"/>
                <a:gd name="T13" fmla="*/ 212 h 364"/>
                <a:gd name="T14" fmla="*/ 142 w 149"/>
                <a:gd name="T15" fmla="*/ 152 h 364"/>
                <a:gd name="T16" fmla="*/ 146 w 149"/>
                <a:gd name="T17" fmla="*/ 80 h 364"/>
                <a:gd name="T18" fmla="*/ 149 w 149"/>
                <a:gd name="T19" fmla="*/ 0 h 364"/>
                <a:gd name="T20" fmla="*/ 107 w 149"/>
                <a:gd name="T21" fmla="*/ 0 h 364"/>
                <a:gd name="T22" fmla="*/ 107 w 149"/>
                <a:gd name="T23" fmla="*/ 80 h 364"/>
                <a:gd name="T24" fmla="*/ 103 w 149"/>
                <a:gd name="T25" fmla="*/ 149 h 364"/>
                <a:gd name="T26" fmla="*/ 94 w 149"/>
                <a:gd name="T27" fmla="*/ 207 h 364"/>
                <a:gd name="T28" fmla="*/ 80 w 149"/>
                <a:gd name="T29" fmla="*/ 253 h 364"/>
                <a:gd name="T30" fmla="*/ 64 w 149"/>
                <a:gd name="T31" fmla="*/ 289 h 364"/>
                <a:gd name="T32" fmla="*/ 46 w 149"/>
                <a:gd name="T33" fmla="*/ 312 h 364"/>
                <a:gd name="T34" fmla="*/ 25 w 149"/>
                <a:gd name="T35" fmla="*/ 324 h 364"/>
                <a:gd name="T36" fmla="*/ 0 w 149"/>
                <a:gd name="T37" fmla="*/ 327 h 364"/>
                <a:gd name="T38" fmla="*/ 0 w 149"/>
                <a:gd name="T39" fmla="*/ 327 h 364"/>
                <a:gd name="T40" fmla="*/ 0 w 149"/>
                <a:gd name="T41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64">
                  <a:moveTo>
                    <a:pt x="0" y="364"/>
                  </a:moveTo>
                  <a:lnTo>
                    <a:pt x="0" y="364"/>
                  </a:lnTo>
                  <a:lnTo>
                    <a:pt x="40" y="356"/>
                  </a:lnTo>
                  <a:lnTo>
                    <a:pt x="73" y="336"/>
                  </a:lnTo>
                  <a:lnTo>
                    <a:pt x="100" y="305"/>
                  </a:lnTo>
                  <a:lnTo>
                    <a:pt x="119" y="264"/>
                  </a:lnTo>
                  <a:lnTo>
                    <a:pt x="133" y="212"/>
                  </a:lnTo>
                  <a:lnTo>
                    <a:pt x="142" y="152"/>
                  </a:lnTo>
                  <a:lnTo>
                    <a:pt x="146" y="80"/>
                  </a:lnTo>
                  <a:lnTo>
                    <a:pt x="149" y="0"/>
                  </a:lnTo>
                  <a:lnTo>
                    <a:pt x="107" y="0"/>
                  </a:lnTo>
                  <a:lnTo>
                    <a:pt x="107" y="80"/>
                  </a:lnTo>
                  <a:lnTo>
                    <a:pt x="103" y="149"/>
                  </a:lnTo>
                  <a:lnTo>
                    <a:pt x="94" y="207"/>
                  </a:lnTo>
                  <a:lnTo>
                    <a:pt x="80" y="253"/>
                  </a:lnTo>
                  <a:lnTo>
                    <a:pt x="64" y="289"/>
                  </a:lnTo>
                  <a:lnTo>
                    <a:pt x="46" y="312"/>
                  </a:lnTo>
                  <a:lnTo>
                    <a:pt x="25" y="324"/>
                  </a:lnTo>
                  <a:lnTo>
                    <a:pt x="0" y="327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024" y="5007"/>
              <a:ext cx="74" cy="19"/>
            </a:xfrm>
            <a:custGeom>
              <a:avLst/>
              <a:gdLst>
                <a:gd name="T0" fmla="*/ 0 w 149"/>
                <a:gd name="T1" fmla="*/ 37 h 37"/>
                <a:gd name="T2" fmla="*/ 0 w 149"/>
                <a:gd name="T3" fmla="*/ 37 h 37"/>
                <a:gd name="T4" fmla="*/ 18 w 149"/>
                <a:gd name="T5" fmla="*/ 37 h 37"/>
                <a:gd name="T6" fmla="*/ 35 w 149"/>
                <a:gd name="T7" fmla="*/ 37 h 37"/>
                <a:gd name="T8" fmla="*/ 55 w 149"/>
                <a:gd name="T9" fmla="*/ 37 h 37"/>
                <a:gd name="T10" fmla="*/ 74 w 149"/>
                <a:gd name="T11" fmla="*/ 37 h 37"/>
                <a:gd name="T12" fmla="*/ 92 w 149"/>
                <a:gd name="T13" fmla="*/ 37 h 37"/>
                <a:gd name="T14" fmla="*/ 112 w 149"/>
                <a:gd name="T15" fmla="*/ 37 h 37"/>
                <a:gd name="T16" fmla="*/ 131 w 149"/>
                <a:gd name="T17" fmla="*/ 37 h 37"/>
                <a:gd name="T18" fmla="*/ 149 w 149"/>
                <a:gd name="T19" fmla="*/ 37 h 37"/>
                <a:gd name="T20" fmla="*/ 149 w 149"/>
                <a:gd name="T21" fmla="*/ 0 h 37"/>
                <a:gd name="T22" fmla="*/ 131 w 149"/>
                <a:gd name="T23" fmla="*/ 0 h 37"/>
                <a:gd name="T24" fmla="*/ 112 w 149"/>
                <a:gd name="T25" fmla="*/ 0 h 37"/>
                <a:gd name="T26" fmla="*/ 92 w 149"/>
                <a:gd name="T27" fmla="*/ 0 h 37"/>
                <a:gd name="T28" fmla="*/ 74 w 149"/>
                <a:gd name="T29" fmla="*/ 0 h 37"/>
                <a:gd name="T30" fmla="*/ 55 w 149"/>
                <a:gd name="T31" fmla="*/ 0 h 37"/>
                <a:gd name="T32" fmla="*/ 35 w 149"/>
                <a:gd name="T33" fmla="*/ 0 h 37"/>
                <a:gd name="T34" fmla="*/ 18 w 149"/>
                <a:gd name="T35" fmla="*/ 0 h 37"/>
                <a:gd name="T36" fmla="*/ 0 w 149"/>
                <a:gd name="T37" fmla="*/ 0 h 37"/>
                <a:gd name="T38" fmla="*/ 0 w 149"/>
                <a:gd name="T39" fmla="*/ 0 h 37"/>
                <a:gd name="T40" fmla="*/ 0 w 14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7">
                  <a:moveTo>
                    <a:pt x="0" y="37"/>
                  </a:moveTo>
                  <a:lnTo>
                    <a:pt x="0" y="37"/>
                  </a:lnTo>
                  <a:lnTo>
                    <a:pt x="18" y="37"/>
                  </a:lnTo>
                  <a:lnTo>
                    <a:pt x="35" y="37"/>
                  </a:lnTo>
                  <a:lnTo>
                    <a:pt x="55" y="37"/>
                  </a:lnTo>
                  <a:lnTo>
                    <a:pt x="74" y="37"/>
                  </a:lnTo>
                  <a:lnTo>
                    <a:pt x="92" y="37"/>
                  </a:lnTo>
                  <a:lnTo>
                    <a:pt x="112" y="37"/>
                  </a:lnTo>
                  <a:lnTo>
                    <a:pt x="131" y="37"/>
                  </a:lnTo>
                  <a:lnTo>
                    <a:pt x="149" y="37"/>
                  </a:lnTo>
                  <a:lnTo>
                    <a:pt x="149" y="0"/>
                  </a:lnTo>
                  <a:lnTo>
                    <a:pt x="131" y="0"/>
                  </a:lnTo>
                  <a:lnTo>
                    <a:pt x="112" y="0"/>
                  </a:lnTo>
                  <a:lnTo>
                    <a:pt x="92" y="0"/>
                  </a:lnTo>
                  <a:lnTo>
                    <a:pt x="74" y="0"/>
                  </a:lnTo>
                  <a:lnTo>
                    <a:pt x="55" y="0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963" y="4967"/>
              <a:ext cx="61" cy="59"/>
            </a:xfrm>
            <a:custGeom>
              <a:avLst/>
              <a:gdLst>
                <a:gd name="T0" fmla="*/ 0 w 121"/>
                <a:gd name="T1" fmla="*/ 11 h 119"/>
                <a:gd name="T2" fmla="*/ 0 w 121"/>
                <a:gd name="T3" fmla="*/ 11 h 119"/>
                <a:gd name="T4" fmla="*/ 9 w 121"/>
                <a:gd name="T5" fmla="*/ 31 h 119"/>
                <a:gd name="T6" fmla="*/ 19 w 121"/>
                <a:gd name="T7" fmla="*/ 50 h 119"/>
                <a:gd name="T8" fmla="*/ 31 w 121"/>
                <a:gd name="T9" fmla="*/ 67 h 119"/>
                <a:gd name="T10" fmla="*/ 46 w 121"/>
                <a:gd name="T11" fmla="*/ 85 h 119"/>
                <a:gd name="T12" fmla="*/ 62 w 121"/>
                <a:gd name="T13" fmla="*/ 98 h 119"/>
                <a:gd name="T14" fmla="*/ 80 w 121"/>
                <a:gd name="T15" fmla="*/ 108 h 119"/>
                <a:gd name="T16" fmla="*/ 101 w 121"/>
                <a:gd name="T17" fmla="*/ 116 h 119"/>
                <a:gd name="T18" fmla="*/ 121 w 121"/>
                <a:gd name="T19" fmla="*/ 119 h 119"/>
                <a:gd name="T20" fmla="*/ 121 w 121"/>
                <a:gd name="T21" fmla="*/ 82 h 119"/>
                <a:gd name="T22" fmla="*/ 110 w 121"/>
                <a:gd name="T23" fmla="*/ 82 h 119"/>
                <a:gd name="T24" fmla="*/ 98 w 121"/>
                <a:gd name="T25" fmla="*/ 77 h 119"/>
                <a:gd name="T26" fmla="*/ 86 w 121"/>
                <a:gd name="T27" fmla="*/ 71 h 119"/>
                <a:gd name="T28" fmla="*/ 76 w 121"/>
                <a:gd name="T29" fmla="*/ 61 h 119"/>
                <a:gd name="T30" fmla="*/ 64 w 121"/>
                <a:gd name="T31" fmla="*/ 49 h 119"/>
                <a:gd name="T32" fmla="*/ 55 w 121"/>
                <a:gd name="T33" fmla="*/ 34 h 119"/>
                <a:gd name="T34" fmla="*/ 45 w 121"/>
                <a:gd name="T35" fmla="*/ 17 h 119"/>
                <a:gd name="T36" fmla="*/ 39 w 121"/>
                <a:gd name="T37" fmla="*/ 0 h 119"/>
                <a:gd name="T38" fmla="*/ 39 w 121"/>
                <a:gd name="T39" fmla="*/ 0 h 119"/>
                <a:gd name="T40" fmla="*/ 0 w 121"/>
                <a:gd name="T41" fmla="*/ 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19">
                  <a:moveTo>
                    <a:pt x="0" y="11"/>
                  </a:moveTo>
                  <a:lnTo>
                    <a:pt x="0" y="11"/>
                  </a:lnTo>
                  <a:lnTo>
                    <a:pt x="9" y="31"/>
                  </a:lnTo>
                  <a:lnTo>
                    <a:pt x="19" y="50"/>
                  </a:lnTo>
                  <a:lnTo>
                    <a:pt x="31" y="67"/>
                  </a:lnTo>
                  <a:lnTo>
                    <a:pt x="46" y="85"/>
                  </a:lnTo>
                  <a:lnTo>
                    <a:pt x="62" y="98"/>
                  </a:lnTo>
                  <a:lnTo>
                    <a:pt x="80" y="108"/>
                  </a:lnTo>
                  <a:lnTo>
                    <a:pt x="101" y="116"/>
                  </a:lnTo>
                  <a:lnTo>
                    <a:pt x="121" y="119"/>
                  </a:lnTo>
                  <a:lnTo>
                    <a:pt x="121" y="82"/>
                  </a:lnTo>
                  <a:lnTo>
                    <a:pt x="110" y="82"/>
                  </a:lnTo>
                  <a:lnTo>
                    <a:pt x="98" y="77"/>
                  </a:lnTo>
                  <a:lnTo>
                    <a:pt x="86" y="71"/>
                  </a:lnTo>
                  <a:lnTo>
                    <a:pt x="76" y="61"/>
                  </a:lnTo>
                  <a:lnTo>
                    <a:pt x="64" y="49"/>
                  </a:lnTo>
                  <a:lnTo>
                    <a:pt x="55" y="34"/>
                  </a:lnTo>
                  <a:lnTo>
                    <a:pt x="45" y="17"/>
                  </a:lnTo>
                  <a:lnTo>
                    <a:pt x="3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950" y="4862"/>
              <a:ext cx="33" cy="110"/>
            </a:xfrm>
            <a:custGeom>
              <a:avLst/>
              <a:gdLst>
                <a:gd name="T0" fmla="*/ 0 w 66"/>
                <a:gd name="T1" fmla="*/ 0 h 219"/>
                <a:gd name="T2" fmla="*/ 0 w 66"/>
                <a:gd name="T3" fmla="*/ 0 h 219"/>
                <a:gd name="T4" fmla="*/ 3 w 66"/>
                <a:gd name="T5" fmla="*/ 65 h 219"/>
                <a:gd name="T6" fmla="*/ 6 w 66"/>
                <a:gd name="T7" fmla="*/ 121 h 219"/>
                <a:gd name="T8" fmla="*/ 13 w 66"/>
                <a:gd name="T9" fmla="*/ 170 h 219"/>
                <a:gd name="T10" fmla="*/ 27 w 66"/>
                <a:gd name="T11" fmla="*/ 219 h 219"/>
                <a:gd name="T12" fmla="*/ 66 w 66"/>
                <a:gd name="T13" fmla="*/ 208 h 219"/>
                <a:gd name="T14" fmla="*/ 52 w 66"/>
                <a:gd name="T15" fmla="*/ 165 h 219"/>
                <a:gd name="T16" fmla="*/ 45 w 66"/>
                <a:gd name="T17" fmla="*/ 119 h 219"/>
                <a:gd name="T18" fmla="*/ 42 w 66"/>
                <a:gd name="T19" fmla="*/ 65 h 219"/>
                <a:gd name="T20" fmla="*/ 42 w 66"/>
                <a:gd name="T21" fmla="*/ 0 h 219"/>
                <a:gd name="T22" fmla="*/ 42 w 66"/>
                <a:gd name="T23" fmla="*/ 0 h 219"/>
                <a:gd name="T24" fmla="*/ 0 w 66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219">
                  <a:moveTo>
                    <a:pt x="0" y="0"/>
                  </a:moveTo>
                  <a:lnTo>
                    <a:pt x="0" y="0"/>
                  </a:lnTo>
                  <a:lnTo>
                    <a:pt x="3" y="65"/>
                  </a:lnTo>
                  <a:lnTo>
                    <a:pt x="6" y="121"/>
                  </a:lnTo>
                  <a:lnTo>
                    <a:pt x="13" y="170"/>
                  </a:lnTo>
                  <a:lnTo>
                    <a:pt x="27" y="219"/>
                  </a:lnTo>
                  <a:lnTo>
                    <a:pt x="66" y="208"/>
                  </a:lnTo>
                  <a:lnTo>
                    <a:pt x="52" y="165"/>
                  </a:lnTo>
                  <a:lnTo>
                    <a:pt x="45" y="119"/>
                  </a:lnTo>
                  <a:lnTo>
                    <a:pt x="42" y="65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945" y="4462"/>
              <a:ext cx="26" cy="400"/>
            </a:xfrm>
            <a:custGeom>
              <a:avLst/>
              <a:gdLst>
                <a:gd name="T0" fmla="*/ 0 w 53"/>
                <a:gd name="T1" fmla="*/ 0 h 800"/>
                <a:gd name="T2" fmla="*/ 0 w 53"/>
                <a:gd name="T3" fmla="*/ 0 h 800"/>
                <a:gd name="T4" fmla="*/ 5 w 53"/>
                <a:gd name="T5" fmla="*/ 199 h 800"/>
                <a:gd name="T6" fmla="*/ 8 w 53"/>
                <a:gd name="T7" fmla="*/ 399 h 800"/>
                <a:gd name="T8" fmla="*/ 9 w 53"/>
                <a:gd name="T9" fmla="*/ 600 h 800"/>
                <a:gd name="T10" fmla="*/ 11 w 53"/>
                <a:gd name="T11" fmla="*/ 800 h 800"/>
                <a:gd name="T12" fmla="*/ 53 w 53"/>
                <a:gd name="T13" fmla="*/ 800 h 800"/>
                <a:gd name="T14" fmla="*/ 51 w 53"/>
                <a:gd name="T15" fmla="*/ 600 h 800"/>
                <a:gd name="T16" fmla="*/ 50 w 53"/>
                <a:gd name="T17" fmla="*/ 399 h 800"/>
                <a:gd name="T18" fmla="*/ 44 w 53"/>
                <a:gd name="T19" fmla="*/ 199 h 800"/>
                <a:gd name="T20" fmla="*/ 39 w 53"/>
                <a:gd name="T21" fmla="*/ 0 h 800"/>
                <a:gd name="T22" fmla="*/ 39 w 53"/>
                <a:gd name="T23" fmla="*/ 0 h 800"/>
                <a:gd name="T24" fmla="*/ 0 w 53"/>
                <a:gd name="T25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800">
                  <a:moveTo>
                    <a:pt x="0" y="0"/>
                  </a:moveTo>
                  <a:lnTo>
                    <a:pt x="0" y="0"/>
                  </a:lnTo>
                  <a:lnTo>
                    <a:pt x="5" y="199"/>
                  </a:lnTo>
                  <a:lnTo>
                    <a:pt x="8" y="399"/>
                  </a:lnTo>
                  <a:lnTo>
                    <a:pt x="9" y="600"/>
                  </a:lnTo>
                  <a:lnTo>
                    <a:pt x="11" y="800"/>
                  </a:lnTo>
                  <a:lnTo>
                    <a:pt x="53" y="800"/>
                  </a:lnTo>
                  <a:lnTo>
                    <a:pt x="51" y="600"/>
                  </a:lnTo>
                  <a:lnTo>
                    <a:pt x="50" y="399"/>
                  </a:lnTo>
                  <a:lnTo>
                    <a:pt x="44" y="199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926" y="4049"/>
              <a:ext cx="38" cy="413"/>
            </a:xfrm>
            <a:custGeom>
              <a:avLst/>
              <a:gdLst>
                <a:gd name="T0" fmla="*/ 0 w 76"/>
                <a:gd name="T1" fmla="*/ 18 h 827"/>
                <a:gd name="T2" fmla="*/ 0 w 76"/>
                <a:gd name="T3" fmla="*/ 18 h 827"/>
                <a:gd name="T4" fmla="*/ 12 w 76"/>
                <a:gd name="T5" fmla="*/ 221 h 827"/>
                <a:gd name="T6" fmla="*/ 23 w 76"/>
                <a:gd name="T7" fmla="*/ 422 h 827"/>
                <a:gd name="T8" fmla="*/ 32 w 76"/>
                <a:gd name="T9" fmla="*/ 625 h 827"/>
                <a:gd name="T10" fmla="*/ 37 w 76"/>
                <a:gd name="T11" fmla="*/ 827 h 827"/>
                <a:gd name="T12" fmla="*/ 76 w 76"/>
                <a:gd name="T13" fmla="*/ 827 h 827"/>
                <a:gd name="T14" fmla="*/ 70 w 76"/>
                <a:gd name="T15" fmla="*/ 625 h 827"/>
                <a:gd name="T16" fmla="*/ 61 w 76"/>
                <a:gd name="T17" fmla="*/ 422 h 827"/>
                <a:gd name="T18" fmla="*/ 51 w 76"/>
                <a:gd name="T19" fmla="*/ 221 h 827"/>
                <a:gd name="T20" fmla="*/ 39 w 76"/>
                <a:gd name="T21" fmla="*/ 18 h 827"/>
                <a:gd name="T22" fmla="*/ 39 w 76"/>
                <a:gd name="T23" fmla="*/ 18 h 827"/>
                <a:gd name="T24" fmla="*/ 39 w 76"/>
                <a:gd name="T25" fmla="*/ 18 h 827"/>
                <a:gd name="T26" fmla="*/ 33 w 76"/>
                <a:gd name="T27" fmla="*/ 4 h 827"/>
                <a:gd name="T28" fmla="*/ 20 w 76"/>
                <a:gd name="T29" fmla="*/ 0 h 827"/>
                <a:gd name="T30" fmla="*/ 6 w 76"/>
                <a:gd name="T31" fmla="*/ 4 h 827"/>
                <a:gd name="T32" fmla="*/ 0 w 76"/>
                <a:gd name="T33" fmla="*/ 18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27">
                  <a:moveTo>
                    <a:pt x="0" y="18"/>
                  </a:moveTo>
                  <a:lnTo>
                    <a:pt x="0" y="18"/>
                  </a:lnTo>
                  <a:lnTo>
                    <a:pt x="12" y="221"/>
                  </a:lnTo>
                  <a:lnTo>
                    <a:pt x="23" y="422"/>
                  </a:lnTo>
                  <a:lnTo>
                    <a:pt x="32" y="625"/>
                  </a:lnTo>
                  <a:lnTo>
                    <a:pt x="37" y="827"/>
                  </a:lnTo>
                  <a:lnTo>
                    <a:pt x="76" y="827"/>
                  </a:lnTo>
                  <a:lnTo>
                    <a:pt x="70" y="625"/>
                  </a:lnTo>
                  <a:lnTo>
                    <a:pt x="61" y="422"/>
                  </a:lnTo>
                  <a:lnTo>
                    <a:pt x="51" y="221"/>
                  </a:lnTo>
                  <a:lnTo>
                    <a:pt x="39" y="18"/>
                  </a:lnTo>
                  <a:lnTo>
                    <a:pt x="33" y="4"/>
                  </a:lnTo>
                  <a:lnTo>
                    <a:pt x="20" y="0"/>
                  </a:lnTo>
                  <a:lnTo>
                    <a:pt x="6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5910" y="3843"/>
              <a:ext cx="35" cy="215"/>
            </a:xfrm>
            <a:custGeom>
              <a:avLst/>
              <a:gdLst>
                <a:gd name="T0" fmla="*/ 20 w 72"/>
                <a:gd name="T1" fmla="*/ 0 h 430"/>
                <a:gd name="T2" fmla="*/ 0 w 72"/>
                <a:gd name="T3" fmla="*/ 18 h 430"/>
                <a:gd name="T4" fmla="*/ 6 w 72"/>
                <a:gd name="T5" fmla="*/ 121 h 430"/>
                <a:gd name="T6" fmla="*/ 15 w 72"/>
                <a:gd name="T7" fmla="*/ 225 h 430"/>
                <a:gd name="T8" fmla="*/ 24 w 72"/>
                <a:gd name="T9" fmla="*/ 328 h 430"/>
                <a:gd name="T10" fmla="*/ 33 w 72"/>
                <a:gd name="T11" fmla="*/ 430 h 430"/>
                <a:gd name="T12" fmla="*/ 72 w 72"/>
                <a:gd name="T13" fmla="*/ 430 h 430"/>
                <a:gd name="T14" fmla="*/ 63 w 72"/>
                <a:gd name="T15" fmla="*/ 325 h 430"/>
                <a:gd name="T16" fmla="*/ 54 w 72"/>
                <a:gd name="T17" fmla="*/ 223 h 430"/>
                <a:gd name="T18" fmla="*/ 45 w 72"/>
                <a:gd name="T19" fmla="*/ 121 h 430"/>
                <a:gd name="T20" fmla="*/ 39 w 72"/>
                <a:gd name="T21" fmla="*/ 18 h 430"/>
                <a:gd name="T22" fmla="*/ 20 w 72"/>
                <a:gd name="T23" fmla="*/ 37 h 430"/>
                <a:gd name="T24" fmla="*/ 39 w 72"/>
                <a:gd name="T25" fmla="*/ 18 h 430"/>
                <a:gd name="T26" fmla="*/ 33 w 72"/>
                <a:gd name="T27" fmla="*/ 5 h 430"/>
                <a:gd name="T28" fmla="*/ 20 w 72"/>
                <a:gd name="T29" fmla="*/ 1 h 430"/>
                <a:gd name="T30" fmla="*/ 6 w 72"/>
                <a:gd name="T31" fmla="*/ 5 h 430"/>
                <a:gd name="T32" fmla="*/ 0 w 72"/>
                <a:gd name="T33" fmla="*/ 18 h 430"/>
                <a:gd name="T34" fmla="*/ 20 w 72"/>
                <a:gd name="T35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430">
                  <a:moveTo>
                    <a:pt x="20" y="0"/>
                  </a:moveTo>
                  <a:lnTo>
                    <a:pt x="0" y="18"/>
                  </a:lnTo>
                  <a:lnTo>
                    <a:pt x="6" y="121"/>
                  </a:lnTo>
                  <a:lnTo>
                    <a:pt x="15" y="225"/>
                  </a:lnTo>
                  <a:lnTo>
                    <a:pt x="24" y="328"/>
                  </a:lnTo>
                  <a:lnTo>
                    <a:pt x="33" y="430"/>
                  </a:lnTo>
                  <a:lnTo>
                    <a:pt x="72" y="430"/>
                  </a:lnTo>
                  <a:lnTo>
                    <a:pt x="63" y="325"/>
                  </a:lnTo>
                  <a:lnTo>
                    <a:pt x="54" y="223"/>
                  </a:lnTo>
                  <a:lnTo>
                    <a:pt x="45" y="121"/>
                  </a:lnTo>
                  <a:lnTo>
                    <a:pt x="39" y="18"/>
                  </a:lnTo>
                  <a:lnTo>
                    <a:pt x="20" y="37"/>
                  </a:lnTo>
                  <a:lnTo>
                    <a:pt x="39" y="18"/>
                  </a:lnTo>
                  <a:lnTo>
                    <a:pt x="33" y="5"/>
                  </a:lnTo>
                  <a:lnTo>
                    <a:pt x="20" y="1"/>
                  </a:lnTo>
                  <a:lnTo>
                    <a:pt x="6" y="5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5919" y="3843"/>
              <a:ext cx="291" cy="20"/>
            </a:xfrm>
            <a:custGeom>
              <a:avLst/>
              <a:gdLst>
                <a:gd name="T0" fmla="*/ 580 w 582"/>
                <a:gd name="T1" fmla="*/ 21 h 39"/>
                <a:gd name="T2" fmla="*/ 561 w 582"/>
                <a:gd name="T3" fmla="*/ 2 h 39"/>
                <a:gd name="T4" fmla="*/ 0 w 582"/>
                <a:gd name="T5" fmla="*/ 0 h 39"/>
                <a:gd name="T6" fmla="*/ 0 w 582"/>
                <a:gd name="T7" fmla="*/ 37 h 39"/>
                <a:gd name="T8" fmla="*/ 561 w 582"/>
                <a:gd name="T9" fmla="*/ 39 h 39"/>
                <a:gd name="T10" fmla="*/ 541 w 582"/>
                <a:gd name="T11" fmla="*/ 21 h 39"/>
                <a:gd name="T12" fmla="*/ 561 w 582"/>
                <a:gd name="T13" fmla="*/ 39 h 39"/>
                <a:gd name="T14" fmla="*/ 576 w 582"/>
                <a:gd name="T15" fmla="*/ 34 h 39"/>
                <a:gd name="T16" fmla="*/ 582 w 582"/>
                <a:gd name="T17" fmla="*/ 21 h 39"/>
                <a:gd name="T18" fmla="*/ 576 w 582"/>
                <a:gd name="T19" fmla="*/ 8 h 39"/>
                <a:gd name="T20" fmla="*/ 561 w 582"/>
                <a:gd name="T21" fmla="*/ 2 h 39"/>
                <a:gd name="T22" fmla="*/ 580 w 582"/>
                <a:gd name="T2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2" h="39">
                  <a:moveTo>
                    <a:pt x="580" y="21"/>
                  </a:moveTo>
                  <a:lnTo>
                    <a:pt x="561" y="2"/>
                  </a:lnTo>
                  <a:lnTo>
                    <a:pt x="0" y="0"/>
                  </a:lnTo>
                  <a:lnTo>
                    <a:pt x="0" y="37"/>
                  </a:lnTo>
                  <a:lnTo>
                    <a:pt x="561" y="39"/>
                  </a:lnTo>
                  <a:lnTo>
                    <a:pt x="541" y="21"/>
                  </a:lnTo>
                  <a:lnTo>
                    <a:pt x="561" y="39"/>
                  </a:lnTo>
                  <a:lnTo>
                    <a:pt x="576" y="34"/>
                  </a:lnTo>
                  <a:lnTo>
                    <a:pt x="582" y="21"/>
                  </a:lnTo>
                  <a:lnTo>
                    <a:pt x="576" y="8"/>
                  </a:lnTo>
                  <a:lnTo>
                    <a:pt x="561" y="2"/>
                  </a:lnTo>
                  <a:lnTo>
                    <a:pt x="58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5803" y="3179"/>
              <a:ext cx="91" cy="384"/>
            </a:xfrm>
            <a:custGeom>
              <a:avLst/>
              <a:gdLst>
                <a:gd name="T0" fmla="*/ 31 w 182"/>
                <a:gd name="T1" fmla="*/ 4 h 770"/>
                <a:gd name="T2" fmla="*/ 0 w 182"/>
                <a:gd name="T3" fmla="*/ 20 h 770"/>
                <a:gd name="T4" fmla="*/ 19 w 182"/>
                <a:gd name="T5" fmla="*/ 117 h 770"/>
                <a:gd name="T6" fmla="*/ 39 w 182"/>
                <a:gd name="T7" fmla="*/ 215 h 770"/>
                <a:gd name="T8" fmla="*/ 58 w 182"/>
                <a:gd name="T9" fmla="*/ 310 h 770"/>
                <a:gd name="T10" fmla="*/ 76 w 182"/>
                <a:gd name="T11" fmla="*/ 405 h 770"/>
                <a:gd name="T12" fmla="*/ 94 w 182"/>
                <a:gd name="T13" fmla="*/ 498 h 770"/>
                <a:gd name="T14" fmla="*/ 112 w 182"/>
                <a:gd name="T15" fmla="*/ 591 h 770"/>
                <a:gd name="T16" fmla="*/ 128 w 182"/>
                <a:gd name="T17" fmla="*/ 682 h 770"/>
                <a:gd name="T18" fmla="*/ 143 w 182"/>
                <a:gd name="T19" fmla="*/ 770 h 770"/>
                <a:gd name="T20" fmla="*/ 182 w 182"/>
                <a:gd name="T21" fmla="*/ 767 h 770"/>
                <a:gd name="T22" fmla="*/ 167 w 182"/>
                <a:gd name="T23" fmla="*/ 676 h 770"/>
                <a:gd name="T24" fmla="*/ 151 w 182"/>
                <a:gd name="T25" fmla="*/ 585 h 770"/>
                <a:gd name="T26" fmla="*/ 133 w 182"/>
                <a:gd name="T27" fmla="*/ 493 h 770"/>
                <a:gd name="T28" fmla="*/ 115 w 182"/>
                <a:gd name="T29" fmla="*/ 400 h 770"/>
                <a:gd name="T30" fmla="*/ 97 w 182"/>
                <a:gd name="T31" fmla="*/ 305 h 770"/>
                <a:gd name="T32" fmla="*/ 78 w 182"/>
                <a:gd name="T33" fmla="*/ 210 h 770"/>
                <a:gd name="T34" fmla="*/ 58 w 182"/>
                <a:gd name="T35" fmla="*/ 112 h 770"/>
                <a:gd name="T36" fmla="*/ 39 w 182"/>
                <a:gd name="T37" fmla="*/ 15 h 770"/>
                <a:gd name="T38" fmla="*/ 7 w 182"/>
                <a:gd name="T39" fmla="*/ 30 h 770"/>
                <a:gd name="T40" fmla="*/ 39 w 182"/>
                <a:gd name="T41" fmla="*/ 15 h 770"/>
                <a:gd name="T42" fmla="*/ 31 w 182"/>
                <a:gd name="T43" fmla="*/ 3 h 770"/>
                <a:gd name="T44" fmla="*/ 18 w 182"/>
                <a:gd name="T45" fmla="*/ 0 h 770"/>
                <a:gd name="T46" fmla="*/ 4 w 182"/>
                <a:gd name="T47" fmla="*/ 7 h 770"/>
                <a:gd name="T48" fmla="*/ 0 w 182"/>
                <a:gd name="T49" fmla="*/ 20 h 770"/>
                <a:gd name="T50" fmla="*/ 31 w 182"/>
                <a:gd name="T51" fmla="*/ 4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2" h="770">
                  <a:moveTo>
                    <a:pt x="31" y="4"/>
                  </a:moveTo>
                  <a:lnTo>
                    <a:pt x="0" y="20"/>
                  </a:lnTo>
                  <a:lnTo>
                    <a:pt x="19" y="117"/>
                  </a:lnTo>
                  <a:lnTo>
                    <a:pt x="39" y="215"/>
                  </a:lnTo>
                  <a:lnTo>
                    <a:pt x="58" y="310"/>
                  </a:lnTo>
                  <a:lnTo>
                    <a:pt x="76" y="405"/>
                  </a:lnTo>
                  <a:lnTo>
                    <a:pt x="94" y="498"/>
                  </a:lnTo>
                  <a:lnTo>
                    <a:pt x="112" y="591"/>
                  </a:lnTo>
                  <a:lnTo>
                    <a:pt x="128" y="682"/>
                  </a:lnTo>
                  <a:lnTo>
                    <a:pt x="143" y="770"/>
                  </a:lnTo>
                  <a:lnTo>
                    <a:pt x="182" y="767"/>
                  </a:lnTo>
                  <a:lnTo>
                    <a:pt x="167" y="676"/>
                  </a:lnTo>
                  <a:lnTo>
                    <a:pt x="151" y="585"/>
                  </a:lnTo>
                  <a:lnTo>
                    <a:pt x="133" y="493"/>
                  </a:lnTo>
                  <a:lnTo>
                    <a:pt x="115" y="400"/>
                  </a:lnTo>
                  <a:lnTo>
                    <a:pt x="97" y="305"/>
                  </a:lnTo>
                  <a:lnTo>
                    <a:pt x="78" y="210"/>
                  </a:lnTo>
                  <a:lnTo>
                    <a:pt x="58" y="112"/>
                  </a:lnTo>
                  <a:lnTo>
                    <a:pt x="39" y="15"/>
                  </a:lnTo>
                  <a:lnTo>
                    <a:pt x="7" y="30"/>
                  </a:lnTo>
                  <a:lnTo>
                    <a:pt x="39" y="15"/>
                  </a:lnTo>
                  <a:lnTo>
                    <a:pt x="31" y="3"/>
                  </a:lnTo>
                  <a:lnTo>
                    <a:pt x="18" y="0"/>
                  </a:lnTo>
                  <a:lnTo>
                    <a:pt x="4" y="7"/>
                  </a:lnTo>
                  <a:lnTo>
                    <a:pt x="0" y="2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5807" y="3181"/>
              <a:ext cx="132" cy="79"/>
            </a:xfrm>
            <a:custGeom>
              <a:avLst/>
              <a:gdLst>
                <a:gd name="T0" fmla="*/ 265 w 265"/>
                <a:gd name="T1" fmla="*/ 124 h 158"/>
                <a:gd name="T2" fmla="*/ 265 w 265"/>
                <a:gd name="T3" fmla="*/ 124 h 158"/>
                <a:gd name="T4" fmla="*/ 250 w 265"/>
                <a:gd name="T5" fmla="*/ 119 h 158"/>
                <a:gd name="T6" fmla="*/ 235 w 265"/>
                <a:gd name="T7" fmla="*/ 115 h 158"/>
                <a:gd name="T8" fmla="*/ 221 w 265"/>
                <a:gd name="T9" fmla="*/ 108 h 158"/>
                <a:gd name="T10" fmla="*/ 206 w 265"/>
                <a:gd name="T11" fmla="*/ 102 h 158"/>
                <a:gd name="T12" fmla="*/ 190 w 265"/>
                <a:gd name="T13" fmla="*/ 95 h 158"/>
                <a:gd name="T14" fmla="*/ 175 w 265"/>
                <a:gd name="T15" fmla="*/ 88 h 158"/>
                <a:gd name="T16" fmla="*/ 159 w 265"/>
                <a:gd name="T17" fmla="*/ 81 h 158"/>
                <a:gd name="T18" fmla="*/ 145 w 265"/>
                <a:gd name="T19" fmla="*/ 74 h 158"/>
                <a:gd name="T20" fmla="*/ 130 w 265"/>
                <a:gd name="T21" fmla="*/ 66 h 158"/>
                <a:gd name="T22" fmla="*/ 114 w 265"/>
                <a:gd name="T23" fmla="*/ 57 h 158"/>
                <a:gd name="T24" fmla="*/ 99 w 265"/>
                <a:gd name="T25" fmla="*/ 49 h 158"/>
                <a:gd name="T26" fmla="*/ 85 w 265"/>
                <a:gd name="T27" fmla="*/ 38 h 158"/>
                <a:gd name="T28" fmla="*/ 69 w 265"/>
                <a:gd name="T29" fmla="*/ 29 h 158"/>
                <a:gd name="T30" fmla="*/ 54 w 265"/>
                <a:gd name="T31" fmla="*/ 20 h 158"/>
                <a:gd name="T32" fmla="*/ 39 w 265"/>
                <a:gd name="T33" fmla="*/ 11 h 158"/>
                <a:gd name="T34" fmla="*/ 24 w 265"/>
                <a:gd name="T35" fmla="*/ 0 h 158"/>
                <a:gd name="T36" fmla="*/ 0 w 265"/>
                <a:gd name="T37" fmla="*/ 26 h 158"/>
                <a:gd name="T38" fmla="*/ 15 w 265"/>
                <a:gd name="T39" fmla="*/ 37 h 158"/>
                <a:gd name="T40" fmla="*/ 30 w 265"/>
                <a:gd name="T41" fmla="*/ 49 h 158"/>
                <a:gd name="T42" fmla="*/ 48 w 265"/>
                <a:gd name="T43" fmla="*/ 58 h 158"/>
                <a:gd name="T44" fmla="*/ 62 w 265"/>
                <a:gd name="T45" fmla="*/ 67 h 158"/>
                <a:gd name="T46" fmla="*/ 78 w 265"/>
                <a:gd name="T47" fmla="*/ 78 h 158"/>
                <a:gd name="T48" fmla="*/ 93 w 265"/>
                <a:gd name="T49" fmla="*/ 86 h 158"/>
                <a:gd name="T50" fmla="*/ 109 w 265"/>
                <a:gd name="T51" fmla="*/ 95 h 158"/>
                <a:gd name="T52" fmla="*/ 124 w 265"/>
                <a:gd name="T53" fmla="*/ 103 h 158"/>
                <a:gd name="T54" fmla="*/ 141 w 265"/>
                <a:gd name="T55" fmla="*/ 112 h 158"/>
                <a:gd name="T56" fmla="*/ 157 w 265"/>
                <a:gd name="T57" fmla="*/ 120 h 158"/>
                <a:gd name="T58" fmla="*/ 172 w 265"/>
                <a:gd name="T59" fmla="*/ 127 h 158"/>
                <a:gd name="T60" fmla="*/ 188 w 265"/>
                <a:gd name="T61" fmla="*/ 133 h 158"/>
                <a:gd name="T62" fmla="*/ 203 w 265"/>
                <a:gd name="T63" fmla="*/ 140 h 158"/>
                <a:gd name="T64" fmla="*/ 220 w 265"/>
                <a:gd name="T65" fmla="*/ 146 h 158"/>
                <a:gd name="T66" fmla="*/ 238 w 265"/>
                <a:gd name="T67" fmla="*/ 153 h 158"/>
                <a:gd name="T68" fmla="*/ 253 w 265"/>
                <a:gd name="T69" fmla="*/ 158 h 158"/>
                <a:gd name="T70" fmla="*/ 253 w 265"/>
                <a:gd name="T71" fmla="*/ 158 h 158"/>
                <a:gd name="T72" fmla="*/ 265 w 265"/>
                <a:gd name="T73" fmla="*/ 12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5" h="158">
                  <a:moveTo>
                    <a:pt x="265" y="124"/>
                  </a:moveTo>
                  <a:lnTo>
                    <a:pt x="265" y="124"/>
                  </a:lnTo>
                  <a:lnTo>
                    <a:pt x="250" y="119"/>
                  </a:lnTo>
                  <a:lnTo>
                    <a:pt x="235" y="115"/>
                  </a:lnTo>
                  <a:lnTo>
                    <a:pt x="221" y="108"/>
                  </a:lnTo>
                  <a:lnTo>
                    <a:pt x="206" y="102"/>
                  </a:lnTo>
                  <a:lnTo>
                    <a:pt x="190" y="95"/>
                  </a:lnTo>
                  <a:lnTo>
                    <a:pt x="175" y="88"/>
                  </a:lnTo>
                  <a:lnTo>
                    <a:pt x="159" y="81"/>
                  </a:lnTo>
                  <a:lnTo>
                    <a:pt x="145" y="74"/>
                  </a:lnTo>
                  <a:lnTo>
                    <a:pt x="130" y="66"/>
                  </a:lnTo>
                  <a:lnTo>
                    <a:pt x="114" y="57"/>
                  </a:lnTo>
                  <a:lnTo>
                    <a:pt x="99" y="49"/>
                  </a:lnTo>
                  <a:lnTo>
                    <a:pt x="85" y="38"/>
                  </a:lnTo>
                  <a:lnTo>
                    <a:pt x="69" y="29"/>
                  </a:lnTo>
                  <a:lnTo>
                    <a:pt x="54" y="20"/>
                  </a:lnTo>
                  <a:lnTo>
                    <a:pt x="39" y="11"/>
                  </a:lnTo>
                  <a:lnTo>
                    <a:pt x="24" y="0"/>
                  </a:lnTo>
                  <a:lnTo>
                    <a:pt x="0" y="26"/>
                  </a:lnTo>
                  <a:lnTo>
                    <a:pt x="15" y="37"/>
                  </a:lnTo>
                  <a:lnTo>
                    <a:pt x="30" y="49"/>
                  </a:lnTo>
                  <a:lnTo>
                    <a:pt x="48" y="58"/>
                  </a:lnTo>
                  <a:lnTo>
                    <a:pt x="62" y="67"/>
                  </a:lnTo>
                  <a:lnTo>
                    <a:pt x="78" y="78"/>
                  </a:lnTo>
                  <a:lnTo>
                    <a:pt x="93" y="86"/>
                  </a:lnTo>
                  <a:lnTo>
                    <a:pt x="109" y="95"/>
                  </a:lnTo>
                  <a:lnTo>
                    <a:pt x="124" y="103"/>
                  </a:lnTo>
                  <a:lnTo>
                    <a:pt x="141" y="112"/>
                  </a:lnTo>
                  <a:lnTo>
                    <a:pt x="157" y="120"/>
                  </a:lnTo>
                  <a:lnTo>
                    <a:pt x="172" y="127"/>
                  </a:lnTo>
                  <a:lnTo>
                    <a:pt x="188" y="133"/>
                  </a:lnTo>
                  <a:lnTo>
                    <a:pt x="203" y="140"/>
                  </a:lnTo>
                  <a:lnTo>
                    <a:pt x="220" y="146"/>
                  </a:lnTo>
                  <a:lnTo>
                    <a:pt x="238" y="153"/>
                  </a:lnTo>
                  <a:lnTo>
                    <a:pt x="253" y="158"/>
                  </a:lnTo>
                  <a:lnTo>
                    <a:pt x="265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5933" y="3243"/>
              <a:ext cx="128" cy="35"/>
            </a:xfrm>
            <a:custGeom>
              <a:avLst/>
              <a:gdLst>
                <a:gd name="T0" fmla="*/ 256 w 256"/>
                <a:gd name="T1" fmla="*/ 34 h 71"/>
                <a:gd name="T2" fmla="*/ 256 w 256"/>
                <a:gd name="T3" fmla="*/ 34 h 71"/>
                <a:gd name="T4" fmla="*/ 240 w 256"/>
                <a:gd name="T5" fmla="*/ 34 h 71"/>
                <a:gd name="T6" fmla="*/ 225 w 256"/>
                <a:gd name="T7" fmla="*/ 34 h 71"/>
                <a:gd name="T8" fmla="*/ 210 w 256"/>
                <a:gd name="T9" fmla="*/ 34 h 71"/>
                <a:gd name="T10" fmla="*/ 194 w 256"/>
                <a:gd name="T11" fmla="*/ 33 h 71"/>
                <a:gd name="T12" fmla="*/ 179 w 256"/>
                <a:gd name="T13" fmla="*/ 32 h 71"/>
                <a:gd name="T14" fmla="*/ 162 w 256"/>
                <a:gd name="T15" fmla="*/ 30 h 71"/>
                <a:gd name="T16" fmla="*/ 146 w 256"/>
                <a:gd name="T17" fmla="*/ 29 h 71"/>
                <a:gd name="T18" fmla="*/ 132 w 256"/>
                <a:gd name="T19" fmla="*/ 26 h 71"/>
                <a:gd name="T20" fmla="*/ 116 w 256"/>
                <a:gd name="T21" fmla="*/ 24 h 71"/>
                <a:gd name="T22" fmla="*/ 101 w 256"/>
                <a:gd name="T23" fmla="*/ 21 h 71"/>
                <a:gd name="T24" fmla="*/ 85 w 256"/>
                <a:gd name="T25" fmla="*/ 18 h 71"/>
                <a:gd name="T26" fmla="*/ 71 w 256"/>
                <a:gd name="T27" fmla="*/ 16 h 71"/>
                <a:gd name="T28" fmla="*/ 56 w 256"/>
                <a:gd name="T29" fmla="*/ 12 h 71"/>
                <a:gd name="T30" fmla="*/ 40 w 256"/>
                <a:gd name="T31" fmla="*/ 8 h 71"/>
                <a:gd name="T32" fmla="*/ 25 w 256"/>
                <a:gd name="T33" fmla="*/ 4 h 71"/>
                <a:gd name="T34" fmla="*/ 12 w 256"/>
                <a:gd name="T35" fmla="*/ 0 h 71"/>
                <a:gd name="T36" fmla="*/ 0 w 256"/>
                <a:gd name="T37" fmla="*/ 34 h 71"/>
                <a:gd name="T38" fmla="*/ 16 w 256"/>
                <a:gd name="T39" fmla="*/ 38 h 71"/>
                <a:gd name="T40" fmla="*/ 31 w 256"/>
                <a:gd name="T41" fmla="*/ 42 h 71"/>
                <a:gd name="T42" fmla="*/ 47 w 256"/>
                <a:gd name="T43" fmla="*/ 46 h 71"/>
                <a:gd name="T44" fmla="*/ 62 w 256"/>
                <a:gd name="T45" fmla="*/ 50 h 71"/>
                <a:gd name="T46" fmla="*/ 79 w 256"/>
                <a:gd name="T47" fmla="*/ 53 h 71"/>
                <a:gd name="T48" fmla="*/ 95 w 256"/>
                <a:gd name="T49" fmla="*/ 55 h 71"/>
                <a:gd name="T50" fmla="*/ 110 w 256"/>
                <a:gd name="T51" fmla="*/ 58 h 71"/>
                <a:gd name="T52" fmla="*/ 126 w 256"/>
                <a:gd name="T53" fmla="*/ 61 h 71"/>
                <a:gd name="T54" fmla="*/ 143 w 256"/>
                <a:gd name="T55" fmla="*/ 63 h 71"/>
                <a:gd name="T56" fmla="*/ 159 w 256"/>
                <a:gd name="T57" fmla="*/ 65 h 71"/>
                <a:gd name="T58" fmla="*/ 176 w 256"/>
                <a:gd name="T59" fmla="*/ 66 h 71"/>
                <a:gd name="T60" fmla="*/ 191 w 256"/>
                <a:gd name="T61" fmla="*/ 67 h 71"/>
                <a:gd name="T62" fmla="*/ 207 w 256"/>
                <a:gd name="T63" fmla="*/ 69 h 71"/>
                <a:gd name="T64" fmla="*/ 225 w 256"/>
                <a:gd name="T65" fmla="*/ 71 h 71"/>
                <a:gd name="T66" fmla="*/ 240 w 256"/>
                <a:gd name="T67" fmla="*/ 71 h 71"/>
                <a:gd name="T68" fmla="*/ 256 w 256"/>
                <a:gd name="T69" fmla="*/ 71 h 71"/>
                <a:gd name="T70" fmla="*/ 256 w 256"/>
                <a:gd name="T71" fmla="*/ 71 h 71"/>
                <a:gd name="T72" fmla="*/ 256 w 256"/>
                <a:gd name="T73" fmla="*/ 3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71">
                  <a:moveTo>
                    <a:pt x="256" y="34"/>
                  </a:moveTo>
                  <a:lnTo>
                    <a:pt x="256" y="34"/>
                  </a:lnTo>
                  <a:lnTo>
                    <a:pt x="240" y="34"/>
                  </a:lnTo>
                  <a:lnTo>
                    <a:pt x="225" y="34"/>
                  </a:lnTo>
                  <a:lnTo>
                    <a:pt x="210" y="34"/>
                  </a:lnTo>
                  <a:lnTo>
                    <a:pt x="194" y="33"/>
                  </a:lnTo>
                  <a:lnTo>
                    <a:pt x="179" y="32"/>
                  </a:lnTo>
                  <a:lnTo>
                    <a:pt x="162" y="30"/>
                  </a:lnTo>
                  <a:lnTo>
                    <a:pt x="146" y="29"/>
                  </a:lnTo>
                  <a:lnTo>
                    <a:pt x="132" y="26"/>
                  </a:lnTo>
                  <a:lnTo>
                    <a:pt x="116" y="24"/>
                  </a:lnTo>
                  <a:lnTo>
                    <a:pt x="101" y="21"/>
                  </a:lnTo>
                  <a:lnTo>
                    <a:pt x="85" y="18"/>
                  </a:lnTo>
                  <a:lnTo>
                    <a:pt x="71" y="16"/>
                  </a:lnTo>
                  <a:lnTo>
                    <a:pt x="56" y="12"/>
                  </a:lnTo>
                  <a:lnTo>
                    <a:pt x="40" y="8"/>
                  </a:lnTo>
                  <a:lnTo>
                    <a:pt x="25" y="4"/>
                  </a:lnTo>
                  <a:lnTo>
                    <a:pt x="12" y="0"/>
                  </a:lnTo>
                  <a:lnTo>
                    <a:pt x="0" y="34"/>
                  </a:lnTo>
                  <a:lnTo>
                    <a:pt x="16" y="38"/>
                  </a:lnTo>
                  <a:lnTo>
                    <a:pt x="31" y="42"/>
                  </a:lnTo>
                  <a:lnTo>
                    <a:pt x="47" y="46"/>
                  </a:lnTo>
                  <a:lnTo>
                    <a:pt x="62" y="50"/>
                  </a:lnTo>
                  <a:lnTo>
                    <a:pt x="79" y="53"/>
                  </a:lnTo>
                  <a:lnTo>
                    <a:pt x="95" y="55"/>
                  </a:lnTo>
                  <a:lnTo>
                    <a:pt x="110" y="58"/>
                  </a:lnTo>
                  <a:lnTo>
                    <a:pt x="126" y="61"/>
                  </a:lnTo>
                  <a:lnTo>
                    <a:pt x="143" y="63"/>
                  </a:lnTo>
                  <a:lnTo>
                    <a:pt x="159" y="65"/>
                  </a:lnTo>
                  <a:lnTo>
                    <a:pt x="176" y="66"/>
                  </a:lnTo>
                  <a:lnTo>
                    <a:pt x="191" y="67"/>
                  </a:lnTo>
                  <a:lnTo>
                    <a:pt x="207" y="69"/>
                  </a:lnTo>
                  <a:lnTo>
                    <a:pt x="225" y="71"/>
                  </a:lnTo>
                  <a:lnTo>
                    <a:pt x="240" y="71"/>
                  </a:lnTo>
                  <a:lnTo>
                    <a:pt x="256" y="71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061" y="3243"/>
              <a:ext cx="127" cy="35"/>
            </a:xfrm>
            <a:custGeom>
              <a:avLst/>
              <a:gdLst>
                <a:gd name="T0" fmla="*/ 242 w 254"/>
                <a:gd name="T1" fmla="*/ 0 h 70"/>
                <a:gd name="T2" fmla="*/ 242 w 254"/>
                <a:gd name="T3" fmla="*/ 0 h 70"/>
                <a:gd name="T4" fmla="*/ 229 w 254"/>
                <a:gd name="T5" fmla="*/ 4 h 70"/>
                <a:gd name="T6" fmla="*/ 212 w 254"/>
                <a:gd name="T7" fmla="*/ 8 h 70"/>
                <a:gd name="T8" fmla="*/ 197 w 254"/>
                <a:gd name="T9" fmla="*/ 12 h 70"/>
                <a:gd name="T10" fmla="*/ 181 w 254"/>
                <a:gd name="T11" fmla="*/ 15 h 70"/>
                <a:gd name="T12" fmla="*/ 166 w 254"/>
                <a:gd name="T13" fmla="*/ 19 h 70"/>
                <a:gd name="T14" fmla="*/ 152 w 254"/>
                <a:gd name="T15" fmla="*/ 21 h 70"/>
                <a:gd name="T16" fmla="*/ 138 w 254"/>
                <a:gd name="T17" fmla="*/ 24 h 70"/>
                <a:gd name="T18" fmla="*/ 123 w 254"/>
                <a:gd name="T19" fmla="*/ 25 h 70"/>
                <a:gd name="T20" fmla="*/ 106 w 254"/>
                <a:gd name="T21" fmla="*/ 28 h 70"/>
                <a:gd name="T22" fmla="*/ 91 w 254"/>
                <a:gd name="T23" fmla="*/ 29 h 70"/>
                <a:gd name="T24" fmla="*/ 75 w 254"/>
                <a:gd name="T25" fmla="*/ 31 h 70"/>
                <a:gd name="T26" fmla="*/ 60 w 254"/>
                <a:gd name="T27" fmla="*/ 32 h 70"/>
                <a:gd name="T28" fmla="*/ 45 w 254"/>
                <a:gd name="T29" fmla="*/ 33 h 70"/>
                <a:gd name="T30" fmla="*/ 30 w 254"/>
                <a:gd name="T31" fmla="*/ 33 h 70"/>
                <a:gd name="T32" fmla="*/ 15 w 254"/>
                <a:gd name="T33" fmla="*/ 33 h 70"/>
                <a:gd name="T34" fmla="*/ 0 w 254"/>
                <a:gd name="T35" fmla="*/ 33 h 70"/>
                <a:gd name="T36" fmla="*/ 0 w 254"/>
                <a:gd name="T37" fmla="*/ 70 h 70"/>
                <a:gd name="T38" fmla="*/ 15 w 254"/>
                <a:gd name="T39" fmla="*/ 70 h 70"/>
                <a:gd name="T40" fmla="*/ 30 w 254"/>
                <a:gd name="T41" fmla="*/ 70 h 70"/>
                <a:gd name="T42" fmla="*/ 48 w 254"/>
                <a:gd name="T43" fmla="*/ 68 h 70"/>
                <a:gd name="T44" fmla="*/ 63 w 254"/>
                <a:gd name="T45" fmla="*/ 66 h 70"/>
                <a:gd name="T46" fmla="*/ 78 w 254"/>
                <a:gd name="T47" fmla="*/ 65 h 70"/>
                <a:gd name="T48" fmla="*/ 94 w 254"/>
                <a:gd name="T49" fmla="*/ 64 h 70"/>
                <a:gd name="T50" fmla="*/ 109 w 254"/>
                <a:gd name="T51" fmla="*/ 62 h 70"/>
                <a:gd name="T52" fmla="*/ 126 w 254"/>
                <a:gd name="T53" fmla="*/ 60 h 70"/>
                <a:gd name="T54" fmla="*/ 141 w 254"/>
                <a:gd name="T55" fmla="*/ 58 h 70"/>
                <a:gd name="T56" fmla="*/ 158 w 254"/>
                <a:gd name="T57" fmla="*/ 56 h 70"/>
                <a:gd name="T58" fmla="*/ 175 w 254"/>
                <a:gd name="T59" fmla="*/ 53 h 70"/>
                <a:gd name="T60" fmla="*/ 190 w 254"/>
                <a:gd name="T61" fmla="*/ 49 h 70"/>
                <a:gd name="T62" fmla="*/ 206 w 254"/>
                <a:gd name="T63" fmla="*/ 46 h 70"/>
                <a:gd name="T64" fmla="*/ 221 w 254"/>
                <a:gd name="T65" fmla="*/ 43 h 70"/>
                <a:gd name="T66" fmla="*/ 238 w 254"/>
                <a:gd name="T67" fmla="*/ 39 h 70"/>
                <a:gd name="T68" fmla="*/ 254 w 254"/>
                <a:gd name="T69" fmla="*/ 35 h 70"/>
                <a:gd name="T70" fmla="*/ 254 w 254"/>
                <a:gd name="T71" fmla="*/ 35 h 70"/>
                <a:gd name="T72" fmla="*/ 242 w 254"/>
                <a:gd name="T7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70">
                  <a:moveTo>
                    <a:pt x="242" y="0"/>
                  </a:moveTo>
                  <a:lnTo>
                    <a:pt x="242" y="0"/>
                  </a:lnTo>
                  <a:lnTo>
                    <a:pt x="229" y="4"/>
                  </a:lnTo>
                  <a:lnTo>
                    <a:pt x="212" y="8"/>
                  </a:lnTo>
                  <a:lnTo>
                    <a:pt x="197" y="12"/>
                  </a:lnTo>
                  <a:lnTo>
                    <a:pt x="181" y="15"/>
                  </a:lnTo>
                  <a:lnTo>
                    <a:pt x="166" y="19"/>
                  </a:lnTo>
                  <a:lnTo>
                    <a:pt x="152" y="21"/>
                  </a:lnTo>
                  <a:lnTo>
                    <a:pt x="138" y="24"/>
                  </a:lnTo>
                  <a:lnTo>
                    <a:pt x="123" y="25"/>
                  </a:lnTo>
                  <a:lnTo>
                    <a:pt x="106" y="28"/>
                  </a:lnTo>
                  <a:lnTo>
                    <a:pt x="91" y="29"/>
                  </a:lnTo>
                  <a:lnTo>
                    <a:pt x="75" y="31"/>
                  </a:lnTo>
                  <a:lnTo>
                    <a:pt x="60" y="32"/>
                  </a:lnTo>
                  <a:lnTo>
                    <a:pt x="45" y="33"/>
                  </a:lnTo>
                  <a:lnTo>
                    <a:pt x="30" y="33"/>
                  </a:lnTo>
                  <a:lnTo>
                    <a:pt x="15" y="33"/>
                  </a:lnTo>
                  <a:lnTo>
                    <a:pt x="0" y="33"/>
                  </a:lnTo>
                  <a:lnTo>
                    <a:pt x="0" y="70"/>
                  </a:lnTo>
                  <a:lnTo>
                    <a:pt x="15" y="70"/>
                  </a:lnTo>
                  <a:lnTo>
                    <a:pt x="30" y="70"/>
                  </a:lnTo>
                  <a:lnTo>
                    <a:pt x="48" y="68"/>
                  </a:lnTo>
                  <a:lnTo>
                    <a:pt x="63" y="66"/>
                  </a:lnTo>
                  <a:lnTo>
                    <a:pt x="78" y="65"/>
                  </a:lnTo>
                  <a:lnTo>
                    <a:pt x="94" y="64"/>
                  </a:lnTo>
                  <a:lnTo>
                    <a:pt x="109" y="62"/>
                  </a:lnTo>
                  <a:lnTo>
                    <a:pt x="126" y="60"/>
                  </a:lnTo>
                  <a:lnTo>
                    <a:pt x="141" y="58"/>
                  </a:lnTo>
                  <a:lnTo>
                    <a:pt x="158" y="56"/>
                  </a:lnTo>
                  <a:lnTo>
                    <a:pt x="175" y="53"/>
                  </a:lnTo>
                  <a:lnTo>
                    <a:pt x="190" y="49"/>
                  </a:lnTo>
                  <a:lnTo>
                    <a:pt x="206" y="46"/>
                  </a:lnTo>
                  <a:lnTo>
                    <a:pt x="221" y="43"/>
                  </a:lnTo>
                  <a:lnTo>
                    <a:pt x="238" y="39"/>
                  </a:lnTo>
                  <a:lnTo>
                    <a:pt x="254" y="3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182" y="3179"/>
              <a:ext cx="140" cy="81"/>
            </a:xfrm>
            <a:custGeom>
              <a:avLst/>
              <a:gdLst>
                <a:gd name="T0" fmla="*/ 279 w 279"/>
                <a:gd name="T1" fmla="*/ 20 h 164"/>
                <a:gd name="T2" fmla="*/ 248 w 279"/>
                <a:gd name="T3" fmla="*/ 3 h 164"/>
                <a:gd name="T4" fmla="*/ 231 w 279"/>
                <a:gd name="T5" fmla="*/ 13 h 164"/>
                <a:gd name="T6" fmla="*/ 216 w 279"/>
                <a:gd name="T7" fmla="*/ 23 h 164"/>
                <a:gd name="T8" fmla="*/ 201 w 279"/>
                <a:gd name="T9" fmla="*/ 33 h 164"/>
                <a:gd name="T10" fmla="*/ 184 w 279"/>
                <a:gd name="T11" fmla="*/ 42 h 164"/>
                <a:gd name="T12" fmla="*/ 170 w 279"/>
                <a:gd name="T13" fmla="*/ 53 h 164"/>
                <a:gd name="T14" fmla="*/ 154 w 279"/>
                <a:gd name="T15" fmla="*/ 61 h 164"/>
                <a:gd name="T16" fmla="*/ 139 w 279"/>
                <a:gd name="T17" fmla="*/ 70 h 164"/>
                <a:gd name="T18" fmla="*/ 122 w 279"/>
                <a:gd name="T19" fmla="*/ 78 h 164"/>
                <a:gd name="T20" fmla="*/ 107 w 279"/>
                <a:gd name="T21" fmla="*/ 86 h 164"/>
                <a:gd name="T22" fmla="*/ 93 w 279"/>
                <a:gd name="T23" fmla="*/ 94 h 164"/>
                <a:gd name="T24" fmla="*/ 76 w 279"/>
                <a:gd name="T25" fmla="*/ 100 h 164"/>
                <a:gd name="T26" fmla="*/ 61 w 279"/>
                <a:gd name="T27" fmla="*/ 108 h 164"/>
                <a:gd name="T28" fmla="*/ 46 w 279"/>
                <a:gd name="T29" fmla="*/ 114 h 164"/>
                <a:gd name="T30" fmla="*/ 30 w 279"/>
                <a:gd name="T31" fmla="*/ 120 h 164"/>
                <a:gd name="T32" fmla="*/ 16 w 279"/>
                <a:gd name="T33" fmla="*/ 124 h 164"/>
                <a:gd name="T34" fmla="*/ 0 w 279"/>
                <a:gd name="T35" fmla="*/ 129 h 164"/>
                <a:gd name="T36" fmla="*/ 12 w 279"/>
                <a:gd name="T37" fmla="*/ 164 h 164"/>
                <a:gd name="T38" fmla="*/ 28 w 279"/>
                <a:gd name="T39" fmla="*/ 158 h 164"/>
                <a:gd name="T40" fmla="*/ 45 w 279"/>
                <a:gd name="T41" fmla="*/ 152 h 164"/>
                <a:gd name="T42" fmla="*/ 61 w 279"/>
                <a:gd name="T43" fmla="*/ 145 h 164"/>
                <a:gd name="T44" fmla="*/ 79 w 279"/>
                <a:gd name="T45" fmla="*/ 140 h 164"/>
                <a:gd name="T46" fmla="*/ 94 w 279"/>
                <a:gd name="T47" fmla="*/ 132 h 164"/>
                <a:gd name="T48" fmla="*/ 110 w 279"/>
                <a:gd name="T49" fmla="*/ 125 h 164"/>
                <a:gd name="T50" fmla="*/ 125 w 279"/>
                <a:gd name="T51" fmla="*/ 117 h 164"/>
                <a:gd name="T52" fmla="*/ 143 w 279"/>
                <a:gd name="T53" fmla="*/ 110 h 164"/>
                <a:gd name="T54" fmla="*/ 160 w 279"/>
                <a:gd name="T55" fmla="*/ 99 h 164"/>
                <a:gd name="T56" fmla="*/ 175 w 279"/>
                <a:gd name="T57" fmla="*/ 90 h 164"/>
                <a:gd name="T58" fmla="*/ 191 w 279"/>
                <a:gd name="T59" fmla="*/ 82 h 164"/>
                <a:gd name="T60" fmla="*/ 207 w 279"/>
                <a:gd name="T61" fmla="*/ 71 h 164"/>
                <a:gd name="T62" fmla="*/ 222 w 279"/>
                <a:gd name="T63" fmla="*/ 62 h 164"/>
                <a:gd name="T64" fmla="*/ 240 w 279"/>
                <a:gd name="T65" fmla="*/ 52 h 164"/>
                <a:gd name="T66" fmla="*/ 255 w 279"/>
                <a:gd name="T67" fmla="*/ 42 h 164"/>
                <a:gd name="T68" fmla="*/ 272 w 279"/>
                <a:gd name="T69" fmla="*/ 32 h 164"/>
                <a:gd name="T70" fmla="*/ 240 w 279"/>
                <a:gd name="T71" fmla="*/ 15 h 164"/>
                <a:gd name="T72" fmla="*/ 272 w 279"/>
                <a:gd name="T73" fmla="*/ 32 h 164"/>
                <a:gd name="T74" fmla="*/ 278 w 279"/>
                <a:gd name="T75" fmla="*/ 27 h 164"/>
                <a:gd name="T76" fmla="*/ 279 w 279"/>
                <a:gd name="T77" fmla="*/ 20 h 164"/>
                <a:gd name="T78" fmla="*/ 279 w 279"/>
                <a:gd name="T79" fmla="*/ 13 h 164"/>
                <a:gd name="T80" fmla="*/ 276 w 279"/>
                <a:gd name="T81" fmla="*/ 7 h 164"/>
                <a:gd name="T82" fmla="*/ 270 w 279"/>
                <a:gd name="T83" fmla="*/ 3 h 164"/>
                <a:gd name="T84" fmla="*/ 263 w 279"/>
                <a:gd name="T85" fmla="*/ 0 h 164"/>
                <a:gd name="T86" fmla="*/ 255 w 279"/>
                <a:gd name="T87" fmla="*/ 0 h 164"/>
                <a:gd name="T88" fmla="*/ 248 w 279"/>
                <a:gd name="T89" fmla="*/ 3 h 164"/>
                <a:gd name="T90" fmla="*/ 279 w 279"/>
                <a:gd name="T91" fmla="*/ 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9" h="164">
                  <a:moveTo>
                    <a:pt x="279" y="20"/>
                  </a:moveTo>
                  <a:lnTo>
                    <a:pt x="248" y="3"/>
                  </a:lnTo>
                  <a:lnTo>
                    <a:pt x="231" y="13"/>
                  </a:lnTo>
                  <a:lnTo>
                    <a:pt x="216" y="23"/>
                  </a:lnTo>
                  <a:lnTo>
                    <a:pt x="201" y="33"/>
                  </a:lnTo>
                  <a:lnTo>
                    <a:pt x="184" y="42"/>
                  </a:lnTo>
                  <a:lnTo>
                    <a:pt x="170" y="53"/>
                  </a:lnTo>
                  <a:lnTo>
                    <a:pt x="154" y="61"/>
                  </a:lnTo>
                  <a:lnTo>
                    <a:pt x="139" y="70"/>
                  </a:lnTo>
                  <a:lnTo>
                    <a:pt x="122" y="78"/>
                  </a:lnTo>
                  <a:lnTo>
                    <a:pt x="107" y="86"/>
                  </a:lnTo>
                  <a:lnTo>
                    <a:pt x="93" y="94"/>
                  </a:lnTo>
                  <a:lnTo>
                    <a:pt x="76" y="100"/>
                  </a:lnTo>
                  <a:lnTo>
                    <a:pt x="61" y="108"/>
                  </a:lnTo>
                  <a:lnTo>
                    <a:pt x="46" y="114"/>
                  </a:lnTo>
                  <a:lnTo>
                    <a:pt x="30" y="120"/>
                  </a:lnTo>
                  <a:lnTo>
                    <a:pt x="16" y="124"/>
                  </a:lnTo>
                  <a:lnTo>
                    <a:pt x="0" y="129"/>
                  </a:lnTo>
                  <a:lnTo>
                    <a:pt x="12" y="164"/>
                  </a:lnTo>
                  <a:lnTo>
                    <a:pt x="28" y="158"/>
                  </a:lnTo>
                  <a:lnTo>
                    <a:pt x="45" y="152"/>
                  </a:lnTo>
                  <a:lnTo>
                    <a:pt x="61" y="145"/>
                  </a:lnTo>
                  <a:lnTo>
                    <a:pt x="79" y="140"/>
                  </a:lnTo>
                  <a:lnTo>
                    <a:pt x="94" y="132"/>
                  </a:lnTo>
                  <a:lnTo>
                    <a:pt x="110" y="125"/>
                  </a:lnTo>
                  <a:lnTo>
                    <a:pt x="125" y="117"/>
                  </a:lnTo>
                  <a:lnTo>
                    <a:pt x="143" y="110"/>
                  </a:lnTo>
                  <a:lnTo>
                    <a:pt x="160" y="99"/>
                  </a:lnTo>
                  <a:lnTo>
                    <a:pt x="175" y="90"/>
                  </a:lnTo>
                  <a:lnTo>
                    <a:pt x="191" y="82"/>
                  </a:lnTo>
                  <a:lnTo>
                    <a:pt x="207" y="71"/>
                  </a:lnTo>
                  <a:lnTo>
                    <a:pt x="222" y="62"/>
                  </a:lnTo>
                  <a:lnTo>
                    <a:pt x="240" y="52"/>
                  </a:lnTo>
                  <a:lnTo>
                    <a:pt x="255" y="42"/>
                  </a:lnTo>
                  <a:lnTo>
                    <a:pt x="272" y="32"/>
                  </a:lnTo>
                  <a:lnTo>
                    <a:pt x="240" y="15"/>
                  </a:lnTo>
                  <a:lnTo>
                    <a:pt x="272" y="32"/>
                  </a:lnTo>
                  <a:lnTo>
                    <a:pt x="278" y="27"/>
                  </a:lnTo>
                  <a:lnTo>
                    <a:pt x="279" y="20"/>
                  </a:lnTo>
                  <a:lnTo>
                    <a:pt x="279" y="13"/>
                  </a:lnTo>
                  <a:lnTo>
                    <a:pt x="276" y="7"/>
                  </a:lnTo>
                  <a:lnTo>
                    <a:pt x="270" y="3"/>
                  </a:lnTo>
                  <a:lnTo>
                    <a:pt x="263" y="0"/>
                  </a:lnTo>
                  <a:lnTo>
                    <a:pt x="255" y="0"/>
                  </a:lnTo>
                  <a:lnTo>
                    <a:pt x="248" y="3"/>
                  </a:lnTo>
                  <a:lnTo>
                    <a:pt x="27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227" y="3186"/>
              <a:ext cx="95" cy="383"/>
            </a:xfrm>
            <a:custGeom>
              <a:avLst/>
              <a:gdLst>
                <a:gd name="T0" fmla="*/ 19 w 189"/>
                <a:gd name="T1" fmla="*/ 766 h 766"/>
                <a:gd name="T2" fmla="*/ 38 w 189"/>
                <a:gd name="T3" fmla="*/ 750 h 766"/>
                <a:gd name="T4" fmla="*/ 55 w 189"/>
                <a:gd name="T5" fmla="*/ 660 h 766"/>
                <a:gd name="T6" fmla="*/ 71 w 189"/>
                <a:gd name="T7" fmla="*/ 570 h 766"/>
                <a:gd name="T8" fmla="*/ 89 w 189"/>
                <a:gd name="T9" fmla="*/ 479 h 766"/>
                <a:gd name="T10" fmla="*/ 107 w 189"/>
                <a:gd name="T11" fmla="*/ 386 h 766"/>
                <a:gd name="T12" fmla="*/ 126 w 189"/>
                <a:gd name="T13" fmla="*/ 292 h 766"/>
                <a:gd name="T14" fmla="*/ 147 w 189"/>
                <a:gd name="T15" fmla="*/ 197 h 766"/>
                <a:gd name="T16" fmla="*/ 168 w 189"/>
                <a:gd name="T17" fmla="*/ 101 h 766"/>
                <a:gd name="T18" fmla="*/ 189 w 189"/>
                <a:gd name="T19" fmla="*/ 5 h 766"/>
                <a:gd name="T20" fmla="*/ 150 w 189"/>
                <a:gd name="T21" fmla="*/ 0 h 766"/>
                <a:gd name="T22" fmla="*/ 129 w 189"/>
                <a:gd name="T23" fmla="*/ 96 h 766"/>
                <a:gd name="T24" fmla="*/ 108 w 189"/>
                <a:gd name="T25" fmla="*/ 192 h 766"/>
                <a:gd name="T26" fmla="*/ 88 w 189"/>
                <a:gd name="T27" fmla="*/ 287 h 766"/>
                <a:gd name="T28" fmla="*/ 68 w 189"/>
                <a:gd name="T29" fmla="*/ 381 h 766"/>
                <a:gd name="T30" fmla="*/ 50 w 189"/>
                <a:gd name="T31" fmla="*/ 474 h 766"/>
                <a:gd name="T32" fmla="*/ 32 w 189"/>
                <a:gd name="T33" fmla="*/ 565 h 766"/>
                <a:gd name="T34" fmla="*/ 16 w 189"/>
                <a:gd name="T35" fmla="*/ 655 h 766"/>
                <a:gd name="T36" fmla="*/ 0 w 189"/>
                <a:gd name="T37" fmla="*/ 744 h 766"/>
                <a:gd name="T38" fmla="*/ 19 w 189"/>
                <a:gd name="T39" fmla="*/ 729 h 766"/>
                <a:gd name="T40" fmla="*/ 0 w 189"/>
                <a:gd name="T41" fmla="*/ 744 h 766"/>
                <a:gd name="T42" fmla="*/ 4 w 189"/>
                <a:gd name="T43" fmla="*/ 758 h 766"/>
                <a:gd name="T44" fmla="*/ 17 w 189"/>
                <a:gd name="T45" fmla="*/ 764 h 766"/>
                <a:gd name="T46" fmla="*/ 31 w 189"/>
                <a:gd name="T47" fmla="*/ 762 h 766"/>
                <a:gd name="T48" fmla="*/ 38 w 189"/>
                <a:gd name="T49" fmla="*/ 750 h 766"/>
                <a:gd name="T50" fmla="*/ 19 w 189"/>
                <a:gd name="T51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766">
                  <a:moveTo>
                    <a:pt x="19" y="766"/>
                  </a:moveTo>
                  <a:lnTo>
                    <a:pt x="38" y="750"/>
                  </a:lnTo>
                  <a:lnTo>
                    <a:pt x="55" y="660"/>
                  </a:lnTo>
                  <a:lnTo>
                    <a:pt x="71" y="570"/>
                  </a:lnTo>
                  <a:lnTo>
                    <a:pt x="89" y="479"/>
                  </a:lnTo>
                  <a:lnTo>
                    <a:pt x="107" y="386"/>
                  </a:lnTo>
                  <a:lnTo>
                    <a:pt x="126" y="292"/>
                  </a:lnTo>
                  <a:lnTo>
                    <a:pt x="147" y="197"/>
                  </a:lnTo>
                  <a:lnTo>
                    <a:pt x="168" y="101"/>
                  </a:lnTo>
                  <a:lnTo>
                    <a:pt x="189" y="5"/>
                  </a:lnTo>
                  <a:lnTo>
                    <a:pt x="150" y="0"/>
                  </a:lnTo>
                  <a:lnTo>
                    <a:pt x="129" y="96"/>
                  </a:lnTo>
                  <a:lnTo>
                    <a:pt x="108" y="192"/>
                  </a:lnTo>
                  <a:lnTo>
                    <a:pt x="88" y="287"/>
                  </a:lnTo>
                  <a:lnTo>
                    <a:pt x="68" y="381"/>
                  </a:lnTo>
                  <a:lnTo>
                    <a:pt x="50" y="474"/>
                  </a:lnTo>
                  <a:lnTo>
                    <a:pt x="32" y="565"/>
                  </a:lnTo>
                  <a:lnTo>
                    <a:pt x="16" y="655"/>
                  </a:lnTo>
                  <a:lnTo>
                    <a:pt x="0" y="744"/>
                  </a:lnTo>
                  <a:lnTo>
                    <a:pt x="19" y="729"/>
                  </a:lnTo>
                  <a:lnTo>
                    <a:pt x="0" y="744"/>
                  </a:lnTo>
                  <a:lnTo>
                    <a:pt x="4" y="758"/>
                  </a:lnTo>
                  <a:lnTo>
                    <a:pt x="17" y="764"/>
                  </a:lnTo>
                  <a:lnTo>
                    <a:pt x="31" y="762"/>
                  </a:lnTo>
                  <a:lnTo>
                    <a:pt x="38" y="750"/>
                  </a:lnTo>
                  <a:lnTo>
                    <a:pt x="19" y="7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877" y="3550"/>
              <a:ext cx="359" cy="21"/>
            </a:xfrm>
            <a:custGeom>
              <a:avLst/>
              <a:gdLst>
                <a:gd name="T0" fmla="*/ 38 w 719"/>
                <a:gd name="T1" fmla="*/ 22 h 40"/>
                <a:gd name="T2" fmla="*/ 19 w 719"/>
                <a:gd name="T3" fmla="*/ 40 h 40"/>
                <a:gd name="T4" fmla="*/ 719 w 719"/>
                <a:gd name="T5" fmla="*/ 37 h 40"/>
                <a:gd name="T6" fmla="*/ 719 w 719"/>
                <a:gd name="T7" fmla="*/ 0 h 40"/>
                <a:gd name="T8" fmla="*/ 19 w 719"/>
                <a:gd name="T9" fmla="*/ 4 h 40"/>
                <a:gd name="T10" fmla="*/ 0 w 719"/>
                <a:gd name="T11" fmla="*/ 22 h 40"/>
                <a:gd name="T12" fmla="*/ 19 w 719"/>
                <a:gd name="T13" fmla="*/ 4 h 40"/>
                <a:gd name="T14" fmla="*/ 4 w 719"/>
                <a:gd name="T15" fmla="*/ 9 h 40"/>
                <a:gd name="T16" fmla="*/ 0 w 719"/>
                <a:gd name="T17" fmla="*/ 22 h 40"/>
                <a:gd name="T18" fmla="*/ 4 w 719"/>
                <a:gd name="T19" fmla="*/ 35 h 40"/>
                <a:gd name="T20" fmla="*/ 19 w 719"/>
                <a:gd name="T21" fmla="*/ 40 h 40"/>
                <a:gd name="T22" fmla="*/ 38 w 719"/>
                <a:gd name="T23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9" h="40">
                  <a:moveTo>
                    <a:pt x="38" y="22"/>
                  </a:moveTo>
                  <a:lnTo>
                    <a:pt x="19" y="40"/>
                  </a:lnTo>
                  <a:lnTo>
                    <a:pt x="719" y="37"/>
                  </a:lnTo>
                  <a:lnTo>
                    <a:pt x="719" y="0"/>
                  </a:lnTo>
                  <a:lnTo>
                    <a:pt x="19" y="4"/>
                  </a:lnTo>
                  <a:lnTo>
                    <a:pt x="0" y="22"/>
                  </a:lnTo>
                  <a:lnTo>
                    <a:pt x="19" y="4"/>
                  </a:lnTo>
                  <a:lnTo>
                    <a:pt x="4" y="9"/>
                  </a:lnTo>
                  <a:lnTo>
                    <a:pt x="0" y="22"/>
                  </a:lnTo>
                  <a:lnTo>
                    <a:pt x="4" y="35"/>
                  </a:lnTo>
                  <a:lnTo>
                    <a:pt x="19" y="40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877" y="3562"/>
              <a:ext cx="29" cy="83"/>
            </a:xfrm>
            <a:custGeom>
              <a:avLst/>
              <a:gdLst>
                <a:gd name="T0" fmla="*/ 58 w 58"/>
                <a:gd name="T1" fmla="*/ 163 h 166"/>
                <a:gd name="T2" fmla="*/ 58 w 58"/>
                <a:gd name="T3" fmla="*/ 163 h 166"/>
                <a:gd name="T4" fmla="*/ 52 w 58"/>
                <a:gd name="T5" fmla="*/ 124 h 166"/>
                <a:gd name="T6" fmla="*/ 46 w 58"/>
                <a:gd name="T7" fmla="*/ 83 h 166"/>
                <a:gd name="T8" fmla="*/ 41 w 58"/>
                <a:gd name="T9" fmla="*/ 41 h 166"/>
                <a:gd name="T10" fmla="*/ 38 w 58"/>
                <a:gd name="T11" fmla="*/ 0 h 166"/>
                <a:gd name="T12" fmla="*/ 0 w 58"/>
                <a:gd name="T13" fmla="*/ 0 h 166"/>
                <a:gd name="T14" fmla="*/ 3 w 58"/>
                <a:gd name="T15" fmla="*/ 44 h 166"/>
                <a:gd name="T16" fmla="*/ 7 w 58"/>
                <a:gd name="T17" fmla="*/ 86 h 166"/>
                <a:gd name="T18" fmla="*/ 13 w 58"/>
                <a:gd name="T19" fmla="*/ 127 h 166"/>
                <a:gd name="T20" fmla="*/ 19 w 58"/>
                <a:gd name="T21" fmla="*/ 166 h 166"/>
                <a:gd name="T22" fmla="*/ 19 w 58"/>
                <a:gd name="T23" fmla="*/ 166 h 166"/>
                <a:gd name="T24" fmla="*/ 58 w 58"/>
                <a:gd name="T25" fmla="*/ 1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66">
                  <a:moveTo>
                    <a:pt x="58" y="163"/>
                  </a:moveTo>
                  <a:lnTo>
                    <a:pt x="58" y="163"/>
                  </a:lnTo>
                  <a:lnTo>
                    <a:pt x="52" y="124"/>
                  </a:lnTo>
                  <a:lnTo>
                    <a:pt x="46" y="83"/>
                  </a:lnTo>
                  <a:lnTo>
                    <a:pt x="41" y="41"/>
                  </a:lnTo>
                  <a:lnTo>
                    <a:pt x="38" y="0"/>
                  </a:lnTo>
                  <a:lnTo>
                    <a:pt x="0" y="0"/>
                  </a:lnTo>
                  <a:lnTo>
                    <a:pt x="3" y="44"/>
                  </a:lnTo>
                  <a:lnTo>
                    <a:pt x="7" y="86"/>
                  </a:lnTo>
                  <a:lnTo>
                    <a:pt x="13" y="127"/>
                  </a:lnTo>
                  <a:lnTo>
                    <a:pt x="19" y="166"/>
                  </a:lnTo>
                  <a:lnTo>
                    <a:pt x="58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887" y="3643"/>
              <a:ext cx="42" cy="209"/>
            </a:xfrm>
            <a:custGeom>
              <a:avLst/>
              <a:gdLst>
                <a:gd name="T0" fmla="*/ 85 w 85"/>
                <a:gd name="T1" fmla="*/ 416 h 418"/>
                <a:gd name="T2" fmla="*/ 79 w 85"/>
                <a:gd name="T3" fmla="*/ 364 h 418"/>
                <a:gd name="T4" fmla="*/ 73 w 85"/>
                <a:gd name="T5" fmla="*/ 313 h 418"/>
                <a:gd name="T6" fmla="*/ 69 w 85"/>
                <a:gd name="T7" fmla="*/ 260 h 418"/>
                <a:gd name="T8" fmla="*/ 63 w 85"/>
                <a:gd name="T9" fmla="*/ 207 h 418"/>
                <a:gd name="T10" fmla="*/ 57 w 85"/>
                <a:gd name="T11" fmla="*/ 156 h 418"/>
                <a:gd name="T12" fmla="*/ 51 w 85"/>
                <a:gd name="T13" fmla="*/ 103 h 418"/>
                <a:gd name="T14" fmla="*/ 45 w 85"/>
                <a:gd name="T15" fmla="*/ 52 h 418"/>
                <a:gd name="T16" fmla="*/ 39 w 85"/>
                <a:gd name="T17" fmla="*/ 0 h 418"/>
                <a:gd name="T18" fmla="*/ 0 w 85"/>
                <a:gd name="T19" fmla="*/ 3 h 418"/>
                <a:gd name="T20" fmla="*/ 6 w 85"/>
                <a:gd name="T21" fmla="*/ 54 h 418"/>
                <a:gd name="T22" fmla="*/ 12 w 85"/>
                <a:gd name="T23" fmla="*/ 106 h 418"/>
                <a:gd name="T24" fmla="*/ 18 w 85"/>
                <a:gd name="T25" fmla="*/ 159 h 418"/>
                <a:gd name="T26" fmla="*/ 24 w 85"/>
                <a:gd name="T27" fmla="*/ 210 h 418"/>
                <a:gd name="T28" fmla="*/ 30 w 85"/>
                <a:gd name="T29" fmla="*/ 263 h 418"/>
                <a:gd name="T30" fmla="*/ 34 w 85"/>
                <a:gd name="T31" fmla="*/ 315 h 418"/>
                <a:gd name="T32" fmla="*/ 40 w 85"/>
                <a:gd name="T33" fmla="*/ 367 h 418"/>
                <a:gd name="T34" fmla="*/ 46 w 85"/>
                <a:gd name="T35" fmla="*/ 418 h 418"/>
                <a:gd name="T36" fmla="*/ 85 w 85"/>
                <a:gd name="T37" fmla="*/ 41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418">
                  <a:moveTo>
                    <a:pt x="85" y="416"/>
                  </a:moveTo>
                  <a:lnTo>
                    <a:pt x="79" y="364"/>
                  </a:lnTo>
                  <a:lnTo>
                    <a:pt x="73" y="313"/>
                  </a:lnTo>
                  <a:lnTo>
                    <a:pt x="69" y="260"/>
                  </a:lnTo>
                  <a:lnTo>
                    <a:pt x="63" y="207"/>
                  </a:lnTo>
                  <a:lnTo>
                    <a:pt x="57" y="156"/>
                  </a:lnTo>
                  <a:lnTo>
                    <a:pt x="51" y="103"/>
                  </a:lnTo>
                  <a:lnTo>
                    <a:pt x="45" y="52"/>
                  </a:lnTo>
                  <a:lnTo>
                    <a:pt x="39" y="0"/>
                  </a:lnTo>
                  <a:lnTo>
                    <a:pt x="0" y="3"/>
                  </a:lnTo>
                  <a:lnTo>
                    <a:pt x="6" y="54"/>
                  </a:lnTo>
                  <a:lnTo>
                    <a:pt x="12" y="106"/>
                  </a:lnTo>
                  <a:lnTo>
                    <a:pt x="18" y="159"/>
                  </a:lnTo>
                  <a:lnTo>
                    <a:pt x="24" y="210"/>
                  </a:lnTo>
                  <a:lnTo>
                    <a:pt x="30" y="263"/>
                  </a:lnTo>
                  <a:lnTo>
                    <a:pt x="34" y="315"/>
                  </a:lnTo>
                  <a:lnTo>
                    <a:pt x="40" y="367"/>
                  </a:lnTo>
                  <a:lnTo>
                    <a:pt x="46" y="418"/>
                  </a:lnTo>
                  <a:lnTo>
                    <a:pt x="85" y="4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6216" y="3559"/>
              <a:ext cx="32" cy="81"/>
            </a:xfrm>
            <a:custGeom>
              <a:avLst/>
              <a:gdLst>
                <a:gd name="T0" fmla="*/ 38 w 62"/>
                <a:gd name="T1" fmla="*/ 162 h 162"/>
                <a:gd name="T2" fmla="*/ 38 w 62"/>
                <a:gd name="T3" fmla="*/ 162 h 162"/>
                <a:gd name="T4" fmla="*/ 43 w 62"/>
                <a:gd name="T5" fmla="*/ 122 h 162"/>
                <a:gd name="T6" fmla="*/ 50 w 62"/>
                <a:gd name="T7" fmla="*/ 84 h 162"/>
                <a:gd name="T8" fmla="*/ 56 w 62"/>
                <a:gd name="T9" fmla="*/ 42 h 162"/>
                <a:gd name="T10" fmla="*/ 62 w 62"/>
                <a:gd name="T11" fmla="*/ 2 h 162"/>
                <a:gd name="T12" fmla="*/ 24 w 62"/>
                <a:gd name="T13" fmla="*/ 0 h 162"/>
                <a:gd name="T14" fmla="*/ 18 w 62"/>
                <a:gd name="T15" fmla="*/ 39 h 162"/>
                <a:gd name="T16" fmla="*/ 12 w 62"/>
                <a:gd name="T17" fmla="*/ 79 h 162"/>
                <a:gd name="T18" fmla="*/ 4 w 62"/>
                <a:gd name="T19" fmla="*/ 120 h 162"/>
                <a:gd name="T20" fmla="*/ 0 w 62"/>
                <a:gd name="T21" fmla="*/ 159 h 162"/>
                <a:gd name="T22" fmla="*/ 0 w 62"/>
                <a:gd name="T23" fmla="*/ 159 h 162"/>
                <a:gd name="T24" fmla="*/ 38 w 62"/>
                <a:gd name="T2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62">
                  <a:moveTo>
                    <a:pt x="38" y="162"/>
                  </a:moveTo>
                  <a:lnTo>
                    <a:pt x="38" y="162"/>
                  </a:lnTo>
                  <a:lnTo>
                    <a:pt x="43" y="122"/>
                  </a:lnTo>
                  <a:lnTo>
                    <a:pt x="50" y="84"/>
                  </a:lnTo>
                  <a:lnTo>
                    <a:pt x="56" y="42"/>
                  </a:lnTo>
                  <a:lnTo>
                    <a:pt x="62" y="2"/>
                  </a:lnTo>
                  <a:lnTo>
                    <a:pt x="24" y="0"/>
                  </a:lnTo>
                  <a:lnTo>
                    <a:pt x="18" y="39"/>
                  </a:lnTo>
                  <a:lnTo>
                    <a:pt x="12" y="79"/>
                  </a:lnTo>
                  <a:lnTo>
                    <a:pt x="4" y="120"/>
                  </a:lnTo>
                  <a:lnTo>
                    <a:pt x="0" y="159"/>
                  </a:lnTo>
                  <a:lnTo>
                    <a:pt x="3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6189" y="3639"/>
              <a:ext cx="47" cy="232"/>
            </a:xfrm>
            <a:custGeom>
              <a:avLst/>
              <a:gdLst>
                <a:gd name="T0" fmla="*/ 39 w 92"/>
                <a:gd name="T1" fmla="*/ 466 h 466"/>
                <a:gd name="T2" fmla="*/ 45 w 92"/>
                <a:gd name="T3" fmla="*/ 408 h 466"/>
                <a:gd name="T4" fmla="*/ 51 w 92"/>
                <a:gd name="T5" fmla="*/ 351 h 466"/>
                <a:gd name="T6" fmla="*/ 57 w 92"/>
                <a:gd name="T7" fmla="*/ 293 h 466"/>
                <a:gd name="T8" fmla="*/ 64 w 92"/>
                <a:gd name="T9" fmla="*/ 235 h 466"/>
                <a:gd name="T10" fmla="*/ 70 w 92"/>
                <a:gd name="T11" fmla="*/ 177 h 466"/>
                <a:gd name="T12" fmla="*/ 78 w 92"/>
                <a:gd name="T13" fmla="*/ 119 h 466"/>
                <a:gd name="T14" fmla="*/ 85 w 92"/>
                <a:gd name="T15" fmla="*/ 61 h 466"/>
                <a:gd name="T16" fmla="*/ 92 w 92"/>
                <a:gd name="T17" fmla="*/ 3 h 466"/>
                <a:gd name="T18" fmla="*/ 54 w 92"/>
                <a:gd name="T19" fmla="*/ 0 h 466"/>
                <a:gd name="T20" fmla="*/ 46 w 92"/>
                <a:gd name="T21" fmla="*/ 58 h 466"/>
                <a:gd name="T22" fmla="*/ 39 w 92"/>
                <a:gd name="T23" fmla="*/ 116 h 466"/>
                <a:gd name="T24" fmla="*/ 31 w 92"/>
                <a:gd name="T25" fmla="*/ 174 h 466"/>
                <a:gd name="T26" fmla="*/ 25 w 92"/>
                <a:gd name="T27" fmla="*/ 232 h 466"/>
                <a:gd name="T28" fmla="*/ 18 w 92"/>
                <a:gd name="T29" fmla="*/ 290 h 466"/>
                <a:gd name="T30" fmla="*/ 12 w 92"/>
                <a:gd name="T31" fmla="*/ 348 h 466"/>
                <a:gd name="T32" fmla="*/ 6 w 92"/>
                <a:gd name="T33" fmla="*/ 405 h 466"/>
                <a:gd name="T34" fmla="*/ 0 w 92"/>
                <a:gd name="T35" fmla="*/ 463 h 466"/>
                <a:gd name="T36" fmla="*/ 39 w 92"/>
                <a:gd name="T3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466">
                  <a:moveTo>
                    <a:pt x="39" y="466"/>
                  </a:moveTo>
                  <a:lnTo>
                    <a:pt x="45" y="408"/>
                  </a:lnTo>
                  <a:lnTo>
                    <a:pt x="51" y="351"/>
                  </a:lnTo>
                  <a:lnTo>
                    <a:pt x="57" y="293"/>
                  </a:lnTo>
                  <a:lnTo>
                    <a:pt x="64" y="235"/>
                  </a:lnTo>
                  <a:lnTo>
                    <a:pt x="70" y="177"/>
                  </a:lnTo>
                  <a:lnTo>
                    <a:pt x="78" y="119"/>
                  </a:lnTo>
                  <a:lnTo>
                    <a:pt x="85" y="61"/>
                  </a:lnTo>
                  <a:lnTo>
                    <a:pt x="92" y="3"/>
                  </a:lnTo>
                  <a:lnTo>
                    <a:pt x="54" y="0"/>
                  </a:lnTo>
                  <a:lnTo>
                    <a:pt x="46" y="58"/>
                  </a:lnTo>
                  <a:lnTo>
                    <a:pt x="39" y="116"/>
                  </a:lnTo>
                  <a:lnTo>
                    <a:pt x="31" y="174"/>
                  </a:lnTo>
                  <a:lnTo>
                    <a:pt x="25" y="232"/>
                  </a:lnTo>
                  <a:lnTo>
                    <a:pt x="18" y="290"/>
                  </a:lnTo>
                  <a:lnTo>
                    <a:pt x="12" y="348"/>
                  </a:lnTo>
                  <a:lnTo>
                    <a:pt x="6" y="405"/>
                  </a:lnTo>
                  <a:lnTo>
                    <a:pt x="0" y="463"/>
                  </a:lnTo>
                  <a:lnTo>
                    <a:pt x="39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901" y="3687"/>
              <a:ext cx="314" cy="19"/>
            </a:xfrm>
            <a:custGeom>
              <a:avLst/>
              <a:gdLst>
                <a:gd name="T0" fmla="*/ 627 w 627"/>
                <a:gd name="T1" fmla="*/ 18 h 37"/>
                <a:gd name="T2" fmla="*/ 627 w 627"/>
                <a:gd name="T3" fmla="*/ 0 h 37"/>
                <a:gd name="T4" fmla="*/ 0 w 627"/>
                <a:gd name="T5" fmla="*/ 0 h 37"/>
                <a:gd name="T6" fmla="*/ 0 w 627"/>
                <a:gd name="T7" fmla="*/ 37 h 37"/>
                <a:gd name="T8" fmla="*/ 627 w 627"/>
                <a:gd name="T9" fmla="*/ 37 h 37"/>
                <a:gd name="T10" fmla="*/ 627 w 627"/>
                <a:gd name="T1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37">
                  <a:moveTo>
                    <a:pt x="627" y="18"/>
                  </a:moveTo>
                  <a:lnTo>
                    <a:pt x="627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627" y="37"/>
                  </a:lnTo>
                  <a:lnTo>
                    <a:pt x="62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956" y="2494"/>
              <a:ext cx="266" cy="659"/>
            </a:xfrm>
            <a:custGeom>
              <a:avLst/>
              <a:gdLst>
                <a:gd name="T0" fmla="*/ 1 w 531"/>
                <a:gd name="T1" fmla="*/ 921 h 1318"/>
                <a:gd name="T2" fmla="*/ 1 w 531"/>
                <a:gd name="T3" fmla="*/ 854 h 1318"/>
                <a:gd name="T4" fmla="*/ 10 w 531"/>
                <a:gd name="T5" fmla="*/ 771 h 1318"/>
                <a:gd name="T6" fmla="*/ 28 w 531"/>
                <a:gd name="T7" fmla="*/ 676 h 1318"/>
                <a:gd name="T8" fmla="*/ 49 w 531"/>
                <a:gd name="T9" fmla="*/ 599 h 1318"/>
                <a:gd name="T10" fmla="*/ 66 w 531"/>
                <a:gd name="T11" fmla="*/ 549 h 1318"/>
                <a:gd name="T12" fmla="*/ 82 w 531"/>
                <a:gd name="T13" fmla="*/ 502 h 1318"/>
                <a:gd name="T14" fmla="*/ 100 w 531"/>
                <a:gd name="T15" fmla="*/ 454 h 1318"/>
                <a:gd name="T16" fmla="*/ 118 w 531"/>
                <a:gd name="T17" fmla="*/ 410 h 1318"/>
                <a:gd name="T18" fmla="*/ 139 w 531"/>
                <a:gd name="T19" fmla="*/ 365 h 1318"/>
                <a:gd name="T20" fmla="*/ 160 w 531"/>
                <a:gd name="T21" fmla="*/ 324 h 1318"/>
                <a:gd name="T22" fmla="*/ 180 w 531"/>
                <a:gd name="T23" fmla="*/ 287 h 1318"/>
                <a:gd name="T24" fmla="*/ 206 w 531"/>
                <a:gd name="T25" fmla="*/ 251 h 1318"/>
                <a:gd name="T26" fmla="*/ 231 w 531"/>
                <a:gd name="T27" fmla="*/ 216 h 1318"/>
                <a:gd name="T28" fmla="*/ 255 w 531"/>
                <a:gd name="T29" fmla="*/ 183 h 1318"/>
                <a:gd name="T30" fmla="*/ 276 w 531"/>
                <a:gd name="T31" fmla="*/ 151 h 1318"/>
                <a:gd name="T32" fmla="*/ 295 w 531"/>
                <a:gd name="T33" fmla="*/ 122 h 1318"/>
                <a:gd name="T34" fmla="*/ 312 w 531"/>
                <a:gd name="T35" fmla="*/ 89 h 1318"/>
                <a:gd name="T36" fmla="*/ 327 w 531"/>
                <a:gd name="T37" fmla="*/ 56 h 1318"/>
                <a:gd name="T38" fmla="*/ 340 w 531"/>
                <a:gd name="T39" fmla="*/ 19 h 1318"/>
                <a:gd name="T40" fmla="*/ 355 w 531"/>
                <a:gd name="T41" fmla="*/ 14 h 1318"/>
                <a:gd name="T42" fmla="*/ 376 w 531"/>
                <a:gd name="T43" fmla="*/ 47 h 1318"/>
                <a:gd name="T44" fmla="*/ 400 w 531"/>
                <a:gd name="T45" fmla="*/ 91 h 1318"/>
                <a:gd name="T46" fmla="*/ 425 w 531"/>
                <a:gd name="T47" fmla="*/ 141 h 1318"/>
                <a:gd name="T48" fmla="*/ 452 w 531"/>
                <a:gd name="T49" fmla="*/ 200 h 1318"/>
                <a:gd name="T50" fmla="*/ 476 w 531"/>
                <a:gd name="T51" fmla="*/ 261 h 1318"/>
                <a:gd name="T52" fmla="*/ 497 w 531"/>
                <a:gd name="T53" fmla="*/ 320 h 1318"/>
                <a:gd name="T54" fmla="*/ 512 w 531"/>
                <a:gd name="T55" fmla="*/ 378 h 1318"/>
                <a:gd name="T56" fmla="*/ 527 w 531"/>
                <a:gd name="T57" fmla="*/ 461 h 1318"/>
                <a:gd name="T58" fmla="*/ 531 w 531"/>
                <a:gd name="T59" fmla="*/ 557 h 1318"/>
                <a:gd name="T60" fmla="*/ 521 w 531"/>
                <a:gd name="T61" fmla="*/ 624 h 1318"/>
                <a:gd name="T62" fmla="*/ 509 w 531"/>
                <a:gd name="T63" fmla="*/ 673 h 1318"/>
                <a:gd name="T64" fmla="*/ 494 w 531"/>
                <a:gd name="T65" fmla="*/ 718 h 1318"/>
                <a:gd name="T66" fmla="*/ 476 w 531"/>
                <a:gd name="T67" fmla="*/ 758 h 1318"/>
                <a:gd name="T68" fmla="*/ 461 w 531"/>
                <a:gd name="T69" fmla="*/ 785 h 1318"/>
                <a:gd name="T70" fmla="*/ 449 w 531"/>
                <a:gd name="T71" fmla="*/ 808 h 1318"/>
                <a:gd name="T72" fmla="*/ 437 w 531"/>
                <a:gd name="T73" fmla="*/ 833 h 1318"/>
                <a:gd name="T74" fmla="*/ 424 w 531"/>
                <a:gd name="T75" fmla="*/ 860 h 1318"/>
                <a:gd name="T76" fmla="*/ 410 w 531"/>
                <a:gd name="T77" fmla="*/ 892 h 1318"/>
                <a:gd name="T78" fmla="*/ 394 w 531"/>
                <a:gd name="T79" fmla="*/ 926 h 1318"/>
                <a:gd name="T80" fmla="*/ 377 w 531"/>
                <a:gd name="T81" fmla="*/ 965 h 1318"/>
                <a:gd name="T82" fmla="*/ 357 w 531"/>
                <a:gd name="T83" fmla="*/ 1005 h 1318"/>
                <a:gd name="T84" fmla="*/ 328 w 531"/>
                <a:gd name="T85" fmla="*/ 1066 h 1318"/>
                <a:gd name="T86" fmla="*/ 294 w 531"/>
                <a:gd name="T87" fmla="*/ 1144 h 1318"/>
                <a:gd name="T88" fmla="*/ 268 w 531"/>
                <a:gd name="T89" fmla="*/ 1218 h 1318"/>
                <a:gd name="T90" fmla="*/ 252 w 531"/>
                <a:gd name="T91" fmla="*/ 1285 h 1318"/>
                <a:gd name="T92" fmla="*/ 236 w 531"/>
                <a:gd name="T93" fmla="*/ 1313 h 1318"/>
                <a:gd name="T94" fmla="*/ 212 w 531"/>
                <a:gd name="T95" fmla="*/ 1299 h 1318"/>
                <a:gd name="T96" fmla="*/ 188 w 531"/>
                <a:gd name="T97" fmla="*/ 1284 h 1318"/>
                <a:gd name="T98" fmla="*/ 167 w 531"/>
                <a:gd name="T99" fmla="*/ 1265 h 1318"/>
                <a:gd name="T100" fmla="*/ 148 w 531"/>
                <a:gd name="T101" fmla="*/ 1247 h 1318"/>
                <a:gd name="T102" fmla="*/ 128 w 531"/>
                <a:gd name="T103" fmla="*/ 1226 h 1318"/>
                <a:gd name="T104" fmla="*/ 112 w 531"/>
                <a:gd name="T105" fmla="*/ 1204 h 1318"/>
                <a:gd name="T106" fmla="*/ 94 w 531"/>
                <a:gd name="T107" fmla="*/ 1182 h 1318"/>
                <a:gd name="T108" fmla="*/ 71 w 531"/>
                <a:gd name="T109" fmla="*/ 1148 h 1318"/>
                <a:gd name="T110" fmla="*/ 45 w 531"/>
                <a:gd name="T111" fmla="*/ 1099 h 1318"/>
                <a:gd name="T112" fmla="*/ 24 w 531"/>
                <a:gd name="T113" fmla="*/ 1044 h 1318"/>
                <a:gd name="T114" fmla="*/ 9 w 531"/>
                <a:gd name="T115" fmla="*/ 982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1" h="1318">
                  <a:moveTo>
                    <a:pt x="3" y="949"/>
                  </a:moveTo>
                  <a:lnTo>
                    <a:pt x="1" y="921"/>
                  </a:lnTo>
                  <a:lnTo>
                    <a:pt x="0" y="889"/>
                  </a:lnTo>
                  <a:lnTo>
                    <a:pt x="1" y="854"/>
                  </a:lnTo>
                  <a:lnTo>
                    <a:pt x="4" y="814"/>
                  </a:lnTo>
                  <a:lnTo>
                    <a:pt x="10" y="771"/>
                  </a:lnTo>
                  <a:lnTo>
                    <a:pt x="18" y="725"/>
                  </a:lnTo>
                  <a:lnTo>
                    <a:pt x="28" y="676"/>
                  </a:lnTo>
                  <a:lnTo>
                    <a:pt x="42" y="623"/>
                  </a:lnTo>
                  <a:lnTo>
                    <a:pt x="49" y="599"/>
                  </a:lnTo>
                  <a:lnTo>
                    <a:pt x="57" y="574"/>
                  </a:lnTo>
                  <a:lnTo>
                    <a:pt x="66" y="549"/>
                  </a:lnTo>
                  <a:lnTo>
                    <a:pt x="73" y="526"/>
                  </a:lnTo>
                  <a:lnTo>
                    <a:pt x="82" y="502"/>
                  </a:lnTo>
                  <a:lnTo>
                    <a:pt x="91" y="478"/>
                  </a:lnTo>
                  <a:lnTo>
                    <a:pt x="100" y="454"/>
                  </a:lnTo>
                  <a:lnTo>
                    <a:pt x="109" y="432"/>
                  </a:lnTo>
                  <a:lnTo>
                    <a:pt x="118" y="410"/>
                  </a:lnTo>
                  <a:lnTo>
                    <a:pt x="128" y="387"/>
                  </a:lnTo>
                  <a:lnTo>
                    <a:pt x="139" y="365"/>
                  </a:lnTo>
                  <a:lnTo>
                    <a:pt x="149" y="345"/>
                  </a:lnTo>
                  <a:lnTo>
                    <a:pt x="160" y="324"/>
                  </a:lnTo>
                  <a:lnTo>
                    <a:pt x="170" y="305"/>
                  </a:lnTo>
                  <a:lnTo>
                    <a:pt x="180" y="287"/>
                  </a:lnTo>
                  <a:lnTo>
                    <a:pt x="192" y="270"/>
                  </a:lnTo>
                  <a:lnTo>
                    <a:pt x="206" y="251"/>
                  </a:lnTo>
                  <a:lnTo>
                    <a:pt x="218" y="234"/>
                  </a:lnTo>
                  <a:lnTo>
                    <a:pt x="231" y="216"/>
                  </a:lnTo>
                  <a:lnTo>
                    <a:pt x="243" y="199"/>
                  </a:lnTo>
                  <a:lnTo>
                    <a:pt x="255" y="183"/>
                  </a:lnTo>
                  <a:lnTo>
                    <a:pt x="265" y="166"/>
                  </a:lnTo>
                  <a:lnTo>
                    <a:pt x="276" y="151"/>
                  </a:lnTo>
                  <a:lnTo>
                    <a:pt x="286" y="137"/>
                  </a:lnTo>
                  <a:lnTo>
                    <a:pt x="295" y="122"/>
                  </a:lnTo>
                  <a:lnTo>
                    <a:pt x="304" y="106"/>
                  </a:lnTo>
                  <a:lnTo>
                    <a:pt x="312" y="89"/>
                  </a:lnTo>
                  <a:lnTo>
                    <a:pt x="319" y="73"/>
                  </a:lnTo>
                  <a:lnTo>
                    <a:pt x="327" y="56"/>
                  </a:lnTo>
                  <a:lnTo>
                    <a:pt x="334" y="38"/>
                  </a:lnTo>
                  <a:lnTo>
                    <a:pt x="340" y="19"/>
                  </a:lnTo>
                  <a:lnTo>
                    <a:pt x="346" y="0"/>
                  </a:lnTo>
                  <a:lnTo>
                    <a:pt x="355" y="14"/>
                  </a:lnTo>
                  <a:lnTo>
                    <a:pt x="365" y="30"/>
                  </a:lnTo>
                  <a:lnTo>
                    <a:pt x="376" y="47"/>
                  </a:lnTo>
                  <a:lnTo>
                    <a:pt x="388" y="68"/>
                  </a:lnTo>
                  <a:lnTo>
                    <a:pt x="400" y="91"/>
                  </a:lnTo>
                  <a:lnTo>
                    <a:pt x="412" y="114"/>
                  </a:lnTo>
                  <a:lnTo>
                    <a:pt x="425" y="141"/>
                  </a:lnTo>
                  <a:lnTo>
                    <a:pt x="439" y="170"/>
                  </a:lnTo>
                  <a:lnTo>
                    <a:pt x="452" y="200"/>
                  </a:lnTo>
                  <a:lnTo>
                    <a:pt x="465" y="230"/>
                  </a:lnTo>
                  <a:lnTo>
                    <a:pt x="476" y="261"/>
                  </a:lnTo>
                  <a:lnTo>
                    <a:pt x="488" y="290"/>
                  </a:lnTo>
                  <a:lnTo>
                    <a:pt x="497" y="320"/>
                  </a:lnTo>
                  <a:lnTo>
                    <a:pt x="504" y="349"/>
                  </a:lnTo>
                  <a:lnTo>
                    <a:pt x="512" y="378"/>
                  </a:lnTo>
                  <a:lnTo>
                    <a:pt x="518" y="406"/>
                  </a:lnTo>
                  <a:lnTo>
                    <a:pt x="527" y="461"/>
                  </a:lnTo>
                  <a:lnTo>
                    <a:pt x="531" y="511"/>
                  </a:lnTo>
                  <a:lnTo>
                    <a:pt x="531" y="557"/>
                  </a:lnTo>
                  <a:lnTo>
                    <a:pt x="525" y="599"/>
                  </a:lnTo>
                  <a:lnTo>
                    <a:pt x="521" y="624"/>
                  </a:lnTo>
                  <a:lnTo>
                    <a:pt x="515" y="649"/>
                  </a:lnTo>
                  <a:lnTo>
                    <a:pt x="509" y="673"/>
                  </a:lnTo>
                  <a:lnTo>
                    <a:pt x="501" y="697"/>
                  </a:lnTo>
                  <a:lnTo>
                    <a:pt x="494" y="718"/>
                  </a:lnTo>
                  <a:lnTo>
                    <a:pt x="485" y="739"/>
                  </a:lnTo>
                  <a:lnTo>
                    <a:pt x="476" y="758"/>
                  </a:lnTo>
                  <a:lnTo>
                    <a:pt x="467" y="775"/>
                  </a:lnTo>
                  <a:lnTo>
                    <a:pt x="461" y="785"/>
                  </a:lnTo>
                  <a:lnTo>
                    <a:pt x="455" y="796"/>
                  </a:lnTo>
                  <a:lnTo>
                    <a:pt x="449" y="808"/>
                  </a:lnTo>
                  <a:lnTo>
                    <a:pt x="443" y="820"/>
                  </a:lnTo>
                  <a:lnTo>
                    <a:pt x="437" y="833"/>
                  </a:lnTo>
                  <a:lnTo>
                    <a:pt x="431" y="846"/>
                  </a:lnTo>
                  <a:lnTo>
                    <a:pt x="424" y="860"/>
                  </a:lnTo>
                  <a:lnTo>
                    <a:pt x="418" y="876"/>
                  </a:lnTo>
                  <a:lnTo>
                    <a:pt x="410" y="892"/>
                  </a:lnTo>
                  <a:lnTo>
                    <a:pt x="403" y="908"/>
                  </a:lnTo>
                  <a:lnTo>
                    <a:pt x="394" y="926"/>
                  </a:lnTo>
                  <a:lnTo>
                    <a:pt x="386" y="945"/>
                  </a:lnTo>
                  <a:lnTo>
                    <a:pt x="377" y="965"/>
                  </a:lnTo>
                  <a:lnTo>
                    <a:pt x="367" y="984"/>
                  </a:lnTo>
                  <a:lnTo>
                    <a:pt x="357" y="1005"/>
                  </a:lnTo>
                  <a:lnTo>
                    <a:pt x="346" y="1026"/>
                  </a:lnTo>
                  <a:lnTo>
                    <a:pt x="328" y="1066"/>
                  </a:lnTo>
                  <a:lnTo>
                    <a:pt x="310" y="1106"/>
                  </a:lnTo>
                  <a:lnTo>
                    <a:pt x="294" y="1144"/>
                  </a:lnTo>
                  <a:lnTo>
                    <a:pt x="280" y="1181"/>
                  </a:lnTo>
                  <a:lnTo>
                    <a:pt x="268" y="1218"/>
                  </a:lnTo>
                  <a:lnTo>
                    <a:pt x="260" y="1252"/>
                  </a:lnTo>
                  <a:lnTo>
                    <a:pt x="252" y="1285"/>
                  </a:lnTo>
                  <a:lnTo>
                    <a:pt x="249" y="1318"/>
                  </a:lnTo>
                  <a:lnTo>
                    <a:pt x="236" y="1313"/>
                  </a:lnTo>
                  <a:lnTo>
                    <a:pt x="224" y="1306"/>
                  </a:lnTo>
                  <a:lnTo>
                    <a:pt x="212" y="1299"/>
                  </a:lnTo>
                  <a:lnTo>
                    <a:pt x="200" y="1291"/>
                  </a:lnTo>
                  <a:lnTo>
                    <a:pt x="188" y="1284"/>
                  </a:lnTo>
                  <a:lnTo>
                    <a:pt x="177" y="1274"/>
                  </a:lnTo>
                  <a:lnTo>
                    <a:pt x="167" y="1265"/>
                  </a:lnTo>
                  <a:lnTo>
                    <a:pt x="157" y="1256"/>
                  </a:lnTo>
                  <a:lnTo>
                    <a:pt x="148" y="1247"/>
                  </a:lnTo>
                  <a:lnTo>
                    <a:pt x="137" y="1236"/>
                  </a:lnTo>
                  <a:lnTo>
                    <a:pt x="128" y="1226"/>
                  </a:lnTo>
                  <a:lnTo>
                    <a:pt x="119" y="1215"/>
                  </a:lnTo>
                  <a:lnTo>
                    <a:pt x="112" y="1204"/>
                  </a:lnTo>
                  <a:lnTo>
                    <a:pt x="103" y="1193"/>
                  </a:lnTo>
                  <a:lnTo>
                    <a:pt x="94" y="1182"/>
                  </a:lnTo>
                  <a:lnTo>
                    <a:pt x="86" y="1170"/>
                  </a:lnTo>
                  <a:lnTo>
                    <a:pt x="71" y="1148"/>
                  </a:lnTo>
                  <a:lnTo>
                    <a:pt x="58" y="1124"/>
                  </a:lnTo>
                  <a:lnTo>
                    <a:pt x="45" y="1099"/>
                  </a:lnTo>
                  <a:lnTo>
                    <a:pt x="34" y="1071"/>
                  </a:lnTo>
                  <a:lnTo>
                    <a:pt x="24" y="1044"/>
                  </a:lnTo>
                  <a:lnTo>
                    <a:pt x="16" y="1013"/>
                  </a:lnTo>
                  <a:lnTo>
                    <a:pt x="9" y="982"/>
                  </a:lnTo>
                  <a:lnTo>
                    <a:pt x="3" y="94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6165" y="2730"/>
              <a:ext cx="320" cy="441"/>
            </a:xfrm>
            <a:custGeom>
              <a:avLst/>
              <a:gdLst>
                <a:gd name="T0" fmla="*/ 553 w 640"/>
                <a:gd name="T1" fmla="*/ 585 h 881"/>
                <a:gd name="T2" fmla="*/ 531 w 640"/>
                <a:gd name="T3" fmla="*/ 599 h 881"/>
                <a:gd name="T4" fmla="*/ 500 w 640"/>
                <a:gd name="T5" fmla="*/ 615 h 881"/>
                <a:gd name="T6" fmla="*/ 462 w 640"/>
                <a:gd name="T7" fmla="*/ 632 h 881"/>
                <a:gd name="T8" fmla="*/ 423 w 640"/>
                <a:gd name="T9" fmla="*/ 651 h 881"/>
                <a:gd name="T10" fmla="*/ 385 w 640"/>
                <a:gd name="T11" fmla="*/ 669 h 881"/>
                <a:gd name="T12" fmla="*/ 347 w 640"/>
                <a:gd name="T13" fmla="*/ 689 h 881"/>
                <a:gd name="T14" fmla="*/ 312 w 640"/>
                <a:gd name="T15" fmla="*/ 706 h 881"/>
                <a:gd name="T16" fmla="*/ 280 w 640"/>
                <a:gd name="T17" fmla="*/ 719 h 881"/>
                <a:gd name="T18" fmla="*/ 249 w 640"/>
                <a:gd name="T19" fmla="*/ 732 h 881"/>
                <a:gd name="T20" fmla="*/ 210 w 640"/>
                <a:gd name="T21" fmla="*/ 750 h 881"/>
                <a:gd name="T22" fmla="*/ 164 w 640"/>
                <a:gd name="T23" fmla="*/ 773 h 881"/>
                <a:gd name="T24" fmla="*/ 116 w 640"/>
                <a:gd name="T25" fmla="*/ 800 h 881"/>
                <a:gd name="T26" fmla="*/ 74 w 640"/>
                <a:gd name="T27" fmla="*/ 825 h 881"/>
                <a:gd name="T28" fmla="*/ 40 w 640"/>
                <a:gd name="T29" fmla="*/ 847 h 881"/>
                <a:gd name="T30" fmla="*/ 13 w 640"/>
                <a:gd name="T31" fmla="*/ 870 h 881"/>
                <a:gd name="T32" fmla="*/ 0 w 640"/>
                <a:gd name="T33" fmla="*/ 877 h 881"/>
                <a:gd name="T34" fmla="*/ 4 w 640"/>
                <a:gd name="T35" fmla="*/ 863 h 881"/>
                <a:gd name="T36" fmla="*/ 4 w 640"/>
                <a:gd name="T37" fmla="*/ 856 h 881"/>
                <a:gd name="T38" fmla="*/ 0 w 640"/>
                <a:gd name="T39" fmla="*/ 855 h 881"/>
                <a:gd name="T40" fmla="*/ 1 w 640"/>
                <a:gd name="T41" fmla="*/ 844 h 881"/>
                <a:gd name="T42" fmla="*/ 6 w 640"/>
                <a:gd name="T43" fmla="*/ 827 h 881"/>
                <a:gd name="T44" fmla="*/ 16 w 640"/>
                <a:gd name="T45" fmla="*/ 798 h 881"/>
                <a:gd name="T46" fmla="*/ 38 w 640"/>
                <a:gd name="T47" fmla="*/ 747 h 881"/>
                <a:gd name="T48" fmla="*/ 73 w 640"/>
                <a:gd name="T49" fmla="*/ 689 h 881"/>
                <a:gd name="T50" fmla="*/ 118 w 640"/>
                <a:gd name="T51" fmla="*/ 626 h 881"/>
                <a:gd name="T52" fmla="*/ 171 w 640"/>
                <a:gd name="T53" fmla="*/ 564 h 881"/>
                <a:gd name="T54" fmla="*/ 218 w 640"/>
                <a:gd name="T55" fmla="*/ 515 h 881"/>
                <a:gd name="T56" fmla="*/ 258 w 640"/>
                <a:gd name="T57" fmla="*/ 477 h 881"/>
                <a:gd name="T58" fmla="*/ 286 w 640"/>
                <a:gd name="T59" fmla="*/ 450 h 881"/>
                <a:gd name="T60" fmla="*/ 316 w 640"/>
                <a:gd name="T61" fmla="*/ 427 h 881"/>
                <a:gd name="T62" fmla="*/ 352 w 640"/>
                <a:gd name="T63" fmla="*/ 394 h 881"/>
                <a:gd name="T64" fmla="*/ 383 w 640"/>
                <a:gd name="T65" fmla="*/ 363 h 881"/>
                <a:gd name="T66" fmla="*/ 413 w 640"/>
                <a:gd name="T67" fmla="*/ 334 h 881"/>
                <a:gd name="T68" fmla="*/ 440 w 640"/>
                <a:gd name="T69" fmla="*/ 307 h 881"/>
                <a:gd name="T70" fmla="*/ 462 w 640"/>
                <a:gd name="T71" fmla="*/ 279 h 881"/>
                <a:gd name="T72" fmla="*/ 483 w 640"/>
                <a:gd name="T73" fmla="*/ 251 h 881"/>
                <a:gd name="T74" fmla="*/ 500 w 640"/>
                <a:gd name="T75" fmla="*/ 224 h 881"/>
                <a:gd name="T76" fmla="*/ 513 w 640"/>
                <a:gd name="T77" fmla="*/ 193 h 881"/>
                <a:gd name="T78" fmla="*/ 528 w 640"/>
                <a:gd name="T79" fmla="*/ 151 h 881"/>
                <a:gd name="T80" fmla="*/ 543 w 640"/>
                <a:gd name="T81" fmla="*/ 114 h 881"/>
                <a:gd name="T82" fmla="*/ 556 w 640"/>
                <a:gd name="T83" fmla="*/ 84 h 881"/>
                <a:gd name="T84" fmla="*/ 571 w 640"/>
                <a:gd name="T85" fmla="*/ 51 h 881"/>
                <a:gd name="T86" fmla="*/ 588 w 640"/>
                <a:gd name="T87" fmla="*/ 17 h 881"/>
                <a:gd name="T88" fmla="*/ 609 w 640"/>
                <a:gd name="T89" fmla="*/ 19 h 881"/>
                <a:gd name="T90" fmla="*/ 619 w 640"/>
                <a:gd name="T91" fmla="*/ 71 h 881"/>
                <a:gd name="T92" fmla="*/ 625 w 640"/>
                <a:gd name="T93" fmla="*/ 131 h 881"/>
                <a:gd name="T94" fmla="*/ 631 w 640"/>
                <a:gd name="T95" fmla="*/ 200 h 881"/>
                <a:gd name="T96" fmla="*/ 638 w 640"/>
                <a:gd name="T97" fmla="*/ 272 h 881"/>
                <a:gd name="T98" fmla="*/ 640 w 640"/>
                <a:gd name="T99" fmla="*/ 344 h 881"/>
                <a:gd name="T100" fmla="*/ 637 w 640"/>
                <a:gd name="T101" fmla="*/ 406 h 881"/>
                <a:gd name="T102" fmla="*/ 628 w 640"/>
                <a:gd name="T103" fmla="*/ 462 h 881"/>
                <a:gd name="T104" fmla="*/ 616 w 640"/>
                <a:gd name="T105" fmla="*/ 499 h 881"/>
                <a:gd name="T106" fmla="*/ 603 w 640"/>
                <a:gd name="T107" fmla="*/ 524 h 881"/>
                <a:gd name="T108" fmla="*/ 588 w 640"/>
                <a:gd name="T109" fmla="*/ 547 h 881"/>
                <a:gd name="T110" fmla="*/ 570 w 640"/>
                <a:gd name="T111" fmla="*/ 568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0" h="881">
                  <a:moveTo>
                    <a:pt x="561" y="578"/>
                  </a:moveTo>
                  <a:lnTo>
                    <a:pt x="553" y="585"/>
                  </a:lnTo>
                  <a:lnTo>
                    <a:pt x="543" y="593"/>
                  </a:lnTo>
                  <a:lnTo>
                    <a:pt x="531" y="599"/>
                  </a:lnTo>
                  <a:lnTo>
                    <a:pt x="516" y="607"/>
                  </a:lnTo>
                  <a:lnTo>
                    <a:pt x="500" y="615"/>
                  </a:lnTo>
                  <a:lnTo>
                    <a:pt x="482" y="623"/>
                  </a:lnTo>
                  <a:lnTo>
                    <a:pt x="462" y="632"/>
                  </a:lnTo>
                  <a:lnTo>
                    <a:pt x="441" y="641"/>
                  </a:lnTo>
                  <a:lnTo>
                    <a:pt x="423" y="651"/>
                  </a:lnTo>
                  <a:lnTo>
                    <a:pt x="404" y="660"/>
                  </a:lnTo>
                  <a:lnTo>
                    <a:pt x="385" y="669"/>
                  </a:lnTo>
                  <a:lnTo>
                    <a:pt x="365" y="680"/>
                  </a:lnTo>
                  <a:lnTo>
                    <a:pt x="347" y="689"/>
                  </a:lnTo>
                  <a:lnTo>
                    <a:pt x="328" y="698"/>
                  </a:lnTo>
                  <a:lnTo>
                    <a:pt x="312" y="706"/>
                  </a:lnTo>
                  <a:lnTo>
                    <a:pt x="294" y="714"/>
                  </a:lnTo>
                  <a:lnTo>
                    <a:pt x="280" y="719"/>
                  </a:lnTo>
                  <a:lnTo>
                    <a:pt x="265" y="726"/>
                  </a:lnTo>
                  <a:lnTo>
                    <a:pt x="249" y="732"/>
                  </a:lnTo>
                  <a:lnTo>
                    <a:pt x="230" y="740"/>
                  </a:lnTo>
                  <a:lnTo>
                    <a:pt x="210" y="750"/>
                  </a:lnTo>
                  <a:lnTo>
                    <a:pt x="188" y="761"/>
                  </a:lnTo>
                  <a:lnTo>
                    <a:pt x="164" y="773"/>
                  </a:lnTo>
                  <a:lnTo>
                    <a:pt x="140" y="786"/>
                  </a:lnTo>
                  <a:lnTo>
                    <a:pt x="116" y="800"/>
                  </a:lnTo>
                  <a:lnTo>
                    <a:pt x="95" y="812"/>
                  </a:lnTo>
                  <a:lnTo>
                    <a:pt x="74" y="825"/>
                  </a:lnTo>
                  <a:lnTo>
                    <a:pt x="56" y="835"/>
                  </a:lnTo>
                  <a:lnTo>
                    <a:pt x="40" y="847"/>
                  </a:lnTo>
                  <a:lnTo>
                    <a:pt x="27" y="859"/>
                  </a:lnTo>
                  <a:lnTo>
                    <a:pt x="13" y="870"/>
                  </a:lnTo>
                  <a:lnTo>
                    <a:pt x="3" y="881"/>
                  </a:lnTo>
                  <a:lnTo>
                    <a:pt x="0" y="877"/>
                  </a:lnTo>
                  <a:lnTo>
                    <a:pt x="1" y="870"/>
                  </a:lnTo>
                  <a:lnTo>
                    <a:pt x="4" y="863"/>
                  </a:lnTo>
                  <a:lnTo>
                    <a:pt x="6" y="859"/>
                  </a:lnTo>
                  <a:lnTo>
                    <a:pt x="4" y="856"/>
                  </a:lnTo>
                  <a:lnTo>
                    <a:pt x="3" y="855"/>
                  </a:lnTo>
                  <a:lnTo>
                    <a:pt x="0" y="855"/>
                  </a:lnTo>
                  <a:lnTo>
                    <a:pt x="0" y="851"/>
                  </a:lnTo>
                  <a:lnTo>
                    <a:pt x="1" y="844"/>
                  </a:lnTo>
                  <a:lnTo>
                    <a:pt x="3" y="837"/>
                  </a:lnTo>
                  <a:lnTo>
                    <a:pt x="6" y="827"/>
                  </a:lnTo>
                  <a:lnTo>
                    <a:pt x="9" y="819"/>
                  </a:lnTo>
                  <a:lnTo>
                    <a:pt x="16" y="798"/>
                  </a:lnTo>
                  <a:lnTo>
                    <a:pt x="27" y="773"/>
                  </a:lnTo>
                  <a:lnTo>
                    <a:pt x="38" y="747"/>
                  </a:lnTo>
                  <a:lnTo>
                    <a:pt x="55" y="719"/>
                  </a:lnTo>
                  <a:lnTo>
                    <a:pt x="73" y="689"/>
                  </a:lnTo>
                  <a:lnTo>
                    <a:pt x="94" y="657"/>
                  </a:lnTo>
                  <a:lnTo>
                    <a:pt x="118" y="626"/>
                  </a:lnTo>
                  <a:lnTo>
                    <a:pt x="146" y="591"/>
                  </a:lnTo>
                  <a:lnTo>
                    <a:pt x="171" y="564"/>
                  </a:lnTo>
                  <a:lnTo>
                    <a:pt x="195" y="539"/>
                  </a:lnTo>
                  <a:lnTo>
                    <a:pt x="218" y="515"/>
                  </a:lnTo>
                  <a:lnTo>
                    <a:pt x="238" y="495"/>
                  </a:lnTo>
                  <a:lnTo>
                    <a:pt x="258" y="477"/>
                  </a:lnTo>
                  <a:lnTo>
                    <a:pt x="274" y="462"/>
                  </a:lnTo>
                  <a:lnTo>
                    <a:pt x="286" y="450"/>
                  </a:lnTo>
                  <a:lnTo>
                    <a:pt x="297" y="442"/>
                  </a:lnTo>
                  <a:lnTo>
                    <a:pt x="316" y="427"/>
                  </a:lnTo>
                  <a:lnTo>
                    <a:pt x="334" y="409"/>
                  </a:lnTo>
                  <a:lnTo>
                    <a:pt x="352" y="394"/>
                  </a:lnTo>
                  <a:lnTo>
                    <a:pt x="368" y="379"/>
                  </a:lnTo>
                  <a:lnTo>
                    <a:pt x="383" y="363"/>
                  </a:lnTo>
                  <a:lnTo>
                    <a:pt x="398" y="349"/>
                  </a:lnTo>
                  <a:lnTo>
                    <a:pt x="413" y="334"/>
                  </a:lnTo>
                  <a:lnTo>
                    <a:pt x="426" y="320"/>
                  </a:lnTo>
                  <a:lnTo>
                    <a:pt x="440" y="307"/>
                  </a:lnTo>
                  <a:lnTo>
                    <a:pt x="452" y="293"/>
                  </a:lnTo>
                  <a:lnTo>
                    <a:pt x="462" y="279"/>
                  </a:lnTo>
                  <a:lnTo>
                    <a:pt x="473" y="266"/>
                  </a:lnTo>
                  <a:lnTo>
                    <a:pt x="483" y="251"/>
                  </a:lnTo>
                  <a:lnTo>
                    <a:pt x="491" y="238"/>
                  </a:lnTo>
                  <a:lnTo>
                    <a:pt x="500" y="224"/>
                  </a:lnTo>
                  <a:lnTo>
                    <a:pt x="506" y="209"/>
                  </a:lnTo>
                  <a:lnTo>
                    <a:pt x="513" y="193"/>
                  </a:lnTo>
                  <a:lnTo>
                    <a:pt x="520" y="174"/>
                  </a:lnTo>
                  <a:lnTo>
                    <a:pt x="528" y="151"/>
                  </a:lnTo>
                  <a:lnTo>
                    <a:pt x="537" y="127"/>
                  </a:lnTo>
                  <a:lnTo>
                    <a:pt x="543" y="114"/>
                  </a:lnTo>
                  <a:lnTo>
                    <a:pt x="549" y="100"/>
                  </a:lnTo>
                  <a:lnTo>
                    <a:pt x="556" y="84"/>
                  </a:lnTo>
                  <a:lnTo>
                    <a:pt x="564" y="68"/>
                  </a:lnTo>
                  <a:lnTo>
                    <a:pt x="571" y="51"/>
                  </a:lnTo>
                  <a:lnTo>
                    <a:pt x="579" y="35"/>
                  </a:lnTo>
                  <a:lnTo>
                    <a:pt x="588" y="17"/>
                  </a:lnTo>
                  <a:lnTo>
                    <a:pt x="598" y="0"/>
                  </a:lnTo>
                  <a:lnTo>
                    <a:pt x="609" y="19"/>
                  </a:lnTo>
                  <a:lnTo>
                    <a:pt x="615" y="43"/>
                  </a:lnTo>
                  <a:lnTo>
                    <a:pt x="619" y="71"/>
                  </a:lnTo>
                  <a:lnTo>
                    <a:pt x="622" y="98"/>
                  </a:lnTo>
                  <a:lnTo>
                    <a:pt x="625" y="131"/>
                  </a:lnTo>
                  <a:lnTo>
                    <a:pt x="628" y="164"/>
                  </a:lnTo>
                  <a:lnTo>
                    <a:pt x="631" y="200"/>
                  </a:lnTo>
                  <a:lnTo>
                    <a:pt x="635" y="234"/>
                  </a:lnTo>
                  <a:lnTo>
                    <a:pt x="638" y="272"/>
                  </a:lnTo>
                  <a:lnTo>
                    <a:pt x="640" y="308"/>
                  </a:lnTo>
                  <a:lnTo>
                    <a:pt x="640" y="344"/>
                  </a:lnTo>
                  <a:lnTo>
                    <a:pt x="638" y="375"/>
                  </a:lnTo>
                  <a:lnTo>
                    <a:pt x="637" y="406"/>
                  </a:lnTo>
                  <a:lnTo>
                    <a:pt x="634" y="435"/>
                  </a:lnTo>
                  <a:lnTo>
                    <a:pt x="628" y="462"/>
                  </a:lnTo>
                  <a:lnTo>
                    <a:pt x="620" y="486"/>
                  </a:lnTo>
                  <a:lnTo>
                    <a:pt x="616" y="499"/>
                  </a:lnTo>
                  <a:lnTo>
                    <a:pt x="610" y="512"/>
                  </a:lnTo>
                  <a:lnTo>
                    <a:pt x="603" y="524"/>
                  </a:lnTo>
                  <a:lnTo>
                    <a:pt x="595" y="535"/>
                  </a:lnTo>
                  <a:lnTo>
                    <a:pt x="588" y="547"/>
                  </a:lnTo>
                  <a:lnTo>
                    <a:pt x="579" y="557"/>
                  </a:lnTo>
                  <a:lnTo>
                    <a:pt x="570" y="568"/>
                  </a:lnTo>
                  <a:lnTo>
                    <a:pt x="561" y="5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582" y="2672"/>
              <a:ext cx="398" cy="495"/>
            </a:xfrm>
            <a:custGeom>
              <a:avLst/>
              <a:gdLst>
                <a:gd name="T0" fmla="*/ 139 w 796"/>
                <a:gd name="T1" fmla="*/ 622 h 991"/>
                <a:gd name="T2" fmla="*/ 121 w 796"/>
                <a:gd name="T3" fmla="*/ 595 h 991"/>
                <a:gd name="T4" fmla="*/ 103 w 796"/>
                <a:gd name="T5" fmla="*/ 566 h 991"/>
                <a:gd name="T6" fmla="*/ 85 w 796"/>
                <a:gd name="T7" fmla="*/ 535 h 991"/>
                <a:gd name="T8" fmla="*/ 69 w 796"/>
                <a:gd name="T9" fmla="*/ 502 h 991"/>
                <a:gd name="T10" fmla="*/ 54 w 796"/>
                <a:gd name="T11" fmla="*/ 466 h 991"/>
                <a:gd name="T12" fmla="*/ 39 w 796"/>
                <a:gd name="T13" fmla="*/ 429 h 991"/>
                <a:gd name="T14" fmla="*/ 27 w 796"/>
                <a:gd name="T15" fmla="*/ 392 h 991"/>
                <a:gd name="T16" fmla="*/ 11 w 796"/>
                <a:gd name="T17" fmla="*/ 330 h 991"/>
                <a:gd name="T18" fmla="*/ 0 w 796"/>
                <a:gd name="T19" fmla="*/ 241 h 991"/>
                <a:gd name="T20" fmla="*/ 6 w 796"/>
                <a:gd name="T21" fmla="*/ 171 h 991"/>
                <a:gd name="T22" fmla="*/ 20 w 796"/>
                <a:gd name="T23" fmla="*/ 123 h 991"/>
                <a:gd name="T24" fmla="*/ 45 w 796"/>
                <a:gd name="T25" fmla="*/ 75 h 991"/>
                <a:gd name="T26" fmla="*/ 79 w 796"/>
                <a:gd name="T27" fmla="*/ 25 h 991"/>
                <a:gd name="T28" fmla="*/ 112 w 796"/>
                <a:gd name="T29" fmla="*/ 21 h 991"/>
                <a:gd name="T30" fmla="*/ 141 w 796"/>
                <a:gd name="T31" fmla="*/ 62 h 991"/>
                <a:gd name="T32" fmla="*/ 173 w 796"/>
                <a:gd name="T33" fmla="*/ 101 h 991"/>
                <a:gd name="T34" fmla="*/ 208 w 796"/>
                <a:gd name="T35" fmla="*/ 141 h 991"/>
                <a:gd name="T36" fmla="*/ 242 w 796"/>
                <a:gd name="T37" fmla="*/ 179 h 991"/>
                <a:gd name="T38" fmla="*/ 275 w 796"/>
                <a:gd name="T39" fmla="*/ 217 h 991"/>
                <a:gd name="T40" fmla="*/ 308 w 796"/>
                <a:gd name="T41" fmla="*/ 258 h 991"/>
                <a:gd name="T42" fmla="*/ 337 w 796"/>
                <a:gd name="T43" fmla="*/ 297 h 991"/>
                <a:gd name="T44" fmla="*/ 361 w 796"/>
                <a:gd name="T45" fmla="*/ 332 h 991"/>
                <a:gd name="T46" fmla="*/ 381 w 796"/>
                <a:gd name="T47" fmla="*/ 361 h 991"/>
                <a:gd name="T48" fmla="*/ 402 w 796"/>
                <a:gd name="T49" fmla="*/ 391 h 991"/>
                <a:gd name="T50" fmla="*/ 424 w 796"/>
                <a:gd name="T51" fmla="*/ 421 h 991"/>
                <a:gd name="T52" fmla="*/ 445 w 796"/>
                <a:gd name="T53" fmla="*/ 453 h 991"/>
                <a:gd name="T54" fmla="*/ 466 w 796"/>
                <a:gd name="T55" fmla="*/ 487 h 991"/>
                <a:gd name="T56" fmla="*/ 487 w 796"/>
                <a:gd name="T57" fmla="*/ 523 h 991"/>
                <a:gd name="T58" fmla="*/ 508 w 796"/>
                <a:gd name="T59" fmla="*/ 561 h 991"/>
                <a:gd name="T60" fmla="*/ 529 w 796"/>
                <a:gd name="T61" fmla="*/ 606 h 991"/>
                <a:gd name="T62" fmla="*/ 554 w 796"/>
                <a:gd name="T63" fmla="*/ 657 h 991"/>
                <a:gd name="T64" fmla="*/ 584 w 796"/>
                <a:gd name="T65" fmla="*/ 710 h 991"/>
                <a:gd name="T66" fmla="*/ 615 w 796"/>
                <a:gd name="T67" fmla="*/ 764 h 991"/>
                <a:gd name="T68" fmla="*/ 648 w 796"/>
                <a:gd name="T69" fmla="*/ 815 h 991"/>
                <a:gd name="T70" fmla="*/ 685 w 796"/>
                <a:gd name="T71" fmla="*/ 867 h 991"/>
                <a:gd name="T72" fmla="*/ 725 w 796"/>
                <a:gd name="T73" fmla="*/ 916 h 991"/>
                <a:gd name="T74" fmla="*/ 772 w 796"/>
                <a:gd name="T75" fmla="*/ 959 h 991"/>
                <a:gd name="T76" fmla="*/ 773 w 796"/>
                <a:gd name="T77" fmla="*/ 984 h 991"/>
                <a:gd name="T78" fmla="*/ 730 w 796"/>
                <a:gd name="T79" fmla="*/ 989 h 991"/>
                <a:gd name="T80" fmla="*/ 690 w 796"/>
                <a:gd name="T81" fmla="*/ 991 h 991"/>
                <a:gd name="T82" fmla="*/ 651 w 796"/>
                <a:gd name="T83" fmla="*/ 988 h 991"/>
                <a:gd name="T84" fmla="*/ 615 w 796"/>
                <a:gd name="T85" fmla="*/ 982 h 991"/>
                <a:gd name="T86" fmla="*/ 582 w 796"/>
                <a:gd name="T87" fmla="*/ 971 h 991"/>
                <a:gd name="T88" fmla="*/ 549 w 796"/>
                <a:gd name="T89" fmla="*/ 957 h 991"/>
                <a:gd name="T90" fmla="*/ 521 w 796"/>
                <a:gd name="T91" fmla="*/ 939 h 991"/>
                <a:gd name="T92" fmla="*/ 493 w 796"/>
                <a:gd name="T93" fmla="*/ 922 h 991"/>
                <a:gd name="T94" fmla="*/ 466 w 796"/>
                <a:gd name="T95" fmla="*/ 904 h 991"/>
                <a:gd name="T96" fmla="*/ 439 w 796"/>
                <a:gd name="T97" fmla="*/ 885 h 991"/>
                <a:gd name="T98" fmla="*/ 412 w 796"/>
                <a:gd name="T99" fmla="*/ 867 h 991"/>
                <a:gd name="T100" fmla="*/ 388 w 796"/>
                <a:gd name="T101" fmla="*/ 847 h 991"/>
                <a:gd name="T102" fmla="*/ 364 w 796"/>
                <a:gd name="T103" fmla="*/ 826 h 991"/>
                <a:gd name="T104" fmla="*/ 340 w 796"/>
                <a:gd name="T105" fmla="*/ 806 h 991"/>
                <a:gd name="T106" fmla="*/ 320 w 796"/>
                <a:gd name="T107" fmla="*/ 786 h 991"/>
                <a:gd name="T108" fmla="*/ 284 w 796"/>
                <a:gd name="T109" fmla="*/ 756 h 991"/>
                <a:gd name="T110" fmla="*/ 238 w 796"/>
                <a:gd name="T111" fmla="*/ 718 h 991"/>
                <a:gd name="T112" fmla="*/ 196 w 796"/>
                <a:gd name="T113" fmla="*/ 684 h 991"/>
                <a:gd name="T114" fmla="*/ 163 w 796"/>
                <a:gd name="T115" fmla="*/ 651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6" h="991">
                  <a:moveTo>
                    <a:pt x="149" y="634"/>
                  </a:moveTo>
                  <a:lnTo>
                    <a:pt x="139" y="622"/>
                  </a:lnTo>
                  <a:lnTo>
                    <a:pt x="130" y="609"/>
                  </a:lnTo>
                  <a:lnTo>
                    <a:pt x="121" y="595"/>
                  </a:lnTo>
                  <a:lnTo>
                    <a:pt x="112" y="581"/>
                  </a:lnTo>
                  <a:lnTo>
                    <a:pt x="103" y="566"/>
                  </a:lnTo>
                  <a:lnTo>
                    <a:pt x="94" y="551"/>
                  </a:lnTo>
                  <a:lnTo>
                    <a:pt x="85" y="535"/>
                  </a:lnTo>
                  <a:lnTo>
                    <a:pt x="76" y="519"/>
                  </a:lnTo>
                  <a:lnTo>
                    <a:pt x="69" y="502"/>
                  </a:lnTo>
                  <a:lnTo>
                    <a:pt x="61" y="485"/>
                  </a:lnTo>
                  <a:lnTo>
                    <a:pt x="54" y="466"/>
                  </a:lnTo>
                  <a:lnTo>
                    <a:pt x="47" y="448"/>
                  </a:lnTo>
                  <a:lnTo>
                    <a:pt x="39" y="429"/>
                  </a:lnTo>
                  <a:lnTo>
                    <a:pt x="33" y="411"/>
                  </a:lnTo>
                  <a:lnTo>
                    <a:pt x="27" y="392"/>
                  </a:lnTo>
                  <a:lnTo>
                    <a:pt x="21" y="374"/>
                  </a:lnTo>
                  <a:lnTo>
                    <a:pt x="11" y="330"/>
                  </a:lnTo>
                  <a:lnTo>
                    <a:pt x="3" y="286"/>
                  </a:lnTo>
                  <a:lnTo>
                    <a:pt x="0" y="241"/>
                  </a:lnTo>
                  <a:lnTo>
                    <a:pt x="2" y="193"/>
                  </a:lnTo>
                  <a:lnTo>
                    <a:pt x="6" y="171"/>
                  </a:lnTo>
                  <a:lnTo>
                    <a:pt x="12" y="147"/>
                  </a:lnTo>
                  <a:lnTo>
                    <a:pt x="20" y="123"/>
                  </a:lnTo>
                  <a:lnTo>
                    <a:pt x="32" y="98"/>
                  </a:lnTo>
                  <a:lnTo>
                    <a:pt x="45" y="75"/>
                  </a:lnTo>
                  <a:lnTo>
                    <a:pt x="61" y="50"/>
                  </a:lnTo>
                  <a:lnTo>
                    <a:pt x="79" y="25"/>
                  </a:lnTo>
                  <a:lnTo>
                    <a:pt x="102" y="0"/>
                  </a:lnTo>
                  <a:lnTo>
                    <a:pt x="112" y="21"/>
                  </a:lnTo>
                  <a:lnTo>
                    <a:pt x="126" y="42"/>
                  </a:lnTo>
                  <a:lnTo>
                    <a:pt x="141" y="62"/>
                  </a:lnTo>
                  <a:lnTo>
                    <a:pt x="157" y="81"/>
                  </a:lnTo>
                  <a:lnTo>
                    <a:pt x="173" y="101"/>
                  </a:lnTo>
                  <a:lnTo>
                    <a:pt x="190" y="121"/>
                  </a:lnTo>
                  <a:lnTo>
                    <a:pt x="208" y="141"/>
                  </a:lnTo>
                  <a:lnTo>
                    <a:pt x="226" y="160"/>
                  </a:lnTo>
                  <a:lnTo>
                    <a:pt x="242" y="179"/>
                  </a:lnTo>
                  <a:lnTo>
                    <a:pt x="258" y="199"/>
                  </a:lnTo>
                  <a:lnTo>
                    <a:pt x="275" y="217"/>
                  </a:lnTo>
                  <a:lnTo>
                    <a:pt x="291" y="237"/>
                  </a:lnTo>
                  <a:lnTo>
                    <a:pt x="308" y="258"/>
                  </a:lnTo>
                  <a:lnTo>
                    <a:pt x="323" y="278"/>
                  </a:lnTo>
                  <a:lnTo>
                    <a:pt x="337" y="297"/>
                  </a:lnTo>
                  <a:lnTo>
                    <a:pt x="351" y="317"/>
                  </a:lnTo>
                  <a:lnTo>
                    <a:pt x="361" y="332"/>
                  </a:lnTo>
                  <a:lnTo>
                    <a:pt x="372" y="346"/>
                  </a:lnTo>
                  <a:lnTo>
                    <a:pt x="381" y="361"/>
                  </a:lnTo>
                  <a:lnTo>
                    <a:pt x="391" y="375"/>
                  </a:lnTo>
                  <a:lnTo>
                    <a:pt x="402" y="391"/>
                  </a:lnTo>
                  <a:lnTo>
                    <a:pt x="412" y="406"/>
                  </a:lnTo>
                  <a:lnTo>
                    <a:pt x="424" y="421"/>
                  </a:lnTo>
                  <a:lnTo>
                    <a:pt x="434" y="437"/>
                  </a:lnTo>
                  <a:lnTo>
                    <a:pt x="445" y="453"/>
                  </a:lnTo>
                  <a:lnTo>
                    <a:pt x="455" y="470"/>
                  </a:lnTo>
                  <a:lnTo>
                    <a:pt x="466" y="487"/>
                  </a:lnTo>
                  <a:lnTo>
                    <a:pt x="476" y="504"/>
                  </a:lnTo>
                  <a:lnTo>
                    <a:pt x="487" y="523"/>
                  </a:lnTo>
                  <a:lnTo>
                    <a:pt x="497" y="541"/>
                  </a:lnTo>
                  <a:lnTo>
                    <a:pt x="508" y="561"/>
                  </a:lnTo>
                  <a:lnTo>
                    <a:pt x="517" y="581"/>
                  </a:lnTo>
                  <a:lnTo>
                    <a:pt x="529" y="606"/>
                  </a:lnTo>
                  <a:lnTo>
                    <a:pt x="540" y="631"/>
                  </a:lnTo>
                  <a:lnTo>
                    <a:pt x="554" y="657"/>
                  </a:lnTo>
                  <a:lnTo>
                    <a:pt x="569" y="684"/>
                  </a:lnTo>
                  <a:lnTo>
                    <a:pt x="584" y="710"/>
                  </a:lnTo>
                  <a:lnTo>
                    <a:pt x="599" y="736"/>
                  </a:lnTo>
                  <a:lnTo>
                    <a:pt x="615" y="764"/>
                  </a:lnTo>
                  <a:lnTo>
                    <a:pt x="631" y="790"/>
                  </a:lnTo>
                  <a:lnTo>
                    <a:pt x="648" y="815"/>
                  </a:lnTo>
                  <a:lnTo>
                    <a:pt x="667" y="842"/>
                  </a:lnTo>
                  <a:lnTo>
                    <a:pt x="685" y="867"/>
                  </a:lnTo>
                  <a:lnTo>
                    <a:pt x="705" y="891"/>
                  </a:lnTo>
                  <a:lnTo>
                    <a:pt x="725" y="916"/>
                  </a:lnTo>
                  <a:lnTo>
                    <a:pt x="748" y="938"/>
                  </a:lnTo>
                  <a:lnTo>
                    <a:pt x="772" y="959"/>
                  </a:lnTo>
                  <a:lnTo>
                    <a:pt x="796" y="980"/>
                  </a:lnTo>
                  <a:lnTo>
                    <a:pt x="773" y="984"/>
                  </a:lnTo>
                  <a:lnTo>
                    <a:pt x="751" y="987"/>
                  </a:lnTo>
                  <a:lnTo>
                    <a:pt x="730" y="989"/>
                  </a:lnTo>
                  <a:lnTo>
                    <a:pt x="709" y="991"/>
                  </a:lnTo>
                  <a:lnTo>
                    <a:pt x="690" y="991"/>
                  </a:lnTo>
                  <a:lnTo>
                    <a:pt x="669" y="989"/>
                  </a:lnTo>
                  <a:lnTo>
                    <a:pt x="651" y="988"/>
                  </a:lnTo>
                  <a:lnTo>
                    <a:pt x="633" y="986"/>
                  </a:lnTo>
                  <a:lnTo>
                    <a:pt x="615" y="982"/>
                  </a:lnTo>
                  <a:lnTo>
                    <a:pt x="599" y="976"/>
                  </a:lnTo>
                  <a:lnTo>
                    <a:pt x="582" y="971"/>
                  </a:lnTo>
                  <a:lnTo>
                    <a:pt x="566" y="964"/>
                  </a:lnTo>
                  <a:lnTo>
                    <a:pt x="549" y="957"/>
                  </a:lnTo>
                  <a:lnTo>
                    <a:pt x="534" y="949"/>
                  </a:lnTo>
                  <a:lnTo>
                    <a:pt x="521" y="939"/>
                  </a:lnTo>
                  <a:lnTo>
                    <a:pt x="506" y="930"/>
                  </a:lnTo>
                  <a:lnTo>
                    <a:pt x="493" y="922"/>
                  </a:lnTo>
                  <a:lnTo>
                    <a:pt x="479" y="913"/>
                  </a:lnTo>
                  <a:lnTo>
                    <a:pt x="466" y="904"/>
                  </a:lnTo>
                  <a:lnTo>
                    <a:pt x="452" y="895"/>
                  </a:lnTo>
                  <a:lnTo>
                    <a:pt x="439" y="885"/>
                  </a:lnTo>
                  <a:lnTo>
                    <a:pt x="426" y="876"/>
                  </a:lnTo>
                  <a:lnTo>
                    <a:pt x="412" y="867"/>
                  </a:lnTo>
                  <a:lnTo>
                    <a:pt x="400" y="858"/>
                  </a:lnTo>
                  <a:lnTo>
                    <a:pt x="388" y="847"/>
                  </a:lnTo>
                  <a:lnTo>
                    <a:pt x="376" y="837"/>
                  </a:lnTo>
                  <a:lnTo>
                    <a:pt x="364" y="826"/>
                  </a:lnTo>
                  <a:lnTo>
                    <a:pt x="352" y="815"/>
                  </a:lnTo>
                  <a:lnTo>
                    <a:pt x="340" y="806"/>
                  </a:lnTo>
                  <a:lnTo>
                    <a:pt x="330" y="796"/>
                  </a:lnTo>
                  <a:lnTo>
                    <a:pt x="320" y="786"/>
                  </a:lnTo>
                  <a:lnTo>
                    <a:pt x="309" y="777"/>
                  </a:lnTo>
                  <a:lnTo>
                    <a:pt x="284" y="756"/>
                  </a:lnTo>
                  <a:lnTo>
                    <a:pt x="260" y="736"/>
                  </a:lnTo>
                  <a:lnTo>
                    <a:pt x="238" y="718"/>
                  </a:lnTo>
                  <a:lnTo>
                    <a:pt x="217" y="701"/>
                  </a:lnTo>
                  <a:lnTo>
                    <a:pt x="196" y="684"/>
                  </a:lnTo>
                  <a:lnTo>
                    <a:pt x="178" y="667"/>
                  </a:lnTo>
                  <a:lnTo>
                    <a:pt x="163" y="651"/>
                  </a:lnTo>
                  <a:lnTo>
                    <a:pt x="149" y="63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263 h 3612"/>
                <a:gd name="T6" fmla="*/ 0 w 2561"/>
                <a:gd name="T7" fmla="*/ 1131 h 3612"/>
                <a:gd name="T8" fmla="*/ 0 w 2561"/>
                <a:gd name="T9" fmla="*/ 1001 h 3612"/>
                <a:gd name="T10" fmla="*/ 0 w 2561"/>
                <a:gd name="T11" fmla="*/ 805 h 3612"/>
                <a:gd name="T12" fmla="*/ 1099 w 2561"/>
                <a:gd name="T13" fmla="*/ 970 h 3612"/>
                <a:gd name="T14" fmla="*/ 917 w 2561"/>
                <a:gd name="T15" fmla="*/ 0 h 3612"/>
                <a:gd name="T16" fmla="*/ 982 w 2561"/>
                <a:gd name="T17" fmla="*/ 0 h 3612"/>
                <a:gd name="T18" fmla="*/ 1042 w 2561"/>
                <a:gd name="T19" fmla="*/ 0 h 3612"/>
                <a:gd name="T20" fmla="*/ 1093 w 2561"/>
                <a:gd name="T21" fmla="*/ 0 h 3612"/>
                <a:gd name="T22" fmla="*/ 1138 w 2561"/>
                <a:gd name="T23" fmla="*/ 0 h 3612"/>
                <a:gd name="T24" fmla="*/ 1179 w 2561"/>
                <a:gd name="T25" fmla="*/ 0 h 3612"/>
                <a:gd name="T26" fmla="*/ 1217 w 2561"/>
                <a:gd name="T27" fmla="*/ 0 h 3612"/>
                <a:gd name="T28" fmla="*/ 1251 w 2561"/>
                <a:gd name="T29" fmla="*/ 0 h 3612"/>
                <a:gd name="T30" fmla="*/ 1285 w 2561"/>
                <a:gd name="T31" fmla="*/ 0 h 3612"/>
                <a:gd name="T32" fmla="*/ 1320 w 2561"/>
                <a:gd name="T33" fmla="*/ 0 h 3612"/>
                <a:gd name="T34" fmla="*/ 1354 w 2561"/>
                <a:gd name="T35" fmla="*/ 0 h 3612"/>
                <a:gd name="T36" fmla="*/ 1391 w 2561"/>
                <a:gd name="T37" fmla="*/ 0 h 3612"/>
                <a:gd name="T38" fmla="*/ 1432 w 2561"/>
                <a:gd name="T39" fmla="*/ 0 h 3612"/>
                <a:gd name="T40" fmla="*/ 1476 w 2561"/>
                <a:gd name="T41" fmla="*/ 0 h 3612"/>
                <a:gd name="T42" fmla="*/ 1527 w 2561"/>
                <a:gd name="T43" fmla="*/ 0 h 3612"/>
                <a:gd name="T44" fmla="*/ 1584 w 2561"/>
                <a:gd name="T45" fmla="*/ 0 h 3612"/>
                <a:gd name="T46" fmla="*/ 1649 w 2561"/>
                <a:gd name="T47" fmla="*/ 0 h 3612"/>
                <a:gd name="T48" fmla="*/ 1461 w 2561"/>
                <a:gd name="T49" fmla="*/ 970 h 3612"/>
                <a:gd name="T50" fmla="*/ 2561 w 2561"/>
                <a:gd name="T51" fmla="*/ 801 h 3612"/>
                <a:gd name="T52" fmla="*/ 2561 w 2561"/>
                <a:gd name="T53" fmla="*/ 999 h 3612"/>
                <a:gd name="T54" fmla="*/ 2561 w 2561"/>
                <a:gd name="T55" fmla="*/ 1130 h 3612"/>
                <a:gd name="T56" fmla="*/ 2561 w 2561"/>
                <a:gd name="T57" fmla="*/ 1260 h 3612"/>
                <a:gd name="T58" fmla="*/ 2561 w 2561"/>
                <a:gd name="T59" fmla="*/ 1457 h 3612"/>
                <a:gd name="T60" fmla="*/ 1502 w 2561"/>
                <a:gd name="T61" fmla="*/ 1290 h 3612"/>
                <a:gd name="T62" fmla="*/ 1499 w 2561"/>
                <a:gd name="T63" fmla="*/ 3612 h 3612"/>
                <a:gd name="T64" fmla="*/ 1434 w 2561"/>
                <a:gd name="T65" fmla="*/ 3612 h 3612"/>
                <a:gd name="T66" fmla="*/ 1385 w 2561"/>
                <a:gd name="T67" fmla="*/ 3612 h 3612"/>
                <a:gd name="T68" fmla="*/ 1348 w 2561"/>
                <a:gd name="T69" fmla="*/ 3612 h 3612"/>
                <a:gd name="T70" fmla="*/ 1321 w 2561"/>
                <a:gd name="T71" fmla="*/ 3612 h 3612"/>
                <a:gd name="T72" fmla="*/ 1302 w 2561"/>
                <a:gd name="T73" fmla="*/ 3612 h 3612"/>
                <a:gd name="T74" fmla="*/ 1288 w 2561"/>
                <a:gd name="T75" fmla="*/ 3612 h 3612"/>
                <a:gd name="T76" fmla="*/ 1281 w 2561"/>
                <a:gd name="T77" fmla="*/ 3612 h 3612"/>
                <a:gd name="T78" fmla="*/ 1275 w 2561"/>
                <a:gd name="T79" fmla="*/ 3612 h 3612"/>
                <a:gd name="T80" fmla="*/ 1267 w 2561"/>
                <a:gd name="T81" fmla="*/ 3612 h 3612"/>
                <a:gd name="T82" fmla="*/ 1260 w 2561"/>
                <a:gd name="T83" fmla="*/ 3612 h 3612"/>
                <a:gd name="T84" fmla="*/ 1246 w 2561"/>
                <a:gd name="T85" fmla="*/ 3612 h 3612"/>
                <a:gd name="T86" fmla="*/ 1229 w 2561"/>
                <a:gd name="T87" fmla="*/ 3612 h 3612"/>
                <a:gd name="T88" fmla="*/ 1202 w 2561"/>
                <a:gd name="T89" fmla="*/ 3612 h 3612"/>
                <a:gd name="T90" fmla="*/ 1166 w 2561"/>
                <a:gd name="T91" fmla="*/ 3612 h 3612"/>
                <a:gd name="T92" fmla="*/ 1117 w 2561"/>
                <a:gd name="T93" fmla="*/ 3612 h 3612"/>
                <a:gd name="T94" fmla="*/ 1054 w 2561"/>
                <a:gd name="T95" fmla="*/ 3612 h 3612"/>
                <a:gd name="T96" fmla="*/ 1058 w 2561"/>
                <a:gd name="T97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462 h 3612"/>
                <a:gd name="T6" fmla="*/ 0 w 2561"/>
                <a:gd name="T7" fmla="*/ 1263 h 3612"/>
                <a:gd name="T8" fmla="*/ 0 w 2561"/>
                <a:gd name="T9" fmla="*/ 1131 h 3612"/>
                <a:gd name="T10" fmla="*/ 0 w 2561"/>
                <a:gd name="T11" fmla="*/ 1001 h 3612"/>
                <a:gd name="T12" fmla="*/ 0 w 2561"/>
                <a:gd name="T13" fmla="*/ 805 h 3612"/>
                <a:gd name="T14" fmla="*/ 1099 w 2561"/>
                <a:gd name="T15" fmla="*/ 970 h 3612"/>
                <a:gd name="T16" fmla="*/ 917 w 2561"/>
                <a:gd name="T17" fmla="*/ 0 h 3612"/>
                <a:gd name="T18" fmla="*/ 917 w 2561"/>
                <a:gd name="T19" fmla="*/ 0 h 3612"/>
                <a:gd name="T20" fmla="*/ 982 w 2561"/>
                <a:gd name="T21" fmla="*/ 0 h 3612"/>
                <a:gd name="T22" fmla="*/ 1042 w 2561"/>
                <a:gd name="T23" fmla="*/ 0 h 3612"/>
                <a:gd name="T24" fmla="*/ 1093 w 2561"/>
                <a:gd name="T25" fmla="*/ 0 h 3612"/>
                <a:gd name="T26" fmla="*/ 1138 w 2561"/>
                <a:gd name="T27" fmla="*/ 0 h 3612"/>
                <a:gd name="T28" fmla="*/ 1179 w 2561"/>
                <a:gd name="T29" fmla="*/ 0 h 3612"/>
                <a:gd name="T30" fmla="*/ 1217 w 2561"/>
                <a:gd name="T31" fmla="*/ 0 h 3612"/>
                <a:gd name="T32" fmla="*/ 1251 w 2561"/>
                <a:gd name="T33" fmla="*/ 0 h 3612"/>
                <a:gd name="T34" fmla="*/ 1285 w 2561"/>
                <a:gd name="T35" fmla="*/ 0 h 3612"/>
                <a:gd name="T36" fmla="*/ 1320 w 2561"/>
                <a:gd name="T37" fmla="*/ 0 h 3612"/>
                <a:gd name="T38" fmla="*/ 1354 w 2561"/>
                <a:gd name="T39" fmla="*/ 0 h 3612"/>
                <a:gd name="T40" fmla="*/ 1391 w 2561"/>
                <a:gd name="T41" fmla="*/ 0 h 3612"/>
                <a:gd name="T42" fmla="*/ 1432 w 2561"/>
                <a:gd name="T43" fmla="*/ 0 h 3612"/>
                <a:gd name="T44" fmla="*/ 1476 w 2561"/>
                <a:gd name="T45" fmla="*/ 0 h 3612"/>
                <a:gd name="T46" fmla="*/ 1527 w 2561"/>
                <a:gd name="T47" fmla="*/ 0 h 3612"/>
                <a:gd name="T48" fmla="*/ 1584 w 2561"/>
                <a:gd name="T49" fmla="*/ 0 h 3612"/>
                <a:gd name="T50" fmla="*/ 1649 w 2561"/>
                <a:gd name="T51" fmla="*/ 0 h 3612"/>
                <a:gd name="T52" fmla="*/ 1461 w 2561"/>
                <a:gd name="T53" fmla="*/ 970 h 3612"/>
                <a:gd name="T54" fmla="*/ 2561 w 2561"/>
                <a:gd name="T55" fmla="*/ 801 h 3612"/>
                <a:gd name="T56" fmla="*/ 2561 w 2561"/>
                <a:gd name="T57" fmla="*/ 801 h 3612"/>
                <a:gd name="T58" fmla="*/ 2561 w 2561"/>
                <a:gd name="T59" fmla="*/ 999 h 3612"/>
                <a:gd name="T60" fmla="*/ 2561 w 2561"/>
                <a:gd name="T61" fmla="*/ 1130 h 3612"/>
                <a:gd name="T62" fmla="*/ 2561 w 2561"/>
                <a:gd name="T63" fmla="*/ 1260 h 3612"/>
                <a:gd name="T64" fmla="*/ 2561 w 2561"/>
                <a:gd name="T65" fmla="*/ 1457 h 3612"/>
                <a:gd name="T66" fmla="*/ 1502 w 2561"/>
                <a:gd name="T67" fmla="*/ 1290 h 3612"/>
                <a:gd name="T68" fmla="*/ 1499 w 2561"/>
                <a:gd name="T69" fmla="*/ 3612 h 3612"/>
                <a:gd name="T70" fmla="*/ 1499 w 2561"/>
                <a:gd name="T71" fmla="*/ 3612 h 3612"/>
                <a:gd name="T72" fmla="*/ 1434 w 2561"/>
                <a:gd name="T73" fmla="*/ 3612 h 3612"/>
                <a:gd name="T74" fmla="*/ 1385 w 2561"/>
                <a:gd name="T75" fmla="*/ 3612 h 3612"/>
                <a:gd name="T76" fmla="*/ 1348 w 2561"/>
                <a:gd name="T77" fmla="*/ 3612 h 3612"/>
                <a:gd name="T78" fmla="*/ 1321 w 2561"/>
                <a:gd name="T79" fmla="*/ 3612 h 3612"/>
                <a:gd name="T80" fmla="*/ 1302 w 2561"/>
                <a:gd name="T81" fmla="*/ 3612 h 3612"/>
                <a:gd name="T82" fmla="*/ 1288 w 2561"/>
                <a:gd name="T83" fmla="*/ 3612 h 3612"/>
                <a:gd name="T84" fmla="*/ 1281 w 2561"/>
                <a:gd name="T85" fmla="*/ 3612 h 3612"/>
                <a:gd name="T86" fmla="*/ 1275 w 2561"/>
                <a:gd name="T87" fmla="*/ 3612 h 3612"/>
                <a:gd name="T88" fmla="*/ 1267 w 2561"/>
                <a:gd name="T89" fmla="*/ 3612 h 3612"/>
                <a:gd name="T90" fmla="*/ 1260 w 2561"/>
                <a:gd name="T91" fmla="*/ 3612 h 3612"/>
                <a:gd name="T92" fmla="*/ 1246 w 2561"/>
                <a:gd name="T93" fmla="*/ 3612 h 3612"/>
                <a:gd name="T94" fmla="*/ 1229 w 2561"/>
                <a:gd name="T95" fmla="*/ 3612 h 3612"/>
                <a:gd name="T96" fmla="*/ 1202 w 2561"/>
                <a:gd name="T97" fmla="*/ 3612 h 3612"/>
                <a:gd name="T98" fmla="*/ 1166 w 2561"/>
                <a:gd name="T99" fmla="*/ 3612 h 3612"/>
                <a:gd name="T100" fmla="*/ 1117 w 2561"/>
                <a:gd name="T101" fmla="*/ 3612 h 3612"/>
                <a:gd name="T102" fmla="*/ 1054 w 2561"/>
                <a:gd name="T103" fmla="*/ 3612 h 3612"/>
                <a:gd name="T104" fmla="*/ 1058 w 2561"/>
                <a:gd name="T105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3" name="Text Box 78"/>
            <p:cNvSpPr txBox="1">
              <a:spLocks noChangeArrowheads="1"/>
            </p:cNvSpPr>
            <p:nvPr/>
          </p:nvSpPr>
          <p:spPr bwMode="auto">
            <a:xfrm>
              <a:off x="3420" y="5220"/>
              <a:ext cx="2340" cy="144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solidFill>
                    <a:srgbClr val="FFFFFF"/>
                  </a:solidFill>
                  <a:effectLst/>
                  <a:latin typeface="Monotype Corsiva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4" name="Text Box 79"/>
            <p:cNvSpPr txBox="1">
              <a:spLocks noChangeArrowheads="1"/>
            </p:cNvSpPr>
            <p:nvPr/>
          </p:nvSpPr>
          <p:spPr bwMode="auto">
            <a:xfrm>
              <a:off x="2880" y="2160"/>
              <a:ext cx="2880" cy="1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564839" y="619193"/>
            <a:ext cx="39497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Any Questions?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47507" y="1700808"/>
            <a:ext cx="86732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Presentations  will be made available on the school website</a:t>
            </a:r>
          </a:p>
          <a:p>
            <a:endParaRPr lang="en-GB" sz="1400" dirty="0"/>
          </a:p>
          <a:p>
            <a:pPr algn="ctr"/>
            <a:r>
              <a:rPr lang="en-GB" sz="2800" dirty="0"/>
              <a:t>wwww.stmarysfarnnhamroyal.org</a:t>
            </a:r>
          </a:p>
          <a:p>
            <a:endParaRPr lang="en-GB" sz="2800" dirty="0"/>
          </a:p>
          <a:p>
            <a:pPr algn="ctr"/>
            <a:r>
              <a:rPr lang="en-GB" sz="2800" b="1" dirty="0"/>
              <a:t>Important school dates for the year ahead are available</a:t>
            </a:r>
          </a:p>
        </p:txBody>
      </p:sp>
    </p:spTree>
    <p:extLst>
      <p:ext uri="{BB962C8B-B14F-4D97-AF65-F5344CB8AC3E}">
        <p14:creationId xmlns:p14="http://schemas.microsoft.com/office/powerpoint/2010/main" val="1276110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557" y="5650194"/>
            <a:ext cx="9178557" cy="995809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99702" y="5783004"/>
            <a:ext cx="79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 Mary’s Farnham Royal Church of England Primary School</a:t>
            </a:r>
          </a:p>
          <a:p>
            <a:pPr algn="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‘is a GOOD school’ – Ofsted November 2015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38409" y="5800179"/>
            <a:ext cx="761293" cy="690711"/>
            <a:chOff x="1789" y="1427"/>
            <a:chExt cx="5454" cy="6133"/>
          </a:xfrm>
        </p:grpSpPr>
        <p:sp>
          <p:nvSpPr>
            <p:cNvPr id="7" name="AutoShape 2"/>
            <p:cNvSpPr>
              <a:spLocks noChangeAspect="1" noChangeArrowheads="1" noTextEdit="1"/>
            </p:cNvSpPr>
            <p:nvPr/>
          </p:nvSpPr>
          <p:spPr bwMode="auto">
            <a:xfrm>
              <a:off x="1789" y="1427"/>
              <a:ext cx="5454" cy="6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03" y="1440"/>
              <a:ext cx="5358" cy="6081"/>
            </a:xfrm>
            <a:custGeom>
              <a:avLst/>
              <a:gdLst>
                <a:gd name="T0" fmla="*/ 5124 w 10716"/>
                <a:gd name="T1" fmla="*/ 12036 h 12162"/>
                <a:gd name="T2" fmla="*/ 4581 w 10716"/>
                <a:gd name="T3" fmla="*/ 11800 h 12162"/>
                <a:gd name="T4" fmla="*/ 4063 w 10716"/>
                <a:gd name="T5" fmla="*/ 11514 h 12162"/>
                <a:gd name="T6" fmla="*/ 3572 w 10716"/>
                <a:gd name="T7" fmla="*/ 11182 h 12162"/>
                <a:gd name="T8" fmla="*/ 3111 w 10716"/>
                <a:gd name="T9" fmla="*/ 10807 h 12162"/>
                <a:gd name="T10" fmla="*/ 2682 w 10716"/>
                <a:gd name="T11" fmla="*/ 10396 h 12162"/>
                <a:gd name="T12" fmla="*/ 2288 w 10716"/>
                <a:gd name="T13" fmla="*/ 9954 h 12162"/>
                <a:gd name="T14" fmla="*/ 1929 w 10716"/>
                <a:gd name="T15" fmla="*/ 9484 h 12162"/>
                <a:gd name="T16" fmla="*/ 1610 w 10716"/>
                <a:gd name="T17" fmla="*/ 8992 h 12162"/>
                <a:gd name="T18" fmla="*/ 1333 w 10716"/>
                <a:gd name="T19" fmla="*/ 8482 h 12162"/>
                <a:gd name="T20" fmla="*/ 1098 w 10716"/>
                <a:gd name="T21" fmla="*/ 7959 h 12162"/>
                <a:gd name="T22" fmla="*/ 892 w 10716"/>
                <a:gd name="T23" fmla="*/ 7422 h 12162"/>
                <a:gd name="T24" fmla="*/ 710 w 10716"/>
                <a:gd name="T25" fmla="*/ 6863 h 12162"/>
                <a:gd name="T26" fmla="*/ 552 w 10716"/>
                <a:gd name="T27" fmla="*/ 6287 h 12162"/>
                <a:gd name="T28" fmla="*/ 416 w 10716"/>
                <a:gd name="T29" fmla="*/ 5700 h 12162"/>
                <a:gd name="T30" fmla="*/ 301 w 10716"/>
                <a:gd name="T31" fmla="*/ 5104 h 12162"/>
                <a:gd name="T32" fmla="*/ 207 w 10716"/>
                <a:gd name="T33" fmla="*/ 4503 h 12162"/>
                <a:gd name="T34" fmla="*/ 133 w 10716"/>
                <a:gd name="T35" fmla="*/ 3903 h 12162"/>
                <a:gd name="T36" fmla="*/ 75 w 10716"/>
                <a:gd name="T37" fmla="*/ 3308 h 12162"/>
                <a:gd name="T38" fmla="*/ 34 w 10716"/>
                <a:gd name="T39" fmla="*/ 2723 h 12162"/>
                <a:gd name="T40" fmla="*/ 9 w 10716"/>
                <a:gd name="T41" fmla="*/ 2152 h 12162"/>
                <a:gd name="T42" fmla="*/ 103 w 10716"/>
                <a:gd name="T43" fmla="*/ 1770 h 12162"/>
                <a:gd name="T44" fmla="*/ 409 w 10716"/>
                <a:gd name="T45" fmla="*/ 1739 h 12162"/>
                <a:gd name="T46" fmla="*/ 706 w 10716"/>
                <a:gd name="T47" fmla="*/ 1707 h 12162"/>
                <a:gd name="T48" fmla="*/ 995 w 10716"/>
                <a:gd name="T49" fmla="*/ 1671 h 12162"/>
                <a:gd name="T50" fmla="*/ 1274 w 10716"/>
                <a:gd name="T51" fmla="*/ 1633 h 12162"/>
                <a:gd name="T52" fmla="*/ 1544 w 10716"/>
                <a:gd name="T53" fmla="*/ 1591 h 12162"/>
                <a:gd name="T54" fmla="*/ 1803 w 10716"/>
                <a:gd name="T55" fmla="*/ 1542 h 12162"/>
                <a:gd name="T56" fmla="*/ 2049 w 10716"/>
                <a:gd name="T57" fmla="*/ 1487 h 12162"/>
                <a:gd name="T58" fmla="*/ 2282 w 10716"/>
                <a:gd name="T59" fmla="*/ 1424 h 12162"/>
                <a:gd name="T60" fmla="*/ 2501 w 10716"/>
                <a:gd name="T61" fmla="*/ 1351 h 12162"/>
                <a:gd name="T62" fmla="*/ 2705 w 10716"/>
                <a:gd name="T63" fmla="*/ 1269 h 12162"/>
                <a:gd name="T64" fmla="*/ 7930 w 10716"/>
                <a:gd name="T65" fmla="*/ 1176 h 12162"/>
                <a:gd name="T66" fmla="*/ 8130 w 10716"/>
                <a:gd name="T67" fmla="*/ 1257 h 12162"/>
                <a:gd name="T68" fmla="*/ 8345 w 10716"/>
                <a:gd name="T69" fmla="*/ 1329 h 12162"/>
                <a:gd name="T70" fmla="*/ 8574 w 10716"/>
                <a:gd name="T71" fmla="*/ 1389 h 12162"/>
                <a:gd name="T72" fmla="*/ 8818 w 10716"/>
                <a:gd name="T73" fmla="*/ 1441 h 12162"/>
                <a:gd name="T74" fmla="*/ 9073 w 10716"/>
                <a:gd name="T75" fmla="*/ 1486 h 12162"/>
                <a:gd name="T76" fmla="*/ 9341 w 10716"/>
                <a:gd name="T77" fmla="*/ 1524 h 12162"/>
                <a:gd name="T78" fmla="*/ 9619 w 10716"/>
                <a:gd name="T79" fmla="*/ 1557 h 12162"/>
                <a:gd name="T80" fmla="*/ 9907 w 10716"/>
                <a:gd name="T81" fmla="*/ 1584 h 12162"/>
                <a:gd name="T82" fmla="*/ 10204 w 10716"/>
                <a:gd name="T83" fmla="*/ 1609 h 12162"/>
                <a:gd name="T84" fmla="*/ 10507 w 10716"/>
                <a:gd name="T85" fmla="*/ 1633 h 12162"/>
                <a:gd name="T86" fmla="*/ 10716 w 10716"/>
                <a:gd name="T87" fmla="*/ 2021 h 12162"/>
                <a:gd name="T88" fmla="*/ 10682 w 10716"/>
                <a:gd name="T89" fmla="*/ 3179 h 12162"/>
                <a:gd name="T90" fmla="*/ 10583 w 10716"/>
                <a:gd name="T91" fmla="*/ 4379 h 12162"/>
                <a:gd name="T92" fmla="*/ 10410 w 10716"/>
                <a:gd name="T93" fmla="*/ 5584 h 12162"/>
                <a:gd name="T94" fmla="*/ 10152 w 10716"/>
                <a:gd name="T95" fmla="*/ 6758 h 12162"/>
                <a:gd name="T96" fmla="*/ 9800 w 10716"/>
                <a:gd name="T97" fmla="*/ 7867 h 12162"/>
                <a:gd name="T98" fmla="*/ 9580 w 10716"/>
                <a:gd name="T99" fmla="*/ 8394 h 12162"/>
                <a:gd name="T100" fmla="*/ 9316 w 10716"/>
                <a:gd name="T101" fmla="*/ 8909 h 12162"/>
                <a:gd name="T102" fmla="*/ 9009 w 10716"/>
                <a:gd name="T103" fmla="*/ 9406 h 12162"/>
                <a:gd name="T104" fmla="*/ 8661 w 10716"/>
                <a:gd name="T105" fmla="*/ 9882 h 12162"/>
                <a:gd name="T106" fmla="*/ 8276 w 10716"/>
                <a:gd name="T107" fmla="*/ 10331 h 12162"/>
                <a:gd name="T108" fmla="*/ 7855 w 10716"/>
                <a:gd name="T109" fmla="*/ 10749 h 12162"/>
                <a:gd name="T110" fmla="*/ 7402 w 10716"/>
                <a:gd name="T111" fmla="*/ 11133 h 12162"/>
                <a:gd name="T112" fmla="*/ 6918 w 10716"/>
                <a:gd name="T113" fmla="*/ 11475 h 12162"/>
                <a:gd name="T114" fmla="*/ 6406 w 10716"/>
                <a:gd name="T115" fmla="*/ 11775 h 12162"/>
                <a:gd name="T116" fmla="*/ 5871 w 10716"/>
                <a:gd name="T117" fmla="*/ 12025 h 1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16" h="12162">
                  <a:moveTo>
                    <a:pt x="5499" y="12162"/>
                  </a:moveTo>
                  <a:lnTo>
                    <a:pt x="5311" y="12102"/>
                  </a:lnTo>
                  <a:lnTo>
                    <a:pt x="5124" y="12036"/>
                  </a:lnTo>
                  <a:lnTo>
                    <a:pt x="4941" y="11963"/>
                  </a:lnTo>
                  <a:lnTo>
                    <a:pt x="4760" y="11884"/>
                  </a:lnTo>
                  <a:lnTo>
                    <a:pt x="4581" y="11800"/>
                  </a:lnTo>
                  <a:lnTo>
                    <a:pt x="4405" y="11710"/>
                  </a:lnTo>
                  <a:lnTo>
                    <a:pt x="4234" y="11614"/>
                  </a:lnTo>
                  <a:lnTo>
                    <a:pt x="4063" y="11514"/>
                  </a:lnTo>
                  <a:lnTo>
                    <a:pt x="3896" y="11408"/>
                  </a:lnTo>
                  <a:lnTo>
                    <a:pt x="3732" y="11296"/>
                  </a:lnTo>
                  <a:lnTo>
                    <a:pt x="3572" y="11182"/>
                  </a:lnTo>
                  <a:lnTo>
                    <a:pt x="3416" y="11060"/>
                  </a:lnTo>
                  <a:lnTo>
                    <a:pt x="3262" y="10936"/>
                  </a:lnTo>
                  <a:lnTo>
                    <a:pt x="3111" y="10807"/>
                  </a:lnTo>
                  <a:lnTo>
                    <a:pt x="2965" y="10674"/>
                  </a:lnTo>
                  <a:lnTo>
                    <a:pt x="2822" y="10537"/>
                  </a:lnTo>
                  <a:lnTo>
                    <a:pt x="2682" y="10396"/>
                  </a:lnTo>
                  <a:lnTo>
                    <a:pt x="2546" y="10252"/>
                  </a:lnTo>
                  <a:lnTo>
                    <a:pt x="2414" y="10105"/>
                  </a:lnTo>
                  <a:lnTo>
                    <a:pt x="2288" y="9954"/>
                  </a:lnTo>
                  <a:lnTo>
                    <a:pt x="2164" y="9800"/>
                  </a:lnTo>
                  <a:lnTo>
                    <a:pt x="2044" y="9643"/>
                  </a:lnTo>
                  <a:lnTo>
                    <a:pt x="1929" y="9484"/>
                  </a:lnTo>
                  <a:lnTo>
                    <a:pt x="1818" y="9322"/>
                  </a:lnTo>
                  <a:lnTo>
                    <a:pt x="1712" y="9158"/>
                  </a:lnTo>
                  <a:lnTo>
                    <a:pt x="1610" y="8992"/>
                  </a:lnTo>
                  <a:lnTo>
                    <a:pt x="1513" y="8823"/>
                  </a:lnTo>
                  <a:lnTo>
                    <a:pt x="1421" y="8653"/>
                  </a:lnTo>
                  <a:lnTo>
                    <a:pt x="1333" y="8482"/>
                  </a:lnTo>
                  <a:lnTo>
                    <a:pt x="1249" y="8308"/>
                  </a:lnTo>
                  <a:lnTo>
                    <a:pt x="1171" y="8134"/>
                  </a:lnTo>
                  <a:lnTo>
                    <a:pt x="1098" y="7959"/>
                  </a:lnTo>
                  <a:lnTo>
                    <a:pt x="1027" y="7782"/>
                  </a:lnTo>
                  <a:lnTo>
                    <a:pt x="958" y="7603"/>
                  </a:lnTo>
                  <a:lnTo>
                    <a:pt x="892" y="7422"/>
                  </a:lnTo>
                  <a:lnTo>
                    <a:pt x="828" y="7238"/>
                  </a:lnTo>
                  <a:lnTo>
                    <a:pt x="767" y="7052"/>
                  </a:lnTo>
                  <a:lnTo>
                    <a:pt x="710" y="6863"/>
                  </a:lnTo>
                  <a:lnTo>
                    <a:pt x="655" y="6674"/>
                  </a:lnTo>
                  <a:lnTo>
                    <a:pt x="601" y="6481"/>
                  </a:lnTo>
                  <a:lnTo>
                    <a:pt x="552" y="6287"/>
                  </a:lnTo>
                  <a:lnTo>
                    <a:pt x="504" y="6092"/>
                  </a:lnTo>
                  <a:lnTo>
                    <a:pt x="458" y="5897"/>
                  </a:lnTo>
                  <a:lnTo>
                    <a:pt x="416" y="5700"/>
                  </a:lnTo>
                  <a:lnTo>
                    <a:pt x="376" y="5502"/>
                  </a:lnTo>
                  <a:lnTo>
                    <a:pt x="337" y="5303"/>
                  </a:lnTo>
                  <a:lnTo>
                    <a:pt x="301" y="5104"/>
                  </a:lnTo>
                  <a:lnTo>
                    <a:pt x="269" y="4903"/>
                  </a:lnTo>
                  <a:lnTo>
                    <a:pt x="237" y="4703"/>
                  </a:lnTo>
                  <a:lnTo>
                    <a:pt x="207" y="4503"/>
                  </a:lnTo>
                  <a:lnTo>
                    <a:pt x="181" y="4302"/>
                  </a:lnTo>
                  <a:lnTo>
                    <a:pt x="155" y="4103"/>
                  </a:lnTo>
                  <a:lnTo>
                    <a:pt x="133" y="3903"/>
                  </a:lnTo>
                  <a:lnTo>
                    <a:pt x="112" y="3704"/>
                  </a:lnTo>
                  <a:lnTo>
                    <a:pt x="93" y="3506"/>
                  </a:lnTo>
                  <a:lnTo>
                    <a:pt x="75" y="3308"/>
                  </a:lnTo>
                  <a:lnTo>
                    <a:pt x="60" y="3112"/>
                  </a:lnTo>
                  <a:lnTo>
                    <a:pt x="46" y="2917"/>
                  </a:lnTo>
                  <a:lnTo>
                    <a:pt x="34" y="2723"/>
                  </a:lnTo>
                  <a:lnTo>
                    <a:pt x="24" y="2531"/>
                  </a:lnTo>
                  <a:lnTo>
                    <a:pt x="16" y="2341"/>
                  </a:lnTo>
                  <a:lnTo>
                    <a:pt x="9" y="2152"/>
                  </a:lnTo>
                  <a:lnTo>
                    <a:pt x="3" y="1965"/>
                  </a:lnTo>
                  <a:lnTo>
                    <a:pt x="0" y="1781"/>
                  </a:lnTo>
                  <a:lnTo>
                    <a:pt x="103" y="1770"/>
                  </a:lnTo>
                  <a:lnTo>
                    <a:pt x="206" y="1760"/>
                  </a:lnTo>
                  <a:lnTo>
                    <a:pt x="307" y="1749"/>
                  </a:lnTo>
                  <a:lnTo>
                    <a:pt x="409" y="1739"/>
                  </a:lnTo>
                  <a:lnTo>
                    <a:pt x="509" y="1728"/>
                  </a:lnTo>
                  <a:lnTo>
                    <a:pt x="607" y="1718"/>
                  </a:lnTo>
                  <a:lnTo>
                    <a:pt x="706" y="1707"/>
                  </a:lnTo>
                  <a:lnTo>
                    <a:pt x="803" y="1695"/>
                  </a:lnTo>
                  <a:lnTo>
                    <a:pt x="900" y="1683"/>
                  </a:lnTo>
                  <a:lnTo>
                    <a:pt x="995" y="1671"/>
                  </a:lnTo>
                  <a:lnTo>
                    <a:pt x="1089" y="1660"/>
                  </a:lnTo>
                  <a:lnTo>
                    <a:pt x="1183" y="1646"/>
                  </a:lnTo>
                  <a:lnTo>
                    <a:pt x="1274" y="1633"/>
                  </a:lnTo>
                  <a:lnTo>
                    <a:pt x="1365" y="1620"/>
                  </a:lnTo>
                  <a:lnTo>
                    <a:pt x="1456" y="1605"/>
                  </a:lnTo>
                  <a:lnTo>
                    <a:pt x="1544" y="1591"/>
                  </a:lnTo>
                  <a:lnTo>
                    <a:pt x="1631" y="1575"/>
                  </a:lnTo>
                  <a:lnTo>
                    <a:pt x="1718" y="1559"/>
                  </a:lnTo>
                  <a:lnTo>
                    <a:pt x="1803" y="1542"/>
                  </a:lnTo>
                  <a:lnTo>
                    <a:pt x="1886" y="1525"/>
                  </a:lnTo>
                  <a:lnTo>
                    <a:pt x="1968" y="1507"/>
                  </a:lnTo>
                  <a:lnTo>
                    <a:pt x="2049" y="1487"/>
                  </a:lnTo>
                  <a:lnTo>
                    <a:pt x="2128" y="1467"/>
                  </a:lnTo>
                  <a:lnTo>
                    <a:pt x="2206" y="1446"/>
                  </a:lnTo>
                  <a:lnTo>
                    <a:pt x="2282" y="1424"/>
                  </a:lnTo>
                  <a:lnTo>
                    <a:pt x="2356" y="1401"/>
                  </a:lnTo>
                  <a:lnTo>
                    <a:pt x="2429" y="1377"/>
                  </a:lnTo>
                  <a:lnTo>
                    <a:pt x="2501" y="1351"/>
                  </a:lnTo>
                  <a:lnTo>
                    <a:pt x="2570" y="1325"/>
                  </a:lnTo>
                  <a:lnTo>
                    <a:pt x="2638" y="1298"/>
                  </a:lnTo>
                  <a:lnTo>
                    <a:pt x="2705" y="1269"/>
                  </a:lnTo>
                  <a:lnTo>
                    <a:pt x="2770" y="1239"/>
                  </a:lnTo>
                  <a:lnTo>
                    <a:pt x="5335" y="0"/>
                  </a:lnTo>
                  <a:lnTo>
                    <a:pt x="7930" y="1176"/>
                  </a:lnTo>
                  <a:lnTo>
                    <a:pt x="7994" y="1205"/>
                  </a:lnTo>
                  <a:lnTo>
                    <a:pt x="8061" y="1231"/>
                  </a:lnTo>
                  <a:lnTo>
                    <a:pt x="8130" y="1257"/>
                  </a:lnTo>
                  <a:lnTo>
                    <a:pt x="8200" y="1283"/>
                  </a:lnTo>
                  <a:lnTo>
                    <a:pt x="8272" y="1306"/>
                  </a:lnTo>
                  <a:lnTo>
                    <a:pt x="8345" y="1329"/>
                  </a:lnTo>
                  <a:lnTo>
                    <a:pt x="8419" y="1350"/>
                  </a:lnTo>
                  <a:lnTo>
                    <a:pt x="8497" y="1370"/>
                  </a:lnTo>
                  <a:lnTo>
                    <a:pt x="8574" y="1389"/>
                  </a:lnTo>
                  <a:lnTo>
                    <a:pt x="8654" y="1408"/>
                  </a:lnTo>
                  <a:lnTo>
                    <a:pt x="8736" y="1425"/>
                  </a:lnTo>
                  <a:lnTo>
                    <a:pt x="8818" y="1441"/>
                  </a:lnTo>
                  <a:lnTo>
                    <a:pt x="8901" y="1457"/>
                  </a:lnTo>
                  <a:lnTo>
                    <a:pt x="8986" y="1471"/>
                  </a:lnTo>
                  <a:lnTo>
                    <a:pt x="9073" y="1486"/>
                  </a:lnTo>
                  <a:lnTo>
                    <a:pt x="9161" y="1499"/>
                  </a:lnTo>
                  <a:lnTo>
                    <a:pt x="9250" y="1512"/>
                  </a:lnTo>
                  <a:lnTo>
                    <a:pt x="9341" y="1524"/>
                  </a:lnTo>
                  <a:lnTo>
                    <a:pt x="9433" y="1534"/>
                  </a:lnTo>
                  <a:lnTo>
                    <a:pt x="9525" y="1546"/>
                  </a:lnTo>
                  <a:lnTo>
                    <a:pt x="9619" y="1557"/>
                  </a:lnTo>
                  <a:lnTo>
                    <a:pt x="9715" y="1566"/>
                  </a:lnTo>
                  <a:lnTo>
                    <a:pt x="9810" y="1575"/>
                  </a:lnTo>
                  <a:lnTo>
                    <a:pt x="9907" y="1584"/>
                  </a:lnTo>
                  <a:lnTo>
                    <a:pt x="10004" y="1594"/>
                  </a:lnTo>
                  <a:lnTo>
                    <a:pt x="10104" y="1602"/>
                  </a:lnTo>
                  <a:lnTo>
                    <a:pt x="10204" y="1609"/>
                  </a:lnTo>
                  <a:lnTo>
                    <a:pt x="10304" y="1617"/>
                  </a:lnTo>
                  <a:lnTo>
                    <a:pt x="10405" y="1625"/>
                  </a:lnTo>
                  <a:lnTo>
                    <a:pt x="10507" y="1633"/>
                  </a:lnTo>
                  <a:lnTo>
                    <a:pt x="10610" y="1641"/>
                  </a:lnTo>
                  <a:lnTo>
                    <a:pt x="10714" y="1649"/>
                  </a:lnTo>
                  <a:lnTo>
                    <a:pt x="10716" y="2021"/>
                  </a:lnTo>
                  <a:lnTo>
                    <a:pt x="10711" y="2400"/>
                  </a:lnTo>
                  <a:lnTo>
                    <a:pt x="10699" y="2786"/>
                  </a:lnTo>
                  <a:lnTo>
                    <a:pt x="10682" y="3179"/>
                  </a:lnTo>
                  <a:lnTo>
                    <a:pt x="10656" y="3577"/>
                  </a:lnTo>
                  <a:lnTo>
                    <a:pt x="10623" y="3977"/>
                  </a:lnTo>
                  <a:lnTo>
                    <a:pt x="10583" y="4379"/>
                  </a:lnTo>
                  <a:lnTo>
                    <a:pt x="10535" y="4782"/>
                  </a:lnTo>
                  <a:lnTo>
                    <a:pt x="10477" y="5184"/>
                  </a:lnTo>
                  <a:lnTo>
                    <a:pt x="10410" y="5584"/>
                  </a:lnTo>
                  <a:lnTo>
                    <a:pt x="10334" y="5980"/>
                  </a:lnTo>
                  <a:lnTo>
                    <a:pt x="10249" y="6372"/>
                  </a:lnTo>
                  <a:lnTo>
                    <a:pt x="10152" y="6758"/>
                  </a:lnTo>
                  <a:lnTo>
                    <a:pt x="10046" y="7136"/>
                  </a:lnTo>
                  <a:lnTo>
                    <a:pt x="9928" y="7507"/>
                  </a:lnTo>
                  <a:lnTo>
                    <a:pt x="9800" y="7867"/>
                  </a:lnTo>
                  <a:lnTo>
                    <a:pt x="9731" y="8043"/>
                  </a:lnTo>
                  <a:lnTo>
                    <a:pt x="9658" y="8220"/>
                  </a:lnTo>
                  <a:lnTo>
                    <a:pt x="9580" y="8394"/>
                  </a:lnTo>
                  <a:lnTo>
                    <a:pt x="9497" y="8568"/>
                  </a:lnTo>
                  <a:lnTo>
                    <a:pt x="9409" y="8739"/>
                  </a:lnTo>
                  <a:lnTo>
                    <a:pt x="9316" y="8909"/>
                  </a:lnTo>
                  <a:lnTo>
                    <a:pt x="9218" y="9077"/>
                  </a:lnTo>
                  <a:lnTo>
                    <a:pt x="9116" y="9243"/>
                  </a:lnTo>
                  <a:lnTo>
                    <a:pt x="9009" y="9406"/>
                  </a:lnTo>
                  <a:lnTo>
                    <a:pt x="8897" y="9568"/>
                  </a:lnTo>
                  <a:lnTo>
                    <a:pt x="8782" y="9726"/>
                  </a:lnTo>
                  <a:lnTo>
                    <a:pt x="8661" y="9882"/>
                  </a:lnTo>
                  <a:lnTo>
                    <a:pt x="8537" y="10035"/>
                  </a:lnTo>
                  <a:lnTo>
                    <a:pt x="8409" y="10185"/>
                  </a:lnTo>
                  <a:lnTo>
                    <a:pt x="8276" y="10331"/>
                  </a:lnTo>
                  <a:lnTo>
                    <a:pt x="8140" y="10475"/>
                  </a:lnTo>
                  <a:lnTo>
                    <a:pt x="8000" y="10613"/>
                  </a:lnTo>
                  <a:lnTo>
                    <a:pt x="7855" y="10749"/>
                  </a:lnTo>
                  <a:lnTo>
                    <a:pt x="7707" y="10881"/>
                  </a:lnTo>
                  <a:lnTo>
                    <a:pt x="7557" y="11009"/>
                  </a:lnTo>
                  <a:lnTo>
                    <a:pt x="7402" y="11133"/>
                  </a:lnTo>
                  <a:lnTo>
                    <a:pt x="7243" y="11251"/>
                  </a:lnTo>
                  <a:lnTo>
                    <a:pt x="7082" y="11366"/>
                  </a:lnTo>
                  <a:lnTo>
                    <a:pt x="6918" y="11475"/>
                  </a:lnTo>
                  <a:lnTo>
                    <a:pt x="6751" y="11581"/>
                  </a:lnTo>
                  <a:lnTo>
                    <a:pt x="6581" y="11680"/>
                  </a:lnTo>
                  <a:lnTo>
                    <a:pt x="6406" y="11775"/>
                  </a:lnTo>
                  <a:lnTo>
                    <a:pt x="6230" y="11864"/>
                  </a:lnTo>
                  <a:lnTo>
                    <a:pt x="6051" y="11947"/>
                  </a:lnTo>
                  <a:lnTo>
                    <a:pt x="5871" y="12025"/>
                  </a:lnTo>
                  <a:lnTo>
                    <a:pt x="5685" y="12096"/>
                  </a:lnTo>
                  <a:lnTo>
                    <a:pt x="5499" y="12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9" y="5415"/>
              <a:ext cx="2218" cy="2118"/>
            </a:xfrm>
            <a:custGeom>
              <a:avLst/>
              <a:gdLst>
                <a:gd name="T0" fmla="*/ 0 w 4437"/>
                <a:gd name="T1" fmla="*/ 16 h 4235"/>
                <a:gd name="T2" fmla="*/ 153 w 4437"/>
                <a:gd name="T3" fmla="*/ 366 h 4235"/>
                <a:gd name="T4" fmla="*/ 324 w 4437"/>
                <a:gd name="T5" fmla="*/ 713 h 4235"/>
                <a:gd name="T6" fmla="*/ 514 w 4437"/>
                <a:gd name="T7" fmla="*/ 1052 h 4235"/>
                <a:gd name="T8" fmla="*/ 723 w 4437"/>
                <a:gd name="T9" fmla="*/ 1383 h 4235"/>
                <a:gd name="T10" fmla="*/ 950 w 4437"/>
                <a:gd name="T11" fmla="*/ 1705 h 4235"/>
                <a:gd name="T12" fmla="*/ 1194 w 4437"/>
                <a:gd name="T13" fmla="*/ 2018 h 4235"/>
                <a:gd name="T14" fmla="*/ 1452 w 4437"/>
                <a:gd name="T15" fmla="*/ 2317 h 4235"/>
                <a:gd name="T16" fmla="*/ 1730 w 4437"/>
                <a:gd name="T17" fmla="*/ 2603 h 4235"/>
                <a:gd name="T18" fmla="*/ 2021 w 4437"/>
                <a:gd name="T19" fmla="*/ 2873 h 4235"/>
                <a:gd name="T20" fmla="*/ 2327 w 4437"/>
                <a:gd name="T21" fmla="*/ 3128 h 4235"/>
                <a:gd name="T22" fmla="*/ 2643 w 4437"/>
                <a:gd name="T23" fmla="*/ 3365 h 4235"/>
                <a:gd name="T24" fmla="*/ 2976 w 4437"/>
                <a:gd name="T25" fmla="*/ 3582 h 4235"/>
                <a:gd name="T26" fmla="*/ 3319 w 4437"/>
                <a:gd name="T27" fmla="*/ 3780 h 4235"/>
                <a:gd name="T28" fmla="*/ 3677 w 4437"/>
                <a:gd name="T29" fmla="*/ 3956 h 4235"/>
                <a:gd name="T30" fmla="*/ 4043 w 4437"/>
                <a:gd name="T31" fmla="*/ 4107 h 4235"/>
                <a:gd name="T32" fmla="*/ 4419 w 4437"/>
                <a:gd name="T33" fmla="*/ 4235 h 4235"/>
                <a:gd name="T34" fmla="*/ 4249 w 4437"/>
                <a:gd name="T35" fmla="*/ 4127 h 4235"/>
                <a:gd name="T36" fmla="*/ 3882 w 4437"/>
                <a:gd name="T37" fmla="*/ 3990 h 4235"/>
                <a:gd name="T38" fmla="*/ 3524 w 4437"/>
                <a:gd name="T39" fmla="*/ 3828 h 4235"/>
                <a:gd name="T40" fmla="*/ 3177 w 4437"/>
                <a:gd name="T41" fmla="*/ 3642 h 4235"/>
                <a:gd name="T42" fmla="*/ 2842 w 4437"/>
                <a:gd name="T43" fmla="*/ 3437 h 4235"/>
                <a:gd name="T44" fmla="*/ 2519 w 4437"/>
                <a:gd name="T45" fmla="*/ 3212 h 4235"/>
                <a:gd name="T46" fmla="*/ 2210 w 4437"/>
                <a:gd name="T47" fmla="*/ 2967 h 4235"/>
                <a:gd name="T48" fmla="*/ 1915 w 4437"/>
                <a:gd name="T49" fmla="*/ 2706 h 4235"/>
                <a:gd name="T50" fmla="*/ 1631 w 4437"/>
                <a:gd name="T51" fmla="*/ 2429 h 4235"/>
                <a:gd name="T52" fmla="*/ 1366 w 4437"/>
                <a:gd name="T53" fmla="*/ 2139 h 4235"/>
                <a:gd name="T54" fmla="*/ 1115 w 4437"/>
                <a:gd name="T55" fmla="*/ 1835 h 4235"/>
                <a:gd name="T56" fmla="*/ 882 w 4437"/>
                <a:gd name="T57" fmla="*/ 1520 h 4235"/>
                <a:gd name="T58" fmla="*/ 664 w 4437"/>
                <a:gd name="T59" fmla="*/ 1195 h 4235"/>
                <a:gd name="T60" fmla="*/ 468 w 4437"/>
                <a:gd name="T61" fmla="*/ 862 h 4235"/>
                <a:gd name="T62" fmla="*/ 287 w 4437"/>
                <a:gd name="T63" fmla="*/ 522 h 4235"/>
                <a:gd name="T64" fmla="*/ 127 w 4437"/>
                <a:gd name="T65" fmla="*/ 175 h 4235"/>
                <a:gd name="T66" fmla="*/ 54 w 4437"/>
                <a:gd name="T67" fmla="*/ 0 h 4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37" h="4235">
                  <a:moveTo>
                    <a:pt x="0" y="16"/>
                  </a:moveTo>
                  <a:lnTo>
                    <a:pt x="0" y="16"/>
                  </a:lnTo>
                  <a:lnTo>
                    <a:pt x="74" y="191"/>
                  </a:lnTo>
                  <a:lnTo>
                    <a:pt x="153" y="366"/>
                  </a:lnTo>
                  <a:lnTo>
                    <a:pt x="236" y="540"/>
                  </a:lnTo>
                  <a:lnTo>
                    <a:pt x="324" y="713"/>
                  </a:lnTo>
                  <a:lnTo>
                    <a:pt x="417" y="883"/>
                  </a:lnTo>
                  <a:lnTo>
                    <a:pt x="514" y="1052"/>
                  </a:lnTo>
                  <a:lnTo>
                    <a:pt x="617" y="1219"/>
                  </a:lnTo>
                  <a:lnTo>
                    <a:pt x="723" y="1383"/>
                  </a:lnTo>
                  <a:lnTo>
                    <a:pt x="835" y="1546"/>
                  </a:lnTo>
                  <a:lnTo>
                    <a:pt x="950" y="1705"/>
                  </a:lnTo>
                  <a:lnTo>
                    <a:pt x="1070" y="1864"/>
                  </a:lnTo>
                  <a:lnTo>
                    <a:pt x="1194" y="2018"/>
                  </a:lnTo>
                  <a:lnTo>
                    <a:pt x="1321" y="2168"/>
                  </a:lnTo>
                  <a:lnTo>
                    <a:pt x="1452" y="2317"/>
                  </a:lnTo>
                  <a:lnTo>
                    <a:pt x="1590" y="2461"/>
                  </a:lnTo>
                  <a:lnTo>
                    <a:pt x="1730" y="2603"/>
                  </a:lnTo>
                  <a:lnTo>
                    <a:pt x="1873" y="2740"/>
                  </a:lnTo>
                  <a:lnTo>
                    <a:pt x="2021" y="2873"/>
                  </a:lnTo>
                  <a:lnTo>
                    <a:pt x="2172" y="3004"/>
                  </a:lnTo>
                  <a:lnTo>
                    <a:pt x="2327" y="3128"/>
                  </a:lnTo>
                  <a:lnTo>
                    <a:pt x="2484" y="3249"/>
                  </a:lnTo>
                  <a:lnTo>
                    <a:pt x="2643" y="3365"/>
                  </a:lnTo>
                  <a:lnTo>
                    <a:pt x="2809" y="3477"/>
                  </a:lnTo>
                  <a:lnTo>
                    <a:pt x="2976" y="3582"/>
                  </a:lnTo>
                  <a:lnTo>
                    <a:pt x="3148" y="3684"/>
                  </a:lnTo>
                  <a:lnTo>
                    <a:pt x="3319" y="3780"/>
                  </a:lnTo>
                  <a:lnTo>
                    <a:pt x="3497" y="3870"/>
                  </a:lnTo>
                  <a:lnTo>
                    <a:pt x="3677" y="3956"/>
                  </a:lnTo>
                  <a:lnTo>
                    <a:pt x="3858" y="4035"/>
                  </a:lnTo>
                  <a:lnTo>
                    <a:pt x="4043" y="4107"/>
                  </a:lnTo>
                  <a:lnTo>
                    <a:pt x="4231" y="4174"/>
                  </a:lnTo>
                  <a:lnTo>
                    <a:pt x="4419" y="4235"/>
                  </a:lnTo>
                  <a:lnTo>
                    <a:pt x="4437" y="4188"/>
                  </a:lnTo>
                  <a:lnTo>
                    <a:pt x="4249" y="4127"/>
                  </a:lnTo>
                  <a:lnTo>
                    <a:pt x="4064" y="4062"/>
                  </a:lnTo>
                  <a:lnTo>
                    <a:pt x="3882" y="3990"/>
                  </a:lnTo>
                  <a:lnTo>
                    <a:pt x="3701" y="3911"/>
                  </a:lnTo>
                  <a:lnTo>
                    <a:pt x="3524" y="3828"/>
                  </a:lnTo>
                  <a:lnTo>
                    <a:pt x="3349" y="3738"/>
                  </a:lnTo>
                  <a:lnTo>
                    <a:pt x="3177" y="3642"/>
                  </a:lnTo>
                  <a:lnTo>
                    <a:pt x="3009" y="3543"/>
                  </a:lnTo>
                  <a:lnTo>
                    <a:pt x="2842" y="3437"/>
                  </a:lnTo>
                  <a:lnTo>
                    <a:pt x="2679" y="3325"/>
                  </a:lnTo>
                  <a:lnTo>
                    <a:pt x="2519" y="3212"/>
                  </a:lnTo>
                  <a:lnTo>
                    <a:pt x="2363" y="3091"/>
                  </a:lnTo>
                  <a:lnTo>
                    <a:pt x="2210" y="2967"/>
                  </a:lnTo>
                  <a:lnTo>
                    <a:pt x="2060" y="2839"/>
                  </a:lnTo>
                  <a:lnTo>
                    <a:pt x="1915" y="2706"/>
                  </a:lnTo>
                  <a:lnTo>
                    <a:pt x="1772" y="2569"/>
                  </a:lnTo>
                  <a:lnTo>
                    <a:pt x="1631" y="2429"/>
                  </a:lnTo>
                  <a:lnTo>
                    <a:pt x="1497" y="2285"/>
                  </a:lnTo>
                  <a:lnTo>
                    <a:pt x="1366" y="2139"/>
                  </a:lnTo>
                  <a:lnTo>
                    <a:pt x="1239" y="1989"/>
                  </a:lnTo>
                  <a:lnTo>
                    <a:pt x="1115" y="1835"/>
                  </a:lnTo>
                  <a:lnTo>
                    <a:pt x="997" y="1679"/>
                  </a:lnTo>
                  <a:lnTo>
                    <a:pt x="882" y="1520"/>
                  </a:lnTo>
                  <a:lnTo>
                    <a:pt x="770" y="1359"/>
                  </a:lnTo>
                  <a:lnTo>
                    <a:pt x="664" y="1195"/>
                  </a:lnTo>
                  <a:lnTo>
                    <a:pt x="565" y="1031"/>
                  </a:lnTo>
                  <a:lnTo>
                    <a:pt x="468" y="862"/>
                  </a:lnTo>
                  <a:lnTo>
                    <a:pt x="375" y="692"/>
                  </a:lnTo>
                  <a:lnTo>
                    <a:pt x="287" y="522"/>
                  </a:lnTo>
                  <a:lnTo>
                    <a:pt x="203" y="348"/>
                  </a:lnTo>
                  <a:lnTo>
                    <a:pt x="127" y="175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89" y="2318"/>
              <a:ext cx="577" cy="3105"/>
            </a:xfrm>
            <a:custGeom>
              <a:avLst/>
              <a:gdLst>
                <a:gd name="T0" fmla="*/ 0 w 1153"/>
                <a:gd name="T1" fmla="*/ 25 h 6211"/>
                <a:gd name="T2" fmla="*/ 9 w 1153"/>
                <a:gd name="T3" fmla="*/ 396 h 6211"/>
                <a:gd name="T4" fmla="*/ 24 w 1153"/>
                <a:gd name="T5" fmla="*/ 775 h 6211"/>
                <a:gd name="T6" fmla="*/ 46 w 1153"/>
                <a:gd name="T7" fmla="*/ 1162 h 6211"/>
                <a:gd name="T8" fmla="*/ 74 w 1153"/>
                <a:gd name="T9" fmla="*/ 1554 h 6211"/>
                <a:gd name="T10" fmla="*/ 112 w 1153"/>
                <a:gd name="T11" fmla="*/ 1949 h 6211"/>
                <a:gd name="T12" fmla="*/ 155 w 1153"/>
                <a:gd name="T13" fmla="*/ 2349 h 6211"/>
                <a:gd name="T14" fmla="*/ 207 w 1153"/>
                <a:gd name="T15" fmla="*/ 2749 h 6211"/>
                <a:gd name="T16" fmla="*/ 268 w 1153"/>
                <a:gd name="T17" fmla="*/ 3150 h 6211"/>
                <a:gd name="T18" fmla="*/ 337 w 1153"/>
                <a:gd name="T19" fmla="*/ 3551 h 6211"/>
                <a:gd name="T20" fmla="*/ 416 w 1153"/>
                <a:gd name="T21" fmla="*/ 3947 h 6211"/>
                <a:gd name="T22" fmla="*/ 504 w 1153"/>
                <a:gd name="T23" fmla="*/ 4342 h 6211"/>
                <a:gd name="T24" fmla="*/ 603 w 1153"/>
                <a:gd name="T25" fmla="*/ 4730 h 6211"/>
                <a:gd name="T26" fmla="*/ 711 w 1153"/>
                <a:gd name="T27" fmla="*/ 5113 h 6211"/>
                <a:gd name="T28" fmla="*/ 829 w 1153"/>
                <a:gd name="T29" fmla="*/ 5488 h 6211"/>
                <a:gd name="T30" fmla="*/ 959 w 1153"/>
                <a:gd name="T31" fmla="*/ 5855 h 6211"/>
                <a:gd name="T32" fmla="*/ 1099 w 1153"/>
                <a:gd name="T33" fmla="*/ 6211 h 6211"/>
                <a:gd name="T34" fmla="*/ 1082 w 1153"/>
                <a:gd name="T35" fmla="*/ 6018 h 6211"/>
                <a:gd name="T36" fmla="*/ 947 w 1153"/>
                <a:gd name="T37" fmla="*/ 5660 h 6211"/>
                <a:gd name="T38" fmla="*/ 822 w 1153"/>
                <a:gd name="T39" fmla="*/ 5289 h 6211"/>
                <a:gd name="T40" fmla="*/ 710 w 1153"/>
                <a:gd name="T41" fmla="*/ 4912 h 6211"/>
                <a:gd name="T42" fmla="*/ 608 w 1153"/>
                <a:gd name="T43" fmla="*/ 4526 h 6211"/>
                <a:gd name="T44" fmla="*/ 514 w 1153"/>
                <a:gd name="T45" fmla="*/ 4137 h 6211"/>
                <a:gd name="T46" fmla="*/ 432 w 1153"/>
                <a:gd name="T47" fmla="*/ 3742 h 6211"/>
                <a:gd name="T48" fmla="*/ 358 w 1153"/>
                <a:gd name="T49" fmla="*/ 3345 h 6211"/>
                <a:gd name="T50" fmla="*/ 294 w 1153"/>
                <a:gd name="T51" fmla="*/ 2944 h 6211"/>
                <a:gd name="T52" fmla="*/ 237 w 1153"/>
                <a:gd name="T53" fmla="*/ 2544 h 6211"/>
                <a:gd name="T54" fmla="*/ 189 w 1153"/>
                <a:gd name="T55" fmla="*/ 2146 h 6211"/>
                <a:gd name="T56" fmla="*/ 149 w 1153"/>
                <a:gd name="T57" fmla="*/ 1749 h 6211"/>
                <a:gd name="T58" fmla="*/ 116 w 1153"/>
                <a:gd name="T59" fmla="*/ 1355 h 6211"/>
                <a:gd name="T60" fmla="*/ 91 w 1153"/>
                <a:gd name="T61" fmla="*/ 967 h 6211"/>
                <a:gd name="T62" fmla="*/ 73 w 1153"/>
                <a:gd name="T63" fmla="*/ 585 h 6211"/>
                <a:gd name="T64" fmla="*/ 59 w 1153"/>
                <a:gd name="T65" fmla="*/ 209 h 6211"/>
                <a:gd name="T66" fmla="*/ 31 w 1153"/>
                <a:gd name="T67" fmla="*/ 50 h 6211"/>
                <a:gd name="T68" fmla="*/ 53 w 1153"/>
                <a:gd name="T69" fmla="*/ 14 h 6211"/>
                <a:gd name="T70" fmla="*/ 38 w 1153"/>
                <a:gd name="T71" fmla="*/ 1 h 6211"/>
                <a:gd name="T72" fmla="*/ 18 w 1153"/>
                <a:gd name="T73" fmla="*/ 1 h 6211"/>
                <a:gd name="T74" fmla="*/ 3 w 1153"/>
                <a:gd name="T75" fmla="*/ 14 h 6211"/>
                <a:gd name="T76" fmla="*/ 25 w 1153"/>
                <a:gd name="T77" fmla="*/ 0 h 6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3" h="6211">
                  <a:moveTo>
                    <a:pt x="25" y="0"/>
                  </a:moveTo>
                  <a:lnTo>
                    <a:pt x="0" y="25"/>
                  </a:lnTo>
                  <a:lnTo>
                    <a:pt x="3" y="209"/>
                  </a:lnTo>
                  <a:lnTo>
                    <a:pt x="9" y="396"/>
                  </a:lnTo>
                  <a:lnTo>
                    <a:pt x="16" y="585"/>
                  </a:lnTo>
                  <a:lnTo>
                    <a:pt x="24" y="775"/>
                  </a:lnTo>
                  <a:lnTo>
                    <a:pt x="34" y="967"/>
                  </a:lnTo>
                  <a:lnTo>
                    <a:pt x="46" y="1162"/>
                  </a:lnTo>
                  <a:lnTo>
                    <a:pt x="59" y="1357"/>
                  </a:lnTo>
                  <a:lnTo>
                    <a:pt x="74" y="1554"/>
                  </a:lnTo>
                  <a:lnTo>
                    <a:pt x="92" y="1751"/>
                  </a:lnTo>
                  <a:lnTo>
                    <a:pt x="112" y="1949"/>
                  </a:lnTo>
                  <a:lnTo>
                    <a:pt x="132" y="2148"/>
                  </a:lnTo>
                  <a:lnTo>
                    <a:pt x="155" y="2349"/>
                  </a:lnTo>
                  <a:lnTo>
                    <a:pt x="180" y="2549"/>
                  </a:lnTo>
                  <a:lnTo>
                    <a:pt x="207" y="2749"/>
                  </a:lnTo>
                  <a:lnTo>
                    <a:pt x="237" y="2950"/>
                  </a:lnTo>
                  <a:lnTo>
                    <a:pt x="268" y="3150"/>
                  </a:lnTo>
                  <a:lnTo>
                    <a:pt x="301" y="3350"/>
                  </a:lnTo>
                  <a:lnTo>
                    <a:pt x="337" y="3551"/>
                  </a:lnTo>
                  <a:lnTo>
                    <a:pt x="376" y="3750"/>
                  </a:lnTo>
                  <a:lnTo>
                    <a:pt x="416" y="3947"/>
                  </a:lnTo>
                  <a:lnTo>
                    <a:pt x="458" y="4145"/>
                  </a:lnTo>
                  <a:lnTo>
                    <a:pt x="504" y="4342"/>
                  </a:lnTo>
                  <a:lnTo>
                    <a:pt x="552" y="4537"/>
                  </a:lnTo>
                  <a:lnTo>
                    <a:pt x="603" y="4730"/>
                  </a:lnTo>
                  <a:lnTo>
                    <a:pt x="656" y="4923"/>
                  </a:lnTo>
                  <a:lnTo>
                    <a:pt x="711" y="5113"/>
                  </a:lnTo>
                  <a:lnTo>
                    <a:pt x="768" y="5302"/>
                  </a:lnTo>
                  <a:lnTo>
                    <a:pt x="829" y="5488"/>
                  </a:lnTo>
                  <a:lnTo>
                    <a:pt x="894" y="5673"/>
                  </a:lnTo>
                  <a:lnTo>
                    <a:pt x="959" y="5855"/>
                  </a:lnTo>
                  <a:lnTo>
                    <a:pt x="1028" y="6034"/>
                  </a:lnTo>
                  <a:lnTo>
                    <a:pt x="1099" y="6211"/>
                  </a:lnTo>
                  <a:lnTo>
                    <a:pt x="1153" y="6195"/>
                  </a:lnTo>
                  <a:lnTo>
                    <a:pt x="1082" y="6018"/>
                  </a:lnTo>
                  <a:lnTo>
                    <a:pt x="1013" y="5839"/>
                  </a:lnTo>
                  <a:lnTo>
                    <a:pt x="947" y="5660"/>
                  </a:lnTo>
                  <a:lnTo>
                    <a:pt x="883" y="5475"/>
                  </a:lnTo>
                  <a:lnTo>
                    <a:pt x="822" y="5289"/>
                  </a:lnTo>
                  <a:lnTo>
                    <a:pt x="765" y="5102"/>
                  </a:lnTo>
                  <a:lnTo>
                    <a:pt x="710" y="4912"/>
                  </a:lnTo>
                  <a:lnTo>
                    <a:pt x="656" y="4720"/>
                  </a:lnTo>
                  <a:lnTo>
                    <a:pt x="608" y="4526"/>
                  </a:lnTo>
                  <a:lnTo>
                    <a:pt x="561" y="4331"/>
                  </a:lnTo>
                  <a:lnTo>
                    <a:pt x="514" y="4137"/>
                  </a:lnTo>
                  <a:lnTo>
                    <a:pt x="473" y="3940"/>
                  </a:lnTo>
                  <a:lnTo>
                    <a:pt x="432" y="3742"/>
                  </a:lnTo>
                  <a:lnTo>
                    <a:pt x="394" y="3543"/>
                  </a:lnTo>
                  <a:lnTo>
                    <a:pt x="358" y="3345"/>
                  </a:lnTo>
                  <a:lnTo>
                    <a:pt x="325" y="3145"/>
                  </a:lnTo>
                  <a:lnTo>
                    <a:pt x="294" y="2944"/>
                  </a:lnTo>
                  <a:lnTo>
                    <a:pt x="264" y="2744"/>
                  </a:lnTo>
                  <a:lnTo>
                    <a:pt x="237" y="2544"/>
                  </a:lnTo>
                  <a:lnTo>
                    <a:pt x="212" y="2346"/>
                  </a:lnTo>
                  <a:lnTo>
                    <a:pt x="189" y="2146"/>
                  </a:lnTo>
                  <a:lnTo>
                    <a:pt x="168" y="1947"/>
                  </a:lnTo>
                  <a:lnTo>
                    <a:pt x="149" y="1749"/>
                  </a:lnTo>
                  <a:lnTo>
                    <a:pt x="131" y="1551"/>
                  </a:lnTo>
                  <a:lnTo>
                    <a:pt x="116" y="1355"/>
                  </a:lnTo>
                  <a:lnTo>
                    <a:pt x="103" y="1160"/>
                  </a:lnTo>
                  <a:lnTo>
                    <a:pt x="91" y="967"/>
                  </a:lnTo>
                  <a:lnTo>
                    <a:pt x="80" y="775"/>
                  </a:lnTo>
                  <a:lnTo>
                    <a:pt x="73" y="585"/>
                  </a:lnTo>
                  <a:lnTo>
                    <a:pt x="65" y="396"/>
                  </a:lnTo>
                  <a:lnTo>
                    <a:pt x="59" y="209"/>
                  </a:lnTo>
                  <a:lnTo>
                    <a:pt x="56" y="25"/>
                  </a:lnTo>
                  <a:lnTo>
                    <a:pt x="31" y="50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8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802" y="2048"/>
              <a:ext cx="1393" cy="295"/>
            </a:xfrm>
            <a:custGeom>
              <a:avLst/>
              <a:gdLst>
                <a:gd name="T0" fmla="*/ 2759 w 2786"/>
                <a:gd name="T1" fmla="*/ 0 h 589"/>
                <a:gd name="T2" fmla="*/ 2629 w 2786"/>
                <a:gd name="T3" fmla="*/ 59 h 589"/>
                <a:gd name="T4" fmla="*/ 2494 w 2786"/>
                <a:gd name="T5" fmla="*/ 112 h 589"/>
                <a:gd name="T6" fmla="*/ 2350 w 2786"/>
                <a:gd name="T7" fmla="*/ 160 h 589"/>
                <a:gd name="T8" fmla="*/ 2201 w 2786"/>
                <a:gd name="T9" fmla="*/ 205 h 589"/>
                <a:gd name="T10" fmla="*/ 2044 w 2786"/>
                <a:gd name="T11" fmla="*/ 246 h 589"/>
                <a:gd name="T12" fmla="*/ 1883 w 2786"/>
                <a:gd name="T13" fmla="*/ 284 h 589"/>
                <a:gd name="T14" fmla="*/ 1715 w 2786"/>
                <a:gd name="T15" fmla="*/ 317 h 589"/>
                <a:gd name="T16" fmla="*/ 1543 w 2786"/>
                <a:gd name="T17" fmla="*/ 349 h 589"/>
                <a:gd name="T18" fmla="*/ 1364 w 2786"/>
                <a:gd name="T19" fmla="*/ 378 h 589"/>
                <a:gd name="T20" fmla="*/ 1182 w 2786"/>
                <a:gd name="T21" fmla="*/ 404 h 589"/>
                <a:gd name="T22" fmla="*/ 995 w 2786"/>
                <a:gd name="T23" fmla="*/ 429 h 589"/>
                <a:gd name="T24" fmla="*/ 803 w 2786"/>
                <a:gd name="T25" fmla="*/ 453 h 589"/>
                <a:gd name="T26" fmla="*/ 607 w 2786"/>
                <a:gd name="T27" fmla="*/ 475 h 589"/>
                <a:gd name="T28" fmla="*/ 409 w 2786"/>
                <a:gd name="T29" fmla="*/ 497 h 589"/>
                <a:gd name="T30" fmla="*/ 206 w 2786"/>
                <a:gd name="T31" fmla="*/ 518 h 589"/>
                <a:gd name="T32" fmla="*/ 0 w 2786"/>
                <a:gd name="T33" fmla="*/ 539 h 589"/>
                <a:gd name="T34" fmla="*/ 109 w 2786"/>
                <a:gd name="T35" fmla="*/ 578 h 589"/>
                <a:gd name="T36" fmla="*/ 313 w 2786"/>
                <a:gd name="T37" fmla="*/ 557 h 589"/>
                <a:gd name="T38" fmla="*/ 515 w 2786"/>
                <a:gd name="T39" fmla="*/ 536 h 589"/>
                <a:gd name="T40" fmla="*/ 712 w 2786"/>
                <a:gd name="T41" fmla="*/ 515 h 589"/>
                <a:gd name="T42" fmla="*/ 906 w 2786"/>
                <a:gd name="T43" fmla="*/ 491 h 589"/>
                <a:gd name="T44" fmla="*/ 1095 w 2786"/>
                <a:gd name="T45" fmla="*/ 468 h 589"/>
                <a:gd name="T46" fmla="*/ 1282 w 2786"/>
                <a:gd name="T47" fmla="*/ 441 h 589"/>
                <a:gd name="T48" fmla="*/ 1464 w 2786"/>
                <a:gd name="T49" fmla="*/ 414 h 589"/>
                <a:gd name="T50" fmla="*/ 1639 w 2786"/>
                <a:gd name="T51" fmla="*/ 383 h 589"/>
                <a:gd name="T52" fmla="*/ 1812 w 2786"/>
                <a:gd name="T53" fmla="*/ 349 h 589"/>
                <a:gd name="T54" fmla="*/ 1977 w 2786"/>
                <a:gd name="T55" fmla="*/ 313 h 589"/>
                <a:gd name="T56" fmla="*/ 2138 w 2786"/>
                <a:gd name="T57" fmla="*/ 274 h 589"/>
                <a:gd name="T58" fmla="*/ 2294 w 2786"/>
                <a:gd name="T59" fmla="*/ 230 h 589"/>
                <a:gd name="T60" fmla="*/ 2443 w 2786"/>
                <a:gd name="T61" fmla="*/ 184 h 589"/>
                <a:gd name="T62" fmla="*/ 2583 w 2786"/>
                <a:gd name="T63" fmla="*/ 130 h 589"/>
                <a:gd name="T64" fmla="*/ 2720 w 2786"/>
                <a:gd name="T65" fmla="*/ 75 h 589"/>
                <a:gd name="T66" fmla="*/ 2786 w 2786"/>
                <a:gd name="T67" fmla="*/ 4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6" h="589">
                  <a:moveTo>
                    <a:pt x="2759" y="0"/>
                  </a:moveTo>
                  <a:lnTo>
                    <a:pt x="2759" y="0"/>
                  </a:lnTo>
                  <a:lnTo>
                    <a:pt x="2697" y="30"/>
                  </a:lnTo>
                  <a:lnTo>
                    <a:pt x="2629" y="59"/>
                  </a:lnTo>
                  <a:lnTo>
                    <a:pt x="2562" y="85"/>
                  </a:lnTo>
                  <a:lnTo>
                    <a:pt x="2494" y="112"/>
                  </a:lnTo>
                  <a:lnTo>
                    <a:pt x="2422" y="137"/>
                  </a:lnTo>
                  <a:lnTo>
                    <a:pt x="2350" y="160"/>
                  </a:lnTo>
                  <a:lnTo>
                    <a:pt x="2276" y="183"/>
                  </a:lnTo>
                  <a:lnTo>
                    <a:pt x="2201" y="205"/>
                  </a:lnTo>
                  <a:lnTo>
                    <a:pt x="2123" y="226"/>
                  </a:lnTo>
                  <a:lnTo>
                    <a:pt x="2044" y="246"/>
                  </a:lnTo>
                  <a:lnTo>
                    <a:pt x="1965" y="266"/>
                  </a:lnTo>
                  <a:lnTo>
                    <a:pt x="1883" y="284"/>
                  </a:lnTo>
                  <a:lnTo>
                    <a:pt x="1800" y="301"/>
                  </a:lnTo>
                  <a:lnTo>
                    <a:pt x="1715" y="317"/>
                  </a:lnTo>
                  <a:lnTo>
                    <a:pt x="1630" y="333"/>
                  </a:lnTo>
                  <a:lnTo>
                    <a:pt x="1543" y="349"/>
                  </a:lnTo>
                  <a:lnTo>
                    <a:pt x="1455" y="363"/>
                  </a:lnTo>
                  <a:lnTo>
                    <a:pt x="1364" y="378"/>
                  </a:lnTo>
                  <a:lnTo>
                    <a:pt x="1273" y="391"/>
                  </a:lnTo>
                  <a:lnTo>
                    <a:pt x="1182" y="404"/>
                  </a:lnTo>
                  <a:lnTo>
                    <a:pt x="1089" y="417"/>
                  </a:lnTo>
                  <a:lnTo>
                    <a:pt x="995" y="429"/>
                  </a:lnTo>
                  <a:lnTo>
                    <a:pt x="900" y="441"/>
                  </a:lnTo>
                  <a:lnTo>
                    <a:pt x="803" y="453"/>
                  </a:lnTo>
                  <a:lnTo>
                    <a:pt x="706" y="465"/>
                  </a:lnTo>
                  <a:lnTo>
                    <a:pt x="607" y="475"/>
                  </a:lnTo>
                  <a:lnTo>
                    <a:pt x="509" y="486"/>
                  </a:lnTo>
                  <a:lnTo>
                    <a:pt x="409" y="497"/>
                  </a:lnTo>
                  <a:lnTo>
                    <a:pt x="307" y="507"/>
                  </a:lnTo>
                  <a:lnTo>
                    <a:pt x="206" y="518"/>
                  </a:lnTo>
                  <a:lnTo>
                    <a:pt x="103" y="528"/>
                  </a:lnTo>
                  <a:lnTo>
                    <a:pt x="0" y="539"/>
                  </a:lnTo>
                  <a:lnTo>
                    <a:pt x="6" y="589"/>
                  </a:lnTo>
                  <a:lnTo>
                    <a:pt x="109" y="578"/>
                  </a:lnTo>
                  <a:lnTo>
                    <a:pt x="212" y="568"/>
                  </a:lnTo>
                  <a:lnTo>
                    <a:pt x="313" y="557"/>
                  </a:lnTo>
                  <a:lnTo>
                    <a:pt x="415" y="547"/>
                  </a:lnTo>
                  <a:lnTo>
                    <a:pt x="515" y="536"/>
                  </a:lnTo>
                  <a:lnTo>
                    <a:pt x="613" y="526"/>
                  </a:lnTo>
                  <a:lnTo>
                    <a:pt x="712" y="515"/>
                  </a:lnTo>
                  <a:lnTo>
                    <a:pt x="809" y="503"/>
                  </a:lnTo>
                  <a:lnTo>
                    <a:pt x="906" y="491"/>
                  </a:lnTo>
                  <a:lnTo>
                    <a:pt x="1001" y="479"/>
                  </a:lnTo>
                  <a:lnTo>
                    <a:pt x="1095" y="468"/>
                  </a:lnTo>
                  <a:lnTo>
                    <a:pt x="1191" y="454"/>
                  </a:lnTo>
                  <a:lnTo>
                    <a:pt x="1282" y="441"/>
                  </a:lnTo>
                  <a:lnTo>
                    <a:pt x="1373" y="428"/>
                  </a:lnTo>
                  <a:lnTo>
                    <a:pt x="1464" y="414"/>
                  </a:lnTo>
                  <a:lnTo>
                    <a:pt x="1552" y="399"/>
                  </a:lnTo>
                  <a:lnTo>
                    <a:pt x="1639" y="383"/>
                  </a:lnTo>
                  <a:lnTo>
                    <a:pt x="1727" y="367"/>
                  </a:lnTo>
                  <a:lnTo>
                    <a:pt x="1812" y="349"/>
                  </a:lnTo>
                  <a:lnTo>
                    <a:pt x="1895" y="332"/>
                  </a:lnTo>
                  <a:lnTo>
                    <a:pt x="1977" y="313"/>
                  </a:lnTo>
                  <a:lnTo>
                    <a:pt x="2059" y="294"/>
                  </a:lnTo>
                  <a:lnTo>
                    <a:pt x="2138" y="274"/>
                  </a:lnTo>
                  <a:lnTo>
                    <a:pt x="2216" y="253"/>
                  </a:lnTo>
                  <a:lnTo>
                    <a:pt x="2294" y="230"/>
                  </a:lnTo>
                  <a:lnTo>
                    <a:pt x="2368" y="208"/>
                  </a:lnTo>
                  <a:lnTo>
                    <a:pt x="2443" y="184"/>
                  </a:lnTo>
                  <a:lnTo>
                    <a:pt x="2514" y="156"/>
                  </a:lnTo>
                  <a:lnTo>
                    <a:pt x="2583" y="130"/>
                  </a:lnTo>
                  <a:lnTo>
                    <a:pt x="2653" y="104"/>
                  </a:lnTo>
                  <a:lnTo>
                    <a:pt x="2720" y="75"/>
                  </a:lnTo>
                  <a:lnTo>
                    <a:pt x="2786" y="44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181" y="1427"/>
              <a:ext cx="1304" cy="644"/>
            </a:xfrm>
            <a:custGeom>
              <a:avLst/>
              <a:gdLst>
                <a:gd name="T0" fmla="*/ 2591 w 2607"/>
                <a:gd name="T1" fmla="*/ 3 h 1286"/>
                <a:gd name="T2" fmla="*/ 2565 w 2607"/>
                <a:gd name="T3" fmla="*/ 3 h 1286"/>
                <a:gd name="T4" fmla="*/ 0 w 2607"/>
                <a:gd name="T5" fmla="*/ 1242 h 1286"/>
                <a:gd name="T6" fmla="*/ 27 w 2607"/>
                <a:gd name="T7" fmla="*/ 1286 h 1286"/>
                <a:gd name="T8" fmla="*/ 2592 w 2607"/>
                <a:gd name="T9" fmla="*/ 47 h 1286"/>
                <a:gd name="T10" fmla="*/ 2567 w 2607"/>
                <a:gd name="T11" fmla="*/ 47 h 1286"/>
                <a:gd name="T12" fmla="*/ 2592 w 2607"/>
                <a:gd name="T13" fmla="*/ 47 h 1286"/>
                <a:gd name="T14" fmla="*/ 2601 w 2607"/>
                <a:gd name="T15" fmla="*/ 41 h 1286"/>
                <a:gd name="T16" fmla="*/ 2607 w 2607"/>
                <a:gd name="T17" fmla="*/ 32 h 1286"/>
                <a:gd name="T18" fmla="*/ 2607 w 2607"/>
                <a:gd name="T19" fmla="*/ 22 h 1286"/>
                <a:gd name="T20" fmla="*/ 2604 w 2607"/>
                <a:gd name="T21" fmla="*/ 13 h 1286"/>
                <a:gd name="T22" fmla="*/ 2597 w 2607"/>
                <a:gd name="T23" fmla="*/ 5 h 1286"/>
                <a:gd name="T24" fmla="*/ 2588 w 2607"/>
                <a:gd name="T25" fmla="*/ 1 h 1286"/>
                <a:gd name="T26" fmla="*/ 2577 w 2607"/>
                <a:gd name="T27" fmla="*/ 0 h 1286"/>
                <a:gd name="T28" fmla="*/ 2565 w 2607"/>
                <a:gd name="T29" fmla="*/ 3 h 1286"/>
                <a:gd name="T30" fmla="*/ 2591 w 2607"/>
                <a:gd name="T31" fmla="*/ 3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7" h="1286">
                  <a:moveTo>
                    <a:pt x="2591" y="3"/>
                  </a:moveTo>
                  <a:lnTo>
                    <a:pt x="2565" y="3"/>
                  </a:lnTo>
                  <a:lnTo>
                    <a:pt x="0" y="1242"/>
                  </a:lnTo>
                  <a:lnTo>
                    <a:pt x="27" y="1286"/>
                  </a:lnTo>
                  <a:lnTo>
                    <a:pt x="2592" y="47"/>
                  </a:lnTo>
                  <a:lnTo>
                    <a:pt x="2567" y="47"/>
                  </a:lnTo>
                  <a:lnTo>
                    <a:pt x="2592" y="47"/>
                  </a:lnTo>
                  <a:lnTo>
                    <a:pt x="2601" y="41"/>
                  </a:lnTo>
                  <a:lnTo>
                    <a:pt x="2607" y="32"/>
                  </a:lnTo>
                  <a:lnTo>
                    <a:pt x="2607" y="22"/>
                  </a:lnTo>
                  <a:lnTo>
                    <a:pt x="2604" y="13"/>
                  </a:lnTo>
                  <a:lnTo>
                    <a:pt x="2597" y="5"/>
                  </a:lnTo>
                  <a:lnTo>
                    <a:pt x="2588" y="1"/>
                  </a:lnTo>
                  <a:lnTo>
                    <a:pt x="2577" y="0"/>
                  </a:lnTo>
                  <a:lnTo>
                    <a:pt x="2565" y="3"/>
                  </a:lnTo>
                  <a:lnTo>
                    <a:pt x="259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64" y="1429"/>
              <a:ext cx="1310" cy="610"/>
            </a:xfrm>
            <a:custGeom>
              <a:avLst/>
              <a:gdLst>
                <a:gd name="T0" fmla="*/ 2619 w 2619"/>
                <a:gd name="T1" fmla="*/ 1175 h 1220"/>
                <a:gd name="T2" fmla="*/ 2619 w 2619"/>
                <a:gd name="T3" fmla="*/ 1175 h 1220"/>
                <a:gd name="T4" fmla="*/ 24 w 2619"/>
                <a:gd name="T5" fmla="*/ 0 h 1220"/>
                <a:gd name="T6" fmla="*/ 0 w 2619"/>
                <a:gd name="T7" fmla="*/ 44 h 1220"/>
                <a:gd name="T8" fmla="*/ 2595 w 2619"/>
                <a:gd name="T9" fmla="*/ 1220 h 1220"/>
                <a:gd name="T10" fmla="*/ 2595 w 2619"/>
                <a:gd name="T11" fmla="*/ 1220 h 1220"/>
                <a:gd name="T12" fmla="*/ 2619 w 2619"/>
                <a:gd name="T13" fmla="*/ 1175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9" h="1220">
                  <a:moveTo>
                    <a:pt x="2619" y="1175"/>
                  </a:moveTo>
                  <a:lnTo>
                    <a:pt x="2619" y="1175"/>
                  </a:lnTo>
                  <a:lnTo>
                    <a:pt x="24" y="0"/>
                  </a:lnTo>
                  <a:lnTo>
                    <a:pt x="0" y="44"/>
                  </a:lnTo>
                  <a:lnTo>
                    <a:pt x="2595" y="1220"/>
                  </a:lnTo>
                  <a:lnTo>
                    <a:pt x="2619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762" y="2017"/>
              <a:ext cx="1412" cy="260"/>
            </a:xfrm>
            <a:custGeom>
              <a:avLst/>
              <a:gdLst>
                <a:gd name="T0" fmla="*/ 2798 w 2825"/>
                <a:gd name="T1" fmla="*/ 471 h 521"/>
                <a:gd name="T2" fmla="*/ 2590 w 2825"/>
                <a:gd name="T3" fmla="*/ 455 h 521"/>
                <a:gd name="T4" fmla="*/ 2387 w 2825"/>
                <a:gd name="T5" fmla="*/ 439 h 521"/>
                <a:gd name="T6" fmla="*/ 2188 w 2825"/>
                <a:gd name="T7" fmla="*/ 423 h 521"/>
                <a:gd name="T8" fmla="*/ 1992 w 2825"/>
                <a:gd name="T9" fmla="*/ 406 h 521"/>
                <a:gd name="T10" fmla="*/ 1800 w 2825"/>
                <a:gd name="T11" fmla="*/ 388 h 521"/>
                <a:gd name="T12" fmla="*/ 1610 w 2825"/>
                <a:gd name="T13" fmla="*/ 368 h 521"/>
                <a:gd name="T14" fmla="*/ 1426 w 2825"/>
                <a:gd name="T15" fmla="*/ 346 h 521"/>
                <a:gd name="T16" fmla="*/ 1247 w 2825"/>
                <a:gd name="T17" fmla="*/ 321 h 521"/>
                <a:gd name="T18" fmla="*/ 1073 w 2825"/>
                <a:gd name="T19" fmla="*/ 293 h 521"/>
                <a:gd name="T20" fmla="*/ 906 w 2825"/>
                <a:gd name="T21" fmla="*/ 263 h 521"/>
                <a:gd name="T22" fmla="*/ 742 w 2825"/>
                <a:gd name="T23" fmla="*/ 231 h 521"/>
                <a:gd name="T24" fmla="*/ 586 w 2825"/>
                <a:gd name="T25" fmla="*/ 193 h 521"/>
                <a:gd name="T26" fmla="*/ 436 w 2825"/>
                <a:gd name="T27" fmla="*/ 152 h 521"/>
                <a:gd name="T28" fmla="*/ 292 w 2825"/>
                <a:gd name="T29" fmla="*/ 106 h 521"/>
                <a:gd name="T30" fmla="*/ 154 w 2825"/>
                <a:gd name="T31" fmla="*/ 56 h 521"/>
                <a:gd name="T32" fmla="*/ 24 w 2825"/>
                <a:gd name="T33" fmla="*/ 0 h 521"/>
                <a:gd name="T34" fmla="*/ 64 w 2825"/>
                <a:gd name="T35" fmla="*/ 74 h 521"/>
                <a:gd name="T36" fmla="*/ 201 w 2825"/>
                <a:gd name="T37" fmla="*/ 127 h 521"/>
                <a:gd name="T38" fmla="*/ 345 w 2825"/>
                <a:gd name="T39" fmla="*/ 177 h 521"/>
                <a:gd name="T40" fmla="*/ 494 w 2825"/>
                <a:gd name="T41" fmla="*/ 220 h 521"/>
                <a:gd name="T42" fmla="*/ 649 w 2825"/>
                <a:gd name="T43" fmla="*/ 260 h 521"/>
                <a:gd name="T44" fmla="*/ 812 w 2825"/>
                <a:gd name="T45" fmla="*/ 296 h 521"/>
                <a:gd name="T46" fmla="*/ 979 w 2825"/>
                <a:gd name="T47" fmla="*/ 329 h 521"/>
                <a:gd name="T48" fmla="*/ 1150 w 2825"/>
                <a:gd name="T49" fmla="*/ 358 h 521"/>
                <a:gd name="T50" fmla="*/ 1329 w 2825"/>
                <a:gd name="T51" fmla="*/ 384 h 521"/>
                <a:gd name="T52" fmla="*/ 1512 w 2825"/>
                <a:gd name="T53" fmla="*/ 406 h 521"/>
                <a:gd name="T54" fmla="*/ 1698 w 2825"/>
                <a:gd name="T55" fmla="*/ 429 h 521"/>
                <a:gd name="T56" fmla="*/ 1889 w 2825"/>
                <a:gd name="T57" fmla="*/ 447 h 521"/>
                <a:gd name="T58" fmla="*/ 2085 w 2825"/>
                <a:gd name="T59" fmla="*/ 466 h 521"/>
                <a:gd name="T60" fmla="*/ 2285 w 2825"/>
                <a:gd name="T61" fmla="*/ 481 h 521"/>
                <a:gd name="T62" fmla="*/ 2486 w 2825"/>
                <a:gd name="T63" fmla="*/ 497 h 521"/>
                <a:gd name="T64" fmla="*/ 2690 w 2825"/>
                <a:gd name="T65" fmla="*/ 513 h 521"/>
                <a:gd name="T66" fmla="*/ 2768 w 2825"/>
                <a:gd name="T67" fmla="*/ 496 h 521"/>
                <a:gd name="T68" fmla="*/ 2816 w 2825"/>
                <a:gd name="T69" fmla="*/ 514 h 521"/>
                <a:gd name="T70" fmla="*/ 2819 w 2825"/>
                <a:gd name="T71" fmla="*/ 479 h 521"/>
                <a:gd name="T72" fmla="*/ 2825 w 2825"/>
                <a:gd name="T73" fmla="*/ 49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25" h="521">
                  <a:moveTo>
                    <a:pt x="2825" y="496"/>
                  </a:moveTo>
                  <a:lnTo>
                    <a:pt x="2798" y="471"/>
                  </a:lnTo>
                  <a:lnTo>
                    <a:pt x="2693" y="463"/>
                  </a:lnTo>
                  <a:lnTo>
                    <a:pt x="2590" y="455"/>
                  </a:lnTo>
                  <a:lnTo>
                    <a:pt x="2489" y="447"/>
                  </a:lnTo>
                  <a:lnTo>
                    <a:pt x="2387" y="439"/>
                  </a:lnTo>
                  <a:lnTo>
                    <a:pt x="2288" y="431"/>
                  </a:lnTo>
                  <a:lnTo>
                    <a:pt x="2188" y="423"/>
                  </a:lnTo>
                  <a:lnTo>
                    <a:pt x="2088" y="416"/>
                  </a:lnTo>
                  <a:lnTo>
                    <a:pt x="1992" y="406"/>
                  </a:lnTo>
                  <a:lnTo>
                    <a:pt x="1895" y="397"/>
                  </a:lnTo>
                  <a:lnTo>
                    <a:pt x="1800" y="388"/>
                  </a:lnTo>
                  <a:lnTo>
                    <a:pt x="1704" y="379"/>
                  </a:lnTo>
                  <a:lnTo>
                    <a:pt x="1610" y="368"/>
                  </a:lnTo>
                  <a:lnTo>
                    <a:pt x="1518" y="356"/>
                  </a:lnTo>
                  <a:lnTo>
                    <a:pt x="1426" y="346"/>
                  </a:lnTo>
                  <a:lnTo>
                    <a:pt x="1335" y="334"/>
                  </a:lnTo>
                  <a:lnTo>
                    <a:pt x="1247" y="321"/>
                  </a:lnTo>
                  <a:lnTo>
                    <a:pt x="1159" y="307"/>
                  </a:lnTo>
                  <a:lnTo>
                    <a:pt x="1073" y="293"/>
                  </a:lnTo>
                  <a:lnTo>
                    <a:pt x="988" y="278"/>
                  </a:lnTo>
                  <a:lnTo>
                    <a:pt x="906" y="263"/>
                  </a:lnTo>
                  <a:lnTo>
                    <a:pt x="824" y="248"/>
                  </a:lnTo>
                  <a:lnTo>
                    <a:pt x="742" y="231"/>
                  </a:lnTo>
                  <a:lnTo>
                    <a:pt x="664" y="213"/>
                  </a:lnTo>
                  <a:lnTo>
                    <a:pt x="586" y="193"/>
                  </a:lnTo>
                  <a:lnTo>
                    <a:pt x="509" y="173"/>
                  </a:lnTo>
                  <a:lnTo>
                    <a:pt x="436" y="152"/>
                  </a:lnTo>
                  <a:lnTo>
                    <a:pt x="362" y="130"/>
                  </a:lnTo>
                  <a:lnTo>
                    <a:pt x="292" y="106"/>
                  </a:lnTo>
                  <a:lnTo>
                    <a:pt x="222" y="82"/>
                  </a:lnTo>
                  <a:lnTo>
                    <a:pt x="154" y="56"/>
                  </a:lnTo>
                  <a:lnTo>
                    <a:pt x="88" y="29"/>
                  </a:lnTo>
                  <a:lnTo>
                    <a:pt x="24" y="0"/>
                  </a:lnTo>
                  <a:lnTo>
                    <a:pt x="0" y="45"/>
                  </a:lnTo>
                  <a:lnTo>
                    <a:pt x="64" y="74"/>
                  </a:lnTo>
                  <a:lnTo>
                    <a:pt x="133" y="101"/>
                  </a:lnTo>
                  <a:lnTo>
                    <a:pt x="201" y="127"/>
                  </a:lnTo>
                  <a:lnTo>
                    <a:pt x="271" y="153"/>
                  </a:lnTo>
                  <a:lnTo>
                    <a:pt x="345" y="177"/>
                  </a:lnTo>
                  <a:lnTo>
                    <a:pt x="418" y="199"/>
                  </a:lnTo>
                  <a:lnTo>
                    <a:pt x="494" y="220"/>
                  </a:lnTo>
                  <a:lnTo>
                    <a:pt x="571" y="240"/>
                  </a:lnTo>
                  <a:lnTo>
                    <a:pt x="649" y="260"/>
                  </a:lnTo>
                  <a:lnTo>
                    <a:pt x="730" y="278"/>
                  </a:lnTo>
                  <a:lnTo>
                    <a:pt x="812" y="296"/>
                  </a:lnTo>
                  <a:lnTo>
                    <a:pt x="894" y="313"/>
                  </a:lnTo>
                  <a:lnTo>
                    <a:pt x="979" y="329"/>
                  </a:lnTo>
                  <a:lnTo>
                    <a:pt x="1064" y="343"/>
                  </a:lnTo>
                  <a:lnTo>
                    <a:pt x="1150" y="358"/>
                  </a:lnTo>
                  <a:lnTo>
                    <a:pt x="1238" y="371"/>
                  </a:lnTo>
                  <a:lnTo>
                    <a:pt x="1329" y="384"/>
                  </a:lnTo>
                  <a:lnTo>
                    <a:pt x="1421" y="396"/>
                  </a:lnTo>
                  <a:lnTo>
                    <a:pt x="1512" y="406"/>
                  </a:lnTo>
                  <a:lnTo>
                    <a:pt x="1604" y="418"/>
                  </a:lnTo>
                  <a:lnTo>
                    <a:pt x="1698" y="429"/>
                  </a:lnTo>
                  <a:lnTo>
                    <a:pt x="1794" y="438"/>
                  </a:lnTo>
                  <a:lnTo>
                    <a:pt x="1889" y="447"/>
                  </a:lnTo>
                  <a:lnTo>
                    <a:pt x="1986" y="456"/>
                  </a:lnTo>
                  <a:lnTo>
                    <a:pt x="2085" y="466"/>
                  </a:lnTo>
                  <a:lnTo>
                    <a:pt x="2185" y="474"/>
                  </a:lnTo>
                  <a:lnTo>
                    <a:pt x="2285" y="481"/>
                  </a:lnTo>
                  <a:lnTo>
                    <a:pt x="2384" y="489"/>
                  </a:lnTo>
                  <a:lnTo>
                    <a:pt x="2486" y="497"/>
                  </a:lnTo>
                  <a:lnTo>
                    <a:pt x="2587" y="505"/>
                  </a:lnTo>
                  <a:lnTo>
                    <a:pt x="2690" y="513"/>
                  </a:lnTo>
                  <a:lnTo>
                    <a:pt x="2795" y="521"/>
                  </a:lnTo>
                  <a:lnTo>
                    <a:pt x="2768" y="496"/>
                  </a:lnTo>
                  <a:lnTo>
                    <a:pt x="2795" y="521"/>
                  </a:lnTo>
                  <a:lnTo>
                    <a:pt x="2816" y="514"/>
                  </a:lnTo>
                  <a:lnTo>
                    <a:pt x="2825" y="497"/>
                  </a:lnTo>
                  <a:lnTo>
                    <a:pt x="2819" y="479"/>
                  </a:lnTo>
                  <a:lnTo>
                    <a:pt x="2798" y="471"/>
                  </a:lnTo>
                  <a:lnTo>
                    <a:pt x="2825" y="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689" y="2264"/>
              <a:ext cx="486" cy="3113"/>
            </a:xfrm>
            <a:custGeom>
              <a:avLst/>
              <a:gdLst>
                <a:gd name="T0" fmla="*/ 53 w 971"/>
                <a:gd name="T1" fmla="*/ 6225 h 6225"/>
                <a:gd name="T2" fmla="*/ 53 w 971"/>
                <a:gd name="T3" fmla="*/ 6225 h 6225"/>
                <a:gd name="T4" fmla="*/ 182 w 971"/>
                <a:gd name="T5" fmla="*/ 5864 h 6225"/>
                <a:gd name="T6" fmla="*/ 300 w 971"/>
                <a:gd name="T7" fmla="*/ 5493 h 6225"/>
                <a:gd name="T8" fmla="*/ 406 w 971"/>
                <a:gd name="T9" fmla="*/ 5114 h 6225"/>
                <a:gd name="T10" fmla="*/ 504 w 971"/>
                <a:gd name="T11" fmla="*/ 4727 h 6225"/>
                <a:gd name="T12" fmla="*/ 589 w 971"/>
                <a:gd name="T13" fmla="*/ 4335 h 6225"/>
                <a:gd name="T14" fmla="*/ 665 w 971"/>
                <a:gd name="T15" fmla="*/ 3938 h 6225"/>
                <a:gd name="T16" fmla="*/ 732 w 971"/>
                <a:gd name="T17" fmla="*/ 3538 h 6225"/>
                <a:gd name="T18" fmla="*/ 791 w 971"/>
                <a:gd name="T19" fmla="*/ 3136 h 6225"/>
                <a:gd name="T20" fmla="*/ 838 w 971"/>
                <a:gd name="T21" fmla="*/ 2731 h 6225"/>
                <a:gd name="T22" fmla="*/ 879 w 971"/>
                <a:gd name="T23" fmla="*/ 2329 h 6225"/>
                <a:gd name="T24" fmla="*/ 912 w 971"/>
                <a:gd name="T25" fmla="*/ 1930 h 6225"/>
                <a:gd name="T26" fmla="*/ 937 w 971"/>
                <a:gd name="T27" fmla="*/ 1530 h 6225"/>
                <a:gd name="T28" fmla="*/ 955 w 971"/>
                <a:gd name="T29" fmla="*/ 1137 h 6225"/>
                <a:gd name="T30" fmla="*/ 967 w 971"/>
                <a:gd name="T31" fmla="*/ 751 h 6225"/>
                <a:gd name="T32" fmla="*/ 971 w 971"/>
                <a:gd name="T33" fmla="*/ 372 h 6225"/>
                <a:gd name="T34" fmla="*/ 970 w 971"/>
                <a:gd name="T35" fmla="*/ 0 h 6225"/>
                <a:gd name="T36" fmla="*/ 913 w 971"/>
                <a:gd name="T37" fmla="*/ 0 h 6225"/>
                <a:gd name="T38" fmla="*/ 914 w 971"/>
                <a:gd name="T39" fmla="*/ 372 h 6225"/>
                <a:gd name="T40" fmla="*/ 910 w 971"/>
                <a:gd name="T41" fmla="*/ 751 h 6225"/>
                <a:gd name="T42" fmla="*/ 898 w 971"/>
                <a:gd name="T43" fmla="*/ 1137 h 6225"/>
                <a:gd name="T44" fmla="*/ 880 w 971"/>
                <a:gd name="T45" fmla="*/ 1530 h 6225"/>
                <a:gd name="T46" fmla="*/ 855 w 971"/>
                <a:gd name="T47" fmla="*/ 1927 h 6225"/>
                <a:gd name="T48" fmla="*/ 822 w 971"/>
                <a:gd name="T49" fmla="*/ 2326 h 6225"/>
                <a:gd name="T50" fmla="*/ 782 w 971"/>
                <a:gd name="T51" fmla="*/ 2728 h 6225"/>
                <a:gd name="T52" fmla="*/ 734 w 971"/>
                <a:gd name="T53" fmla="*/ 3130 h 6225"/>
                <a:gd name="T54" fmla="*/ 676 w 971"/>
                <a:gd name="T55" fmla="*/ 3533 h 6225"/>
                <a:gd name="T56" fmla="*/ 609 w 971"/>
                <a:gd name="T57" fmla="*/ 3931 h 6225"/>
                <a:gd name="T58" fmla="*/ 532 w 971"/>
                <a:gd name="T59" fmla="*/ 4327 h 6225"/>
                <a:gd name="T60" fmla="*/ 447 w 971"/>
                <a:gd name="T61" fmla="*/ 4719 h 6225"/>
                <a:gd name="T62" fmla="*/ 352 w 971"/>
                <a:gd name="T63" fmla="*/ 5104 h 6225"/>
                <a:gd name="T64" fmla="*/ 246 w 971"/>
                <a:gd name="T65" fmla="*/ 5482 h 6225"/>
                <a:gd name="T66" fmla="*/ 128 w 971"/>
                <a:gd name="T67" fmla="*/ 5851 h 6225"/>
                <a:gd name="T68" fmla="*/ 0 w 971"/>
                <a:gd name="T69" fmla="*/ 6210 h 6225"/>
                <a:gd name="T70" fmla="*/ 0 w 971"/>
                <a:gd name="T71" fmla="*/ 6210 h 6225"/>
                <a:gd name="T72" fmla="*/ 53 w 971"/>
                <a:gd name="T73" fmla="*/ 6225 h 6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1" h="6225">
                  <a:moveTo>
                    <a:pt x="53" y="6225"/>
                  </a:moveTo>
                  <a:lnTo>
                    <a:pt x="53" y="6225"/>
                  </a:lnTo>
                  <a:lnTo>
                    <a:pt x="182" y="5864"/>
                  </a:lnTo>
                  <a:lnTo>
                    <a:pt x="300" y="5493"/>
                  </a:lnTo>
                  <a:lnTo>
                    <a:pt x="406" y="5114"/>
                  </a:lnTo>
                  <a:lnTo>
                    <a:pt x="504" y="4727"/>
                  </a:lnTo>
                  <a:lnTo>
                    <a:pt x="589" y="4335"/>
                  </a:lnTo>
                  <a:lnTo>
                    <a:pt x="665" y="3938"/>
                  </a:lnTo>
                  <a:lnTo>
                    <a:pt x="732" y="3538"/>
                  </a:lnTo>
                  <a:lnTo>
                    <a:pt x="791" y="3136"/>
                  </a:lnTo>
                  <a:lnTo>
                    <a:pt x="838" y="2731"/>
                  </a:lnTo>
                  <a:lnTo>
                    <a:pt x="879" y="2329"/>
                  </a:lnTo>
                  <a:lnTo>
                    <a:pt x="912" y="1930"/>
                  </a:lnTo>
                  <a:lnTo>
                    <a:pt x="937" y="1530"/>
                  </a:lnTo>
                  <a:lnTo>
                    <a:pt x="955" y="1137"/>
                  </a:lnTo>
                  <a:lnTo>
                    <a:pt x="967" y="751"/>
                  </a:lnTo>
                  <a:lnTo>
                    <a:pt x="971" y="372"/>
                  </a:lnTo>
                  <a:lnTo>
                    <a:pt x="970" y="0"/>
                  </a:lnTo>
                  <a:lnTo>
                    <a:pt x="913" y="0"/>
                  </a:lnTo>
                  <a:lnTo>
                    <a:pt x="914" y="372"/>
                  </a:lnTo>
                  <a:lnTo>
                    <a:pt x="910" y="751"/>
                  </a:lnTo>
                  <a:lnTo>
                    <a:pt x="898" y="1137"/>
                  </a:lnTo>
                  <a:lnTo>
                    <a:pt x="880" y="1530"/>
                  </a:lnTo>
                  <a:lnTo>
                    <a:pt x="855" y="1927"/>
                  </a:lnTo>
                  <a:lnTo>
                    <a:pt x="822" y="2326"/>
                  </a:lnTo>
                  <a:lnTo>
                    <a:pt x="782" y="2728"/>
                  </a:lnTo>
                  <a:lnTo>
                    <a:pt x="734" y="3130"/>
                  </a:lnTo>
                  <a:lnTo>
                    <a:pt x="676" y="3533"/>
                  </a:lnTo>
                  <a:lnTo>
                    <a:pt x="609" y="3931"/>
                  </a:lnTo>
                  <a:lnTo>
                    <a:pt x="532" y="4327"/>
                  </a:lnTo>
                  <a:lnTo>
                    <a:pt x="447" y="4719"/>
                  </a:lnTo>
                  <a:lnTo>
                    <a:pt x="352" y="5104"/>
                  </a:lnTo>
                  <a:lnTo>
                    <a:pt x="246" y="5482"/>
                  </a:lnTo>
                  <a:lnTo>
                    <a:pt x="128" y="5851"/>
                  </a:lnTo>
                  <a:lnTo>
                    <a:pt x="0" y="6210"/>
                  </a:lnTo>
                  <a:lnTo>
                    <a:pt x="53" y="6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538" y="5369"/>
              <a:ext cx="2178" cy="2165"/>
            </a:xfrm>
            <a:custGeom>
              <a:avLst/>
              <a:gdLst>
                <a:gd name="T0" fmla="*/ 37 w 4355"/>
                <a:gd name="T1" fmla="*/ 4327 h 4328"/>
                <a:gd name="T2" fmla="*/ 411 w 4355"/>
                <a:gd name="T3" fmla="*/ 4189 h 4328"/>
                <a:gd name="T4" fmla="*/ 773 w 4355"/>
                <a:gd name="T5" fmla="*/ 4028 h 4328"/>
                <a:gd name="T6" fmla="*/ 1125 w 4355"/>
                <a:gd name="T7" fmla="*/ 3842 h 4328"/>
                <a:gd name="T8" fmla="*/ 1463 w 4355"/>
                <a:gd name="T9" fmla="*/ 3636 h 4328"/>
                <a:gd name="T10" fmla="*/ 1790 w 4355"/>
                <a:gd name="T11" fmla="*/ 3412 h 4328"/>
                <a:gd name="T12" fmla="*/ 2105 w 4355"/>
                <a:gd name="T13" fmla="*/ 3168 h 4328"/>
                <a:gd name="T14" fmla="*/ 2405 w 4355"/>
                <a:gd name="T15" fmla="*/ 2907 h 4328"/>
                <a:gd name="T16" fmla="*/ 2690 w 4355"/>
                <a:gd name="T17" fmla="*/ 2632 h 4328"/>
                <a:gd name="T18" fmla="*/ 2960 w 4355"/>
                <a:gd name="T19" fmla="*/ 2341 h 4328"/>
                <a:gd name="T20" fmla="*/ 3212 w 4355"/>
                <a:gd name="T21" fmla="*/ 2037 h 4328"/>
                <a:gd name="T22" fmla="*/ 3450 w 4355"/>
                <a:gd name="T23" fmla="*/ 1722 h 4328"/>
                <a:gd name="T24" fmla="*/ 3669 w 4355"/>
                <a:gd name="T25" fmla="*/ 1395 h 4328"/>
                <a:gd name="T26" fmla="*/ 3870 w 4355"/>
                <a:gd name="T27" fmla="*/ 1061 h 4328"/>
                <a:gd name="T28" fmla="*/ 4051 w 4355"/>
                <a:gd name="T29" fmla="*/ 718 h 4328"/>
                <a:gd name="T30" fmla="*/ 4214 w 4355"/>
                <a:gd name="T31" fmla="*/ 369 h 4328"/>
                <a:gd name="T32" fmla="*/ 4355 w 4355"/>
                <a:gd name="T33" fmla="*/ 15 h 4328"/>
                <a:gd name="T34" fmla="*/ 4233 w 4355"/>
                <a:gd name="T35" fmla="*/ 176 h 4328"/>
                <a:gd name="T36" fmla="*/ 4084 w 4355"/>
                <a:gd name="T37" fmla="*/ 526 h 4328"/>
                <a:gd name="T38" fmla="*/ 3912 w 4355"/>
                <a:gd name="T39" fmla="*/ 870 h 4328"/>
                <a:gd name="T40" fmla="*/ 3721 w 4355"/>
                <a:gd name="T41" fmla="*/ 1206 h 4328"/>
                <a:gd name="T42" fmla="*/ 3514 w 4355"/>
                <a:gd name="T43" fmla="*/ 1535 h 4328"/>
                <a:gd name="T44" fmla="*/ 3287 w 4355"/>
                <a:gd name="T45" fmla="*/ 1854 h 4328"/>
                <a:gd name="T46" fmla="*/ 3044 w 4355"/>
                <a:gd name="T47" fmla="*/ 2161 h 4328"/>
                <a:gd name="T48" fmla="*/ 2783 w 4355"/>
                <a:gd name="T49" fmla="*/ 2457 h 4328"/>
                <a:gd name="T50" fmla="*/ 2508 w 4355"/>
                <a:gd name="T51" fmla="*/ 2737 h 4328"/>
                <a:gd name="T52" fmla="*/ 2217 w 4355"/>
                <a:gd name="T53" fmla="*/ 3005 h 4328"/>
                <a:gd name="T54" fmla="*/ 1913 w 4355"/>
                <a:gd name="T55" fmla="*/ 3255 h 4328"/>
                <a:gd name="T56" fmla="*/ 1595 w 4355"/>
                <a:gd name="T57" fmla="*/ 3487 h 4328"/>
                <a:gd name="T58" fmla="*/ 1265 w 4355"/>
                <a:gd name="T59" fmla="*/ 3701 h 4328"/>
                <a:gd name="T60" fmla="*/ 922 w 4355"/>
                <a:gd name="T61" fmla="*/ 3895 h 4328"/>
                <a:gd name="T62" fmla="*/ 568 w 4355"/>
                <a:gd name="T63" fmla="*/ 4066 h 4328"/>
                <a:gd name="T64" fmla="*/ 204 w 4355"/>
                <a:gd name="T65" fmla="*/ 4215 h 4328"/>
                <a:gd name="T66" fmla="*/ 37 w 4355"/>
                <a:gd name="T67" fmla="*/ 4280 h 4328"/>
                <a:gd name="T68" fmla="*/ 9 w 4355"/>
                <a:gd name="T69" fmla="*/ 4285 h 4328"/>
                <a:gd name="T70" fmla="*/ 0 w 4355"/>
                <a:gd name="T71" fmla="*/ 4302 h 4328"/>
                <a:gd name="T72" fmla="*/ 6 w 4355"/>
                <a:gd name="T73" fmla="*/ 4319 h 4328"/>
                <a:gd name="T74" fmla="*/ 25 w 4355"/>
                <a:gd name="T75" fmla="*/ 4328 h 4328"/>
                <a:gd name="T76" fmla="*/ 19 w 4355"/>
                <a:gd name="T77" fmla="*/ 4327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55" h="4328">
                  <a:moveTo>
                    <a:pt x="19" y="4327"/>
                  </a:moveTo>
                  <a:lnTo>
                    <a:pt x="37" y="4327"/>
                  </a:lnTo>
                  <a:lnTo>
                    <a:pt x="225" y="4260"/>
                  </a:lnTo>
                  <a:lnTo>
                    <a:pt x="411" y="4189"/>
                  </a:lnTo>
                  <a:lnTo>
                    <a:pt x="592" y="4111"/>
                  </a:lnTo>
                  <a:lnTo>
                    <a:pt x="773" y="4028"/>
                  </a:lnTo>
                  <a:lnTo>
                    <a:pt x="949" y="3937"/>
                  </a:lnTo>
                  <a:lnTo>
                    <a:pt x="1125" y="3842"/>
                  </a:lnTo>
                  <a:lnTo>
                    <a:pt x="1295" y="3743"/>
                  </a:lnTo>
                  <a:lnTo>
                    <a:pt x="1463" y="3636"/>
                  </a:lnTo>
                  <a:lnTo>
                    <a:pt x="1628" y="3527"/>
                  </a:lnTo>
                  <a:lnTo>
                    <a:pt x="1790" y="3412"/>
                  </a:lnTo>
                  <a:lnTo>
                    <a:pt x="1948" y="3292"/>
                  </a:lnTo>
                  <a:lnTo>
                    <a:pt x="2105" y="3168"/>
                  </a:lnTo>
                  <a:lnTo>
                    <a:pt x="2256" y="3039"/>
                  </a:lnTo>
                  <a:lnTo>
                    <a:pt x="2405" y="2907"/>
                  </a:lnTo>
                  <a:lnTo>
                    <a:pt x="2550" y="2772"/>
                  </a:lnTo>
                  <a:lnTo>
                    <a:pt x="2690" y="2632"/>
                  </a:lnTo>
                  <a:lnTo>
                    <a:pt x="2827" y="2488"/>
                  </a:lnTo>
                  <a:lnTo>
                    <a:pt x="2960" y="2341"/>
                  </a:lnTo>
                  <a:lnTo>
                    <a:pt x="3089" y="2190"/>
                  </a:lnTo>
                  <a:lnTo>
                    <a:pt x="3212" y="2037"/>
                  </a:lnTo>
                  <a:lnTo>
                    <a:pt x="3335" y="1881"/>
                  </a:lnTo>
                  <a:lnTo>
                    <a:pt x="3450" y="1722"/>
                  </a:lnTo>
                  <a:lnTo>
                    <a:pt x="3562" y="1559"/>
                  </a:lnTo>
                  <a:lnTo>
                    <a:pt x="3669" y="1395"/>
                  </a:lnTo>
                  <a:lnTo>
                    <a:pt x="3772" y="1229"/>
                  </a:lnTo>
                  <a:lnTo>
                    <a:pt x="3870" y="1061"/>
                  </a:lnTo>
                  <a:lnTo>
                    <a:pt x="3963" y="891"/>
                  </a:lnTo>
                  <a:lnTo>
                    <a:pt x="4051" y="718"/>
                  </a:lnTo>
                  <a:lnTo>
                    <a:pt x="4135" y="544"/>
                  </a:lnTo>
                  <a:lnTo>
                    <a:pt x="4214" y="369"/>
                  </a:lnTo>
                  <a:lnTo>
                    <a:pt x="4287" y="192"/>
                  </a:lnTo>
                  <a:lnTo>
                    <a:pt x="4355" y="15"/>
                  </a:lnTo>
                  <a:lnTo>
                    <a:pt x="4302" y="0"/>
                  </a:lnTo>
                  <a:lnTo>
                    <a:pt x="4233" y="176"/>
                  </a:lnTo>
                  <a:lnTo>
                    <a:pt x="4160" y="353"/>
                  </a:lnTo>
                  <a:lnTo>
                    <a:pt x="4084" y="526"/>
                  </a:lnTo>
                  <a:lnTo>
                    <a:pt x="4000" y="700"/>
                  </a:lnTo>
                  <a:lnTo>
                    <a:pt x="3912" y="870"/>
                  </a:lnTo>
                  <a:lnTo>
                    <a:pt x="3820" y="1040"/>
                  </a:lnTo>
                  <a:lnTo>
                    <a:pt x="3721" y="1206"/>
                  </a:lnTo>
                  <a:lnTo>
                    <a:pt x="3621" y="1372"/>
                  </a:lnTo>
                  <a:lnTo>
                    <a:pt x="3514" y="1535"/>
                  </a:lnTo>
                  <a:lnTo>
                    <a:pt x="3402" y="1696"/>
                  </a:lnTo>
                  <a:lnTo>
                    <a:pt x="3287" y="1854"/>
                  </a:lnTo>
                  <a:lnTo>
                    <a:pt x="3168" y="2008"/>
                  </a:lnTo>
                  <a:lnTo>
                    <a:pt x="3044" y="2161"/>
                  </a:lnTo>
                  <a:lnTo>
                    <a:pt x="2915" y="2312"/>
                  </a:lnTo>
                  <a:lnTo>
                    <a:pt x="2783" y="2457"/>
                  </a:lnTo>
                  <a:lnTo>
                    <a:pt x="2648" y="2600"/>
                  </a:lnTo>
                  <a:lnTo>
                    <a:pt x="2508" y="2737"/>
                  </a:lnTo>
                  <a:lnTo>
                    <a:pt x="2363" y="2873"/>
                  </a:lnTo>
                  <a:lnTo>
                    <a:pt x="2217" y="3005"/>
                  </a:lnTo>
                  <a:lnTo>
                    <a:pt x="2066" y="3131"/>
                  </a:lnTo>
                  <a:lnTo>
                    <a:pt x="1913" y="3255"/>
                  </a:lnTo>
                  <a:lnTo>
                    <a:pt x="1754" y="3373"/>
                  </a:lnTo>
                  <a:lnTo>
                    <a:pt x="1595" y="3487"/>
                  </a:lnTo>
                  <a:lnTo>
                    <a:pt x="1431" y="3597"/>
                  </a:lnTo>
                  <a:lnTo>
                    <a:pt x="1265" y="3701"/>
                  </a:lnTo>
                  <a:lnTo>
                    <a:pt x="1095" y="3800"/>
                  </a:lnTo>
                  <a:lnTo>
                    <a:pt x="922" y="3895"/>
                  </a:lnTo>
                  <a:lnTo>
                    <a:pt x="746" y="3983"/>
                  </a:lnTo>
                  <a:lnTo>
                    <a:pt x="568" y="4066"/>
                  </a:lnTo>
                  <a:lnTo>
                    <a:pt x="388" y="4144"/>
                  </a:lnTo>
                  <a:lnTo>
                    <a:pt x="204" y="4215"/>
                  </a:lnTo>
                  <a:lnTo>
                    <a:pt x="19" y="4280"/>
                  </a:lnTo>
                  <a:lnTo>
                    <a:pt x="37" y="4280"/>
                  </a:lnTo>
                  <a:lnTo>
                    <a:pt x="19" y="4280"/>
                  </a:lnTo>
                  <a:lnTo>
                    <a:pt x="9" y="4285"/>
                  </a:lnTo>
                  <a:lnTo>
                    <a:pt x="1" y="4293"/>
                  </a:lnTo>
                  <a:lnTo>
                    <a:pt x="0" y="4302"/>
                  </a:lnTo>
                  <a:lnTo>
                    <a:pt x="1" y="4311"/>
                  </a:lnTo>
                  <a:lnTo>
                    <a:pt x="6" y="4319"/>
                  </a:lnTo>
                  <a:lnTo>
                    <a:pt x="15" y="4326"/>
                  </a:lnTo>
                  <a:lnTo>
                    <a:pt x="25" y="4328"/>
                  </a:lnTo>
                  <a:lnTo>
                    <a:pt x="37" y="4327"/>
                  </a:lnTo>
                  <a:lnTo>
                    <a:pt x="19" y="4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595" y="2223"/>
              <a:ext cx="369" cy="215"/>
            </a:xfrm>
            <a:custGeom>
              <a:avLst/>
              <a:gdLst>
                <a:gd name="T0" fmla="*/ 49 w 737"/>
                <a:gd name="T1" fmla="*/ 0 h 430"/>
                <a:gd name="T2" fmla="*/ 735 w 737"/>
                <a:gd name="T3" fmla="*/ 61 h 430"/>
                <a:gd name="T4" fmla="*/ 737 w 737"/>
                <a:gd name="T5" fmla="*/ 430 h 430"/>
                <a:gd name="T6" fmla="*/ 0 w 737"/>
                <a:gd name="T7" fmla="*/ 365 h 430"/>
                <a:gd name="T8" fmla="*/ 49 w 737"/>
                <a:gd name="T9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430">
                  <a:moveTo>
                    <a:pt x="49" y="0"/>
                  </a:moveTo>
                  <a:lnTo>
                    <a:pt x="735" y="61"/>
                  </a:lnTo>
                  <a:lnTo>
                    <a:pt x="737" y="430"/>
                  </a:lnTo>
                  <a:lnTo>
                    <a:pt x="0" y="36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845" y="3803"/>
              <a:ext cx="222" cy="336"/>
            </a:xfrm>
            <a:custGeom>
              <a:avLst/>
              <a:gdLst>
                <a:gd name="T0" fmla="*/ 350 w 443"/>
                <a:gd name="T1" fmla="*/ 673 h 673"/>
                <a:gd name="T2" fmla="*/ 443 w 443"/>
                <a:gd name="T3" fmla="*/ 47 h 673"/>
                <a:gd name="T4" fmla="*/ 98 w 443"/>
                <a:gd name="T5" fmla="*/ 0 h 673"/>
                <a:gd name="T6" fmla="*/ 0 w 443"/>
                <a:gd name="T7" fmla="*/ 621 h 673"/>
                <a:gd name="T8" fmla="*/ 350 w 443"/>
                <a:gd name="T9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673">
                  <a:moveTo>
                    <a:pt x="350" y="673"/>
                  </a:moveTo>
                  <a:lnTo>
                    <a:pt x="443" y="47"/>
                  </a:lnTo>
                  <a:lnTo>
                    <a:pt x="98" y="0"/>
                  </a:lnTo>
                  <a:lnTo>
                    <a:pt x="0" y="621"/>
                  </a:lnTo>
                  <a:lnTo>
                    <a:pt x="350" y="67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928" y="3126"/>
              <a:ext cx="205" cy="356"/>
            </a:xfrm>
            <a:custGeom>
              <a:avLst/>
              <a:gdLst>
                <a:gd name="T0" fmla="*/ 358 w 409"/>
                <a:gd name="T1" fmla="*/ 713 h 713"/>
                <a:gd name="T2" fmla="*/ 409 w 409"/>
                <a:gd name="T3" fmla="*/ 23 h 713"/>
                <a:gd name="T4" fmla="*/ 44 w 409"/>
                <a:gd name="T5" fmla="*/ 0 h 713"/>
                <a:gd name="T6" fmla="*/ 0 w 409"/>
                <a:gd name="T7" fmla="*/ 680 h 713"/>
                <a:gd name="T8" fmla="*/ 358 w 409"/>
                <a:gd name="T9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713">
                  <a:moveTo>
                    <a:pt x="358" y="713"/>
                  </a:moveTo>
                  <a:lnTo>
                    <a:pt x="409" y="23"/>
                  </a:lnTo>
                  <a:lnTo>
                    <a:pt x="44" y="0"/>
                  </a:lnTo>
                  <a:lnTo>
                    <a:pt x="0" y="680"/>
                  </a:lnTo>
                  <a:lnTo>
                    <a:pt x="358" y="71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480" y="5116"/>
              <a:ext cx="293" cy="382"/>
            </a:xfrm>
            <a:custGeom>
              <a:avLst/>
              <a:gdLst>
                <a:gd name="T0" fmla="*/ 338 w 587"/>
                <a:gd name="T1" fmla="*/ 765 h 765"/>
                <a:gd name="T2" fmla="*/ 587 w 587"/>
                <a:gd name="T3" fmla="*/ 101 h 765"/>
                <a:gd name="T4" fmla="*/ 241 w 587"/>
                <a:gd name="T5" fmla="*/ 0 h 765"/>
                <a:gd name="T6" fmla="*/ 0 w 587"/>
                <a:gd name="T7" fmla="*/ 654 h 765"/>
                <a:gd name="T8" fmla="*/ 338 w 587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765">
                  <a:moveTo>
                    <a:pt x="338" y="765"/>
                  </a:moveTo>
                  <a:lnTo>
                    <a:pt x="587" y="101"/>
                  </a:lnTo>
                  <a:lnTo>
                    <a:pt x="241" y="0"/>
                  </a:lnTo>
                  <a:lnTo>
                    <a:pt x="0" y="654"/>
                  </a:lnTo>
                  <a:lnTo>
                    <a:pt x="338" y="7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157" y="5767"/>
              <a:ext cx="332" cy="383"/>
            </a:xfrm>
            <a:custGeom>
              <a:avLst/>
              <a:gdLst>
                <a:gd name="T0" fmla="*/ 281 w 664"/>
                <a:gd name="T1" fmla="*/ 768 h 768"/>
                <a:gd name="T2" fmla="*/ 664 w 664"/>
                <a:gd name="T3" fmla="*/ 134 h 768"/>
                <a:gd name="T4" fmla="*/ 354 w 664"/>
                <a:gd name="T5" fmla="*/ 0 h 768"/>
                <a:gd name="T6" fmla="*/ 0 w 664"/>
                <a:gd name="T7" fmla="*/ 612 h 768"/>
                <a:gd name="T8" fmla="*/ 281 w 664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768">
                  <a:moveTo>
                    <a:pt x="281" y="768"/>
                  </a:moveTo>
                  <a:lnTo>
                    <a:pt x="664" y="134"/>
                  </a:lnTo>
                  <a:lnTo>
                    <a:pt x="354" y="0"/>
                  </a:lnTo>
                  <a:lnTo>
                    <a:pt x="0" y="612"/>
                  </a:lnTo>
                  <a:lnTo>
                    <a:pt x="281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124" y="6843"/>
              <a:ext cx="413" cy="345"/>
            </a:xfrm>
            <a:custGeom>
              <a:avLst/>
              <a:gdLst>
                <a:gd name="T0" fmla="*/ 201 w 825"/>
                <a:gd name="T1" fmla="*/ 691 h 691"/>
                <a:gd name="T2" fmla="*/ 825 w 825"/>
                <a:gd name="T3" fmla="*/ 265 h 691"/>
                <a:gd name="T4" fmla="*/ 624 w 825"/>
                <a:gd name="T5" fmla="*/ 0 h 691"/>
                <a:gd name="T6" fmla="*/ 0 w 825"/>
                <a:gd name="T7" fmla="*/ 432 h 691"/>
                <a:gd name="T8" fmla="*/ 201 w 825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5" h="691">
                  <a:moveTo>
                    <a:pt x="201" y="691"/>
                  </a:moveTo>
                  <a:lnTo>
                    <a:pt x="825" y="265"/>
                  </a:lnTo>
                  <a:lnTo>
                    <a:pt x="624" y="0"/>
                  </a:lnTo>
                  <a:lnTo>
                    <a:pt x="0" y="432"/>
                  </a:lnTo>
                  <a:lnTo>
                    <a:pt x="201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703" y="6361"/>
              <a:ext cx="359" cy="359"/>
            </a:xfrm>
            <a:custGeom>
              <a:avLst/>
              <a:gdLst>
                <a:gd name="T0" fmla="*/ 228 w 718"/>
                <a:gd name="T1" fmla="*/ 717 h 717"/>
                <a:gd name="T2" fmla="*/ 718 w 718"/>
                <a:gd name="T3" fmla="*/ 176 h 717"/>
                <a:gd name="T4" fmla="*/ 488 w 718"/>
                <a:gd name="T5" fmla="*/ 0 h 717"/>
                <a:gd name="T6" fmla="*/ 0 w 718"/>
                <a:gd name="T7" fmla="*/ 522 h 717"/>
                <a:gd name="T8" fmla="*/ 228 w 718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717">
                  <a:moveTo>
                    <a:pt x="228" y="717"/>
                  </a:moveTo>
                  <a:lnTo>
                    <a:pt x="718" y="176"/>
                  </a:lnTo>
                  <a:lnTo>
                    <a:pt x="488" y="0"/>
                  </a:lnTo>
                  <a:lnTo>
                    <a:pt x="0" y="522"/>
                  </a:lnTo>
                  <a:lnTo>
                    <a:pt x="228" y="71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694" y="4454"/>
              <a:ext cx="260" cy="397"/>
            </a:xfrm>
            <a:custGeom>
              <a:avLst/>
              <a:gdLst>
                <a:gd name="T0" fmla="*/ 343 w 520"/>
                <a:gd name="T1" fmla="*/ 795 h 795"/>
                <a:gd name="T2" fmla="*/ 520 w 520"/>
                <a:gd name="T3" fmla="*/ 58 h 795"/>
                <a:gd name="T4" fmla="*/ 174 w 520"/>
                <a:gd name="T5" fmla="*/ 0 h 795"/>
                <a:gd name="T6" fmla="*/ 0 w 520"/>
                <a:gd name="T7" fmla="*/ 729 h 795"/>
                <a:gd name="T8" fmla="*/ 343 w 520"/>
                <a:gd name="T9" fmla="*/ 7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795">
                  <a:moveTo>
                    <a:pt x="343" y="795"/>
                  </a:moveTo>
                  <a:lnTo>
                    <a:pt x="520" y="58"/>
                  </a:lnTo>
                  <a:lnTo>
                    <a:pt x="174" y="0"/>
                  </a:lnTo>
                  <a:lnTo>
                    <a:pt x="0" y="729"/>
                  </a:lnTo>
                  <a:lnTo>
                    <a:pt x="343" y="79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966" y="2442"/>
              <a:ext cx="194" cy="340"/>
            </a:xfrm>
            <a:custGeom>
              <a:avLst/>
              <a:gdLst>
                <a:gd name="T0" fmla="*/ 369 w 388"/>
                <a:gd name="T1" fmla="*/ 681 h 681"/>
                <a:gd name="T2" fmla="*/ 388 w 388"/>
                <a:gd name="T3" fmla="*/ 0 h 681"/>
                <a:gd name="T4" fmla="*/ 8 w 388"/>
                <a:gd name="T5" fmla="*/ 0 h 681"/>
                <a:gd name="T6" fmla="*/ 0 w 388"/>
                <a:gd name="T7" fmla="*/ 681 h 681"/>
                <a:gd name="T8" fmla="*/ 369 w 388"/>
                <a:gd name="T9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681">
                  <a:moveTo>
                    <a:pt x="369" y="681"/>
                  </a:moveTo>
                  <a:lnTo>
                    <a:pt x="388" y="0"/>
                  </a:lnTo>
                  <a:lnTo>
                    <a:pt x="8" y="0"/>
                  </a:lnTo>
                  <a:lnTo>
                    <a:pt x="0" y="681"/>
                  </a:lnTo>
                  <a:lnTo>
                    <a:pt x="369" y="68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826" y="2082"/>
              <a:ext cx="425" cy="267"/>
            </a:xfrm>
            <a:custGeom>
              <a:avLst/>
              <a:gdLst>
                <a:gd name="T0" fmla="*/ 388 w 849"/>
                <a:gd name="T1" fmla="*/ 452 h 535"/>
                <a:gd name="T2" fmla="*/ 358 w 849"/>
                <a:gd name="T3" fmla="*/ 444 h 535"/>
                <a:gd name="T4" fmla="*/ 331 w 849"/>
                <a:gd name="T5" fmla="*/ 437 h 535"/>
                <a:gd name="T6" fmla="*/ 305 w 849"/>
                <a:gd name="T7" fmla="*/ 431 h 535"/>
                <a:gd name="T8" fmla="*/ 279 w 849"/>
                <a:gd name="T9" fmla="*/ 423 h 535"/>
                <a:gd name="T10" fmla="*/ 255 w 849"/>
                <a:gd name="T11" fmla="*/ 416 h 535"/>
                <a:gd name="T12" fmla="*/ 232 w 849"/>
                <a:gd name="T13" fmla="*/ 411 h 535"/>
                <a:gd name="T14" fmla="*/ 209 w 849"/>
                <a:gd name="T15" fmla="*/ 405 h 535"/>
                <a:gd name="T16" fmla="*/ 185 w 849"/>
                <a:gd name="T17" fmla="*/ 398 h 535"/>
                <a:gd name="T18" fmla="*/ 163 w 849"/>
                <a:gd name="T19" fmla="*/ 393 h 535"/>
                <a:gd name="T20" fmla="*/ 140 w 849"/>
                <a:gd name="T21" fmla="*/ 386 h 535"/>
                <a:gd name="T22" fmla="*/ 120 w 849"/>
                <a:gd name="T23" fmla="*/ 379 h 535"/>
                <a:gd name="T24" fmla="*/ 96 w 849"/>
                <a:gd name="T25" fmla="*/ 374 h 535"/>
                <a:gd name="T26" fmla="*/ 73 w 849"/>
                <a:gd name="T27" fmla="*/ 368 h 535"/>
                <a:gd name="T28" fmla="*/ 49 w 849"/>
                <a:gd name="T29" fmla="*/ 362 h 535"/>
                <a:gd name="T30" fmla="*/ 26 w 849"/>
                <a:gd name="T31" fmla="*/ 356 h 535"/>
                <a:gd name="T32" fmla="*/ 0 w 849"/>
                <a:gd name="T33" fmla="*/ 349 h 535"/>
                <a:gd name="T34" fmla="*/ 138 w 849"/>
                <a:gd name="T35" fmla="*/ 0 h 535"/>
                <a:gd name="T36" fmla="*/ 461 w 849"/>
                <a:gd name="T37" fmla="*/ 91 h 535"/>
                <a:gd name="T38" fmla="*/ 849 w 849"/>
                <a:gd name="T39" fmla="*/ 176 h 535"/>
                <a:gd name="T40" fmla="*/ 766 w 849"/>
                <a:gd name="T41" fmla="*/ 535 h 535"/>
                <a:gd name="T42" fmla="*/ 742 w 849"/>
                <a:gd name="T43" fmla="*/ 530 h 535"/>
                <a:gd name="T44" fmla="*/ 718 w 849"/>
                <a:gd name="T45" fmla="*/ 524 h 535"/>
                <a:gd name="T46" fmla="*/ 694 w 849"/>
                <a:gd name="T47" fmla="*/ 519 h 535"/>
                <a:gd name="T48" fmla="*/ 672 w 849"/>
                <a:gd name="T49" fmla="*/ 515 h 535"/>
                <a:gd name="T50" fmla="*/ 649 w 849"/>
                <a:gd name="T51" fmla="*/ 510 h 535"/>
                <a:gd name="T52" fmla="*/ 627 w 849"/>
                <a:gd name="T53" fmla="*/ 506 h 535"/>
                <a:gd name="T54" fmla="*/ 605 w 849"/>
                <a:gd name="T55" fmla="*/ 501 h 535"/>
                <a:gd name="T56" fmla="*/ 582 w 849"/>
                <a:gd name="T57" fmla="*/ 495 h 535"/>
                <a:gd name="T58" fmla="*/ 558 w 849"/>
                <a:gd name="T59" fmla="*/ 491 h 535"/>
                <a:gd name="T60" fmla="*/ 536 w 849"/>
                <a:gd name="T61" fmla="*/ 486 h 535"/>
                <a:gd name="T62" fmla="*/ 512 w 849"/>
                <a:gd name="T63" fmla="*/ 481 h 535"/>
                <a:gd name="T64" fmla="*/ 488 w 849"/>
                <a:gd name="T65" fmla="*/ 476 h 535"/>
                <a:gd name="T66" fmla="*/ 464 w 849"/>
                <a:gd name="T67" fmla="*/ 470 h 535"/>
                <a:gd name="T68" fmla="*/ 440 w 849"/>
                <a:gd name="T69" fmla="*/ 465 h 535"/>
                <a:gd name="T70" fmla="*/ 415 w 849"/>
                <a:gd name="T71" fmla="*/ 459 h 535"/>
                <a:gd name="T72" fmla="*/ 388 w 849"/>
                <a:gd name="T73" fmla="*/ 452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9" h="535">
                  <a:moveTo>
                    <a:pt x="388" y="452"/>
                  </a:moveTo>
                  <a:lnTo>
                    <a:pt x="358" y="444"/>
                  </a:lnTo>
                  <a:lnTo>
                    <a:pt x="331" y="437"/>
                  </a:lnTo>
                  <a:lnTo>
                    <a:pt x="305" y="431"/>
                  </a:lnTo>
                  <a:lnTo>
                    <a:pt x="279" y="423"/>
                  </a:lnTo>
                  <a:lnTo>
                    <a:pt x="255" y="416"/>
                  </a:lnTo>
                  <a:lnTo>
                    <a:pt x="232" y="411"/>
                  </a:lnTo>
                  <a:lnTo>
                    <a:pt x="209" y="405"/>
                  </a:lnTo>
                  <a:lnTo>
                    <a:pt x="185" y="398"/>
                  </a:lnTo>
                  <a:lnTo>
                    <a:pt x="163" y="393"/>
                  </a:lnTo>
                  <a:lnTo>
                    <a:pt x="140" y="386"/>
                  </a:lnTo>
                  <a:lnTo>
                    <a:pt x="120" y="379"/>
                  </a:lnTo>
                  <a:lnTo>
                    <a:pt x="96" y="374"/>
                  </a:lnTo>
                  <a:lnTo>
                    <a:pt x="73" y="368"/>
                  </a:lnTo>
                  <a:lnTo>
                    <a:pt x="49" y="362"/>
                  </a:lnTo>
                  <a:lnTo>
                    <a:pt x="26" y="356"/>
                  </a:lnTo>
                  <a:lnTo>
                    <a:pt x="0" y="349"/>
                  </a:lnTo>
                  <a:lnTo>
                    <a:pt x="138" y="0"/>
                  </a:lnTo>
                  <a:lnTo>
                    <a:pt x="461" y="91"/>
                  </a:lnTo>
                  <a:lnTo>
                    <a:pt x="849" y="176"/>
                  </a:lnTo>
                  <a:lnTo>
                    <a:pt x="766" y="535"/>
                  </a:lnTo>
                  <a:lnTo>
                    <a:pt x="742" y="530"/>
                  </a:lnTo>
                  <a:lnTo>
                    <a:pt x="718" y="524"/>
                  </a:lnTo>
                  <a:lnTo>
                    <a:pt x="694" y="519"/>
                  </a:lnTo>
                  <a:lnTo>
                    <a:pt x="672" y="515"/>
                  </a:lnTo>
                  <a:lnTo>
                    <a:pt x="649" y="510"/>
                  </a:lnTo>
                  <a:lnTo>
                    <a:pt x="627" y="506"/>
                  </a:lnTo>
                  <a:lnTo>
                    <a:pt x="605" y="501"/>
                  </a:lnTo>
                  <a:lnTo>
                    <a:pt x="582" y="495"/>
                  </a:lnTo>
                  <a:lnTo>
                    <a:pt x="558" y="491"/>
                  </a:lnTo>
                  <a:lnTo>
                    <a:pt x="536" y="486"/>
                  </a:lnTo>
                  <a:lnTo>
                    <a:pt x="512" y="481"/>
                  </a:lnTo>
                  <a:lnTo>
                    <a:pt x="488" y="476"/>
                  </a:lnTo>
                  <a:lnTo>
                    <a:pt x="464" y="470"/>
                  </a:lnTo>
                  <a:lnTo>
                    <a:pt x="440" y="465"/>
                  </a:lnTo>
                  <a:lnTo>
                    <a:pt x="415" y="459"/>
                  </a:lnTo>
                  <a:lnTo>
                    <a:pt x="388" y="45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099" y="1770"/>
              <a:ext cx="446" cy="339"/>
            </a:xfrm>
            <a:custGeom>
              <a:avLst/>
              <a:gdLst>
                <a:gd name="T0" fmla="*/ 163 w 893"/>
                <a:gd name="T1" fmla="*/ 0 h 679"/>
                <a:gd name="T2" fmla="*/ 893 w 893"/>
                <a:gd name="T3" fmla="*/ 327 h 679"/>
                <a:gd name="T4" fmla="*/ 733 w 893"/>
                <a:gd name="T5" fmla="*/ 679 h 679"/>
                <a:gd name="T6" fmla="*/ 0 w 893"/>
                <a:gd name="T7" fmla="*/ 344 h 679"/>
                <a:gd name="T8" fmla="*/ 163 w 893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3" h="679">
                  <a:moveTo>
                    <a:pt x="163" y="0"/>
                  </a:moveTo>
                  <a:lnTo>
                    <a:pt x="893" y="327"/>
                  </a:lnTo>
                  <a:lnTo>
                    <a:pt x="733" y="679"/>
                  </a:lnTo>
                  <a:lnTo>
                    <a:pt x="0" y="34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470" y="1453"/>
              <a:ext cx="353" cy="324"/>
            </a:xfrm>
            <a:custGeom>
              <a:avLst/>
              <a:gdLst>
                <a:gd name="T0" fmla="*/ 706 w 706"/>
                <a:gd name="T1" fmla="*/ 308 h 649"/>
                <a:gd name="T2" fmla="*/ 0 w 706"/>
                <a:gd name="T3" fmla="*/ 0 h 649"/>
                <a:gd name="T4" fmla="*/ 0 w 706"/>
                <a:gd name="T5" fmla="*/ 392 h 649"/>
                <a:gd name="T6" fmla="*/ 542 w 706"/>
                <a:gd name="T7" fmla="*/ 649 h 649"/>
                <a:gd name="T8" fmla="*/ 706 w 706"/>
                <a:gd name="T9" fmla="*/ 30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649">
                  <a:moveTo>
                    <a:pt x="706" y="308"/>
                  </a:moveTo>
                  <a:lnTo>
                    <a:pt x="0" y="0"/>
                  </a:lnTo>
                  <a:lnTo>
                    <a:pt x="0" y="392"/>
                  </a:lnTo>
                  <a:lnTo>
                    <a:pt x="542" y="649"/>
                  </a:lnTo>
                  <a:lnTo>
                    <a:pt x="706" y="30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304" y="5359"/>
              <a:ext cx="217" cy="416"/>
            </a:xfrm>
            <a:custGeom>
              <a:avLst/>
              <a:gdLst>
                <a:gd name="T0" fmla="*/ 379 w 433"/>
                <a:gd name="T1" fmla="*/ 0 h 832"/>
                <a:gd name="T2" fmla="*/ 379 w 433"/>
                <a:gd name="T3" fmla="*/ 0 h 832"/>
                <a:gd name="T4" fmla="*/ 358 w 433"/>
                <a:gd name="T5" fmla="*/ 53 h 832"/>
                <a:gd name="T6" fmla="*/ 337 w 433"/>
                <a:gd name="T7" fmla="*/ 104 h 832"/>
                <a:gd name="T8" fmla="*/ 315 w 433"/>
                <a:gd name="T9" fmla="*/ 157 h 832"/>
                <a:gd name="T10" fmla="*/ 292 w 433"/>
                <a:gd name="T11" fmla="*/ 208 h 832"/>
                <a:gd name="T12" fmla="*/ 270 w 433"/>
                <a:gd name="T13" fmla="*/ 258 h 832"/>
                <a:gd name="T14" fmla="*/ 247 w 433"/>
                <a:gd name="T15" fmla="*/ 310 h 832"/>
                <a:gd name="T16" fmla="*/ 224 w 433"/>
                <a:gd name="T17" fmla="*/ 361 h 832"/>
                <a:gd name="T18" fmla="*/ 200 w 433"/>
                <a:gd name="T19" fmla="*/ 412 h 832"/>
                <a:gd name="T20" fmla="*/ 176 w 433"/>
                <a:gd name="T21" fmla="*/ 462 h 832"/>
                <a:gd name="T22" fmla="*/ 150 w 433"/>
                <a:gd name="T23" fmla="*/ 514 h 832"/>
                <a:gd name="T24" fmla="*/ 127 w 433"/>
                <a:gd name="T25" fmla="*/ 564 h 832"/>
                <a:gd name="T26" fmla="*/ 101 w 433"/>
                <a:gd name="T27" fmla="*/ 614 h 832"/>
                <a:gd name="T28" fmla="*/ 76 w 433"/>
                <a:gd name="T29" fmla="*/ 664 h 832"/>
                <a:gd name="T30" fmla="*/ 50 w 433"/>
                <a:gd name="T31" fmla="*/ 713 h 832"/>
                <a:gd name="T32" fmla="*/ 25 w 433"/>
                <a:gd name="T33" fmla="*/ 763 h 832"/>
                <a:gd name="T34" fmla="*/ 0 w 433"/>
                <a:gd name="T35" fmla="*/ 810 h 832"/>
                <a:gd name="T36" fmla="*/ 50 w 433"/>
                <a:gd name="T37" fmla="*/ 832 h 832"/>
                <a:gd name="T38" fmla="*/ 76 w 433"/>
                <a:gd name="T39" fmla="*/ 781 h 832"/>
                <a:gd name="T40" fmla="*/ 101 w 433"/>
                <a:gd name="T41" fmla="*/ 731 h 832"/>
                <a:gd name="T42" fmla="*/ 127 w 433"/>
                <a:gd name="T43" fmla="*/ 683 h 832"/>
                <a:gd name="T44" fmla="*/ 152 w 433"/>
                <a:gd name="T45" fmla="*/ 633 h 832"/>
                <a:gd name="T46" fmla="*/ 177 w 433"/>
                <a:gd name="T47" fmla="*/ 582 h 832"/>
                <a:gd name="T48" fmla="*/ 201 w 433"/>
                <a:gd name="T49" fmla="*/ 532 h 832"/>
                <a:gd name="T50" fmla="*/ 227 w 433"/>
                <a:gd name="T51" fmla="*/ 481 h 832"/>
                <a:gd name="T52" fmla="*/ 250 w 433"/>
                <a:gd name="T53" fmla="*/ 431 h 832"/>
                <a:gd name="T54" fmla="*/ 274 w 433"/>
                <a:gd name="T55" fmla="*/ 379 h 832"/>
                <a:gd name="T56" fmla="*/ 298 w 433"/>
                <a:gd name="T57" fmla="*/ 328 h 832"/>
                <a:gd name="T58" fmla="*/ 324 w 433"/>
                <a:gd name="T59" fmla="*/ 277 h 832"/>
                <a:gd name="T60" fmla="*/ 346 w 433"/>
                <a:gd name="T61" fmla="*/ 224 h 832"/>
                <a:gd name="T62" fmla="*/ 368 w 433"/>
                <a:gd name="T63" fmla="*/ 172 h 832"/>
                <a:gd name="T64" fmla="*/ 391 w 433"/>
                <a:gd name="T65" fmla="*/ 120 h 832"/>
                <a:gd name="T66" fmla="*/ 412 w 433"/>
                <a:gd name="T67" fmla="*/ 68 h 832"/>
                <a:gd name="T68" fmla="*/ 433 w 433"/>
                <a:gd name="T69" fmla="*/ 16 h 832"/>
                <a:gd name="T70" fmla="*/ 433 w 433"/>
                <a:gd name="T71" fmla="*/ 16 h 832"/>
                <a:gd name="T72" fmla="*/ 379 w 433"/>
                <a:gd name="T73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3" h="832">
                  <a:moveTo>
                    <a:pt x="379" y="0"/>
                  </a:moveTo>
                  <a:lnTo>
                    <a:pt x="379" y="0"/>
                  </a:lnTo>
                  <a:lnTo>
                    <a:pt x="358" y="53"/>
                  </a:lnTo>
                  <a:lnTo>
                    <a:pt x="337" y="104"/>
                  </a:lnTo>
                  <a:lnTo>
                    <a:pt x="315" y="157"/>
                  </a:lnTo>
                  <a:lnTo>
                    <a:pt x="292" y="208"/>
                  </a:lnTo>
                  <a:lnTo>
                    <a:pt x="270" y="258"/>
                  </a:lnTo>
                  <a:lnTo>
                    <a:pt x="247" y="310"/>
                  </a:lnTo>
                  <a:lnTo>
                    <a:pt x="224" y="361"/>
                  </a:lnTo>
                  <a:lnTo>
                    <a:pt x="200" y="412"/>
                  </a:lnTo>
                  <a:lnTo>
                    <a:pt x="176" y="462"/>
                  </a:lnTo>
                  <a:lnTo>
                    <a:pt x="150" y="514"/>
                  </a:lnTo>
                  <a:lnTo>
                    <a:pt x="127" y="564"/>
                  </a:lnTo>
                  <a:lnTo>
                    <a:pt x="101" y="614"/>
                  </a:lnTo>
                  <a:lnTo>
                    <a:pt x="76" y="664"/>
                  </a:lnTo>
                  <a:lnTo>
                    <a:pt x="50" y="713"/>
                  </a:lnTo>
                  <a:lnTo>
                    <a:pt x="25" y="763"/>
                  </a:lnTo>
                  <a:lnTo>
                    <a:pt x="0" y="810"/>
                  </a:lnTo>
                  <a:lnTo>
                    <a:pt x="50" y="832"/>
                  </a:lnTo>
                  <a:lnTo>
                    <a:pt x="76" y="781"/>
                  </a:lnTo>
                  <a:lnTo>
                    <a:pt x="101" y="731"/>
                  </a:lnTo>
                  <a:lnTo>
                    <a:pt x="127" y="683"/>
                  </a:lnTo>
                  <a:lnTo>
                    <a:pt x="152" y="633"/>
                  </a:lnTo>
                  <a:lnTo>
                    <a:pt x="177" y="582"/>
                  </a:lnTo>
                  <a:lnTo>
                    <a:pt x="201" y="532"/>
                  </a:lnTo>
                  <a:lnTo>
                    <a:pt x="227" y="481"/>
                  </a:lnTo>
                  <a:lnTo>
                    <a:pt x="250" y="431"/>
                  </a:lnTo>
                  <a:lnTo>
                    <a:pt x="274" y="379"/>
                  </a:lnTo>
                  <a:lnTo>
                    <a:pt x="298" y="328"/>
                  </a:lnTo>
                  <a:lnTo>
                    <a:pt x="324" y="277"/>
                  </a:lnTo>
                  <a:lnTo>
                    <a:pt x="346" y="224"/>
                  </a:lnTo>
                  <a:lnTo>
                    <a:pt x="368" y="172"/>
                  </a:lnTo>
                  <a:lnTo>
                    <a:pt x="391" y="120"/>
                  </a:lnTo>
                  <a:lnTo>
                    <a:pt x="412" y="68"/>
                  </a:lnTo>
                  <a:lnTo>
                    <a:pt x="433" y="16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494" y="2429"/>
              <a:ext cx="487" cy="2938"/>
            </a:xfrm>
            <a:custGeom>
              <a:avLst/>
              <a:gdLst>
                <a:gd name="T0" fmla="*/ 943 w 974"/>
                <a:gd name="T1" fmla="*/ 50 h 5878"/>
                <a:gd name="T2" fmla="*/ 916 w 974"/>
                <a:gd name="T3" fmla="*/ 25 h 5878"/>
                <a:gd name="T4" fmla="*/ 918 w 974"/>
                <a:gd name="T5" fmla="*/ 378 h 5878"/>
                <a:gd name="T6" fmla="*/ 912 w 974"/>
                <a:gd name="T7" fmla="*/ 737 h 5878"/>
                <a:gd name="T8" fmla="*/ 900 w 974"/>
                <a:gd name="T9" fmla="*/ 1102 h 5878"/>
                <a:gd name="T10" fmla="*/ 880 w 974"/>
                <a:gd name="T11" fmla="*/ 1470 h 5878"/>
                <a:gd name="T12" fmla="*/ 853 w 974"/>
                <a:gd name="T13" fmla="*/ 1842 h 5878"/>
                <a:gd name="T14" fmla="*/ 819 w 974"/>
                <a:gd name="T15" fmla="*/ 2216 h 5878"/>
                <a:gd name="T16" fmla="*/ 777 w 974"/>
                <a:gd name="T17" fmla="*/ 2590 h 5878"/>
                <a:gd name="T18" fmla="*/ 728 w 974"/>
                <a:gd name="T19" fmla="*/ 2967 h 5878"/>
                <a:gd name="T20" fmla="*/ 668 w 974"/>
                <a:gd name="T21" fmla="*/ 3343 h 5878"/>
                <a:gd name="T22" fmla="*/ 601 w 974"/>
                <a:gd name="T23" fmla="*/ 3715 h 5878"/>
                <a:gd name="T24" fmla="*/ 525 w 974"/>
                <a:gd name="T25" fmla="*/ 4086 h 5878"/>
                <a:gd name="T26" fmla="*/ 440 w 974"/>
                <a:gd name="T27" fmla="*/ 4453 h 5878"/>
                <a:gd name="T28" fmla="*/ 346 w 974"/>
                <a:gd name="T29" fmla="*/ 4815 h 5878"/>
                <a:gd name="T30" fmla="*/ 242 w 974"/>
                <a:gd name="T31" fmla="*/ 5171 h 5878"/>
                <a:gd name="T32" fmla="*/ 125 w 974"/>
                <a:gd name="T33" fmla="*/ 5520 h 5878"/>
                <a:gd name="T34" fmla="*/ 0 w 974"/>
                <a:gd name="T35" fmla="*/ 5862 h 5878"/>
                <a:gd name="T36" fmla="*/ 54 w 974"/>
                <a:gd name="T37" fmla="*/ 5878 h 5878"/>
                <a:gd name="T38" fmla="*/ 179 w 974"/>
                <a:gd name="T39" fmla="*/ 5534 h 5878"/>
                <a:gd name="T40" fmla="*/ 295 w 974"/>
                <a:gd name="T41" fmla="*/ 5184 h 5878"/>
                <a:gd name="T42" fmla="*/ 400 w 974"/>
                <a:gd name="T43" fmla="*/ 4826 h 5878"/>
                <a:gd name="T44" fmla="*/ 497 w 974"/>
                <a:gd name="T45" fmla="*/ 4463 h 5878"/>
                <a:gd name="T46" fmla="*/ 582 w 974"/>
                <a:gd name="T47" fmla="*/ 4094 h 5878"/>
                <a:gd name="T48" fmla="*/ 658 w 974"/>
                <a:gd name="T49" fmla="*/ 3723 h 5878"/>
                <a:gd name="T50" fmla="*/ 725 w 974"/>
                <a:gd name="T51" fmla="*/ 3348 h 5878"/>
                <a:gd name="T52" fmla="*/ 785 w 974"/>
                <a:gd name="T53" fmla="*/ 2973 h 5878"/>
                <a:gd name="T54" fmla="*/ 834 w 974"/>
                <a:gd name="T55" fmla="*/ 2596 h 5878"/>
                <a:gd name="T56" fmla="*/ 876 w 974"/>
                <a:gd name="T57" fmla="*/ 2219 h 5878"/>
                <a:gd name="T58" fmla="*/ 910 w 974"/>
                <a:gd name="T59" fmla="*/ 1844 h 5878"/>
                <a:gd name="T60" fmla="*/ 937 w 974"/>
                <a:gd name="T61" fmla="*/ 1473 h 5878"/>
                <a:gd name="T62" fmla="*/ 956 w 974"/>
                <a:gd name="T63" fmla="*/ 1102 h 5878"/>
                <a:gd name="T64" fmla="*/ 968 w 974"/>
                <a:gd name="T65" fmla="*/ 737 h 5878"/>
                <a:gd name="T66" fmla="*/ 974 w 974"/>
                <a:gd name="T67" fmla="*/ 378 h 5878"/>
                <a:gd name="T68" fmla="*/ 973 w 974"/>
                <a:gd name="T69" fmla="*/ 25 h 5878"/>
                <a:gd name="T70" fmla="*/ 946 w 974"/>
                <a:gd name="T71" fmla="*/ 0 h 5878"/>
                <a:gd name="T72" fmla="*/ 973 w 974"/>
                <a:gd name="T73" fmla="*/ 25 h 5878"/>
                <a:gd name="T74" fmla="*/ 970 w 974"/>
                <a:gd name="T75" fmla="*/ 15 h 5878"/>
                <a:gd name="T76" fmla="*/ 964 w 974"/>
                <a:gd name="T77" fmla="*/ 7 h 5878"/>
                <a:gd name="T78" fmla="*/ 955 w 974"/>
                <a:gd name="T79" fmla="*/ 1 h 5878"/>
                <a:gd name="T80" fmla="*/ 944 w 974"/>
                <a:gd name="T81" fmla="*/ 0 h 5878"/>
                <a:gd name="T82" fmla="*/ 934 w 974"/>
                <a:gd name="T83" fmla="*/ 1 h 5878"/>
                <a:gd name="T84" fmla="*/ 925 w 974"/>
                <a:gd name="T85" fmla="*/ 7 h 5878"/>
                <a:gd name="T86" fmla="*/ 919 w 974"/>
                <a:gd name="T87" fmla="*/ 15 h 5878"/>
                <a:gd name="T88" fmla="*/ 916 w 974"/>
                <a:gd name="T89" fmla="*/ 25 h 5878"/>
                <a:gd name="T90" fmla="*/ 943 w 974"/>
                <a:gd name="T91" fmla="*/ 50 h 5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4" h="5878">
                  <a:moveTo>
                    <a:pt x="943" y="50"/>
                  </a:moveTo>
                  <a:lnTo>
                    <a:pt x="916" y="25"/>
                  </a:lnTo>
                  <a:lnTo>
                    <a:pt x="918" y="378"/>
                  </a:lnTo>
                  <a:lnTo>
                    <a:pt x="912" y="737"/>
                  </a:lnTo>
                  <a:lnTo>
                    <a:pt x="900" y="1102"/>
                  </a:lnTo>
                  <a:lnTo>
                    <a:pt x="880" y="1470"/>
                  </a:lnTo>
                  <a:lnTo>
                    <a:pt x="853" y="1842"/>
                  </a:lnTo>
                  <a:lnTo>
                    <a:pt x="819" y="2216"/>
                  </a:lnTo>
                  <a:lnTo>
                    <a:pt x="777" y="2590"/>
                  </a:lnTo>
                  <a:lnTo>
                    <a:pt x="728" y="2967"/>
                  </a:lnTo>
                  <a:lnTo>
                    <a:pt x="668" y="3343"/>
                  </a:lnTo>
                  <a:lnTo>
                    <a:pt x="601" y="3715"/>
                  </a:lnTo>
                  <a:lnTo>
                    <a:pt x="525" y="4086"/>
                  </a:lnTo>
                  <a:lnTo>
                    <a:pt x="440" y="4453"/>
                  </a:lnTo>
                  <a:lnTo>
                    <a:pt x="346" y="4815"/>
                  </a:lnTo>
                  <a:lnTo>
                    <a:pt x="242" y="5171"/>
                  </a:lnTo>
                  <a:lnTo>
                    <a:pt x="125" y="5520"/>
                  </a:lnTo>
                  <a:lnTo>
                    <a:pt x="0" y="5862"/>
                  </a:lnTo>
                  <a:lnTo>
                    <a:pt x="54" y="5878"/>
                  </a:lnTo>
                  <a:lnTo>
                    <a:pt x="179" y="5534"/>
                  </a:lnTo>
                  <a:lnTo>
                    <a:pt x="295" y="5184"/>
                  </a:lnTo>
                  <a:lnTo>
                    <a:pt x="400" y="4826"/>
                  </a:lnTo>
                  <a:lnTo>
                    <a:pt x="497" y="4463"/>
                  </a:lnTo>
                  <a:lnTo>
                    <a:pt x="582" y="4094"/>
                  </a:lnTo>
                  <a:lnTo>
                    <a:pt x="658" y="3723"/>
                  </a:lnTo>
                  <a:lnTo>
                    <a:pt x="725" y="3348"/>
                  </a:lnTo>
                  <a:lnTo>
                    <a:pt x="785" y="2973"/>
                  </a:lnTo>
                  <a:lnTo>
                    <a:pt x="834" y="2596"/>
                  </a:lnTo>
                  <a:lnTo>
                    <a:pt x="876" y="2219"/>
                  </a:lnTo>
                  <a:lnTo>
                    <a:pt x="910" y="1844"/>
                  </a:lnTo>
                  <a:lnTo>
                    <a:pt x="937" y="1473"/>
                  </a:lnTo>
                  <a:lnTo>
                    <a:pt x="956" y="1102"/>
                  </a:lnTo>
                  <a:lnTo>
                    <a:pt x="968" y="737"/>
                  </a:lnTo>
                  <a:lnTo>
                    <a:pt x="974" y="378"/>
                  </a:lnTo>
                  <a:lnTo>
                    <a:pt x="973" y="25"/>
                  </a:lnTo>
                  <a:lnTo>
                    <a:pt x="946" y="0"/>
                  </a:lnTo>
                  <a:lnTo>
                    <a:pt x="973" y="25"/>
                  </a:lnTo>
                  <a:lnTo>
                    <a:pt x="970" y="15"/>
                  </a:lnTo>
                  <a:lnTo>
                    <a:pt x="964" y="7"/>
                  </a:lnTo>
                  <a:lnTo>
                    <a:pt x="955" y="1"/>
                  </a:lnTo>
                  <a:lnTo>
                    <a:pt x="944" y="0"/>
                  </a:lnTo>
                  <a:lnTo>
                    <a:pt x="934" y="1"/>
                  </a:lnTo>
                  <a:lnTo>
                    <a:pt x="925" y="7"/>
                  </a:lnTo>
                  <a:lnTo>
                    <a:pt x="919" y="15"/>
                  </a:lnTo>
                  <a:lnTo>
                    <a:pt x="916" y="25"/>
                  </a:lnTo>
                  <a:lnTo>
                    <a:pt x="94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83" y="2155"/>
              <a:ext cx="1384" cy="299"/>
            </a:xfrm>
            <a:custGeom>
              <a:avLst/>
              <a:gdLst>
                <a:gd name="T0" fmla="*/ 0 w 2768"/>
                <a:gd name="T1" fmla="*/ 45 h 597"/>
                <a:gd name="T2" fmla="*/ 153 w 2768"/>
                <a:gd name="T3" fmla="*/ 108 h 597"/>
                <a:gd name="T4" fmla="*/ 307 w 2768"/>
                <a:gd name="T5" fmla="*/ 168 h 597"/>
                <a:gd name="T6" fmla="*/ 464 w 2768"/>
                <a:gd name="T7" fmla="*/ 222 h 597"/>
                <a:gd name="T8" fmla="*/ 622 w 2768"/>
                <a:gd name="T9" fmla="*/ 270 h 597"/>
                <a:gd name="T10" fmla="*/ 783 w 2768"/>
                <a:gd name="T11" fmla="*/ 314 h 597"/>
                <a:gd name="T12" fmla="*/ 946 w 2768"/>
                <a:gd name="T13" fmla="*/ 355 h 597"/>
                <a:gd name="T14" fmla="*/ 1111 w 2768"/>
                <a:gd name="T15" fmla="*/ 392 h 597"/>
                <a:gd name="T16" fmla="*/ 1280 w 2768"/>
                <a:gd name="T17" fmla="*/ 425 h 597"/>
                <a:gd name="T18" fmla="*/ 1450 w 2768"/>
                <a:gd name="T19" fmla="*/ 455 h 597"/>
                <a:gd name="T20" fmla="*/ 1625 w 2768"/>
                <a:gd name="T21" fmla="*/ 481 h 597"/>
                <a:gd name="T22" fmla="*/ 1805 w 2768"/>
                <a:gd name="T23" fmla="*/ 506 h 597"/>
                <a:gd name="T24" fmla="*/ 1987 w 2768"/>
                <a:gd name="T25" fmla="*/ 527 h 597"/>
                <a:gd name="T26" fmla="*/ 2174 w 2768"/>
                <a:gd name="T27" fmla="*/ 547 h 597"/>
                <a:gd name="T28" fmla="*/ 2366 w 2768"/>
                <a:gd name="T29" fmla="*/ 566 h 597"/>
                <a:gd name="T30" fmla="*/ 2563 w 2768"/>
                <a:gd name="T31" fmla="*/ 581 h 597"/>
                <a:gd name="T32" fmla="*/ 2765 w 2768"/>
                <a:gd name="T33" fmla="*/ 597 h 597"/>
                <a:gd name="T34" fmla="*/ 2666 w 2768"/>
                <a:gd name="T35" fmla="*/ 539 h 597"/>
                <a:gd name="T36" fmla="*/ 2468 w 2768"/>
                <a:gd name="T37" fmla="*/ 523 h 597"/>
                <a:gd name="T38" fmla="*/ 2275 w 2768"/>
                <a:gd name="T39" fmla="*/ 506 h 597"/>
                <a:gd name="T40" fmla="*/ 2086 w 2768"/>
                <a:gd name="T41" fmla="*/ 488 h 597"/>
                <a:gd name="T42" fmla="*/ 1901 w 2768"/>
                <a:gd name="T43" fmla="*/ 467 h 597"/>
                <a:gd name="T44" fmla="*/ 1723 w 2768"/>
                <a:gd name="T45" fmla="*/ 444 h 597"/>
                <a:gd name="T46" fmla="*/ 1547 w 2768"/>
                <a:gd name="T47" fmla="*/ 418 h 597"/>
                <a:gd name="T48" fmla="*/ 1374 w 2768"/>
                <a:gd name="T49" fmla="*/ 390 h 597"/>
                <a:gd name="T50" fmla="*/ 1205 w 2768"/>
                <a:gd name="T51" fmla="*/ 359 h 597"/>
                <a:gd name="T52" fmla="*/ 1040 w 2768"/>
                <a:gd name="T53" fmla="*/ 326 h 597"/>
                <a:gd name="T54" fmla="*/ 879 w 2768"/>
                <a:gd name="T55" fmla="*/ 288 h 597"/>
                <a:gd name="T56" fmla="*/ 718 w 2768"/>
                <a:gd name="T57" fmla="*/ 245 h 597"/>
                <a:gd name="T58" fmla="*/ 561 w 2768"/>
                <a:gd name="T59" fmla="*/ 199 h 597"/>
                <a:gd name="T60" fmla="*/ 406 w 2768"/>
                <a:gd name="T61" fmla="*/ 148 h 597"/>
                <a:gd name="T62" fmla="*/ 252 w 2768"/>
                <a:gd name="T63" fmla="*/ 94 h 597"/>
                <a:gd name="T64" fmla="*/ 100 w 2768"/>
                <a:gd name="T65" fmla="*/ 33 h 597"/>
                <a:gd name="T66" fmla="*/ 24 w 2768"/>
                <a:gd name="T67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8" h="597">
                  <a:moveTo>
                    <a:pt x="0" y="45"/>
                  </a:moveTo>
                  <a:lnTo>
                    <a:pt x="0" y="45"/>
                  </a:lnTo>
                  <a:lnTo>
                    <a:pt x="76" y="78"/>
                  </a:lnTo>
                  <a:lnTo>
                    <a:pt x="153" y="108"/>
                  </a:lnTo>
                  <a:lnTo>
                    <a:pt x="231" y="139"/>
                  </a:lnTo>
                  <a:lnTo>
                    <a:pt x="307" y="168"/>
                  </a:lnTo>
                  <a:lnTo>
                    <a:pt x="385" y="195"/>
                  </a:lnTo>
                  <a:lnTo>
                    <a:pt x="464" y="222"/>
                  </a:lnTo>
                  <a:lnTo>
                    <a:pt x="543" y="247"/>
                  </a:lnTo>
                  <a:lnTo>
                    <a:pt x="622" y="270"/>
                  </a:lnTo>
                  <a:lnTo>
                    <a:pt x="703" y="293"/>
                  </a:lnTo>
                  <a:lnTo>
                    <a:pt x="783" y="314"/>
                  </a:lnTo>
                  <a:lnTo>
                    <a:pt x="864" y="335"/>
                  </a:lnTo>
                  <a:lnTo>
                    <a:pt x="946" y="355"/>
                  </a:lnTo>
                  <a:lnTo>
                    <a:pt x="1028" y="373"/>
                  </a:lnTo>
                  <a:lnTo>
                    <a:pt x="1111" y="392"/>
                  </a:lnTo>
                  <a:lnTo>
                    <a:pt x="1194" y="409"/>
                  </a:lnTo>
                  <a:lnTo>
                    <a:pt x="1280" y="425"/>
                  </a:lnTo>
                  <a:lnTo>
                    <a:pt x="1365" y="440"/>
                  </a:lnTo>
                  <a:lnTo>
                    <a:pt x="1450" y="455"/>
                  </a:lnTo>
                  <a:lnTo>
                    <a:pt x="1538" y="468"/>
                  </a:lnTo>
                  <a:lnTo>
                    <a:pt x="1625" y="481"/>
                  </a:lnTo>
                  <a:lnTo>
                    <a:pt x="1714" y="494"/>
                  </a:lnTo>
                  <a:lnTo>
                    <a:pt x="1805" y="506"/>
                  </a:lnTo>
                  <a:lnTo>
                    <a:pt x="1895" y="517"/>
                  </a:lnTo>
                  <a:lnTo>
                    <a:pt x="1987" y="527"/>
                  </a:lnTo>
                  <a:lnTo>
                    <a:pt x="2080" y="538"/>
                  </a:lnTo>
                  <a:lnTo>
                    <a:pt x="2174" y="547"/>
                  </a:lnTo>
                  <a:lnTo>
                    <a:pt x="2269" y="556"/>
                  </a:lnTo>
                  <a:lnTo>
                    <a:pt x="2366" y="566"/>
                  </a:lnTo>
                  <a:lnTo>
                    <a:pt x="2465" y="574"/>
                  </a:lnTo>
                  <a:lnTo>
                    <a:pt x="2563" y="581"/>
                  </a:lnTo>
                  <a:lnTo>
                    <a:pt x="2663" y="589"/>
                  </a:lnTo>
                  <a:lnTo>
                    <a:pt x="2765" y="597"/>
                  </a:lnTo>
                  <a:lnTo>
                    <a:pt x="2768" y="547"/>
                  </a:lnTo>
                  <a:lnTo>
                    <a:pt x="2666" y="539"/>
                  </a:lnTo>
                  <a:lnTo>
                    <a:pt x="2566" y="531"/>
                  </a:lnTo>
                  <a:lnTo>
                    <a:pt x="2468" y="523"/>
                  </a:lnTo>
                  <a:lnTo>
                    <a:pt x="2369" y="516"/>
                  </a:lnTo>
                  <a:lnTo>
                    <a:pt x="2275" y="506"/>
                  </a:lnTo>
                  <a:lnTo>
                    <a:pt x="2180" y="497"/>
                  </a:lnTo>
                  <a:lnTo>
                    <a:pt x="2086" y="488"/>
                  </a:lnTo>
                  <a:lnTo>
                    <a:pt x="1993" y="477"/>
                  </a:lnTo>
                  <a:lnTo>
                    <a:pt x="1901" y="467"/>
                  </a:lnTo>
                  <a:lnTo>
                    <a:pt x="1811" y="456"/>
                  </a:lnTo>
                  <a:lnTo>
                    <a:pt x="1723" y="444"/>
                  </a:lnTo>
                  <a:lnTo>
                    <a:pt x="1634" y="431"/>
                  </a:lnTo>
                  <a:lnTo>
                    <a:pt x="1547" y="418"/>
                  </a:lnTo>
                  <a:lnTo>
                    <a:pt x="1459" y="405"/>
                  </a:lnTo>
                  <a:lnTo>
                    <a:pt x="1374" y="390"/>
                  </a:lnTo>
                  <a:lnTo>
                    <a:pt x="1289" y="374"/>
                  </a:lnTo>
                  <a:lnTo>
                    <a:pt x="1205" y="359"/>
                  </a:lnTo>
                  <a:lnTo>
                    <a:pt x="1123" y="344"/>
                  </a:lnTo>
                  <a:lnTo>
                    <a:pt x="1040" y="326"/>
                  </a:lnTo>
                  <a:lnTo>
                    <a:pt x="958" y="307"/>
                  </a:lnTo>
                  <a:lnTo>
                    <a:pt x="879" y="288"/>
                  </a:lnTo>
                  <a:lnTo>
                    <a:pt x="798" y="266"/>
                  </a:lnTo>
                  <a:lnTo>
                    <a:pt x="718" y="245"/>
                  </a:lnTo>
                  <a:lnTo>
                    <a:pt x="640" y="223"/>
                  </a:lnTo>
                  <a:lnTo>
                    <a:pt x="561" y="199"/>
                  </a:lnTo>
                  <a:lnTo>
                    <a:pt x="482" y="174"/>
                  </a:lnTo>
                  <a:lnTo>
                    <a:pt x="406" y="148"/>
                  </a:lnTo>
                  <a:lnTo>
                    <a:pt x="328" y="120"/>
                  </a:lnTo>
                  <a:lnTo>
                    <a:pt x="252" y="94"/>
                  </a:lnTo>
                  <a:lnTo>
                    <a:pt x="174" y="63"/>
                  </a:lnTo>
                  <a:lnTo>
                    <a:pt x="100" y="3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461" y="1646"/>
              <a:ext cx="1134" cy="531"/>
            </a:xfrm>
            <a:custGeom>
              <a:avLst/>
              <a:gdLst>
                <a:gd name="T0" fmla="*/ 12 w 2267"/>
                <a:gd name="T1" fmla="*/ 23 h 1064"/>
                <a:gd name="T2" fmla="*/ 0 w 2267"/>
                <a:gd name="T3" fmla="*/ 45 h 1064"/>
                <a:gd name="T4" fmla="*/ 2243 w 2267"/>
                <a:gd name="T5" fmla="*/ 1064 h 1064"/>
                <a:gd name="T6" fmla="*/ 2267 w 2267"/>
                <a:gd name="T7" fmla="*/ 1019 h 1064"/>
                <a:gd name="T8" fmla="*/ 24 w 2267"/>
                <a:gd name="T9" fmla="*/ 0 h 1064"/>
                <a:gd name="T10" fmla="*/ 12 w 2267"/>
                <a:gd name="T11" fmla="*/ 23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7" h="1064">
                  <a:moveTo>
                    <a:pt x="12" y="23"/>
                  </a:moveTo>
                  <a:lnTo>
                    <a:pt x="0" y="45"/>
                  </a:lnTo>
                  <a:lnTo>
                    <a:pt x="2243" y="1064"/>
                  </a:lnTo>
                  <a:lnTo>
                    <a:pt x="2267" y="1019"/>
                  </a:lnTo>
                  <a:lnTo>
                    <a:pt x="24" y="0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363" y="1647"/>
              <a:ext cx="1122" cy="559"/>
            </a:xfrm>
            <a:custGeom>
              <a:avLst/>
              <a:gdLst>
                <a:gd name="T0" fmla="*/ 27 w 2243"/>
                <a:gd name="T1" fmla="*/ 1118 h 1118"/>
                <a:gd name="T2" fmla="*/ 27 w 2243"/>
                <a:gd name="T3" fmla="*/ 1118 h 1118"/>
                <a:gd name="T4" fmla="*/ 2243 w 2243"/>
                <a:gd name="T5" fmla="*/ 45 h 1118"/>
                <a:gd name="T6" fmla="*/ 2216 w 2243"/>
                <a:gd name="T7" fmla="*/ 0 h 1118"/>
                <a:gd name="T8" fmla="*/ 0 w 2243"/>
                <a:gd name="T9" fmla="*/ 1073 h 1118"/>
                <a:gd name="T10" fmla="*/ 0 w 2243"/>
                <a:gd name="T11" fmla="*/ 1073 h 1118"/>
                <a:gd name="T12" fmla="*/ 27 w 2243"/>
                <a:gd name="T13" fmla="*/ 11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3" h="1118">
                  <a:moveTo>
                    <a:pt x="27" y="1118"/>
                  </a:moveTo>
                  <a:lnTo>
                    <a:pt x="27" y="1118"/>
                  </a:lnTo>
                  <a:lnTo>
                    <a:pt x="2243" y="45"/>
                  </a:lnTo>
                  <a:lnTo>
                    <a:pt x="2216" y="0"/>
                  </a:lnTo>
                  <a:lnTo>
                    <a:pt x="0" y="1073"/>
                  </a:lnTo>
                  <a:lnTo>
                    <a:pt x="27" y="1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002" y="2183"/>
              <a:ext cx="1375" cy="322"/>
            </a:xfrm>
            <a:custGeom>
              <a:avLst/>
              <a:gdLst>
                <a:gd name="T0" fmla="*/ 108 w 2749"/>
                <a:gd name="T1" fmla="*/ 634 h 643"/>
                <a:gd name="T2" fmla="*/ 305 w 2749"/>
                <a:gd name="T3" fmla="*/ 614 h 643"/>
                <a:gd name="T4" fmla="*/ 499 w 2749"/>
                <a:gd name="T5" fmla="*/ 594 h 643"/>
                <a:gd name="T6" fmla="*/ 687 w 2749"/>
                <a:gd name="T7" fmla="*/ 572 h 643"/>
                <a:gd name="T8" fmla="*/ 870 w 2749"/>
                <a:gd name="T9" fmla="*/ 549 h 643"/>
                <a:gd name="T10" fmla="*/ 1051 w 2749"/>
                <a:gd name="T11" fmla="*/ 524 h 643"/>
                <a:gd name="T12" fmla="*/ 1227 w 2749"/>
                <a:gd name="T13" fmla="*/ 498 h 643"/>
                <a:gd name="T14" fmla="*/ 1399 w 2749"/>
                <a:gd name="T15" fmla="*/ 468 h 643"/>
                <a:gd name="T16" fmla="*/ 1569 w 2749"/>
                <a:gd name="T17" fmla="*/ 433 h 643"/>
                <a:gd name="T18" fmla="*/ 1733 w 2749"/>
                <a:gd name="T19" fmla="*/ 397 h 643"/>
                <a:gd name="T20" fmla="*/ 1897 w 2749"/>
                <a:gd name="T21" fmla="*/ 356 h 643"/>
                <a:gd name="T22" fmla="*/ 2057 w 2749"/>
                <a:gd name="T23" fmla="*/ 311 h 643"/>
                <a:gd name="T24" fmla="*/ 2213 w 2749"/>
                <a:gd name="T25" fmla="*/ 262 h 643"/>
                <a:gd name="T26" fmla="*/ 2370 w 2749"/>
                <a:gd name="T27" fmla="*/ 205 h 643"/>
                <a:gd name="T28" fmla="*/ 2522 w 2749"/>
                <a:gd name="T29" fmla="*/ 146 h 643"/>
                <a:gd name="T30" fmla="*/ 2673 w 2749"/>
                <a:gd name="T31" fmla="*/ 80 h 643"/>
                <a:gd name="T32" fmla="*/ 2722 w 2749"/>
                <a:gd name="T33" fmla="*/ 0 h 643"/>
                <a:gd name="T34" fmla="*/ 2575 w 2749"/>
                <a:gd name="T35" fmla="*/ 68 h 643"/>
                <a:gd name="T36" fmla="*/ 2425 w 2749"/>
                <a:gd name="T37" fmla="*/ 132 h 643"/>
                <a:gd name="T38" fmla="*/ 2272 w 2749"/>
                <a:gd name="T39" fmla="*/ 188 h 643"/>
                <a:gd name="T40" fmla="*/ 2118 w 2749"/>
                <a:gd name="T41" fmla="*/ 240 h 643"/>
                <a:gd name="T42" fmla="*/ 1961 w 2749"/>
                <a:gd name="T43" fmla="*/ 287 h 643"/>
                <a:gd name="T44" fmla="*/ 1802 w 2749"/>
                <a:gd name="T45" fmla="*/ 329 h 643"/>
                <a:gd name="T46" fmla="*/ 1639 w 2749"/>
                <a:gd name="T47" fmla="*/ 368 h 643"/>
                <a:gd name="T48" fmla="*/ 1473 w 2749"/>
                <a:gd name="T49" fmla="*/ 403 h 643"/>
                <a:gd name="T50" fmla="*/ 1305 w 2749"/>
                <a:gd name="T51" fmla="*/ 432 h 643"/>
                <a:gd name="T52" fmla="*/ 1130 w 2749"/>
                <a:gd name="T53" fmla="*/ 461 h 643"/>
                <a:gd name="T54" fmla="*/ 952 w 2749"/>
                <a:gd name="T55" fmla="*/ 488 h 643"/>
                <a:gd name="T56" fmla="*/ 773 w 2749"/>
                <a:gd name="T57" fmla="*/ 511 h 643"/>
                <a:gd name="T58" fmla="*/ 587 w 2749"/>
                <a:gd name="T59" fmla="*/ 534 h 643"/>
                <a:gd name="T60" fmla="*/ 396 w 2749"/>
                <a:gd name="T61" fmla="*/ 553 h 643"/>
                <a:gd name="T62" fmla="*/ 200 w 2749"/>
                <a:gd name="T63" fmla="*/ 573 h 643"/>
                <a:gd name="T64" fmla="*/ 0 w 2749"/>
                <a:gd name="T65" fmla="*/ 59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49" h="643">
                  <a:moveTo>
                    <a:pt x="6" y="643"/>
                  </a:moveTo>
                  <a:lnTo>
                    <a:pt x="108" y="634"/>
                  </a:lnTo>
                  <a:lnTo>
                    <a:pt x="206" y="623"/>
                  </a:lnTo>
                  <a:lnTo>
                    <a:pt x="305" y="614"/>
                  </a:lnTo>
                  <a:lnTo>
                    <a:pt x="402" y="604"/>
                  </a:lnTo>
                  <a:lnTo>
                    <a:pt x="499" y="594"/>
                  </a:lnTo>
                  <a:lnTo>
                    <a:pt x="593" y="584"/>
                  </a:lnTo>
                  <a:lnTo>
                    <a:pt x="687" y="572"/>
                  </a:lnTo>
                  <a:lnTo>
                    <a:pt x="779" y="561"/>
                  </a:lnTo>
                  <a:lnTo>
                    <a:pt x="870" y="549"/>
                  </a:lnTo>
                  <a:lnTo>
                    <a:pt x="961" y="538"/>
                  </a:lnTo>
                  <a:lnTo>
                    <a:pt x="1051" y="524"/>
                  </a:lnTo>
                  <a:lnTo>
                    <a:pt x="1139" y="511"/>
                  </a:lnTo>
                  <a:lnTo>
                    <a:pt x="1227" y="498"/>
                  </a:lnTo>
                  <a:lnTo>
                    <a:pt x="1314" y="482"/>
                  </a:lnTo>
                  <a:lnTo>
                    <a:pt x="1399" y="468"/>
                  </a:lnTo>
                  <a:lnTo>
                    <a:pt x="1485" y="451"/>
                  </a:lnTo>
                  <a:lnTo>
                    <a:pt x="1569" y="433"/>
                  </a:lnTo>
                  <a:lnTo>
                    <a:pt x="1651" y="415"/>
                  </a:lnTo>
                  <a:lnTo>
                    <a:pt x="1733" y="397"/>
                  </a:lnTo>
                  <a:lnTo>
                    <a:pt x="1817" y="377"/>
                  </a:lnTo>
                  <a:lnTo>
                    <a:pt x="1897" y="356"/>
                  </a:lnTo>
                  <a:lnTo>
                    <a:pt x="1976" y="335"/>
                  </a:lnTo>
                  <a:lnTo>
                    <a:pt x="2057" y="311"/>
                  </a:lnTo>
                  <a:lnTo>
                    <a:pt x="2136" y="287"/>
                  </a:lnTo>
                  <a:lnTo>
                    <a:pt x="2213" y="262"/>
                  </a:lnTo>
                  <a:lnTo>
                    <a:pt x="2293" y="236"/>
                  </a:lnTo>
                  <a:lnTo>
                    <a:pt x="2370" y="205"/>
                  </a:lnTo>
                  <a:lnTo>
                    <a:pt x="2446" y="176"/>
                  </a:lnTo>
                  <a:lnTo>
                    <a:pt x="2522" y="146"/>
                  </a:lnTo>
                  <a:lnTo>
                    <a:pt x="2598" y="113"/>
                  </a:lnTo>
                  <a:lnTo>
                    <a:pt x="2673" y="80"/>
                  </a:lnTo>
                  <a:lnTo>
                    <a:pt x="2749" y="45"/>
                  </a:lnTo>
                  <a:lnTo>
                    <a:pt x="2722" y="0"/>
                  </a:lnTo>
                  <a:lnTo>
                    <a:pt x="2649" y="35"/>
                  </a:lnTo>
                  <a:lnTo>
                    <a:pt x="2575" y="68"/>
                  </a:lnTo>
                  <a:lnTo>
                    <a:pt x="2498" y="101"/>
                  </a:lnTo>
                  <a:lnTo>
                    <a:pt x="2425" y="132"/>
                  </a:lnTo>
                  <a:lnTo>
                    <a:pt x="2349" y="161"/>
                  </a:lnTo>
                  <a:lnTo>
                    <a:pt x="2272" y="188"/>
                  </a:lnTo>
                  <a:lnTo>
                    <a:pt x="2196" y="215"/>
                  </a:lnTo>
                  <a:lnTo>
                    <a:pt x="2118" y="240"/>
                  </a:lnTo>
                  <a:lnTo>
                    <a:pt x="2039" y="263"/>
                  </a:lnTo>
                  <a:lnTo>
                    <a:pt x="1961" y="287"/>
                  </a:lnTo>
                  <a:lnTo>
                    <a:pt x="1882" y="308"/>
                  </a:lnTo>
                  <a:lnTo>
                    <a:pt x="1802" y="329"/>
                  </a:lnTo>
                  <a:lnTo>
                    <a:pt x="1721" y="349"/>
                  </a:lnTo>
                  <a:lnTo>
                    <a:pt x="1639" y="368"/>
                  </a:lnTo>
                  <a:lnTo>
                    <a:pt x="1557" y="386"/>
                  </a:lnTo>
                  <a:lnTo>
                    <a:pt x="1473" y="403"/>
                  </a:lnTo>
                  <a:lnTo>
                    <a:pt x="1390" y="418"/>
                  </a:lnTo>
                  <a:lnTo>
                    <a:pt x="1305" y="432"/>
                  </a:lnTo>
                  <a:lnTo>
                    <a:pt x="1218" y="448"/>
                  </a:lnTo>
                  <a:lnTo>
                    <a:pt x="1130" y="461"/>
                  </a:lnTo>
                  <a:lnTo>
                    <a:pt x="1042" y="474"/>
                  </a:lnTo>
                  <a:lnTo>
                    <a:pt x="952" y="488"/>
                  </a:lnTo>
                  <a:lnTo>
                    <a:pt x="864" y="499"/>
                  </a:lnTo>
                  <a:lnTo>
                    <a:pt x="773" y="511"/>
                  </a:lnTo>
                  <a:lnTo>
                    <a:pt x="681" y="522"/>
                  </a:lnTo>
                  <a:lnTo>
                    <a:pt x="587" y="534"/>
                  </a:lnTo>
                  <a:lnTo>
                    <a:pt x="493" y="544"/>
                  </a:lnTo>
                  <a:lnTo>
                    <a:pt x="396" y="553"/>
                  </a:lnTo>
                  <a:lnTo>
                    <a:pt x="299" y="564"/>
                  </a:lnTo>
                  <a:lnTo>
                    <a:pt x="200" y="573"/>
                  </a:lnTo>
                  <a:lnTo>
                    <a:pt x="102" y="584"/>
                  </a:lnTo>
                  <a:lnTo>
                    <a:pt x="0" y="593"/>
                  </a:lnTo>
                  <a:lnTo>
                    <a:pt x="6" y="6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98" y="2274"/>
              <a:ext cx="372" cy="223"/>
            </a:xfrm>
            <a:custGeom>
              <a:avLst/>
              <a:gdLst>
                <a:gd name="T0" fmla="*/ 685 w 745"/>
                <a:gd name="T1" fmla="*/ 0 h 445"/>
                <a:gd name="T2" fmla="*/ 0 w 745"/>
                <a:gd name="T3" fmla="*/ 76 h 445"/>
                <a:gd name="T4" fmla="*/ 12 w 745"/>
                <a:gd name="T5" fmla="*/ 445 h 445"/>
                <a:gd name="T6" fmla="*/ 745 w 745"/>
                <a:gd name="T7" fmla="*/ 364 h 445"/>
                <a:gd name="T8" fmla="*/ 685 w 745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445">
                  <a:moveTo>
                    <a:pt x="685" y="0"/>
                  </a:moveTo>
                  <a:lnTo>
                    <a:pt x="0" y="76"/>
                  </a:lnTo>
                  <a:lnTo>
                    <a:pt x="12" y="445"/>
                  </a:lnTo>
                  <a:lnTo>
                    <a:pt x="745" y="36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941" y="3860"/>
              <a:ext cx="230" cy="339"/>
            </a:xfrm>
            <a:custGeom>
              <a:avLst/>
              <a:gdLst>
                <a:gd name="T0" fmla="*/ 110 w 460"/>
                <a:gd name="T1" fmla="*/ 678 h 678"/>
                <a:gd name="T2" fmla="*/ 0 w 460"/>
                <a:gd name="T3" fmla="*/ 55 h 678"/>
                <a:gd name="T4" fmla="*/ 343 w 460"/>
                <a:gd name="T5" fmla="*/ 0 h 678"/>
                <a:gd name="T6" fmla="*/ 460 w 460"/>
                <a:gd name="T7" fmla="*/ 618 h 678"/>
                <a:gd name="T8" fmla="*/ 110 w 460"/>
                <a:gd name="T9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678">
                  <a:moveTo>
                    <a:pt x="110" y="678"/>
                  </a:moveTo>
                  <a:lnTo>
                    <a:pt x="0" y="55"/>
                  </a:lnTo>
                  <a:lnTo>
                    <a:pt x="343" y="0"/>
                  </a:lnTo>
                  <a:lnTo>
                    <a:pt x="460" y="618"/>
                  </a:lnTo>
                  <a:lnTo>
                    <a:pt x="110" y="6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853" y="3185"/>
              <a:ext cx="216" cy="361"/>
            </a:xfrm>
            <a:custGeom>
              <a:avLst/>
              <a:gdLst>
                <a:gd name="T0" fmla="*/ 76 w 431"/>
                <a:gd name="T1" fmla="*/ 721 h 721"/>
                <a:gd name="T2" fmla="*/ 0 w 431"/>
                <a:gd name="T3" fmla="*/ 33 h 721"/>
                <a:gd name="T4" fmla="*/ 369 w 431"/>
                <a:gd name="T5" fmla="*/ 0 h 721"/>
                <a:gd name="T6" fmla="*/ 431 w 431"/>
                <a:gd name="T7" fmla="*/ 678 h 721"/>
                <a:gd name="T8" fmla="*/ 76 w 431"/>
                <a:gd name="T9" fmla="*/ 72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721">
                  <a:moveTo>
                    <a:pt x="76" y="721"/>
                  </a:moveTo>
                  <a:lnTo>
                    <a:pt x="0" y="33"/>
                  </a:lnTo>
                  <a:lnTo>
                    <a:pt x="369" y="0"/>
                  </a:lnTo>
                  <a:lnTo>
                    <a:pt x="431" y="678"/>
                  </a:lnTo>
                  <a:lnTo>
                    <a:pt x="76" y="72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273" y="5165"/>
              <a:ext cx="301" cy="384"/>
            </a:xfrm>
            <a:custGeom>
              <a:avLst/>
              <a:gdLst>
                <a:gd name="T0" fmla="*/ 267 w 601"/>
                <a:gd name="T1" fmla="*/ 768 h 768"/>
                <a:gd name="T2" fmla="*/ 0 w 601"/>
                <a:gd name="T3" fmla="*/ 109 h 768"/>
                <a:gd name="T4" fmla="*/ 342 w 601"/>
                <a:gd name="T5" fmla="*/ 0 h 768"/>
                <a:gd name="T6" fmla="*/ 601 w 601"/>
                <a:gd name="T7" fmla="*/ 647 h 768"/>
                <a:gd name="T8" fmla="*/ 267 w 601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1" h="768">
                  <a:moveTo>
                    <a:pt x="267" y="768"/>
                  </a:moveTo>
                  <a:lnTo>
                    <a:pt x="0" y="109"/>
                  </a:lnTo>
                  <a:lnTo>
                    <a:pt x="342" y="0"/>
                  </a:lnTo>
                  <a:lnTo>
                    <a:pt x="601" y="647"/>
                  </a:lnTo>
                  <a:lnTo>
                    <a:pt x="267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68" y="5809"/>
              <a:ext cx="347" cy="390"/>
            </a:xfrm>
            <a:custGeom>
              <a:avLst/>
              <a:gdLst>
                <a:gd name="T0" fmla="*/ 386 w 693"/>
                <a:gd name="T1" fmla="*/ 780 h 780"/>
                <a:gd name="T2" fmla="*/ 0 w 693"/>
                <a:gd name="T3" fmla="*/ 157 h 780"/>
                <a:gd name="T4" fmla="*/ 322 w 693"/>
                <a:gd name="T5" fmla="*/ 0 h 780"/>
                <a:gd name="T6" fmla="*/ 693 w 693"/>
                <a:gd name="T7" fmla="*/ 602 h 780"/>
                <a:gd name="T8" fmla="*/ 386 w 693"/>
                <a:gd name="T9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80">
                  <a:moveTo>
                    <a:pt x="386" y="780"/>
                  </a:moveTo>
                  <a:lnTo>
                    <a:pt x="0" y="157"/>
                  </a:lnTo>
                  <a:lnTo>
                    <a:pt x="322" y="0"/>
                  </a:lnTo>
                  <a:lnTo>
                    <a:pt x="693" y="602"/>
                  </a:lnTo>
                  <a:lnTo>
                    <a:pt x="386" y="78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544" y="6888"/>
              <a:ext cx="416" cy="333"/>
            </a:xfrm>
            <a:custGeom>
              <a:avLst/>
              <a:gdLst>
                <a:gd name="T0" fmla="*/ 643 w 831"/>
                <a:gd name="T1" fmla="*/ 665 h 665"/>
                <a:gd name="T2" fmla="*/ 0 w 831"/>
                <a:gd name="T3" fmla="*/ 265 h 665"/>
                <a:gd name="T4" fmla="*/ 200 w 831"/>
                <a:gd name="T5" fmla="*/ 0 h 665"/>
                <a:gd name="T6" fmla="*/ 831 w 831"/>
                <a:gd name="T7" fmla="*/ 395 h 665"/>
                <a:gd name="T8" fmla="*/ 643 w 831"/>
                <a:gd name="T9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1" h="665">
                  <a:moveTo>
                    <a:pt x="643" y="665"/>
                  </a:moveTo>
                  <a:lnTo>
                    <a:pt x="0" y="265"/>
                  </a:lnTo>
                  <a:lnTo>
                    <a:pt x="200" y="0"/>
                  </a:lnTo>
                  <a:lnTo>
                    <a:pt x="831" y="395"/>
                  </a:lnTo>
                  <a:lnTo>
                    <a:pt x="643" y="6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03" y="6394"/>
              <a:ext cx="367" cy="360"/>
            </a:xfrm>
            <a:custGeom>
              <a:avLst/>
              <a:gdLst>
                <a:gd name="T0" fmla="*/ 531 w 734"/>
                <a:gd name="T1" fmla="*/ 720 h 720"/>
                <a:gd name="T2" fmla="*/ 0 w 734"/>
                <a:gd name="T3" fmla="*/ 187 h 720"/>
                <a:gd name="T4" fmla="*/ 252 w 734"/>
                <a:gd name="T5" fmla="*/ 0 h 720"/>
                <a:gd name="T6" fmla="*/ 734 w 734"/>
                <a:gd name="T7" fmla="*/ 521 h 720"/>
                <a:gd name="T8" fmla="*/ 531 w 734"/>
                <a:gd name="T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720">
                  <a:moveTo>
                    <a:pt x="531" y="720"/>
                  </a:moveTo>
                  <a:lnTo>
                    <a:pt x="0" y="187"/>
                  </a:lnTo>
                  <a:lnTo>
                    <a:pt x="252" y="0"/>
                  </a:lnTo>
                  <a:lnTo>
                    <a:pt x="734" y="521"/>
                  </a:lnTo>
                  <a:lnTo>
                    <a:pt x="531" y="72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069" y="4507"/>
              <a:ext cx="273" cy="400"/>
            </a:xfrm>
            <a:custGeom>
              <a:avLst/>
              <a:gdLst>
                <a:gd name="T0" fmla="*/ 204 w 544"/>
                <a:gd name="T1" fmla="*/ 799 h 799"/>
                <a:gd name="T2" fmla="*/ 0 w 544"/>
                <a:gd name="T3" fmla="*/ 66 h 799"/>
                <a:gd name="T4" fmla="*/ 349 w 544"/>
                <a:gd name="T5" fmla="*/ 0 h 799"/>
                <a:gd name="T6" fmla="*/ 544 w 544"/>
                <a:gd name="T7" fmla="*/ 725 h 799"/>
                <a:gd name="T8" fmla="*/ 204 w 544"/>
                <a:gd name="T9" fmla="*/ 79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799">
                  <a:moveTo>
                    <a:pt x="204" y="799"/>
                  </a:moveTo>
                  <a:lnTo>
                    <a:pt x="0" y="66"/>
                  </a:lnTo>
                  <a:lnTo>
                    <a:pt x="349" y="0"/>
                  </a:lnTo>
                  <a:lnTo>
                    <a:pt x="544" y="725"/>
                  </a:lnTo>
                  <a:lnTo>
                    <a:pt x="204" y="79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806" y="2501"/>
              <a:ext cx="206" cy="345"/>
            </a:xfrm>
            <a:custGeom>
              <a:avLst/>
              <a:gdLst>
                <a:gd name="T0" fmla="*/ 40 w 412"/>
                <a:gd name="T1" fmla="*/ 691 h 691"/>
                <a:gd name="T2" fmla="*/ 0 w 412"/>
                <a:gd name="T3" fmla="*/ 9 h 691"/>
                <a:gd name="T4" fmla="*/ 385 w 412"/>
                <a:gd name="T5" fmla="*/ 0 h 691"/>
                <a:gd name="T6" fmla="*/ 412 w 412"/>
                <a:gd name="T7" fmla="*/ 682 h 691"/>
                <a:gd name="T8" fmla="*/ 40 w 412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691">
                  <a:moveTo>
                    <a:pt x="40" y="691"/>
                  </a:moveTo>
                  <a:lnTo>
                    <a:pt x="0" y="9"/>
                  </a:lnTo>
                  <a:lnTo>
                    <a:pt x="385" y="0"/>
                  </a:lnTo>
                  <a:lnTo>
                    <a:pt x="412" y="682"/>
                  </a:lnTo>
                  <a:lnTo>
                    <a:pt x="40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707" y="2114"/>
              <a:ext cx="429" cy="276"/>
            </a:xfrm>
            <a:custGeom>
              <a:avLst/>
              <a:gdLst>
                <a:gd name="T0" fmla="*/ 471 w 858"/>
                <a:gd name="T1" fmla="*/ 459 h 551"/>
                <a:gd name="T2" fmla="*/ 500 w 858"/>
                <a:gd name="T3" fmla="*/ 451 h 551"/>
                <a:gd name="T4" fmla="*/ 528 w 858"/>
                <a:gd name="T5" fmla="*/ 443 h 551"/>
                <a:gd name="T6" fmla="*/ 553 w 858"/>
                <a:gd name="T7" fmla="*/ 435 h 551"/>
                <a:gd name="T8" fmla="*/ 579 w 858"/>
                <a:gd name="T9" fmla="*/ 427 h 551"/>
                <a:gd name="T10" fmla="*/ 604 w 858"/>
                <a:gd name="T11" fmla="*/ 421 h 551"/>
                <a:gd name="T12" fmla="*/ 628 w 858"/>
                <a:gd name="T13" fmla="*/ 414 h 551"/>
                <a:gd name="T14" fmla="*/ 650 w 858"/>
                <a:gd name="T15" fmla="*/ 408 h 551"/>
                <a:gd name="T16" fmla="*/ 673 w 858"/>
                <a:gd name="T17" fmla="*/ 401 h 551"/>
                <a:gd name="T18" fmla="*/ 695 w 858"/>
                <a:gd name="T19" fmla="*/ 395 h 551"/>
                <a:gd name="T20" fmla="*/ 717 w 858"/>
                <a:gd name="T21" fmla="*/ 388 h 551"/>
                <a:gd name="T22" fmla="*/ 740 w 858"/>
                <a:gd name="T23" fmla="*/ 381 h 551"/>
                <a:gd name="T24" fmla="*/ 762 w 858"/>
                <a:gd name="T25" fmla="*/ 375 h 551"/>
                <a:gd name="T26" fmla="*/ 785 w 858"/>
                <a:gd name="T27" fmla="*/ 368 h 551"/>
                <a:gd name="T28" fmla="*/ 808 w 858"/>
                <a:gd name="T29" fmla="*/ 362 h 551"/>
                <a:gd name="T30" fmla="*/ 832 w 858"/>
                <a:gd name="T31" fmla="*/ 355 h 551"/>
                <a:gd name="T32" fmla="*/ 858 w 858"/>
                <a:gd name="T33" fmla="*/ 348 h 551"/>
                <a:gd name="T34" fmla="*/ 708 w 858"/>
                <a:gd name="T35" fmla="*/ 0 h 551"/>
                <a:gd name="T36" fmla="*/ 386 w 858"/>
                <a:gd name="T37" fmla="*/ 101 h 551"/>
                <a:gd name="T38" fmla="*/ 0 w 858"/>
                <a:gd name="T39" fmla="*/ 196 h 551"/>
                <a:gd name="T40" fmla="*/ 100 w 858"/>
                <a:gd name="T41" fmla="*/ 551 h 551"/>
                <a:gd name="T42" fmla="*/ 123 w 858"/>
                <a:gd name="T43" fmla="*/ 546 h 551"/>
                <a:gd name="T44" fmla="*/ 146 w 858"/>
                <a:gd name="T45" fmla="*/ 540 h 551"/>
                <a:gd name="T46" fmla="*/ 168 w 858"/>
                <a:gd name="T47" fmla="*/ 534 h 551"/>
                <a:gd name="T48" fmla="*/ 192 w 858"/>
                <a:gd name="T49" fmla="*/ 529 h 551"/>
                <a:gd name="T50" fmla="*/ 213 w 858"/>
                <a:gd name="T51" fmla="*/ 524 h 551"/>
                <a:gd name="T52" fmla="*/ 235 w 858"/>
                <a:gd name="T53" fmla="*/ 518 h 551"/>
                <a:gd name="T54" fmla="*/ 258 w 858"/>
                <a:gd name="T55" fmla="*/ 514 h 551"/>
                <a:gd name="T56" fmla="*/ 280 w 858"/>
                <a:gd name="T57" fmla="*/ 509 h 551"/>
                <a:gd name="T58" fmla="*/ 303 w 858"/>
                <a:gd name="T59" fmla="*/ 504 h 551"/>
                <a:gd name="T60" fmla="*/ 325 w 858"/>
                <a:gd name="T61" fmla="*/ 497 h 551"/>
                <a:gd name="T62" fmla="*/ 349 w 858"/>
                <a:gd name="T63" fmla="*/ 492 h 551"/>
                <a:gd name="T64" fmla="*/ 371 w 858"/>
                <a:gd name="T65" fmla="*/ 487 h 551"/>
                <a:gd name="T66" fmla="*/ 395 w 858"/>
                <a:gd name="T67" fmla="*/ 480 h 551"/>
                <a:gd name="T68" fmla="*/ 420 w 858"/>
                <a:gd name="T69" fmla="*/ 474 h 551"/>
                <a:gd name="T70" fmla="*/ 446 w 858"/>
                <a:gd name="T71" fmla="*/ 467 h 551"/>
                <a:gd name="T72" fmla="*/ 471 w 858"/>
                <a:gd name="T73" fmla="*/ 459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8" h="551">
                  <a:moveTo>
                    <a:pt x="471" y="459"/>
                  </a:moveTo>
                  <a:lnTo>
                    <a:pt x="500" y="451"/>
                  </a:lnTo>
                  <a:lnTo>
                    <a:pt x="528" y="443"/>
                  </a:lnTo>
                  <a:lnTo>
                    <a:pt x="553" y="435"/>
                  </a:lnTo>
                  <a:lnTo>
                    <a:pt x="579" y="427"/>
                  </a:lnTo>
                  <a:lnTo>
                    <a:pt x="604" y="421"/>
                  </a:lnTo>
                  <a:lnTo>
                    <a:pt x="628" y="414"/>
                  </a:lnTo>
                  <a:lnTo>
                    <a:pt x="650" y="408"/>
                  </a:lnTo>
                  <a:lnTo>
                    <a:pt x="673" y="401"/>
                  </a:lnTo>
                  <a:lnTo>
                    <a:pt x="695" y="395"/>
                  </a:lnTo>
                  <a:lnTo>
                    <a:pt x="717" y="388"/>
                  </a:lnTo>
                  <a:lnTo>
                    <a:pt x="740" y="381"/>
                  </a:lnTo>
                  <a:lnTo>
                    <a:pt x="762" y="375"/>
                  </a:lnTo>
                  <a:lnTo>
                    <a:pt x="785" y="368"/>
                  </a:lnTo>
                  <a:lnTo>
                    <a:pt x="808" y="362"/>
                  </a:lnTo>
                  <a:lnTo>
                    <a:pt x="832" y="355"/>
                  </a:lnTo>
                  <a:lnTo>
                    <a:pt x="858" y="348"/>
                  </a:lnTo>
                  <a:lnTo>
                    <a:pt x="708" y="0"/>
                  </a:lnTo>
                  <a:lnTo>
                    <a:pt x="386" y="101"/>
                  </a:lnTo>
                  <a:lnTo>
                    <a:pt x="0" y="196"/>
                  </a:lnTo>
                  <a:lnTo>
                    <a:pt x="100" y="551"/>
                  </a:lnTo>
                  <a:lnTo>
                    <a:pt x="123" y="546"/>
                  </a:lnTo>
                  <a:lnTo>
                    <a:pt x="146" y="540"/>
                  </a:lnTo>
                  <a:lnTo>
                    <a:pt x="168" y="534"/>
                  </a:lnTo>
                  <a:lnTo>
                    <a:pt x="192" y="529"/>
                  </a:lnTo>
                  <a:lnTo>
                    <a:pt x="213" y="524"/>
                  </a:lnTo>
                  <a:lnTo>
                    <a:pt x="235" y="518"/>
                  </a:lnTo>
                  <a:lnTo>
                    <a:pt x="258" y="514"/>
                  </a:lnTo>
                  <a:lnTo>
                    <a:pt x="280" y="509"/>
                  </a:lnTo>
                  <a:lnTo>
                    <a:pt x="303" y="504"/>
                  </a:lnTo>
                  <a:lnTo>
                    <a:pt x="325" y="497"/>
                  </a:lnTo>
                  <a:lnTo>
                    <a:pt x="349" y="492"/>
                  </a:lnTo>
                  <a:lnTo>
                    <a:pt x="371" y="487"/>
                  </a:lnTo>
                  <a:lnTo>
                    <a:pt x="395" y="480"/>
                  </a:lnTo>
                  <a:lnTo>
                    <a:pt x="420" y="474"/>
                  </a:lnTo>
                  <a:lnTo>
                    <a:pt x="446" y="467"/>
                  </a:lnTo>
                  <a:lnTo>
                    <a:pt x="471" y="45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06" y="1786"/>
              <a:ext cx="450" cy="345"/>
            </a:xfrm>
            <a:custGeom>
              <a:avLst/>
              <a:gdLst>
                <a:gd name="T0" fmla="*/ 721 w 900"/>
                <a:gd name="T1" fmla="*/ 0 h 691"/>
                <a:gd name="T2" fmla="*/ 0 w 900"/>
                <a:gd name="T3" fmla="*/ 345 h 691"/>
                <a:gd name="T4" fmla="*/ 173 w 900"/>
                <a:gd name="T5" fmla="*/ 691 h 691"/>
                <a:gd name="T6" fmla="*/ 900 w 900"/>
                <a:gd name="T7" fmla="*/ 340 h 691"/>
                <a:gd name="T8" fmla="*/ 721 w 90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691">
                  <a:moveTo>
                    <a:pt x="721" y="0"/>
                  </a:moveTo>
                  <a:lnTo>
                    <a:pt x="0" y="345"/>
                  </a:lnTo>
                  <a:lnTo>
                    <a:pt x="173" y="691"/>
                  </a:lnTo>
                  <a:lnTo>
                    <a:pt x="900" y="34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119" y="1448"/>
              <a:ext cx="351" cy="335"/>
            </a:xfrm>
            <a:custGeom>
              <a:avLst/>
              <a:gdLst>
                <a:gd name="T0" fmla="*/ 0 w 703"/>
                <a:gd name="T1" fmla="*/ 335 h 669"/>
                <a:gd name="T2" fmla="*/ 698 w 703"/>
                <a:gd name="T3" fmla="*/ 0 h 669"/>
                <a:gd name="T4" fmla="*/ 703 w 703"/>
                <a:gd name="T5" fmla="*/ 418 h 669"/>
                <a:gd name="T6" fmla="*/ 179 w 703"/>
                <a:gd name="T7" fmla="*/ 669 h 669"/>
                <a:gd name="T8" fmla="*/ 0 w 703"/>
                <a:gd name="T9" fmla="*/ 335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3" h="669">
                  <a:moveTo>
                    <a:pt x="0" y="335"/>
                  </a:moveTo>
                  <a:lnTo>
                    <a:pt x="698" y="0"/>
                  </a:lnTo>
                  <a:lnTo>
                    <a:pt x="703" y="418"/>
                  </a:lnTo>
                  <a:lnTo>
                    <a:pt x="179" y="669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222" y="7246"/>
              <a:ext cx="327" cy="280"/>
            </a:xfrm>
            <a:custGeom>
              <a:avLst/>
              <a:gdLst>
                <a:gd name="T0" fmla="*/ 646 w 655"/>
                <a:gd name="T1" fmla="*/ 562 h 562"/>
                <a:gd name="T2" fmla="*/ 0 w 655"/>
                <a:gd name="T3" fmla="*/ 315 h 562"/>
                <a:gd name="T4" fmla="*/ 173 w 655"/>
                <a:gd name="T5" fmla="*/ 0 h 562"/>
                <a:gd name="T6" fmla="*/ 655 w 655"/>
                <a:gd name="T7" fmla="*/ 178 h 562"/>
                <a:gd name="T8" fmla="*/ 646 w 655"/>
                <a:gd name="T9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62">
                  <a:moveTo>
                    <a:pt x="646" y="562"/>
                  </a:moveTo>
                  <a:lnTo>
                    <a:pt x="0" y="315"/>
                  </a:lnTo>
                  <a:lnTo>
                    <a:pt x="173" y="0"/>
                  </a:lnTo>
                  <a:lnTo>
                    <a:pt x="655" y="178"/>
                  </a:lnTo>
                  <a:lnTo>
                    <a:pt x="646" y="56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544" y="7241"/>
              <a:ext cx="327" cy="287"/>
            </a:xfrm>
            <a:custGeom>
              <a:avLst/>
              <a:gdLst>
                <a:gd name="T0" fmla="*/ 7 w 655"/>
                <a:gd name="T1" fmla="*/ 575 h 575"/>
                <a:gd name="T2" fmla="*/ 655 w 655"/>
                <a:gd name="T3" fmla="*/ 283 h 575"/>
                <a:gd name="T4" fmla="*/ 503 w 655"/>
                <a:gd name="T5" fmla="*/ 0 h 575"/>
                <a:gd name="T6" fmla="*/ 0 w 655"/>
                <a:gd name="T7" fmla="*/ 167 h 575"/>
                <a:gd name="T8" fmla="*/ 7 w 655"/>
                <a:gd name="T9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75">
                  <a:moveTo>
                    <a:pt x="7" y="575"/>
                  </a:moveTo>
                  <a:lnTo>
                    <a:pt x="655" y="283"/>
                  </a:lnTo>
                  <a:lnTo>
                    <a:pt x="503" y="0"/>
                  </a:lnTo>
                  <a:lnTo>
                    <a:pt x="0" y="167"/>
                  </a:lnTo>
                  <a:lnTo>
                    <a:pt x="7" y="57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983" y="2520"/>
              <a:ext cx="4319" cy="4815"/>
            </a:xfrm>
            <a:custGeom>
              <a:avLst/>
              <a:gdLst>
                <a:gd name="T0" fmla="*/ 8570 w 8639"/>
                <a:gd name="T1" fmla="*/ 6659 h 9630"/>
                <a:gd name="T2" fmla="*/ 8424 w 8639"/>
                <a:gd name="T3" fmla="*/ 6921 h 9630"/>
                <a:gd name="T4" fmla="*/ 8267 w 8639"/>
                <a:gd name="T5" fmla="*/ 7176 h 9630"/>
                <a:gd name="T6" fmla="*/ 8101 w 8639"/>
                <a:gd name="T7" fmla="*/ 7419 h 9630"/>
                <a:gd name="T8" fmla="*/ 7924 w 8639"/>
                <a:gd name="T9" fmla="*/ 7654 h 9630"/>
                <a:gd name="T10" fmla="*/ 7736 w 8639"/>
                <a:gd name="T11" fmla="*/ 7879 h 9630"/>
                <a:gd name="T12" fmla="*/ 7539 w 8639"/>
                <a:gd name="T13" fmla="*/ 8096 h 9630"/>
                <a:gd name="T14" fmla="*/ 7330 w 8639"/>
                <a:gd name="T15" fmla="*/ 8300 h 9630"/>
                <a:gd name="T16" fmla="*/ 7110 w 8639"/>
                <a:gd name="T17" fmla="*/ 8496 h 9630"/>
                <a:gd name="T18" fmla="*/ 6881 w 8639"/>
                <a:gd name="T19" fmla="*/ 8681 h 9630"/>
                <a:gd name="T20" fmla="*/ 6639 w 8639"/>
                <a:gd name="T21" fmla="*/ 8856 h 9630"/>
                <a:gd name="T22" fmla="*/ 6387 w 8639"/>
                <a:gd name="T23" fmla="*/ 9021 h 9630"/>
                <a:gd name="T24" fmla="*/ 6124 w 8639"/>
                <a:gd name="T25" fmla="*/ 9174 h 9630"/>
                <a:gd name="T26" fmla="*/ 5851 w 8639"/>
                <a:gd name="T27" fmla="*/ 9317 h 9630"/>
                <a:gd name="T28" fmla="*/ 5566 w 8639"/>
                <a:gd name="T29" fmla="*/ 9451 h 9630"/>
                <a:gd name="T30" fmla="*/ 5269 w 8639"/>
                <a:gd name="T31" fmla="*/ 9573 h 9630"/>
                <a:gd name="T32" fmla="*/ 4939 w 8639"/>
                <a:gd name="T33" fmla="*/ 9577 h 9630"/>
                <a:gd name="T34" fmla="*/ 4593 w 8639"/>
                <a:gd name="T35" fmla="*/ 9456 h 9630"/>
                <a:gd name="T36" fmla="*/ 4259 w 8639"/>
                <a:gd name="T37" fmla="*/ 9312 h 9630"/>
                <a:gd name="T38" fmla="*/ 3939 w 8639"/>
                <a:gd name="T39" fmla="*/ 9147 h 9630"/>
                <a:gd name="T40" fmla="*/ 3632 w 8639"/>
                <a:gd name="T41" fmla="*/ 8964 h 9630"/>
                <a:gd name="T42" fmla="*/ 3338 w 8639"/>
                <a:gd name="T43" fmla="*/ 8764 h 9630"/>
                <a:gd name="T44" fmla="*/ 3056 w 8639"/>
                <a:gd name="T45" fmla="*/ 8545 h 9630"/>
                <a:gd name="T46" fmla="*/ 2789 w 8639"/>
                <a:gd name="T47" fmla="*/ 8309 h 9630"/>
                <a:gd name="T48" fmla="*/ 2535 w 8639"/>
                <a:gd name="T49" fmla="*/ 8059 h 9630"/>
                <a:gd name="T50" fmla="*/ 2296 w 8639"/>
                <a:gd name="T51" fmla="*/ 7794 h 9630"/>
                <a:gd name="T52" fmla="*/ 2071 w 8639"/>
                <a:gd name="T53" fmla="*/ 7517 h 9630"/>
                <a:gd name="T54" fmla="*/ 1859 w 8639"/>
                <a:gd name="T55" fmla="*/ 7227 h 9630"/>
                <a:gd name="T56" fmla="*/ 1662 w 8639"/>
                <a:gd name="T57" fmla="*/ 6925 h 9630"/>
                <a:gd name="T58" fmla="*/ 1479 w 8639"/>
                <a:gd name="T59" fmla="*/ 6614 h 9630"/>
                <a:gd name="T60" fmla="*/ 1312 w 8639"/>
                <a:gd name="T61" fmla="*/ 6294 h 9630"/>
                <a:gd name="T62" fmla="*/ 1158 w 8639"/>
                <a:gd name="T63" fmla="*/ 5965 h 9630"/>
                <a:gd name="T64" fmla="*/ 1018 w 8639"/>
                <a:gd name="T65" fmla="*/ 5629 h 9630"/>
                <a:gd name="T66" fmla="*/ 886 w 8639"/>
                <a:gd name="T67" fmla="*/ 5287 h 9630"/>
                <a:gd name="T68" fmla="*/ 764 w 8639"/>
                <a:gd name="T69" fmla="*/ 4936 h 9630"/>
                <a:gd name="T70" fmla="*/ 652 w 8639"/>
                <a:gd name="T71" fmla="*/ 4579 h 9630"/>
                <a:gd name="T72" fmla="*/ 549 w 8639"/>
                <a:gd name="T73" fmla="*/ 4218 h 9630"/>
                <a:gd name="T74" fmla="*/ 455 w 8639"/>
                <a:gd name="T75" fmla="*/ 3850 h 9630"/>
                <a:gd name="T76" fmla="*/ 371 w 8639"/>
                <a:gd name="T77" fmla="*/ 3481 h 9630"/>
                <a:gd name="T78" fmla="*/ 295 w 8639"/>
                <a:gd name="T79" fmla="*/ 3108 h 9630"/>
                <a:gd name="T80" fmla="*/ 230 w 8639"/>
                <a:gd name="T81" fmla="*/ 2735 h 9630"/>
                <a:gd name="T82" fmla="*/ 173 w 8639"/>
                <a:gd name="T83" fmla="*/ 2360 h 9630"/>
                <a:gd name="T84" fmla="*/ 124 w 8639"/>
                <a:gd name="T85" fmla="*/ 1987 h 9630"/>
                <a:gd name="T86" fmla="*/ 83 w 8639"/>
                <a:gd name="T87" fmla="*/ 1617 h 9630"/>
                <a:gd name="T88" fmla="*/ 51 w 8639"/>
                <a:gd name="T89" fmla="*/ 1249 h 9630"/>
                <a:gd name="T90" fmla="*/ 27 w 8639"/>
                <a:gd name="T91" fmla="*/ 885 h 9630"/>
                <a:gd name="T92" fmla="*/ 10 w 8639"/>
                <a:gd name="T93" fmla="*/ 526 h 9630"/>
                <a:gd name="T94" fmla="*/ 1 w 8639"/>
                <a:gd name="T95" fmla="*/ 174 h 9630"/>
                <a:gd name="T96" fmla="*/ 8639 w 8639"/>
                <a:gd name="T97" fmla="*/ 6523 h 9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39" h="9630">
                  <a:moveTo>
                    <a:pt x="8639" y="6523"/>
                  </a:moveTo>
                  <a:lnTo>
                    <a:pt x="8570" y="6659"/>
                  </a:lnTo>
                  <a:lnTo>
                    <a:pt x="8498" y="6791"/>
                  </a:lnTo>
                  <a:lnTo>
                    <a:pt x="8424" y="6921"/>
                  </a:lnTo>
                  <a:lnTo>
                    <a:pt x="8346" y="7050"/>
                  </a:lnTo>
                  <a:lnTo>
                    <a:pt x="8267" y="7176"/>
                  </a:lnTo>
                  <a:lnTo>
                    <a:pt x="8185" y="7299"/>
                  </a:lnTo>
                  <a:lnTo>
                    <a:pt x="8101" y="7419"/>
                  </a:lnTo>
                  <a:lnTo>
                    <a:pt x="8013" y="7538"/>
                  </a:lnTo>
                  <a:lnTo>
                    <a:pt x="7924" y="7654"/>
                  </a:lnTo>
                  <a:lnTo>
                    <a:pt x="7831" y="7769"/>
                  </a:lnTo>
                  <a:lnTo>
                    <a:pt x="7736" y="7879"/>
                  </a:lnTo>
                  <a:lnTo>
                    <a:pt x="7639" y="7989"/>
                  </a:lnTo>
                  <a:lnTo>
                    <a:pt x="7539" y="8096"/>
                  </a:lnTo>
                  <a:lnTo>
                    <a:pt x="7436" y="8198"/>
                  </a:lnTo>
                  <a:lnTo>
                    <a:pt x="7330" y="8300"/>
                  </a:lnTo>
                  <a:lnTo>
                    <a:pt x="7221" y="8399"/>
                  </a:lnTo>
                  <a:lnTo>
                    <a:pt x="7110" y="8496"/>
                  </a:lnTo>
                  <a:lnTo>
                    <a:pt x="6997" y="8590"/>
                  </a:lnTo>
                  <a:lnTo>
                    <a:pt x="6881" y="8681"/>
                  </a:lnTo>
                  <a:lnTo>
                    <a:pt x="6761" y="8769"/>
                  </a:lnTo>
                  <a:lnTo>
                    <a:pt x="6639" y="8856"/>
                  </a:lnTo>
                  <a:lnTo>
                    <a:pt x="6515" y="8939"/>
                  </a:lnTo>
                  <a:lnTo>
                    <a:pt x="6387" y="9021"/>
                  </a:lnTo>
                  <a:lnTo>
                    <a:pt x="6257" y="9099"/>
                  </a:lnTo>
                  <a:lnTo>
                    <a:pt x="6124" y="9174"/>
                  </a:lnTo>
                  <a:lnTo>
                    <a:pt x="5988" y="9248"/>
                  </a:lnTo>
                  <a:lnTo>
                    <a:pt x="5851" y="9317"/>
                  </a:lnTo>
                  <a:lnTo>
                    <a:pt x="5709" y="9386"/>
                  </a:lnTo>
                  <a:lnTo>
                    <a:pt x="5566" y="9451"/>
                  </a:lnTo>
                  <a:lnTo>
                    <a:pt x="5418" y="9513"/>
                  </a:lnTo>
                  <a:lnTo>
                    <a:pt x="5269" y="9573"/>
                  </a:lnTo>
                  <a:lnTo>
                    <a:pt x="5117" y="9630"/>
                  </a:lnTo>
                  <a:lnTo>
                    <a:pt x="4939" y="9577"/>
                  </a:lnTo>
                  <a:lnTo>
                    <a:pt x="4765" y="9519"/>
                  </a:lnTo>
                  <a:lnTo>
                    <a:pt x="4593" y="9456"/>
                  </a:lnTo>
                  <a:lnTo>
                    <a:pt x="4424" y="9386"/>
                  </a:lnTo>
                  <a:lnTo>
                    <a:pt x="4259" y="9312"/>
                  </a:lnTo>
                  <a:lnTo>
                    <a:pt x="4098" y="9232"/>
                  </a:lnTo>
                  <a:lnTo>
                    <a:pt x="3939" y="9147"/>
                  </a:lnTo>
                  <a:lnTo>
                    <a:pt x="3784" y="9059"/>
                  </a:lnTo>
                  <a:lnTo>
                    <a:pt x="3632" y="8964"/>
                  </a:lnTo>
                  <a:lnTo>
                    <a:pt x="3483" y="8867"/>
                  </a:lnTo>
                  <a:lnTo>
                    <a:pt x="3338" y="8764"/>
                  </a:lnTo>
                  <a:lnTo>
                    <a:pt x="3195" y="8656"/>
                  </a:lnTo>
                  <a:lnTo>
                    <a:pt x="3056" y="8545"/>
                  </a:lnTo>
                  <a:lnTo>
                    <a:pt x="2922" y="8429"/>
                  </a:lnTo>
                  <a:lnTo>
                    <a:pt x="2789" y="8309"/>
                  </a:lnTo>
                  <a:lnTo>
                    <a:pt x="2661" y="8187"/>
                  </a:lnTo>
                  <a:lnTo>
                    <a:pt x="2535" y="8059"/>
                  </a:lnTo>
                  <a:lnTo>
                    <a:pt x="2414" y="7928"/>
                  </a:lnTo>
                  <a:lnTo>
                    <a:pt x="2296" y="7794"/>
                  </a:lnTo>
                  <a:lnTo>
                    <a:pt x="2182" y="7657"/>
                  </a:lnTo>
                  <a:lnTo>
                    <a:pt x="2071" y="7517"/>
                  </a:lnTo>
                  <a:lnTo>
                    <a:pt x="1962" y="7373"/>
                  </a:lnTo>
                  <a:lnTo>
                    <a:pt x="1859" y="7227"/>
                  </a:lnTo>
                  <a:lnTo>
                    <a:pt x="1759" y="7077"/>
                  </a:lnTo>
                  <a:lnTo>
                    <a:pt x="1662" y="6925"/>
                  </a:lnTo>
                  <a:lnTo>
                    <a:pt x="1568" y="6771"/>
                  </a:lnTo>
                  <a:lnTo>
                    <a:pt x="1479" y="6614"/>
                  </a:lnTo>
                  <a:lnTo>
                    <a:pt x="1394" y="6455"/>
                  </a:lnTo>
                  <a:lnTo>
                    <a:pt x="1312" y="6294"/>
                  </a:lnTo>
                  <a:lnTo>
                    <a:pt x="1233" y="6130"/>
                  </a:lnTo>
                  <a:lnTo>
                    <a:pt x="1158" y="5965"/>
                  </a:lnTo>
                  <a:lnTo>
                    <a:pt x="1088" y="5798"/>
                  </a:lnTo>
                  <a:lnTo>
                    <a:pt x="1018" y="5629"/>
                  </a:lnTo>
                  <a:lnTo>
                    <a:pt x="950" y="5459"/>
                  </a:lnTo>
                  <a:lnTo>
                    <a:pt x="886" y="5287"/>
                  </a:lnTo>
                  <a:lnTo>
                    <a:pt x="824" y="5113"/>
                  </a:lnTo>
                  <a:lnTo>
                    <a:pt x="764" y="4936"/>
                  </a:lnTo>
                  <a:lnTo>
                    <a:pt x="706" y="4758"/>
                  </a:lnTo>
                  <a:lnTo>
                    <a:pt x="652" y="4579"/>
                  </a:lnTo>
                  <a:lnTo>
                    <a:pt x="598" y="4398"/>
                  </a:lnTo>
                  <a:lnTo>
                    <a:pt x="549" y="4218"/>
                  </a:lnTo>
                  <a:lnTo>
                    <a:pt x="501" y="4034"/>
                  </a:lnTo>
                  <a:lnTo>
                    <a:pt x="455" y="3850"/>
                  </a:lnTo>
                  <a:lnTo>
                    <a:pt x="412" y="3665"/>
                  </a:lnTo>
                  <a:lnTo>
                    <a:pt x="371" y="3481"/>
                  </a:lnTo>
                  <a:lnTo>
                    <a:pt x="333" y="3294"/>
                  </a:lnTo>
                  <a:lnTo>
                    <a:pt x="295" y="3108"/>
                  </a:lnTo>
                  <a:lnTo>
                    <a:pt x="263" y="2921"/>
                  </a:lnTo>
                  <a:lnTo>
                    <a:pt x="230" y="2735"/>
                  </a:lnTo>
                  <a:lnTo>
                    <a:pt x="200" y="2548"/>
                  </a:lnTo>
                  <a:lnTo>
                    <a:pt x="173" y="2360"/>
                  </a:lnTo>
                  <a:lnTo>
                    <a:pt x="146" y="2173"/>
                  </a:lnTo>
                  <a:lnTo>
                    <a:pt x="124" y="1987"/>
                  </a:lnTo>
                  <a:lnTo>
                    <a:pt x="103" y="1802"/>
                  </a:lnTo>
                  <a:lnTo>
                    <a:pt x="83" y="1617"/>
                  </a:lnTo>
                  <a:lnTo>
                    <a:pt x="66" y="1432"/>
                  </a:lnTo>
                  <a:lnTo>
                    <a:pt x="51" y="1249"/>
                  </a:lnTo>
                  <a:lnTo>
                    <a:pt x="37" y="1066"/>
                  </a:lnTo>
                  <a:lnTo>
                    <a:pt x="27" y="885"/>
                  </a:lnTo>
                  <a:lnTo>
                    <a:pt x="18" y="705"/>
                  </a:lnTo>
                  <a:lnTo>
                    <a:pt x="10" y="526"/>
                  </a:lnTo>
                  <a:lnTo>
                    <a:pt x="4" y="349"/>
                  </a:lnTo>
                  <a:lnTo>
                    <a:pt x="1" y="174"/>
                  </a:lnTo>
                  <a:lnTo>
                    <a:pt x="0" y="0"/>
                  </a:lnTo>
                  <a:lnTo>
                    <a:pt x="8639" y="652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548" y="5763"/>
              <a:ext cx="1787" cy="1570"/>
            </a:xfrm>
            <a:custGeom>
              <a:avLst/>
              <a:gdLst>
                <a:gd name="T0" fmla="*/ 37 w 3574"/>
                <a:gd name="T1" fmla="*/ 3138 h 3140"/>
                <a:gd name="T2" fmla="*/ 340 w 3574"/>
                <a:gd name="T3" fmla="*/ 3021 h 3140"/>
                <a:gd name="T4" fmla="*/ 633 w 3574"/>
                <a:gd name="T5" fmla="*/ 2894 h 3140"/>
                <a:gd name="T6" fmla="*/ 912 w 3574"/>
                <a:gd name="T7" fmla="*/ 2755 h 3140"/>
                <a:gd name="T8" fmla="*/ 1182 w 3574"/>
                <a:gd name="T9" fmla="*/ 2606 h 3140"/>
                <a:gd name="T10" fmla="*/ 1442 w 3574"/>
                <a:gd name="T11" fmla="*/ 2445 h 3140"/>
                <a:gd name="T12" fmla="*/ 1689 w 3574"/>
                <a:gd name="T13" fmla="*/ 2275 h 3140"/>
                <a:gd name="T14" fmla="*/ 1926 w 3574"/>
                <a:gd name="T15" fmla="*/ 2094 h 3140"/>
                <a:gd name="T16" fmla="*/ 2150 w 3574"/>
                <a:gd name="T17" fmla="*/ 1902 h 3140"/>
                <a:gd name="T18" fmla="*/ 2367 w 3574"/>
                <a:gd name="T19" fmla="*/ 1702 h 3140"/>
                <a:gd name="T20" fmla="*/ 2571 w 3574"/>
                <a:gd name="T21" fmla="*/ 1491 h 3140"/>
                <a:gd name="T22" fmla="*/ 2764 w 3574"/>
                <a:gd name="T23" fmla="*/ 1269 h 3140"/>
                <a:gd name="T24" fmla="*/ 2947 w 3574"/>
                <a:gd name="T25" fmla="*/ 1037 h 3140"/>
                <a:gd name="T26" fmla="*/ 3119 w 3574"/>
                <a:gd name="T27" fmla="*/ 797 h 3140"/>
                <a:gd name="T28" fmla="*/ 3281 w 3574"/>
                <a:gd name="T29" fmla="*/ 548 h 3140"/>
                <a:gd name="T30" fmla="*/ 3434 w 3574"/>
                <a:gd name="T31" fmla="*/ 287 h 3140"/>
                <a:gd name="T32" fmla="*/ 3574 w 3574"/>
                <a:gd name="T33" fmla="*/ 18 h 3140"/>
                <a:gd name="T34" fmla="*/ 3455 w 3574"/>
                <a:gd name="T35" fmla="*/ 134 h 3140"/>
                <a:gd name="T36" fmla="*/ 3308 w 3574"/>
                <a:gd name="T37" fmla="*/ 397 h 3140"/>
                <a:gd name="T38" fmla="*/ 3153 w 3574"/>
                <a:gd name="T39" fmla="*/ 650 h 3140"/>
                <a:gd name="T40" fmla="*/ 2987 w 3574"/>
                <a:gd name="T41" fmla="*/ 892 h 3140"/>
                <a:gd name="T42" fmla="*/ 2811 w 3574"/>
                <a:gd name="T43" fmla="*/ 1125 h 3140"/>
                <a:gd name="T44" fmla="*/ 2623 w 3574"/>
                <a:gd name="T45" fmla="*/ 1351 h 3140"/>
                <a:gd name="T46" fmla="*/ 2428 w 3574"/>
                <a:gd name="T47" fmla="*/ 1566 h 3140"/>
                <a:gd name="T48" fmla="*/ 2219 w 3574"/>
                <a:gd name="T49" fmla="*/ 1769 h 3140"/>
                <a:gd name="T50" fmla="*/ 2001 w 3574"/>
                <a:gd name="T51" fmla="*/ 1964 h 3140"/>
                <a:gd name="T52" fmla="*/ 1773 w 3574"/>
                <a:gd name="T53" fmla="*/ 2148 h 3140"/>
                <a:gd name="T54" fmla="*/ 1533 w 3574"/>
                <a:gd name="T55" fmla="*/ 2322 h 3140"/>
                <a:gd name="T56" fmla="*/ 1280 w 3574"/>
                <a:gd name="T57" fmla="*/ 2487 h 3140"/>
                <a:gd name="T58" fmla="*/ 1019 w 3574"/>
                <a:gd name="T59" fmla="*/ 2639 h 3140"/>
                <a:gd name="T60" fmla="*/ 748 w 3574"/>
                <a:gd name="T61" fmla="*/ 2782 h 3140"/>
                <a:gd name="T62" fmla="*/ 464 w 3574"/>
                <a:gd name="T63" fmla="*/ 2914 h 3140"/>
                <a:gd name="T64" fmla="*/ 169 w 3574"/>
                <a:gd name="T65" fmla="*/ 3037 h 3140"/>
                <a:gd name="T66" fmla="*/ 34 w 3574"/>
                <a:gd name="T67" fmla="*/ 3092 h 3140"/>
                <a:gd name="T68" fmla="*/ 6 w 3574"/>
                <a:gd name="T69" fmla="*/ 3099 h 3140"/>
                <a:gd name="T70" fmla="*/ 0 w 3574"/>
                <a:gd name="T71" fmla="*/ 3116 h 3140"/>
                <a:gd name="T72" fmla="*/ 7 w 3574"/>
                <a:gd name="T73" fmla="*/ 3133 h 3140"/>
                <a:gd name="T74" fmla="*/ 25 w 3574"/>
                <a:gd name="T75" fmla="*/ 3140 h 3140"/>
                <a:gd name="T76" fmla="*/ 19 w 3574"/>
                <a:gd name="T77" fmla="*/ 3140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74" h="3140">
                  <a:moveTo>
                    <a:pt x="19" y="3140"/>
                  </a:moveTo>
                  <a:lnTo>
                    <a:pt x="37" y="3138"/>
                  </a:lnTo>
                  <a:lnTo>
                    <a:pt x="190" y="3082"/>
                  </a:lnTo>
                  <a:lnTo>
                    <a:pt x="340" y="3021"/>
                  </a:lnTo>
                  <a:lnTo>
                    <a:pt x="488" y="2959"/>
                  </a:lnTo>
                  <a:lnTo>
                    <a:pt x="633" y="2894"/>
                  </a:lnTo>
                  <a:lnTo>
                    <a:pt x="774" y="2825"/>
                  </a:lnTo>
                  <a:lnTo>
                    <a:pt x="912" y="2755"/>
                  </a:lnTo>
                  <a:lnTo>
                    <a:pt x="1049" y="2681"/>
                  </a:lnTo>
                  <a:lnTo>
                    <a:pt x="1182" y="2606"/>
                  </a:lnTo>
                  <a:lnTo>
                    <a:pt x="1313" y="2527"/>
                  </a:lnTo>
                  <a:lnTo>
                    <a:pt x="1442" y="2445"/>
                  </a:lnTo>
                  <a:lnTo>
                    <a:pt x="1565" y="2362"/>
                  </a:lnTo>
                  <a:lnTo>
                    <a:pt x="1689" y="2275"/>
                  </a:lnTo>
                  <a:lnTo>
                    <a:pt x="1809" y="2185"/>
                  </a:lnTo>
                  <a:lnTo>
                    <a:pt x="1926" y="2094"/>
                  </a:lnTo>
                  <a:lnTo>
                    <a:pt x="2040" y="2001"/>
                  </a:lnTo>
                  <a:lnTo>
                    <a:pt x="2150" y="1902"/>
                  </a:lnTo>
                  <a:lnTo>
                    <a:pt x="2261" y="1803"/>
                  </a:lnTo>
                  <a:lnTo>
                    <a:pt x="2367" y="1702"/>
                  </a:lnTo>
                  <a:lnTo>
                    <a:pt x="2470" y="1597"/>
                  </a:lnTo>
                  <a:lnTo>
                    <a:pt x="2571" y="1491"/>
                  </a:lnTo>
                  <a:lnTo>
                    <a:pt x="2668" y="1380"/>
                  </a:lnTo>
                  <a:lnTo>
                    <a:pt x="2764" y="1269"/>
                  </a:lnTo>
                  <a:lnTo>
                    <a:pt x="2856" y="1154"/>
                  </a:lnTo>
                  <a:lnTo>
                    <a:pt x="2947" y="1037"/>
                  </a:lnTo>
                  <a:lnTo>
                    <a:pt x="3035" y="919"/>
                  </a:lnTo>
                  <a:lnTo>
                    <a:pt x="3119" y="797"/>
                  </a:lnTo>
                  <a:lnTo>
                    <a:pt x="3201" y="673"/>
                  </a:lnTo>
                  <a:lnTo>
                    <a:pt x="3281" y="548"/>
                  </a:lnTo>
                  <a:lnTo>
                    <a:pt x="3359" y="418"/>
                  </a:lnTo>
                  <a:lnTo>
                    <a:pt x="3434" y="287"/>
                  </a:lnTo>
                  <a:lnTo>
                    <a:pt x="3505" y="155"/>
                  </a:lnTo>
                  <a:lnTo>
                    <a:pt x="3574" y="18"/>
                  </a:lnTo>
                  <a:lnTo>
                    <a:pt x="3523" y="0"/>
                  </a:lnTo>
                  <a:lnTo>
                    <a:pt x="3455" y="134"/>
                  </a:lnTo>
                  <a:lnTo>
                    <a:pt x="3383" y="266"/>
                  </a:lnTo>
                  <a:lnTo>
                    <a:pt x="3308" y="397"/>
                  </a:lnTo>
                  <a:lnTo>
                    <a:pt x="3231" y="524"/>
                  </a:lnTo>
                  <a:lnTo>
                    <a:pt x="3153" y="650"/>
                  </a:lnTo>
                  <a:lnTo>
                    <a:pt x="3071" y="774"/>
                  </a:lnTo>
                  <a:lnTo>
                    <a:pt x="2987" y="892"/>
                  </a:lnTo>
                  <a:lnTo>
                    <a:pt x="2899" y="1011"/>
                  </a:lnTo>
                  <a:lnTo>
                    <a:pt x="2811" y="1125"/>
                  </a:lnTo>
                  <a:lnTo>
                    <a:pt x="2719" y="1240"/>
                  </a:lnTo>
                  <a:lnTo>
                    <a:pt x="2623" y="1351"/>
                  </a:lnTo>
                  <a:lnTo>
                    <a:pt x="2526" y="1459"/>
                  </a:lnTo>
                  <a:lnTo>
                    <a:pt x="2428" y="1566"/>
                  </a:lnTo>
                  <a:lnTo>
                    <a:pt x="2325" y="1667"/>
                  </a:lnTo>
                  <a:lnTo>
                    <a:pt x="2219" y="1769"/>
                  </a:lnTo>
                  <a:lnTo>
                    <a:pt x="2112" y="1868"/>
                  </a:lnTo>
                  <a:lnTo>
                    <a:pt x="2001" y="1964"/>
                  </a:lnTo>
                  <a:lnTo>
                    <a:pt x="1888" y="2057"/>
                  </a:lnTo>
                  <a:lnTo>
                    <a:pt x="1773" y="2148"/>
                  </a:lnTo>
                  <a:lnTo>
                    <a:pt x="1653" y="2235"/>
                  </a:lnTo>
                  <a:lnTo>
                    <a:pt x="1533" y="2322"/>
                  </a:lnTo>
                  <a:lnTo>
                    <a:pt x="1409" y="2405"/>
                  </a:lnTo>
                  <a:lnTo>
                    <a:pt x="1280" y="2487"/>
                  </a:lnTo>
                  <a:lnTo>
                    <a:pt x="1152" y="2564"/>
                  </a:lnTo>
                  <a:lnTo>
                    <a:pt x="1019" y="2639"/>
                  </a:lnTo>
                  <a:lnTo>
                    <a:pt x="885" y="2713"/>
                  </a:lnTo>
                  <a:lnTo>
                    <a:pt x="748" y="2782"/>
                  </a:lnTo>
                  <a:lnTo>
                    <a:pt x="606" y="2850"/>
                  </a:lnTo>
                  <a:lnTo>
                    <a:pt x="464" y="2914"/>
                  </a:lnTo>
                  <a:lnTo>
                    <a:pt x="316" y="2976"/>
                  </a:lnTo>
                  <a:lnTo>
                    <a:pt x="169" y="3037"/>
                  </a:lnTo>
                  <a:lnTo>
                    <a:pt x="16" y="3093"/>
                  </a:lnTo>
                  <a:lnTo>
                    <a:pt x="34" y="3092"/>
                  </a:lnTo>
                  <a:lnTo>
                    <a:pt x="16" y="3093"/>
                  </a:lnTo>
                  <a:lnTo>
                    <a:pt x="6" y="3099"/>
                  </a:lnTo>
                  <a:lnTo>
                    <a:pt x="1" y="3107"/>
                  </a:lnTo>
                  <a:lnTo>
                    <a:pt x="0" y="3116"/>
                  </a:lnTo>
                  <a:lnTo>
                    <a:pt x="3" y="3125"/>
                  </a:lnTo>
                  <a:lnTo>
                    <a:pt x="7" y="3133"/>
                  </a:lnTo>
                  <a:lnTo>
                    <a:pt x="15" y="3138"/>
                  </a:lnTo>
                  <a:lnTo>
                    <a:pt x="25" y="3140"/>
                  </a:lnTo>
                  <a:lnTo>
                    <a:pt x="37" y="3138"/>
                  </a:lnTo>
                  <a:lnTo>
                    <a:pt x="19" y="3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533" y="5402"/>
              <a:ext cx="2032" cy="1931"/>
            </a:xfrm>
            <a:custGeom>
              <a:avLst/>
              <a:gdLst>
                <a:gd name="T0" fmla="*/ 0 w 4063"/>
                <a:gd name="T1" fmla="*/ 16 h 3864"/>
                <a:gd name="T2" fmla="*/ 146 w 4063"/>
                <a:gd name="T3" fmla="*/ 349 h 3864"/>
                <a:gd name="T4" fmla="*/ 307 w 4063"/>
                <a:gd name="T5" fmla="*/ 675 h 3864"/>
                <a:gd name="T6" fmla="*/ 482 w 4063"/>
                <a:gd name="T7" fmla="*/ 991 h 3864"/>
                <a:gd name="T8" fmla="*/ 674 w 4063"/>
                <a:gd name="T9" fmla="*/ 1299 h 3864"/>
                <a:gd name="T10" fmla="*/ 877 w 4063"/>
                <a:gd name="T11" fmla="*/ 1596 h 3864"/>
                <a:gd name="T12" fmla="*/ 1098 w 4063"/>
                <a:gd name="T13" fmla="*/ 1881 h 3864"/>
                <a:gd name="T14" fmla="*/ 1331 w 4063"/>
                <a:gd name="T15" fmla="*/ 2154 h 3864"/>
                <a:gd name="T16" fmla="*/ 1579 w 4063"/>
                <a:gd name="T17" fmla="*/ 2412 h 3864"/>
                <a:gd name="T18" fmla="*/ 1841 w 4063"/>
                <a:gd name="T19" fmla="*/ 2656 h 3864"/>
                <a:gd name="T20" fmla="*/ 2116 w 4063"/>
                <a:gd name="T21" fmla="*/ 2884 h 3864"/>
                <a:gd name="T22" fmla="*/ 2405 w 4063"/>
                <a:gd name="T23" fmla="*/ 3096 h 3864"/>
                <a:gd name="T24" fmla="*/ 2708 w 4063"/>
                <a:gd name="T25" fmla="*/ 3290 h 3864"/>
                <a:gd name="T26" fmla="*/ 3023 w 4063"/>
                <a:gd name="T27" fmla="*/ 3463 h 3864"/>
                <a:gd name="T28" fmla="*/ 3352 w 4063"/>
                <a:gd name="T29" fmla="*/ 3618 h 3864"/>
                <a:gd name="T30" fmla="*/ 3693 w 4063"/>
                <a:gd name="T31" fmla="*/ 3753 h 3864"/>
                <a:gd name="T32" fmla="*/ 4048 w 4063"/>
                <a:gd name="T33" fmla="*/ 3864 h 3864"/>
                <a:gd name="T34" fmla="*/ 3887 w 4063"/>
                <a:gd name="T35" fmla="*/ 3763 h 3864"/>
                <a:gd name="T36" fmla="*/ 3543 w 4063"/>
                <a:gd name="T37" fmla="*/ 3643 h 3864"/>
                <a:gd name="T38" fmla="*/ 3211 w 4063"/>
                <a:gd name="T39" fmla="*/ 3500 h 3864"/>
                <a:gd name="T40" fmla="*/ 2893 w 4063"/>
                <a:gd name="T41" fmla="*/ 3336 h 3864"/>
                <a:gd name="T42" fmla="*/ 2587 w 4063"/>
                <a:gd name="T43" fmla="*/ 3154 h 3864"/>
                <a:gd name="T44" fmla="*/ 2295 w 4063"/>
                <a:gd name="T45" fmla="*/ 2954 h 3864"/>
                <a:gd name="T46" fmla="*/ 2014 w 4063"/>
                <a:gd name="T47" fmla="*/ 2737 h 3864"/>
                <a:gd name="T48" fmla="*/ 1749 w 4063"/>
                <a:gd name="T49" fmla="*/ 2502 h 3864"/>
                <a:gd name="T50" fmla="*/ 1495 w 4063"/>
                <a:gd name="T51" fmla="*/ 2253 h 3864"/>
                <a:gd name="T52" fmla="*/ 1258 w 4063"/>
                <a:gd name="T53" fmla="*/ 1989 h 3864"/>
                <a:gd name="T54" fmla="*/ 1034 w 4063"/>
                <a:gd name="T55" fmla="*/ 1714 h 3864"/>
                <a:gd name="T56" fmla="*/ 822 w 4063"/>
                <a:gd name="T57" fmla="*/ 1424 h 3864"/>
                <a:gd name="T58" fmla="*/ 627 w 4063"/>
                <a:gd name="T59" fmla="*/ 1123 h 3864"/>
                <a:gd name="T60" fmla="*/ 443 w 4063"/>
                <a:gd name="T61" fmla="*/ 813 h 3864"/>
                <a:gd name="T62" fmla="*/ 276 w 4063"/>
                <a:gd name="T63" fmla="*/ 494 h 3864"/>
                <a:gd name="T64" fmla="*/ 124 w 4063"/>
                <a:gd name="T65" fmla="*/ 168 h 3864"/>
                <a:gd name="T66" fmla="*/ 54 w 4063"/>
                <a:gd name="T67" fmla="*/ 0 h 3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63" h="3864">
                  <a:moveTo>
                    <a:pt x="0" y="16"/>
                  </a:moveTo>
                  <a:lnTo>
                    <a:pt x="0" y="16"/>
                  </a:lnTo>
                  <a:lnTo>
                    <a:pt x="70" y="183"/>
                  </a:lnTo>
                  <a:lnTo>
                    <a:pt x="146" y="349"/>
                  </a:lnTo>
                  <a:lnTo>
                    <a:pt x="225" y="513"/>
                  </a:lnTo>
                  <a:lnTo>
                    <a:pt x="307" y="675"/>
                  </a:lnTo>
                  <a:lnTo>
                    <a:pt x="392" y="835"/>
                  </a:lnTo>
                  <a:lnTo>
                    <a:pt x="482" y="991"/>
                  </a:lnTo>
                  <a:lnTo>
                    <a:pt x="576" y="1147"/>
                  </a:lnTo>
                  <a:lnTo>
                    <a:pt x="674" y="1299"/>
                  </a:lnTo>
                  <a:lnTo>
                    <a:pt x="774" y="1450"/>
                  </a:lnTo>
                  <a:lnTo>
                    <a:pt x="877" y="1596"/>
                  </a:lnTo>
                  <a:lnTo>
                    <a:pt x="986" y="1740"/>
                  </a:lnTo>
                  <a:lnTo>
                    <a:pt x="1098" y="1881"/>
                  </a:lnTo>
                  <a:lnTo>
                    <a:pt x="1213" y="2018"/>
                  </a:lnTo>
                  <a:lnTo>
                    <a:pt x="1331" y="2154"/>
                  </a:lnTo>
                  <a:lnTo>
                    <a:pt x="1453" y="2284"/>
                  </a:lnTo>
                  <a:lnTo>
                    <a:pt x="1579" y="2412"/>
                  </a:lnTo>
                  <a:lnTo>
                    <a:pt x="1707" y="2536"/>
                  </a:lnTo>
                  <a:lnTo>
                    <a:pt x="1841" y="2656"/>
                  </a:lnTo>
                  <a:lnTo>
                    <a:pt x="1976" y="2773"/>
                  </a:lnTo>
                  <a:lnTo>
                    <a:pt x="2116" y="2884"/>
                  </a:lnTo>
                  <a:lnTo>
                    <a:pt x="2259" y="2994"/>
                  </a:lnTo>
                  <a:lnTo>
                    <a:pt x="2405" y="3096"/>
                  </a:lnTo>
                  <a:lnTo>
                    <a:pt x="2555" y="3194"/>
                  </a:lnTo>
                  <a:lnTo>
                    <a:pt x="2708" y="3290"/>
                  </a:lnTo>
                  <a:lnTo>
                    <a:pt x="2864" y="3379"/>
                  </a:lnTo>
                  <a:lnTo>
                    <a:pt x="3023" y="3463"/>
                  </a:lnTo>
                  <a:lnTo>
                    <a:pt x="3184" y="3545"/>
                  </a:lnTo>
                  <a:lnTo>
                    <a:pt x="3352" y="3618"/>
                  </a:lnTo>
                  <a:lnTo>
                    <a:pt x="3522" y="3688"/>
                  </a:lnTo>
                  <a:lnTo>
                    <a:pt x="3693" y="3753"/>
                  </a:lnTo>
                  <a:lnTo>
                    <a:pt x="3869" y="3811"/>
                  </a:lnTo>
                  <a:lnTo>
                    <a:pt x="4048" y="3864"/>
                  </a:lnTo>
                  <a:lnTo>
                    <a:pt x="4063" y="3816"/>
                  </a:lnTo>
                  <a:lnTo>
                    <a:pt x="3887" y="3763"/>
                  </a:lnTo>
                  <a:lnTo>
                    <a:pt x="3714" y="3705"/>
                  </a:lnTo>
                  <a:lnTo>
                    <a:pt x="3543" y="3643"/>
                  </a:lnTo>
                  <a:lnTo>
                    <a:pt x="3375" y="3574"/>
                  </a:lnTo>
                  <a:lnTo>
                    <a:pt x="3211" y="3500"/>
                  </a:lnTo>
                  <a:lnTo>
                    <a:pt x="3050" y="3421"/>
                  </a:lnTo>
                  <a:lnTo>
                    <a:pt x="2893" y="3336"/>
                  </a:lnTo>
                  <a:lnTo>
                    <a:pt x="2738" y="3248"/>
                  </a:lnTo>
                  <a:lnTo>
                    <a:pt x="2587" y="3154"/>
                  </a:lnTo>
                  <a:lnTo>
                    <a:pt x="2438" y="3057"/>
                  </a:lnTo>
                  <a:lnTo>
                    <a:pt x="2295" y="2954"/>
                  </a:lnTo>
                  <a:lnTo>
                    <a:pt x="2152" y="2847"/>
                  </a:lnTo>
                  <a:lnTo>
                    <a:pt x="2014" y="2737"/>
                  </a:lnTo>
                  <a:lnTo>
                    <a:pt x="1880" y="2622"/>
                  </a:lnTo>
                  <a:lnTo>
                    <a:pt x="1749" y="2502"/>
                  </a:lnTo>
                  <a:lnTo>
                    <a:pt x="1620" y="2381"/>
                  </a:lnTo>
                  <a:lnTo>
                    <a:pt x="1495" y="2253"/>
                  </a:lnTo>
                  <a:lnTo>
                    <a:pt x="1376" y="2122"/>
                  </a:lnTo>
                  <a:lnTo>
                    <a:pt x="1258" y="1989"/>
                  </a:lnTo>
                  <a:lnTo>
                    <a:pt x="1143" y="1852"/>
                  </a:lnTo>
                  <a:lnTo>
                    <a:pt x="1034" y="1714"/>
                  </a:lnTo>
                  <a:lnTo>
                    <a:pt x="925" y="1570"/>
                  </a:lnTo>
                  <a:lnTo>
                    <a:pt x="822" y="1424"/>
                  </a:lnTo>
                  <a:lnTo>
                    <a:pt x="722" y="1275"/>
                  </a:lnTo>
                  <a:lnTo>
                    <a:pt x="627" y="1123"/>
                  </a:lnTo>
                  <a:lnTo>
                    <a:pt x="533" y="970"/>
                  </a:lnTo>
                  <a:lnTo>
                    <a:pt x="443" y="813"/>
                  </a:lnTo>
                  <a:lnTo>
                    <a:pt x="358" y="654"/>
                  </a:lnTo>
                  <a:lnTo>
                    <a:pt x="276" y="494"/>
                  </a:lnTo>
                  <a:lnTo>
                    <a:pt x="197" y="331"/>
                  </a:lnTo>
                  <a:lnTo>
                    <a:pt x="124" y="168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989" y="2494"/>
              <a:ext cx="571" cy="2915"/>
            </a:xfrm>
            <a:custGeom>
              <a:avLst/>
              <a:gdLst>
                <a:gd name="T0" fmla="*/ 0 w 1143"/>
                <a:gd name="T1" fmla="*/ 25 h 5831"/>
                <a:gd name="T2" fmla="*/ 4 w 1143"/>
                <a:gd name="T3" fmla="*/ 374 h 5831"/>
                <a:gd name="T4" fmla="*/ 17 w 1143"/>
                <a:gd name="T5" fmla="*/ 730 h 5831"/>
                <a:gd name="T6" fmla="*/ 37 w 1143"/>
                <a:gd name="T7" fmla="*/ 1092 h 5831"/>
                <a:gd name="T8" fmla="*/ 65 w 1143"/>
                <a:gd name="T9" fmla="*/ 1459 h 5831"/>
                <a:gd name="T10" fmla="*/ 103 w 1143"/>
                <a:gd name="T11" fmla="*/ 1828 h 5831"/>
                <a:gd name="T12" fmla="*/ 146 w 1143"/>
                <a:gd name="T13" fmla="*/ 2201 h 5831"/>
                <a:gd name="T14" fmla="*/ 200 w 1143"/>
                <a:gd name="T15" fmla="*/ 2575 h 5831"/>
                <a:gd name="T16" fmla="*/ 262 w 1143"/>
                <a:gd name="T17" fmla="*/ 2948 h 5831"/>
                <a:gd name="T18" fmla="*/ 332 w 1143"/>
                <a:gd name="T19" fmla="*/ 3323 h 5831"/>
                <a:gd name="T20" fmla="*/ 411 w 1143"/>
                <a:gd name="T21" fmla="*/ 3694 h 5831"/>
                <a:gd name="T22" fmla="*/ 502 w 1143"/>
                <a:gd name="T23" fmla="*/ 4065 h 5831"/>
                <a:gd name="T24" fmla="*/ 599 w 1143"/>
                <a:gd name="T25" fmla="*/ 4429 h 5831"/>
                <a:gd name="T26" fmla="*/ 707 w 1143"/>
                <a:gd name="T27" fmla="*/ 4790 h 5831"/>
                <a:gd name="T28" fmla="*/ 825 w 1143"/>
                <a:gd name="T29" fmla="*/ 5144 h 5831"/>
                <a:gd name="T30" fmla="*/ 952 w 1143"/>
                <a:gd name="T31" fmla="*/ 5492 h 5831"/>
                <a:gd name="T32" fmla="*/ 1089 w 1143"/>
                <a:gd name="T33" fmla="*/ 5831 h 5831"/>
                <a:gd name="T34" fmla="*/ 1072 w 1143"/>
                <a:gd name="T35" fmla="*/ 5646 h 5831"/>
                <a:gd name="T36" fmla="*/ 941 w 1143"/>
                <a:gd name="T37" fmla="*/ 5305 h 5831"/>
                <a:gd name="T38" fmla="*/ 819 w 1143"/>
                <a:gd name="T39" fmla="*/ 4954 h 5831"/>
                <a:gd name="T40" fmla="*/ 707 w 1143"/>
                <a:gd name="T41" fmla="*/ 4599 h 5831"/>
                <a:gd name="T42" fmla="*/ 604 w 1143"/>
                <a:gd name="T43" fmla="*/ 4237 h 5831"/>
                <a:gd name="T44" fmla="*/ 511 w 1143"/>
                <a:gd name="T45" fmla="*/ 3870 h 5831"/>
                <a:gd name="T46" fmla="*/ 428 w 1143"/>
                <a:gd name="T47" fmla="*/ 3502 h 5831"/>
                <a:gd name="T48" fmla="*/ 352 w 1143"/>
                <a:gd name="T49" fmla="*/ 3129 h 5831"/>
                <a:gd name="T50" fmla="*/ 286 w 1143"/>
                <a:gd name="T51" fmla="*/ 2757 h 5831"/>
                <a:gd name="T52" fmla="*/ 229 w 1143"/>
                <a:gd name="T53" fmla="*/ 2383 h 5831"/>
                <a:gd name="T54" fmla="*/ 180 w 1143"/>
                <a:gd name="T55" fmla="*/ 2011 h 5831"/>
                <a:gd name="T56" fmla="*/ 140 w 1143"/>
                <a:gd name="T57" fmla="*/ 1641 h 5831"/>
                <a:gd name="T58" fmla="*/ 107 w 1143"/>
                <a:gd name="T59" fmla="*/ 1273 h 5831"/>
                <a:gd name="T60" fmla="*/ 83 w 1143"/>
                <a:gd name="T61" fmla="*/ 910 h 5831"/>
                <a:gd name="T62" fmla="*/ 67 w 1143"/>
                <a:gd name="T63" fmla="*/ 551 h 5831"/>
                <a:gd name="T64" fmla="*/ 58 w 1143"/>
                <a:gd name="T65" fmla="*/ 199 h 5831"/>
                <a:gd name="T66" fmla="*/ 10 w 1143"/>
                <a:gd name="T67" fmla="*/ 43 h 5831"/>
                <a:gd name="T68" fmla="*/ 53 w 1143"/>
                <a:gd name="T69" fmla="*/ 14 h 5831"/>
                <a:gd name="T70" fmla="*/ 38 w 1143"/>
                <a:gd name="T71" fmla="*/ 1 h 5831"/>
                <a:gd name="T72" fmla="*/ 17 w 1143"/>
                <a:gd name="T73" fmla="*/ 1 h 5831"/>
                <a:gd name="T74" fmla="*/ 3 w 1143"/>
                <a:gd name="T75" fmla="*/ 14 h 5831"/>
                <a:gd name="T76" fmla="*/ 46 w 1143"/>
                <a:gd name="T77" fmla="*/ 6 h 5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3" h="5831">
                  <a:moveTo>
                    <a:pt x="46" y="6"/>
                  </a:moveTo>
                  <a:lnTo>
                    <a:pt x="0" y="25"/>
                  </a:lnTo>
                  <a:lnTo>
                    <a:pt x="1" y="199"/>
                  </a:lnTo>
                  <a:lnTo>
                    <a:pt x="4" y="374"/>
                  </a:lnTo>
                  <a:lnTo>
                    <a:pt x="10" y="551"/>
                  </a:lnTo>
                  <a:lnTo>
                    <a:pt x="17" y="730"/>
                  </a:lnTo>
                  <a:lnTo>
                    <a:pt x="26" y="910"/>
                  </a:lnTo>
                  <a:lnTo>
                    <a:pt x="37" y="1092"/>
                  </a:lnTo>
                  <a:lnTo>
                    <a:pt x="50" y="1276"/>
                  </a:lnTo>
                  <a:lnTo>
                    <a:pt x="65" y="1459"/>
                  </a:lnTo>
                  <a:lnTo>
                    <a:pt x="83" y="1643"/>
                  </a:lnTo>
                  <a:lnTo>
                    <a:pt x="103" y="1828"/>
                  </a:lnTo>
                  <a:lnTo>
                    <a:pt x="123" y="2014"/>
                  </a:lnTo>
                  <a:lnTo>
                    <a:pt x="146" y="2201"/>
                  </a:lnTo>
                  <a:lnTo>
                    <a:pt x="173" y="2388"/>
                  </a:lnTo>
                  <a:lnTo>
                    <a:pt x="200" y="2575"/>
                  </a:lnTo>
                  <a:lnTo>
                    <a:pt x="229" y="2762"/>
                  </a:lnTo>
                  <a:lnTo>
                    <a:pt x="262" y="2948"/>
                  </a:lnTo>
                  <a:lnTo>
                    <a:pt x="295" y="3137"/>
                  </a:lnTo>
                  <a:lnTo>
                    <a:pt x="332" y="3323"/>
                  </a:lnTo>
                  <a:lnTo>
                    <a:pt x="371" y="3510"/>
                  </a:lnTo>
                  <a:lnTo>
                    <a:pt x="411" y="3694"/>
                  </a:lnTo>
                  <a:lnTo>
                    <a:pt x="455" y="3880"/>
                  </a:lnTo>
                  <a:lnTo>
                    <a:pt x="502" y="4065"/>
                  </a:lnTo>
                  <a:lnTo>
                    <a:pt x="550" y="4248"/>
                  </a:lnTo>
                  <a:lnTo>
                    <a:pt x="599" y="4429"/>
                  </a:lnTo>
                  <a:lnTo>
                    <a:pt x="653" y="4609"/>
                  </a:lnTo>
                  <a:lnTo>
                    <a:pt x="707" y="4790"/>
                  </a:lnTo>
                  <a:lnTo>
                    <a:pt x="765" y="4968"/>
                  </a:lnTo>
                  <a:lnTo>
                    <a:pt x="825" y="5144"/>
                  </a:lnTo>
                  <a:lnTo>
                    <a:pt x="887" y="5318"/>
                  </a:lnTo>
                  <a:lnTo>
                    <a:pt x="952" y="5492"/>
                  </a:lnTo>
                  <a:lnTo>
                    <a:pt x="1019" y="5662"/>
                  </a:lnTo>
                  <a:lnTo>
                    <a:pt x="1089" y="5831"/>
                  </a:lnTo>
                  <a:lnTo>
                    <a:pt x="1143" y="5815"/>
                  </a:lnTo>
                  <a:lnTo>
                    <a:pt x="1072" y="5646"/>
                  </a:lnTo>
                  <a:lnTo>
                    <a:pt x="1005" y="5476"/>
                  </a:lnTo>
                  <a:lnTo>
                    <a:pt x="941" y="5305"/>
                  </a:lnTo>
                  <a:lnTo>
                    <a:pt x="879" y="5131"/>
                  </a:lnTo>
                  <a:lnTo>
                    <a:pt x="819" y="4954"/>
                  </a:lnTo>
                  <a:lnTo>
                    <a:pt x="761" y="4777"/>
                  </a:lnTo>
                  <a:lnTo>
                    <a:pt x="707" y="4599"/>
                  </a:lnTo>
                  <a:lnTo>
                    <a:pt x="653" y="4418"/>
                  </a:lnTo>
                  <a:lnTo>
                    <a:pt x="604" y="4237"/>
                  </a:lnTo>
                  <a:lnTo>
                    <a:pt x="556" y="4054"/>
                  </a:lnTo>
                  <a:lnTo>
                    <a:pt x="511" y="3870"/>
                  </a:lnTo>
                  <a:lnTo>
                    <a:pt x="468" y="3686"/>
                  </a:lnTo>
                  <a:lnTo>
                    <a:pt x="428" y="3502"/>
                  </a:lnTo>
                  <a:lnTo>
                    <a:pt x="389" y="3315"/>
                  </a:lnTo>
                  <a:lnTo>
                    <a:pt x="352" y="3129"/>
                  </a:lnTo>
                  <a:lnTo>
                    <a:pt x="319" y="2943"/>
                  </a:lnTo>
                  <a:lnTo>
                    <a:pt x="286" y="2757"/>
                  </a:lnTo>
                  <a:lnTo>
                    <a:pt x="256" y="2570"/>
                  </a:lnTo>
                  <a:lnTo>
                    <a:pt x="229" y="2383"/>
                  </a:lnTo>
                  <a:lnTo>
                    <a:pt x="203" y="2196"/>
                  </a:lnTo>
                  <a:lnTo>
                    <a:pt x="180" y="2011"/>
                  </a:lnTo>
                  <a:lnTo>
                    <a:pt x="159" y="1825"/>
                  </a:lnTo>
                  <a:lnTo>
                    <a:pt x="140" y="1641"/>
                  </a:lnTo>
                  <a:lnTo>
                    <a:pt x="122" y="1456"/>
                  </a:lnTo>
                  <a:lnTo>
                    <a:pt x="107" y="1273"/>
                  </a:lnTo>
                  <a:lnTo>
                    <a:pt x="94" y="1090"/>
                  </a:lnTo>
                  <a:lnTo>
                    <a:pt x="83" y="910"/>
                  </a:lnTo>
                  <a:lnTo>
                    <a:pt x="74" y="730"/>
                  </a:lnTo>
                  <a:lnTo>
                    <a:pt x="67" y="551"/>
                  </a:lnTo>
                  <a:lnTo>
                    <a:pt x="61" y="374"/>
                  </a:lnTo>
                  <a:lnTo>
                    <a:pt x="58" y="199"/>
                  </a:lnTo>
                  <a:lnTo>
                    <a:pt x="56" y="25"/>
                  </a:lnTo>
                  <a:lnTo>
                    <a:pt x="10" y="43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994" y="2497"/>
              <a:ext cx="4342" cy="3284"/>
            </a:xfrm>
            <a:custGeom>
              <a:avLst/>
              <a:gdLst>
                <a:gd name="T0" fmla="*/ 8682 w 8683"/>
                <a:gd name="T1" fmla="*/ 6551 h 6567"/>
                <a:gd name="T2" fmla="*/ 8674 w 8683"/>
                <a:gd name="T3" fmla="*/ 6524 h 6567"/>
                <a:gd name="T4" fmla="*/ 36 w 8683"/>
                <a:gd name="T5" fmla="*/ 0 h 6567"/>
                <a:gd name="T6" fmla="*/ 0 w 8683"/>
                <a:gd name="T7" fmla="*/ 37 h 6567"/>
                <a:gd name="T8" fmla="*/ 8639 w 8683"/>
                <a:gd name="T9" fmla="*/ 6561 h 6567"/>
                <a:gd name="T10" fmla="*/ 8631 w 8683"/>
                <a:gd name="T11" fmla="*/ 6533 h 6567"/>
                <a:gd name="T12" fmla="*/ 8639 w 8683"/>
                <a:gd name="T13" fmla="*/ 6561 h 6567"/>
                <a:gd name="T14" fmla="*/ 8649 w 8683"/>
                <a:gd name="T15" fmla="*/ 6566 h 6567"/>
                <a:gd name="T16" fmla="*/ 8660 w 8683"/>
                <a:gd name="T17" fmla="*/ 6567 h 6567"/>
                <a:gd name="T18" fmla="*/ 8669 w 8683"/>
                <a:gd name="T19" fmla="*/ 6563 h 6567"/>
                <a:gd name="T20" fmla="*/ 8677 w 8683"/>
                <a:gd name="T21" fmla="*/ 6558 h 6567"/>
                <a:gd name="T22" fmla="*/ 8682 w 8683"/>
                <a:gd name="T23" fmla="*/ 6550 h 6567"/>
                <a:gd name="T24" fmla="*/ 8683 w 8683"/>
                <a:gd name="T25" fmla="*/ 6541 h 6567"/>
                <a:gd name="T26" fmla="*/ 8682 w 8683"/>
                <a:gd name="T27" fmla="*/ 6532 h 6567"/>
                <a:gd name="T28" fmla="*/ 8674 w 8683"/>
                <a:gd name="T29" fmla="*/ 6524 h 6567"/>
                <a:gd name="T30" fmla="*/ 8682 w 8683"/>
                <a:gd name="T31" fmla="*/ 6551 h 6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83" h="6567">
                  <a:moveTo>
                    <a:pt x="8682" y="6551"/>
                  </a:moveTo>
                  <a:lnTo>
                    <a:pt x="8674" y="6524"/>
                  </a:lnTo>
                  <a:lnTo>
                    <a:pt x="36" y="0"/>
                  </a:lnTo>
                  <a:lnTo>
                    <a:pt x="0" y="37"/>
                  </a:lnTo>
                  <a:lnTo>
                    <a:pt x="8639" y="6561"/>
                  </a:lnTo>
                  <a:lnTo>
                    <a:pt x="8631" y="6533"/>
                  </a:lnTo>
                  <a:lnTo>
                    <a:pt x="8639" y="6561"/>
                  </a:lnTo>
                  <a:lnTo>
                    <a:pt x="8649" y="6566"/>
                  </a:lnTo>
                  <a:lnTo>
                    <a:pt x="8660" y="6567"/>
                  </a:lnTo>
                  <a:lnTo>
                    <a:pt x="8669" y="6563"/>
                  </a:lnTo>
                  <a:lnTo>
                    <a:pt x="8677" y="6558"/>
                  </a:lnTo>
                  <a:lnTo>
                    <a:pt x="8682" y="6550"/>
                  </a:lnTo>
                  <a:lnTo>
                    <a:pt x="8683" y="6541"/>
                  </a:lnTo>
                  <a:lnTo>
                    <a:pt x="8682" y="6532"/>
                  </a:lnTo>
                  <a:lnTo>
                    <a:pt x="8674" y="6524"/>
                  </a:lnTo>
                  <a:lnTo>
                    <a:pt x="8682" y="6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5813" y="3187"/>
              <a:ext cx="499" cy="1830"/>
            </a:xfrm>
            <a:custGeom>
              <a:avLst/>
              <a:gdLst>
                <a:gd name="T0" fmla="*/ 760 w 999"/>
                <a:gd name="T1" fmla="*/ 1529 h 3659"/>
                <a:gd name="T2" fmla="*/ 733 w 999"/>
                <a:gd name="T3" fmla="*/ 1923 h 3659"/>
                <a:gd name="T4" fmla="*/ 711 w 999"/>
                <a:gd name="T5" fmla="*/ 2522 h 3659"/>
                <a:gd name="T6" fmla="*/ 702 w 999"/>
                <a:gd name="T7" fmla="*/ 3116 h 3659"/>
                <a:gd name="T8" fmla="*/ 694 w 999"/>
                <a:gd name="T9" fmla="*/ 3464 h 3659"/>
                <a:gd name="T10" fmla="*/ 654 w 999"/>
                <a:gd name="T11" fmla="*/ 3611 h 3659"/>
                <a:gd name="T12" fmla="*/ 572 w 999"/>
                <a:gd name="T13" fmla="*/ 3659 h 3659"/>
                <a:gd name="T14" fmla="*/ 515 w 999"/>
                <a:gd name="T15" fmla="*/ 3659 h 3659"/>
                <a:gd name="T16" fmla="*/ 458 w 999"/>
                <a:gd name="T17" fmla="*/ 3659 h 3659"/>
                <a:gd name="T18" fmla="*/ 408 w 999"/>
                <a:gd name="T19" fmla="*/ 3658 h 3659"/>
                <a:gd name="T20" fmla="*/ 363 w 999"/>
                <a:gd name="T21" fmla="*/ 3632 h 3659"/>
                <a:gd name="T22" fmla="*/ 329 w 999"/>
                <a:gd name="T23" fmla="*/ 3583 h 3659"/>
                <a:gd name="T24" fmla="*/ 300 w 999"/>
                <a:gd name="T25" fmla="*/ 3471 h 3659"/>
                <a:gd name="T26" fmla="*/ 294 w 999"/>
                <a:gd name="T27" fmla="*/ 3151 h 3659"/>
                <a:gd name="T28" fmla="*/ 284 w 999"/>
                <a:gd name="T29" fmla="*/ 2551 h 3659"/>
                <a:gd name="T30" fmla="*/ 259 w 999"/>
                <a:gd name="T31" fmla="*/ 1945 h 3659"/>
                <a:gd name="T32" fmla="*/ 229 w 999"/>
                <a:gd name="T33" fmla="*/ 1536 h 3659"/>
                <a:gd name="T34" fmla="*/ 775 w 999"/>
                <a:gd name="T35" fmla="*/ 1333 h 3659"/>
                <a:gd name="T36" fmla="*/ 112 w 999"/>
                <a:gd name="T37" fmla="*/ 571 h 3659"/>
                <a:gd name="T38" fmla="*/ 59 w 999"/>
                <a:gd name="T39" fmla="*/ 290 h 3659"/>
                <a:gd name="T40" fmla="*/ 0 w 999"/>
                <a:gd name="T41" fmla="*/ 0 h 3659"/>
                <a:gd name="T42" fmla="*/ 47 w 999"/>
                <a:gd name="T43" fmla="*/ 31 h 3659"/>
                <a:gd name="T44" fmla="*/ 91 w 999"/>
                <a:gd name="T45" fmla="*/ 58 h 3659"/>
                <a:gd name="T46" fmla="*/ 138 w 999"/>
                <a:gd name="T47" fmla="*/ 83 h 3659"/>
                <a:gd name="T48" fmla="*/ 185 w 999"/>
                <a:gd name="T49" fmla="*/ 104 h 3659"/>
                <a:gd name="T50" fmla="*/ 232 w 999"/>
                <a:gd name="T51" fmla="*/ 123 h 3659"/>
                <a:gd name="T52" fmla="*/ 276 w 999"/>
                <a:gd name="T53" fmla="*/ 136 h 3659"/>
                <a:gd name="T54" fmla="*/ 323 w 999"/>
                <a:gd name="T55" fmla="*/ 147 h 3659"/>
                <a:gd name="T56" fmla="*/ 370 w 999"/>
                <a:gd name="T57" fmla="*/ 155 h 3659"/>
                <a:gd name="T58" fmla="*/ 418 w 999"/>
                <a:gd name="T59" fmla="*/ 160 h 3659"/>
                <a:gd name="T60" fmla="*/ 466 w 999"/>
                <a:gd name="T61" fmla="*/ 164 h 3659"/>
                <a:gd name="T62" fmla="*/ 512 w 999"/>
                <a:gd name="T63" fmla="*/ 164 h 3659"/>
                <a:gd name="T64" fmla="*/ 558 w 999"/>
                <a:gd name="T65" fmla="*/ 161 h 3659"/>
                <a:gd name="T66" fmla="*/ 605 w 999"/>
                <a:gd name="T67" fmla="*/ 157 h 3659"/>
                <a:gd name="T68" fmla="*/ 652 w 999"/>
                <a:gd name="T69" fmla="*/ 151 h 3659"/>
                <a:gd name="T70" fmla="*/ 699 w 999"/>
                <a:gd name="T71" fmla="*/ 141 h 3659"/>
                <a:gd name="T72" fmla="*/ 745 w 999"/>
                <a:gd name="T73" fmla="*/ 129 h 3659"/>
                <a:gd name="T74" fmla="*/ 793 w 999"/>
                <a:gd name="T75" fmla="*/ 112 h 3659"/>
                <a:gd name="T76" fmla="*/ 840 w 999"/>
                <a:gd name="T77" fmla="*/ 93 h 3659"/>
                <a:gd name="T78" fmla="*/ 888 w 999"/>
                <a:gd name="T79" fmla="*/ 68 h 3659"/>
                <a:gd name="T80" fmla="*/ 935 w 999"/>
                <a:gd name="T81" fmla="*/ 40 h 3659"/>
                <a:gd name="T82" fmla="*/ 982 w 999"/>
                <a:gd name="T83" fmla="*/ 11 h 3659"/>
                <a:gd name="T84" fmla="*/ 957 w 999"/>
                <a:gd name="T85" fmla="*/ 193 h 3659"/>
                <a:gd name="T86" fmla="*/ 899 w 999"/>
                <a:gd name="T87" fmla="*/ 475 h 3659"/>
                <a:gd name="T88" fmla="*/ 848 w 999"/>
                <a:gd name="T89" fmla="*/ 745 h 3659"/>
                <a:gd name="T90" fmla="*/ 156 w 999"/>
                <a:gd name="T91" fmla="*/ 833 h 3659"/>
                <a:gd name="T92" fmla="*/ 173 w 999"/>
                <a:gd name="T93" fmla="*/ 965 h 3659"/>
                <a:gd name="T94" fmla="*/ 191 w 999"/>
                <a:gd name="T95" fmla="*/ 1121 h 3659"/>
                <a:gd name="T96" fmla="*/ 208 w 999"/>
                <a:gd name="T97" fmla="*/ 1278 h 3659"/>
                <a:gd name="T98" fmla="*/ 851 w 999"/>
                <a:gd name="T99" fmla="*/ 745 h 3659"/>
                <a:gd name="T100" fmla="*/ 832 w 999"/>
                <a:gd name="T101" fmla="*/ 865 h 3659"/>
                <a:gd name="T102" fmla="*/ 812 w 999"/>
                <a:gd name="T103" fmla="*/ 1021 h 3659"/>
                <a:gd name="T104" fmla="*/ 791 w 999"/>
                <a:gd name="T105" fmla="*/ 1195 h 3659"/>
                <a:gd name="T106" fmla="*/ 773 w 999"/>
                <a:gd name="T107" fmla="*/ 1367 h 3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9" h="3659">
                  <a:moveTo>
                    <a:pt x="775" y="1333"/>
                  </a:moveTo>
                  <a:lnTo>
                    <a:pt x="769" y="1428"/>
                  </a:lnTo>
                  <a:lnTo>
                    <a:pt x="760" y="1529"/>
                  </a:lnTo>
                  <a:lnTo>
                    <a:pt x="752" y="1628"/>
                  </a:lnTo>
                  <a:lnTo>
                    <a:pt x="745" y="1722"/>
                  </a:lnTo>
                  <a:lnTo>
                    <a:pt x="733" y="1923"/>
                  </a:lnTo>
                  <a:lnTo>
                    <a:pt x="724" y="2124"/>
                  </a:lnTo>
                  <a:lnTo>
                    <a:pt x="715" y="2323"/>
                  </a:lnTo>
                  <a:lnTo>
                    <a:pt x="711" y="2522"/>
                  </a:lnTo>
                  <a:lnTo>
                    <a:pt x="706" y="2718"/>
                  </a:lnTo>
                  <a:lnTo>
                    <a:pt x="703" y="2917"/>
                  </a:lnTo>
                  <a:lnTo>
                    <a:pt x="702" y="3116"/>
                  </a:lnTo>
                  <a:lnTo>
                    <a:pt x="700" y="3314"/>
                  </a:lnTo>
                  <a:lnTo>
                    <a:pt x="699" y="3394"/>
                  </a:lnTo>
                  <a:lnTo>
                    <a:pt x="694" y="3464"/>
                  </a:lnTo>
                  <a:lnTo>
                    <a:pt x="685" y="3524"/>
                  </a:lnTo>
                  <a:lnTo>
                    <a:pt x="672" y="3572"/>
                  </a:lnTo>
                  <a:lnTo>
                    <a:pt x="654" y="3611"/>
                  </a:lnTo>
                  <a:lnTo>
                    <a:pt x="632" y="3638"/>
                  </a:lnTo>
                  <a:lnTo>
                    <a:pt x="605" y="3654"/>
                  </a:lnTo>
                  <a:lnTo>
                    <a:pt x="572" y="3659"/>
                  </a:lnTo>
                  <a:lnTo>
                    <a:pt x="554" y="3659"/>
                  </a:lnTo>
                  <a:lnTo>
                    <a:pt x="535" y="3659"/>
                  </a:lnTo>
                  <a:lnTo>
                    <a:pt x="515" y="3659"/>
                  </a:lnTo>
                  <a:lnTo>
                    <a:pt x="497" y="3659"/>
                  </a:lnTo>
                  <a:lnTo>
                    <a:pt x="478" y="3659"/>
                  </a:lnTo>
                  <a:lnTo>
                    <a:pt x="458" y="3659"/>
                  </a:lnTo>
                  <a:lnTo>
                    <a:pt x="441" y="3659"/>
                  </a:lnTo>
                  <a:lnTo>
                    <a:pt x="423" y="3659"/>
                  </a:lnTo>
                  <a:lnTo>
                    <a:pt x="408" y="3658"/>
                  </a:lnTo>
                  <a:lnTo>
                    <a:pt x="391" y="3651"/>
                  </a:lnTo>
                  <a:lnTo>
                    <a:pt x="376" y="3644"/>
                  </a:lnTo>
                  <a:lnTo>
                    <a:pt x="363" y="3632"/>
                  </a:lnTo>
                  <a:lnTo>
                    <a:pt x="350" y="3617"/>
                  </a:lnTo>
                  <a:lnTo>
                    <a:pt x="339" y="3601"/>
                  </a:lnTo>
                  <a:lnTo>
                    <a:pt x="329" y="3583"/>
                  </a:lnTo>
                  <a:lnTo>
                    <a:pt x="321" y="3564"/>
                  </a:lnTo>
                  <a:lnTo>
                    <a:pt x="308" y="3518"/>
                  </a:lnTo>
                  <a:lnTo>
                    <a:pt x="300" y="3471"/>
                  </a:lnTo>
                  <a:lnTo>
                    <a:pt x="297" y="3416"/>
                  </a:lnTo>
                  <a:lnTo>
                    <a:pt x="296" y="3351"/>
                  </a:lnTo>
                  <a:lnTo>
                    <a:pt x="294" y="3151"/>
                  </a:lnTo>
                  <a:lnTo>
                    <a:pt x="293" y="2950"/>
                  </a:lnTo>
                  <a:lnTo>
                    <a:pt x="288" y="2750"/>
                  </a:lnTo>
                  <a:lnTo>
                    <a:pt x="284" y="2551"/>
                  </a:lnTo>
                  <a:lnTo>
                    <a:pt x="278" y="2349"/>
                  </a:lnTo>
                  <a:lnTo>
                    <a:pt x="269" y="2146"/>
                  </a:lnTo>
                  <a:lnTo>
                    <a:pt x="259" y="1945"/>
                  </a:lnTo>
                  <a:lnTo>
                    <a:pt x="247" y="1742"/>
                  </a:lnTo>
                  <a:lnTo>
                    <a:pt x="238" y="1639"/>
                  </a:lnTo>
                  <a:lnTo>
                    <a:pt x="229" y="1536"/>
                  </a:lnTo>
                  <a:lnTo>
                    <a:pt x="220" y="1433"/>
                  </a:lnTo>
                  <a:lnTo>
                    <a:pt x="214" y="1330"/>
                  </a:lnTo>
                  <a:lnTo>
                    <a:pt x="775" y="1333"/>
                  </a:lnTo>
                  <a:close/>
                  <a:moveTo>
                    <a:pt x="144" y="752"/>
                  </a:moveTo>
                  <a:lnTo>
                    <a:pt x="129" y="662"/>
                  </a:lnTo>
                  <a:lnTo>
                    <a:pt x="112" y="571"/>
                  </a:lnTo>
                  <a:lnTo>
                    <a:pt x="94" y="479"/>
                  </a:lnTo>
                  <a:lnTo>
                    <a:pt x="76" y="385"/>
                  </a:lnTo>
                  <a:lnTo>
                    <a:pt x="59" y="290"/>
                  </a:lnTo>
                  <a:lnTo>
                    <a:pt x="39" y="195"/>
                  </a:lnTo>
                  <a:lnTo>
                    <a:pt x="20" y="98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0" y="21"/>
                  </a:lnTo>
                  <a:lnTo>
                    <a:pt x="47" y="31"/>
                  </a:lnTo>
                  <a:lnTo>
                    <a:pt x="62" y="40"/>
                  </a:lnTo>
                  <a:lnTo>
                    <a:pt x="76" y="50"/>
                  </a:lnTo>
                  <a:lnTo>
                    <a:pt x="91" y="58"/>
                  </a:lnTo>
                  <a:lnTo>
                    <a:pt x="108" y="68"/>
                  </a:lnTo>
                  <a:lnTo>
                    <a:pt x="123" y="75"/>
                  </a:lnTo>
                  <a:lnTo>
                    <a:pt x="138" y="83"/>
                  </a:lnTo>
                  <a:lnTo>
                    <a:pt x="154" y="91"/>
                  </a:lnTo>
                  <a:lnTo>
                    <a:pt x="169" y="98"/>
                  </a:lnTo>
                  <a:lnTo>
                    <a:pt x="185" y="104"/>
                  </a:lnTo>
                  <a:lnTo>
                    <a:pt x="200" y="111"/>
                  </a:lnTo>
                  <a:lnTo>
                    <a:pt x="215" y="118"/>
                  </a:lnTo>
                  <a:lnTo>
                    <a:pt x="232" y="123"/>
                  </a:lnTo>
                  <a:lnTo>
                    <a:pt x="247" y="128"/>
                  </a:lnTo>
                  <a:lnTo>
                    <a:pt x="261" y="132"/>
                  </a:lnTo>
                  <a:lnTo>
                    <a:pt x="276" y="136"/>
                  </a:lnTo>
                  <a:lnTo>
                    <a:pt x="293" y="140"/>
                  </a:lnTo>
                  <a:lnTo>
                    <a:pt x="308" y="144"/>
                  </a:lnTo>
                  <a:lnTo>
                    <a:pt x="323" y="147"/>
                  </a:lnTo>
                  <a:lnTo>
                    <a:pt x="339" y="149"/>
                  </a:lnTo>
                  <a:lnTo>
                    <a:pt x="354" y="152"/>
                  </a:lnTo>
                  <a:lnTo>
                    <a:pt x="370" y="155"/>
                  </a:lnTo>
                  <a:lnTo>
                    <a:pt x="385" y="157"/>
                  </a:lnTo>
                  <a:lnTo>
                    <a:pt x="402" y="158"/>
                  </a:lnTo>
                  <a:lnTo>
                    <a:pt x="418" y="160"/>
                  </a:lnTo>
                  <a:lnTo>
                    <a:pt x="433" y="161"/>
                  </a:lnTo>
                  <a:lnTo>
                    <a:pt x="450" y="162"/>
                  </a:lnTo>
                  <a:lnTo>
                    <a:pt x="466" y="164"/>
                  </a:lnTo>
                  <a:lnTo>
                    <a:pt x="481" y="164"/>
                  </a:lnTo>
                  <a:lnTo>
                    <a:pt x="497" y="164"/>
                  </a:lnTo>
                  <a:lnTo>
                    <a:pt x="512" y="164"/>
                  </a:lnTo>
                  <a:lnTo>
                    <a:pt x="527" y="164"/>
                  </a:lnTo>
                  <a:lnTo>
                    <a:pt x="544" y="162"/>
                  </a:lnTo>
                  <a:lnTo>
                    <a:pt x="558" y="161"/>
                  </a:lnTo>
                  <a:lnTo>
                    <a:pt x="573" y="160"/>
                  </a:lnTo>
                  <a:lnTo>
                    <a:pt x="590" y="158"/>
                  </a:lnTo>
                  <a:lnTo>
                    <a:pt x="605" y="157"/>
                  </a:lnTo>
                  <a:lnTo>
                    <a:pt x="621" y="155"/>
                  </a:lnTo>
                  <a:lnTo>
                    <a:pt x="636" y="153"/>
                  </a:lnTo>
                  <a:lnTo>
                    <a:pt x="652" y="151"/>
                  </a:lnTo>
                  <a:lnTo>
                    <a:pt x="667" y="148"/>
                  </a:lnTo>
                  <a:lnTo>
                    <a:pt x="682" y="144"/>
                  </a:lnTo>
                  <a:lnTo>
                    <a:pt x="699" y="141"/>
                  </a:lnTo>
                  <a:lnTo>
                    <a:pt x="714" y="137"/>
                  </a:lnTo>
                  <a:lnTo>
                    <a:pt x="730" y="133"/>
                  </a:lnTo>
                  <a:lnTo>
                    <a:pt x="745" y="129"/>
                  </a:lnTo>
                  <a:lnTo>
                    <a:pt x="761" y="124"/>
                  </a:lnTo>
                  <a:lnTo>
                    <a:pt x="776" y="119"/>
                  </a:lnTo>
                  <a:lnTo>
                    <a:pt x="793" y="112"/>
                  </a:lnTo>
                  <a:lnTo>
                    <a:pt x="809" y="107"/>
                  </a:lnTo>
                  <a:lnTo>
                    <a:pt x="824" y="99"/>
                  </a:lnTo>
                  <a:lnTo>
                    <a:pt x="840" y="93"/>
                  </a:lnTo>
                  <a:lnTo>
                    <a:pt x="855" y="85"/>
                  </a:lnTo>
                  <a:lnTo>
                    <a:pt x="872" y="77"/>
                  </a:lnTo>
                  <a:lnTo>
                    <a:pt x="888" y="68"/>
                  </a:lnTo>
                  <a:lnTo>
                    <a:pt x="903" y="58"/>
                  </a:lnTo>
                  <a:lnTo>
                    <a:pt x="920" y="50"/>
                  </a:lnTo>
                  <a:lnTo>
                    <a:pt x="935" y="40"/>
                  </a:lnTo>
                  <a:lnTo>
                    <a:pt x="951" y="31"/>
                  </a:lnTo>
                  <a:lnTo>
                    <a:pt x="967" y="20"/>
                  </a:lnTo>
                  <a:lnTo>
                    <a:pt x="982" y="11"/>
                  </a:lnTo>
                  <a:lnTo>
                    <a:pt x="999" y="0"/>
                  </a:lnTo>
                  <a:lnTo>
                    <a:pt x="978" y="97"/>
                  </a:lnTo>
                  <a:lnTo>
                    <a:pt x="957" y="193"/>
                  </a:lnTo>
                  <a:lnTo>
                    <a:pt x="936" y="288"/>
                  </a:lnTo>
                  <a:lnTo>
                    <a:pt x="917" y="381"/>
                  </a:lnTo>
                  <a:lnTo>
                    <a:pt x="899" y="475"/>
                  </a:lnTo>
                  <a:lnTo>
                    <a:pt x="881" y="566"/>
                  </a:lnTo>
                  <a:lnTo>
                    <a:pt x="864" y="655"/>
                  </a:lnTo>
                  <a:lnTo>
                    <a:pt x="848" y="745"/>
                  </a:lnTo>
                  <a:lnTo>
                    <a:pt x="148" y="749"/>
                  </a:lnTo>
                  <a:lnTo>
                    <a:pt x="151" y="791"/>
                  </a:lnTo>
                  <a:lnTo>
                    <a:pt x="156" y="833"/>
                  </a:lnTo>
                  <a:lnTo>
                    <a:pt x="162" y="874"/>
                  </a:lnTo>
                  <a:lnTo>
                    <a:pt x="167" y="914"/>
                  </a:lnTo>
                  <a:lnTo>
                    <a:pt x="173" y="965"/>
                  </a:lnTo>
                  <a:lnTo>
                    <a:pt x="179" y="1017"/>
                  </a:lnTo>
                  <a:lnTo>
                    <a:pt x="185" y="1069"/>
                  </a:lnTo>
                  <a:lnTo>
                    <a:pt x="191" y="1121"/>
                  </a:lnTo>
                  <a:lnTo>
                    <a:pt x="197" y="1173"/>
                  </a:lnTo>
                  <a:lnTo>
                    <a:pt x="202" y="1226"/>
                  </a:lnTo>
                  <a:lnTo>
                    <a:pt x="208" y="1278"/>
                  </a:lnTo>
                  <a:lnTo>
                    <a:pt x="214" y="1329"/>
                  </a:lnTo>
                  <a:lnTo>
                    <a:pt x="144" y="752"/>
                  </a:lnTo>
                  <a:close/>
                  <a:moveTo>
                    <a:pt x="851" y="745"/>
                  </a:moveTo>
                  <a:lnTo>
                    <a:pt x="845" y="785"/>
                  </a:lnTo>
                  <a:lnTo>
                    <a:pt x="839" y="825"/>
                  </a:lnTo>
                  <a:lnTo>
                    <a:pt x="832" y="865"/>
                  </a:lnTo>
                  <a:lnTo>
                    <a:pt x="827" y="905"/>
                  </a:lnTo>
                  <a:lnTo>
                    <a:pt x="820" y="963"/>
                  </a:lnTo>
                  <a:lnTo>
                    <a:pt x="812" y="1021"/>
                  </a:lnTo>
                  <a:lnTo>
                    <a:pt x="805" y="1079"/>
                  </a:lnTo>
                  <a:lnTo>
                    <a:pt x="799" y="1137"/>
                  </a:lnTo>
                  <a:lnTo>
                    <a:pt x="791" y="1195"/>
                  </a:lnTo>
                  <a:lnTo>
                    <a:pt x="785" y="1253"/>
                  </a:lnTo>
                  <a:lnTo>
                    <a:pt x="779" y="1309"/>
                  </a:lnTo>
                  <a:lnTo>
                    <a:pt x="773" y="1367"/>
                  </a:lnTo>
                  <a:lnTo>
                    <a:pt x="851" y="74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6175" y="3853"/>
              <a:ext cx="35" cy="195"/>
            </a:xfrm>
            <a:custGeom>
              <a:avLst/>
              <a:gdLst>
                <a:gd name="T0" fmla="*/ 38 w 68"/>
                <a:gd name="T1" fmla="*/ 389 h 389"/>
                <a:gd name="T2" fmla="*/ 38 w 68"/>
                <a:gd name="T3" fmla="*/ 389 h 389"/>
                <a:gd name="T4" fmla="*/ 46 w 68"/>
                <a:gd name="T5" fmla="*/ 295 h 389"/>
                <a:gd name="T6" fmla="*/ 53 w 68"/>
                <a:gd name="T7" fmla="*/ 196 h 389"/>
                <a:gd name="T8" fmla="*/ 62 w 68"/>
                <a:gd name="T9" fmla="*/ 95 h 389"/>
                <a:gd name="T10" fmla="*/ 68 w 68"/>
                <a:gd name="T11" fmla="*/ 0 h 389"/>
                <a:gd name="T12" fmla="*/ 29 w 68"/>
                <a:gd name="T13" fmla="*/ 0 h 389"/>
                <a:gd name="T14" fmla="*/ 23 w 68"/>
                <a:gd name="T15" fmla="*/ 95 h 389"/>
                <a:gd name="T16" fmla="*/ 15 w 68"/>
                <a:gd name="T17" fmla="*/ 196 h 389"/>
                <a:gd name="T18" fmla="*/ 7 w 68"/>
                <a:gd name="T19" fmla="*/ 295 h 389"/>
                <a:gd name="T20" fmla="*/ 0 w 68"/>
                <a:gd name="T21" fmla="*/ 389 h 389"/>
                <a:gd name="T22" fmla="*/ 0 w 68"/>
                <a:gd name="T23" fmla="*/ 389 h 389"/>
                <a:gd name="T24" fmla="*/ 38 w 68"/>
                <a:gd name="T2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89">
                  <a:moveTo>
                    <a:pt x="38" y="389"/>
                  </a:moveTo>
                  <a:lnTo>
                    <a:pt x="38" y="389"/>
                  </a:lnTo>
                  <a:lnTo>
                    <a:pt x="46" y="295"/>
                  </a:lnTo>
                  <a:lnTo>
                    <a:pt x="53" y="196"/>
                  </a:lnTo>
                  <a:lnTo>
                    <a:pt x="62" y="95"/>
                  </a:lnTo>
                  <a:lnTo>
                    <a:pt x="68" y="0"/>
                  </a:lnTo>
                  <a:lnTo>
                    <a:pt x="29" y="0"/>
                  </a:lnTo>
                  <a:lnTo>
                    <a:pt x="23" y="95"/>
                  </a:lnTo>
                  <a:lnTo>
                    <a:pt x="15" y="196"/>
                  </a:lnTo>
                  <a:lnTo>
                    <a:pt x="7" y="295"/>
                  </a:lnTo>
                  <a:lnTo>
                    <a:pt x="0" y="389"/>
                  </a:lnTo>
                  <a:lnTo>
                    <a:pt x="38" y="3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158" y="4048"/>
              <a:ext cx="37" cy="400"/>
            </a:xfrm>
            <a:custGeom>
              <a:avLst/>
              <a:gdLst>
                <a:gd name="T0" fmla="*/ 39 w 73"/>
                <a:gd name="T1" fmla="*/ 800 h 800"/>
                <a:gd name="T2" fmla="*/ 39 w 73"/>
                <a:gd name="T3" fmla="*/ 800 h 800"/>
                <a:gd name="T4" fmla="*/ 44 w 73"/>
                <a:gd name="T5" fmla="*/ 601 h 800"/>
                <a:gd name="T6" fmla="*/ 52 w 73"/>
                <a:gd name="T7" fmla="*/ 402 h 800"/>
                <a:gd name="T8" fmla="*/ 61 w 73"/>
                <a:gd name="T9" fmla="*/ 201 h 800"/>
                <a:gd name="T10" fmla="*/ 73 w 73"/>
                <a:gd name="T11" fmla="*/ 0 h 800"/>
                <a:gd name="T12" fmla="*/ 35 w 73"/>
                <a:gd name="T13" fmla="*/ 0 h 800"/>
                <a:gd name="T14" fmla="*/ 23 w 73"/>
                <a:gd name="T15" fmla="*/ 201 h 800"/>
                <a:gd name="T16" fmla="*/ 14 w 73"/>
                <a:gd name="T17" fmla="*/ 402 h 800"/>
                <a:gd name="T18" fmla="*/ 5 w 73"/>
                <a:gd name="T19" fmla="*/ 601 h 800"/>
                <a:gd name="T20" fmla="*/ 0 w 73"/>
                <a:gd name="T21" fmla="*/ 800 h 800"/>
                <a:gd name="T22" fmla="*/ 0 w 73"/>
                <a:gd name="T23" fmla="*/ 800 h 800"/>
                <a:gd name="T24" fmla="*/ 39 w 73"/>
                <a:gd name="T25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00">
                  <a:moveTo>
                    <a:pt x="39" y="800"/>
                  </a:moveTo>
                  <a:lnTo>
                    <a:pt x="39" y="800"/>
                  </a:lnTo>
                  <a:lnTo>
                    <a:pt x="44" y="601"/>
                  </a:lnTo>
                  <a:lnTo>
                    <a:pt x="52" y="402"/>
                  </a:lnTo>
                  <a:lnTo>
                    <a:pt x="61" y="201"/>
                  </a:lnTo>
                  <a:lnTo>
                    <a:pt x="73" y="0"/>
                  </a:lnTo>
                  <a:lnTo>
                    <a:pt x="35" y="0"/>
                  </a:lnTo>
                  <a:lnTo>
                    <a:pt x="23" y="201"/>
                  </a:lnTo>
                  <a:lnTo>
                    <a:pt x="14" y="402"/>
                  </a:lnTo>
                  <a:lnTo>
                    <a:pt x="5" y="601"/>
                  </a:lnTo>
                  <a:lnTo>
                    <a:pt x="0" y="800"/>
                  </a:lnTo>
                  <a:lnTo>
                    <a:pt x="39" y="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152" y="4448"/>
              <a:ext cx="26" cy="396"/>
            </a:xfrm>
            <a:custGeom>
              <a:avLst/>
              <a:gdLst>
                <a:gd name="T0" fmla="*/ 42 w 51"/>
                <a:gd name="T1" fmla="*/ 792 h 792"/>
                <a:gd name="T2" fmla="*/ 42 w 51"/>
                <a:gd name="T3" fmla="*/ 792 h 792"/>
                <a:gd name="T4" fmla="*/ 44 w 51"/>
                <a:gd name="T5" fmla="*/ 594 h 792"/>
                <a:gd name="T6" fmla="*/ 45 w 51"/>
                <a:gd name="T7" fmla="*/ 395 h 792"/>
                <a:gd name="T8" fmla="*/ 47 w 51"/>
                <a:gd name="T9" fmla="*/ 196 h 792"/>
                <a:gd name="T10" fmla="*/ 51 w 51"/>
                <a:gd name="T11" fmla="*/ 0 h 792"/>
                <a:gd name="T12" fmla="*/ 12 w 51"/>
                <a:gd name="T13" fmla="*/ 0 h 792"/>
                <a:gd name="T14" fmla="*/ 8 w 51"/>
                <a:gd name="T15" fmla="*/ 196 h 792"/>
                <a:gd name="T16" fmla="*/ 3 w 51"/>
                <a:gd name="T17" fmla="*/ 395 h 792"/>
                <a:gd name="T18" fmla="*/ 2 w 51"/>
                <a:gd name="T19" fmla="*/ 594 h 792"/>
                <a:gd name="T20" fmla="*/ 0 w 51"/>
                <a:gd name="T21" fmla="*/ 792 h 792"/>
                <a:gd name="T22" fmla="*/ 0 w 51"/>
                <a:gd name="T23" fmla="*/ 792 h 792"/>
                <a:gd name="T24" fmla="*/ 42 w 51"/>
                <a:gd name="T25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792">
                  <a:moveTo>
                    <a:pt x="42" y="792"/>
                  </a:moveTo>
                  <a:lnTo>
                    <a:pt x="42" y="792"/>
                  </a:lnTo>
                  <a:lnTo>
                    <a:pt x="44" y="594"/>
                  </a:lnTo>
                  <a:lnTo>
                    <a:pt x="45" y="395"/>
                  </a:lnTo>
                  <a:lnTo>
                    <a:pt x="47" y="196"/>
                  </a:lnTo>
                  <a:lnTo>
                    <a:pt x="51" y="0"/>
                  </a:lnTo>
                  <a:lnTo>
                    <a:pt x="12" y="0"/>
                  </a:lnTo>
                  <a:lnTo>
                    <a:pt x="8" y="196"/>
                  </a:lnTo>
                  <a:lnTo>
                    <a:pt x="3" y="395"/>
                  </a:lnTo>
                  <a:lnTo>
                    <a:pt x="2" y="594"/>
                  </a:lnTo>
                  <a:lnTo>
                    <a:pt x="0" y="792"/>
                  </a:lnTo>
                  <a:lnTo>
                    <a:pt x="42" y="7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098" y="4844"/>
              <a:ext cx="75" cy="182"/>
            </a:xfrm>
            <a:custGeom>
              <a:avLst/>
              <a:gdLst>
                <a:gd name="T0" fmla="*/ 0 w 149"/>
                <a:gd name="T1" fmla="*/ 364 h 364"/>
                <a:gd name="T2" fmla="*/ 0 w 149"/>
                <a:gd name="T3" fmla="*/ 364 h 364"/>
                <a:gd name="T4" fmla="*/ 40 w 149"/>
                <a:gd name="T5" fmla="*/ 356 h 364"/>
                <a:gd name="T6" fmla="*/ 73 w 149"/>
                <a:gd name="T7" fmla="*/ 336 h 364"/>
                <a:gd name="T8" fmla="*/ 100 w 149"/>
                <a:gd name="T9" fmla="*/ 305 h 364"/>
                <a:gd name="T10" fmla="*/ 119 w 149"/>
                <a:gd name="T11" fmla="*/ 264 h 364"/>
                <a:gd name="T12" fmla="*/ 133 w 149"/>
                <a:gd name="T13" fmla="*/ 212 h 364"/>
                <a:gd name="T14" fmla="*/ 142 w 149"/>
                <a:gd name="T15" fmla="*/ 152 h 364"/>
                <a:gd name="T16" fmla="*/ 146 w 149"/>
                <a:gd name="T17" fmla="*/ 80 h 364"/>
                <a:gd name="T18" fmla="*/ 149 w 149"/>
                <a:gd name="T19" fmla="*/ 0 h 364"/>
                <a:gd name="T20" fmla="*/ 107 w 149"/>
                <a:gd name="T21" fmla="*/ 0 h 364"/>
                <a:gd name="T22" fmla="*/ 107 w 149"/>
                <a:gd name="T23" fmla="*/ 80 h 364"/>
                <a:gd name="T24" fmla="*/ 103 w 149"/>
                <a:gd name="T25" fmla="*/ 149 h 364"/>
                <a:gd name="T26" fmla="*/ 94 w 149"/>
                <a:gd name="T27" fmla="*/ 207 h 364"/>
                <a:gd name="T28" fmla="*/ 80 w 149"/>
                <a:gd name="T29" fmla="*/ 253 h 364"/>
                <a:gd name="T30" fmla="*/ 64 w 149"/>
                <a:gd name="T31" fmla="*/ 289 h 364"/>
                <a:gd name="T32" fmla="*/ 46 w 149"/>
                <a:gd name="T33" fmla="*/ 312 h 364"/>
                <a:gd name="T34" fmla="*/ 25 w 149"/>
                <a:gd name="T35" fmla="*/ 324 h 364"/>
                <a:gd name="T36" fmla="*/ 0 w 149"/>
                <a:gd name="T37" fmla="*/ 327 h 364"/>
                <a:gd name="T38" fmla="*/ 0 w 149"/>
                <a:gd name="T39" fmla="*/ 327 h 364"/>
                <a:gd name="T40" fmla="*/ 0 w 149"/>
                <a:gd name="T41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64">
                  <a:moveTo>
                    <a:pt x="0" y="364"/>
                  </a:moveTo>
                  <a:lnTo>
                    <a:pt x="0" y="364"/>
                  </a:lnTo>
                  <a:lnTo>
                    <a:pt x="40" y="356"/>
                  </a:lnTo>
                  <a:lnTo>
                    <a:pt x="73" y="336"/>
                  </a:lnTo>
                  <a:lnTo>
                    <a:pt x="100" y="305"/>
                  </a:lnTo>
                  <a:lnTo>
                    <a:pt x="119" y="264"/>
                  </a:lnTo>
                  <a:lnTo>
                    <a:pt x="133" y="212"/>
                  </a:lnTo>
                  <a:lnTo>
                    <a:pt x="142" y="152"/>
                  </a:lnTo>
                  <a:lnTo>
                    <a:pt x="146" y="80"/>
                  </a:lnTo>
                  <a:lnTo>
                    <a:pt x="149" y="0"/>
                  </a:lnTo>
                  <a:lnTo>
                    <a:pt x="107" y="0"/>
                  </a:lnTo>
                  <a:lnTo>
                    <a:pt x="107" y="80"/>
                  </a:lnTo>
                  <a:lnTo>
                    <a:pt x="103" y="149"/>
                  </a:lnTo>
                  <a:lnTo>
                    <a:pt x="94" y="207"/>
                  </a:lnTo>
                  <a:lnTo>
                    <a:pt x="80" y="253"/>
                  </a:lnTo>
                  <a:lnTo>
                    <a:pt x="64" y="289"/>
                  </a:lnTo>
                  <a:lnTo>
                    <a:pt x="46" y="312"/>
                  </a:lnTo>
                  <a:lnTo>
                    <a:pt x="25" y="324"/>
                  </a:lnTo>
                  <a:lnTo>
                    <a:pt x="0" y="327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024" y="5007"/>
              <a:ext cx="74" cy="19"/>
            </a:xfrm>
            <a:custGeom>
              <a:avLst/>
              <a:gdLst>
                <a:gd name="T0" fmla="*/ 0 w 149"/>
                <a:gd name="T1" fmla="*/ 37 h 37"/>
                <a:gd name="T2" fmla="*/ 0 w 149"/>
                <a:gd name="T3" fmla="*/ 37 h 37"/>
                <a:gd name="T4" fmla="*/ 18 w 149"/>
                <a:gd name="T5" fmla="*/ 37 h 37"/>
                <a:gd name="T6" fmla="*/ 35 w 149"/>
                <a:gd name="T7" fmla="*/ 37 h 37"/>
                <a:gd name="T8" fmla="*/ 55 w 149"/>
                <a:gd name="T9" fmla="*/ 37 h 37"/>
                <a:gd name="T10" fmla="*/ 74 w 149"/>
                <a:gd name="T11" fmla="*/ 37 h 37"/>
                <a:gd name="T12" fmla="*/ 92 w 149"/>
                <a:gd name="T13" fmla="*/ 37 h 37"/>
                <a:gd name="T14" fmla="*/ 112 w 149"/>
                <a:gd name="T15" fmla="*/ 37 h 37"/>
                <a:gd name="T16" fmla="*/ 131 w 149"/>
                <a:gd name="T17" fmla="*/ 37 h 37"/>
                <a:gd name="T18" fmla="*/ 149 w 149"/>
                <a:gd name="T19" fmla="*/ 37 h 37"/>
                <a:gd name="T20" fmla="*/ 149 w 149"/>
                <a:gd name="T21" fmla="*/ 0 h 37"/>
                <a:gd name="T22" fmla="*/ 131 w 149"/>
                <a:gd name="T23" fmla="*/ 0 h 37"/>
                <a:gd name="T24" fmla="*/ 112 w 149"/>
                <a:gd name="T25" fmla="*/ 0 h 37"/>
                <a:gd name="T26" fmla="*/ 92 w 149"/>
                <a:gd name="T27" fmla="*/ 0 h 37"/>
                <a:gd name="T28" fmla="*/ 74 w 149"/>
                <a:gd name="T29" fmla="*/ 0 h 37"/>
                <a:gd name="T30" fmla="*/ 55 w 149"/>
                <a:gd name="T31" fmla="*/ 0 h 37"/>
                <a:gd name="T32" fmla="*/ 35 w 149"/>
                <a:gd name="T33" fmla="*/ 0 h 37"/>
                <a:gd name="T34" fmla="*/ 18 w 149"/>
                <a:gd name="T35" fmla="*/ 0 h 37"/>
                <a:gd name="T36" fmla="*/ 0 w 149"/>
                <a:gd name="T37" fmla="*/ 0 h 37"/>
                <a:gd name="T38" fmla="*/ 0 w 149"/>
                <a:gd name="T39" fmla="*/ 0 h 37"/>
                <a:gd name="T40" fmla="*/ 0 w 14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7">
                  <a:moveTo>
                    <a:pt x="0" y="37"/>
                  </a:moveTo>
                  <a:lnTo>
                    <a:pt x="0" y="37"/>
                  </a:lnTo>
                  <a:lnTo>
                    <a:pt x="18" y="37"/>
                  </a:lnTo>
                  <a:lnTo>
                    <a:pt x="35" y="37"/>
                  </a:lnTo>
                  <a:lnTo>
                    <a:pt x="55" y="37"/>
                  </a:lnTo>
                  <a:lnTo>
                    <a:pt x="74" y="37"/>
                  </a:lnTo>
                  <a:lnTo>
                    <a:pt x="92" y="37"/>
                  </a:lnTo>
                  <a:lnTo>
                    <a:pt x="112" y="37"/>
                  </a:lnTo>
                  <a:lnTo>
                    <a:pt x="131" y="37"/>
                  </a:lnTo>
                  <a:lnTo>
                    <a:pt x="149" y="37"/>
                  </a:lnTo>
                  <a:lnTo>
                    <a:pt x="149" y="0"/>
                  </a:lnTo>
                  <a:lnTo>
                    <a:pt x="131" y="0"/>
                  </a:lnTo>
                  <a:lnTo>
                    <a:pt x="112" y="0"/>
                  </a:lnTo>
                  <a:lnTo>
                    <a:pt x="92" y="0"/>
                  </a:lnTo>
                  <a:lnTo>
                    <a:pt x="74" y="0"/>
                  </a:lnTo>
                  <a:lnTo>
                    <a:pt x="55" y="0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963" y="4967"/>
              <a:ext cx="61" cy="59"/>
            </a:xfrm>
            <a:custGeom>
              <a:avLst/>
              <a:gdLst>
                <a:gd name="T0" fmla="*/ 0 w 121"/>
                <a:gd name="T1" fmla="*/ 11 h 119"/>
                <a:gd name="T2" fmla="*/ 0 w 121"/>
                <a:gd name="T3" fmla="*/ 11 h 119"/>
                <a:gd name="T4" fmla="*/ 9 w 121"/>
                <a:gd name="T5" fmla="*/ 31 h 119"/>
                <a:gd name="T6" fmla="*/ 19 w 121"/>
                <a:gd name="T7" fmla="*/ 50 h 119"/>
                <a:gd name="T8" fmla="*/ 31 w 121"/>
                <a:gd name="T9" fmla="*/ 67 h 119"/>
                <a:gd name="T10" fmla="*/ 46 w 121"/>
                <a:gd name="T11" fmla="*/ 85 h 119"/>
                <a:gd name="T12" fmla="*/ 62 w 121"/>
                <a:gd name="T13" fmla="*/ 98 h 119"/>
                <a:gd name="T14" fmla="*/ 80 w 121"/>
                <a:gd name="T15" fmla="*/ 108 h 119"/>
                <a:gd name="T16" fmla="*/ 101 w 121"/>
                <a:gd name="T17" fmla="*/ 116 h 119"/>
                <a:gd name="T18" fmla="*/ 121 w 121"/>
                <a:gd name="T19" fmla="*/ 119 h 119"/>
                <a:gd name="T20" fmla="*/ 121 w 121"/>
                <a:gd name="T21" fmla="*/ 82 h 119"/>
                <a:gd name="T22" fmla="*/ 110 w 121"/>
                <a:gd name="T23" fmla="*/ 82 h 119"/>
                <a:gd name="T24" fmla="*/ 98 w 121"/>
                <a:gd name="T25" fmla="*/ 77 h 119"/>
                <a:gd name="T26" fmla="*/ 86 w 121"/>
                <a:gd name="T27" fmla="*/ 71 h 119"/>
                <a:gd name="T28" fmla="*/ 76 w 121"/>
                <a:gd name="T29" fmla="*/ 61 h 119"/>
                <a:gd name="T30" fmla="*/ 64 w 121"/>
                <a:gd name="T31" fmla="*/ 49 h 119"/>
                <a:gd name="T32" fmla="*/ 55 w 121"/>
                <a:gd name="T33" fmla="*/ 34 h 119"/>
                <a:gd name="T34" fmla="*/ 45 w 121"/>
                <a:gd name="T35" fmla="*/ 17 h 119"/>
                <a:gd name="T36" fmla="*/ 39 w 121"/>
                <a:gd name="T37" fmla="*/ 0 h 119"/>
                <a:gd name="T38" fmla="*/ 39 w 121"/>
                <a:gd name="T39" fmla="*/ 0 h 119"/>
                <a:gd name="T40" fmla="*/ 0 w 121"/>
                <a:gd name="T41" fmla="*/ 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19">
                  <a:moveTo>
                    <a:pt x="0" y="11"/>
                  </a:moveTo>
                  <a:lnTo>
                    <a:pt x="0" y="11"/>
                  </a:lnTo>
                  <a:lnTo>
                    <a:pt x="9" y="31"/>
                  </a:lnTo>
                  <a:lnTo>
                    <a:pt x="19" y="50"/>
                  </a:lnTo>
                  <a:lnTo>
                    <a:pt x="31" y="67"/>
                  </a:lnTo>
                  <a:lnTo>
                    <a:pt x="46" y="85"/>
                  </a:lnTo>
                  <a:lnTo>
                    <a:pt x="62" y="98"/>
                  </a:lnTo>
                  <a:lnTo>
                    <a:pt x="80" y="108"/>
                  </a:lnTo>
                  <a:lnTo>
                    <a:pt x="101" y="116"/>
                  </a:lnTo>
                  <a:lnTo>
                    <a:pt x="121" y="119"/>
                  </a:lnTo>
                  <a:lnTo>
                    <a:pt x="121" y="82"/>
                  </a:lnTo>
                  <a:lnTo>
                    <a:pt x="110" y="82"/>
                  </a:lnTo>
                  <a:lnTo>
                    <a:pt x="98" y="77"/>
                  </a:lnTo>
                  <a:lnTo>
                    <a:pt x="86" y="71"/>
                  </a:lnTo>
                  <a:lnTo>
                    <a:pt x="76" y="61"/>
                  </a:lnTo>
                  <a:lnTo>
                    <a:pt x="64" y="49"/>
                  </a:lnTo>
                  <a:lnTo>
                    <a:pt x="55" y="34"/>
                  </a:lnTo>
                  <a:lnTo>
                    <a:pt x="45" y="17"/>
                  </a:lnTo>
                  <a:lnTo>
                    <a:pt x="3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950" y="4862"/>
              <a:ext cx="33" cy="110"/>
            </a:xfrm>
            <a:custGeom>
              <a:avLst/>
              <a:gdLst>
                <a:gd name="T0" fmla="*/ 0 w 66"/>
                <a:gd name="T1" fmla="*/ 0 h 219"/>
                <a:gd name="T2" fmla="*/ 0 w 66"/>
                <a:gd name="T3" fmla="*/ 0 h 219"/>
                <a:gd name="T4" fmla="*/ 3 w 66"/>
                <a:gd name="T5" fmla="*/ 65 h 219"/>
                <a:gd name="T6" fmla="*/ 6 w 66"/>
                <a:gd name="T7" fmla="*/ 121 h 219"/>
                <a:gd name="T8" fmla="*/ 13 w 66"/>
                <a:gd name="T9" fmla="*/ 170 h 219"/>
                <a:gd name="T10" fmla="*/ 27 w 66"/>
                <a:gd name="T11" fmla="*/ 219 h 219"/>
                <a:gd name="T12" fmla="*/ 66 w 66"/>
                <a:gd name="T13" fmla="*/ 208 h 219"/>
                <a:gd name="T14" fmla="*/ 52 w 66"/>
                <a:gd name="T15" fmla="*/ 165 h 219"/>
                <a:gd name="T16" fmla="*/ 45 w 66"/>
                <a:gd name="T17" fmla="*/ 119 h 219"/>
                <a:gd name="T18" fmla="*/ 42 w 66"/>
                <a:gd name="T19" fmla="*/ 65 h 219"/>
                <a:gd name="T20" fmla="*/ 42 w 66"/>
                <a:gd name="T21" fmla="*/ 0 h 219"/>
                <a:gd name="T22" fmla="*/ 42 w 66"/>
                <a:gd name="T23" fmla="*/ 0 h 219"/>
                <a:gd name="T24" fmla="*/ 0 w 66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219">
                  <a:moveTo>
                    <a:pt x="0" y="0"/>
                  </a:moveTo>
                  <a:lnTo>
                    <a:pt x="0" y="0"/>
                  </a:lnTo>
                  <a:lnTo>
                    <a:pt x="3" y="65"/>
                  </a:lnTo>
                  <a:lnTo>
                    <a:pt x="6" y="121"/>
                  </a:lnTo>
                  <a:lnTo>
                    <a:pt x="13" y="170"/>
                  </a:lnTo>
                  <a:lnTo>
                    <a:pt x="27" y="219"/>
                  </a:lnTo>
                  <a:lnTo>
                    <a:pt x="66" y="208"/>
                  </a:lnTo>
                  <a:lnTo>
                    <a:pt x="52" y="165"/>
                  </a:lnTo>
                  <a:lnTo>
                    <a:pt x="45" y="119"/>
                  </a:lnTo>
                  <a:lnTo>
                    <a:pt x="42" y="65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945" y="4462"/>
              <a:ext cx="26" cy="400"/>
            </a:xfrm>
            <a:custGeom>
              <a:avLst/>
              <a:gdLst>
                <a:gd name="T0" fmla="*/ 0 w 53"/>
                <a:gd name="T1" fmla="*/ 0 h 800"/>
                <a:gd name="T2" fmla="*/ 0 w 53"/>
                <a:gd name="T3" fmla="*/ 0 h 800"/>
                <a:gd name="T4" fmla="*/ 5 w 53"/>
                <a:gd name="T5" fmla="*/ 199 h 800"/>
                <a:gd name="T6" fmla="*/ 8 w 53"/>
                <a:gd name="T7" fmla="*/ 399 h 800"/>
                <a:gd name="T8" fmla="*/ 9 w 53"/>
                <a:gd name="T9" fmla="*/ 600 h 800"/>
                <a:gd name="T10" fmla="*/ 11 w 53"/>
                <a:gd name="T11" fmla="*/ 800 h 800"/>
                <a:gd name="T12" fmla="*/ 53 w 53"/>
                <a:gd name="T13" fmla="*/ 800 h 800"/>
                <a:gd name="T14" fmla="*/ 51 w 53"/>
                <a:gd name="T15" fmla="*/ 600 h 800"/>
                <a:gd name="T16" fmla="*/ 50 w 53"/>
                <a:gd name="T17" fmla="*/ 399 h 800"/>
                <a:gd name="T18" fmla="*/ 44 w 53"/>
                <a:gd name="T19" fmla="*/ 199 h 800"/>
                <a:gd name="T20" fmla="*/ 39 w 53"/>
                <a:gd name="T21" fmla="*/ 0 h 800"/>
                <a:gd name="T22" fmla="*/ 39 w 53"/>
                <a:gd name="T23" fmla="*/ 0 h 800"/>
                <a:gd name="T24" fmla="*/ 0 w 53"/>
                <a:gd name="T25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800">
                  <a:moveTo>
                    <a:pt x="0" y="0"/>
                  </a:moveTo>
                  <a:lnTo>
                    <a:pt x="0" y="0"/>
                  </a:lnTo>
                  <a:lnTo>
                    <a:pt x="5" y="199"/>
                  </a:lnTo>
                  <a:lnTo>
                    <a:pt x="8" y="399"/>
                  </a:lnTo>
                  <a:lnTo>
                    <a:pt x="9" y="600"/>
                  </a:lnTo>
                  <a:lnTo>
                    <a:pt x="11" y="800"/>
                  </a:lnTo>
                  <a:lnTo>
                    <a:pt x="53" y="800"/>
                  </a:lnTo>
                  <a:lnTo>
                    <a:pt x="51" y="600"/>
                  </a:lnTo>
                  <a:lnTo>
                    <a:pt x="50" y="399"/>
                  </a:lnTo>
                  <a:lnTo>
                    <a:pt x="44" y="199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926" y="4049"/>
              <a:ext cx="38" cy="413"/>
            </a:xfrm>
            <a:custGeom>
              <a:avLst/>
              <a:gdLst>
                <a:gd name="T0" fmla="*/ 0 w 76"/>
                <a:gd name="T1" fmla="*/ 18 h 827"/>
                <a:gd name="T2" fmla="*/ 0 w 76"/>
                <a:gd name="T3" fmla="*/ 18 h 827"/>
                <a:gd name="T4" fmla="*/ 12 w 76"/>
                <a:gd name="T5" fmla="*/ 221 h 827"/>
                <a:gd name="T6" fmla="*/ 23 w 76"/>
                <a:gd name="T7" fmla="*/ 422 h 827"/>
                <a:gd name="T8" fmla="*/ 32 w 76"/>
                <a:gd name="T9" fmla="*/ 625 h 827"/>
                <a:gd name="T10" fmla="*/ 37 w 76"/>
                <a:gd name="T11" fmla="*/ 827 h 827"/>
                <a:gd name="T12" fmla="*/ 76 w 76"/>
                <a:gd name="T13" fmla="*/ 827 h 827"/>
                <a:gd name="T14" fmla="*/ 70 w 76"/>
                <a:gd name="T15" fmla="*/ 625 h 827"/>
                <a:gd name="T16" fmla="*/ 61 w 76"/>
                <a:gd name="T17" fmla="*/ 422 h 827"/>
                <a:gd name="T18" fmla="*/ 51 w 76"/>
                <a:gd name="T19" fmla="*/ 221 h 827"/>
                <a:gd name="T20" fmla="*/ 39 w 76"/>
                <a:gd name="T21" fmla="*/ 18 h 827"/>
                <a:gd name="T22" fmla="*/ 39 w 76"/>
                <a:gd name="T23" fmla="*/ 18 h 827"/>
                <a:gd name="T24" fmla="*/ 39 w 76"/>
                <a:gd name="T25" fmla="*/ 18 h 827"/>
                <a:gd name="T26" fmla="*/ 33 w 76"/>
                <a:gd name="T27" fmla="*/ 4 h 827"/>
                <a:gd name="T28" fmla="*/ 20 w 76"/>
                <a:gd name="T29" fmla="*/ 0 h 827"/>
                <a:gd name="T30" fmla="*/ 6 w 76"/>
                <a:gd name="T31" fmla="*/ 4 h 827"/>
                <a:gd name="T32" fmla="*/ 0 w 76"/>
                <a:gd name="T33" fmla="*/ 18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27">
                  <a:moveTo>
                    <a:pt x="0" y="18"/>
                  </a:moveTo>
                  <a:lnTo>
                    <a:pt x="0" y="18"/>
                  </a:lnTo>
                  <a:lnTo>
                    <a:pt x="12" y="221"/>
                  </a:lnTo>
                  <a:lnTo>
                    <a:pt x="23" y="422"/>
                  </a:lnTo>
                  <a:lnTo>
                    <a:pt x="32" y="625"/>
                  </a:lnTo>
                  <a:lnTo>
                    <a:pt x="37" y="827"/>
                  </a:lnTo>
                  <a:lnTo>
                    <a:pt x="76" y="827"/>
                  </a:lnTo>
                  <a:lnTo>
                    <a:pt x="70" y="625"/>
                  </a:lnTo>
                  <a:lnTo>
                    <a:pt x="61" y="422"/>
                  </a:lnTo>
                  <a:lnTo>
                    <a:pt x="51" y="221"/>
                  </a:lnTo>
                  <a:lnTo>
                    <a:pt x="39" y="18"/>
                  </a:lnTo>
                  <a:lnTo>
                    <a:pt x="33" y="4"/>
                  </a:lnTo>
                  <a:lnTo>
                    <a:pt x="20" y="0"/>
                  </a:lnTo>
                  <a:lnTo>
                    <a:pt x="6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5910" y="3843"/>
              <a:ext cx="35" cy="215"/>
            </a:xfrm>
            <a:custGeom>
              <a:avLst/>
              <a:gdLst>
                <a:gd name="T0" fmla="*/ 20 w 72"/>
                <a:gd name="T1" fmla="*/ 0 h 430"/>
                <a:gd name="T2" fmla="*/ 0 w 72"/>
                <a:gd name="T3" fmla="*/ 18 h 430"/>
                <a:gd name="T4" fmla="*/ 6 w 72"/>
                <a:gd name="T5" fmla="*/ 121 h 430"/>
                <a:gd name="T6" fmla="*/ 15 w 72"/>
                <a:gd name="T7" fmla="*/ 225 h 430"/>
                <a:gd name="T8" fmla="*/ 24 w 72"/>
                <a:gd name="T9" fmla="*/ 328 h 430"/>
                <a:gd name="T10" fmla="*/ 33 w 72"/>
                <a:gd name="T11" fmla="*/ 430 h 430"/>
                <a:gd name="T12" fmla="*/ 72 w 72"/>
                <a:gd name="T13" fmla="*/ 430 h 430"/>
                <a:gd name="T14" fmla="*/ 63 w 72"/>
                <a:gd name="T15" fmla="*/ 325 h 430"/>
                <a:gd name="T16" fmla="*/ 54 w 72"/>
                <a:gd name="T17" fmla="*/ 223 h 430"/>
                <a:gd name="T18" fmla="*/ 45 w 72"/>
                <a:gd name="T19" fmla="*/ 121 h 430"/>
                <a:gd name="T20" fmla="*/ 39 w 72"/>
                <a:gd name="T21" fmla="*/ 18 h 430"/>
                <a:gd name="T22" fmla="*/ 20 w 72"/>
                <a:gd name="T23" fmla="*/ 37 h 430"/>
                <a:gd name="T24" fmla="*/ 39 w 72"/>
                <a:gd name="T25" fmla="*/ 18 h 430"/>
                <a:gd name="T26" fmla="*/ 33 w 72"/>
                <a:gd name="T27" fmla="*/ 5 h 430"/>
                <a:gd name="T28" fmla="*/ 20 w 72"/>
                <a:gd name="T29" fmla="*/ 1 h 430"/>
                <a:gd name="T30" fmla="*/ 6 w 72"/>
                <a:gd name="T31" fmla="*/ 5 h 430"/>
                <a:gd name="T32" fmla="*/ 0 w 72"/>
                <a:gd name="T33" fmla="*/ 18 h 430"/>
                <a:gd name="T34" fmla="*/ 20 w 72"/>
                <a:gd name="T35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430">
                  <a:moveTo>
                    <a:pt x="20" y="0"/>
                  </a:moveTo>
                  <a:lnTo>
                    <a:pt x="0" y="18"/>
                  </a:lnTo>
                  <a:lnTo>
                    <a:pt x="6" y="121"/>
                  </a:lnTo>
                  <a:lnTo>
                    <a:pt x="15" y="225"/>
                  </a:lnTo>
                  <a:lnTo>
                    <a:pt x="24" y="328"/>
                  </a:lnTo>
                  <a:lnTo>
                    <a:pt x="33" y="430"/>
                  </a:lnTo>
                  <a:lnTo>
                    <a:pt x="72" y="430"/>
                  </a:lnTo>
                  <a:lnTo>
                    <a:pt x="63" y="325"/>
                  </a:lnTo>
                  <a:lnTo>
                    <a:pt x="54" y="223"/>
                  </a:lnTo>
                  <a:lnTo>
                    <a:pt x="45" y="121"/>
                  </a:lnTo>
                  <a:lnTo>
                    <a:pt x="39" y="18"/>
                  </a:lnTo>
                  <a:lnTo>
                    <a:pt x="20" y="37"/>
                  </a:lnTo>
                  <a:lnTo>
                    <a:pt x="39" y="18"/>
                  </a:lnTo>
                  <a:lnTo>
                    <a:pt x="33" y="5"/>
                  </a:lnTo>
                  <a:lnTo>
                    <a:pt x="20" y="1"/>
                  </a:lnTo>
                  <a:lnTo>
                    <a:pt x="6" y="5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5919" y="3843"/>
              <a:ext cx="291" cy="20"/>
            </a:xfrm>
            <a:custGeom>
              <a:avLst/>
              <a:gdLst>
                <a:gd name="T0" fmla="*/ 580 w 582"/>
                <a:gd name="T1" fmla="*/ 21 h 39"/>
                <a:gd name="T2" fmla="*/ 561 w 582"/>
                <a:gd name="T3" fmla="*/ 2 h 39"/>
                <a:gd name="T4" fmla="*/ 0 w 582"/>
                <a:gd name="T5" fmla="*/ 0 h 39"/>
                <a:gd name="T6" fmla="*/ 0 w 582"/>
                <a:gd name="T7" fmla="*/ 37 h 39"/>
                <a:gd name="T8" fmla="*/ 561 w 582"/>
                <a:gd name="T9" fmla="*/ 39 h 39"/>
                <a:gd name="T10" fmla="*/ 541 w 582"/>
                <a:gd name="T11" fmla="*/ 21 h 39"/>
                <a:gd name="T12" fmla="*/ 561 w 582"/>
                <a:gd name="T13" fmla="*/ 39 h 39"/>
                <a:gd name="T14" fmla="*/ 576 w 582"/>
                <a:gd name="T15" fmla="*/ 34 h 39"/>
                <a:gd name="T16" fmla="*/ 582 w 582"/>
                <a:gd name="T17" fmla="*/ 21 h 39"/>
                <a:gd name="T18" fmla="*/ 576 w 582"/>
                <a:gd name="T19" fmla="*/ 8 h 39"/>
                <a:gd name="T20" fmla="*/ 561 w 582"/>
                <a:gd name="T21" fmla="*/ 2 h 39"/>
                <a:gd name="T22" fmla="*/ 580 w 582"/>
                <a:gd name="T2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2" h="39">
                  <a:moveTo>
                    <a:pt x="580" y="21"/>
                  </a:moveTo>
                  <a:lnTo>
                    <a:pt x="561" y="2"/>
                  </a:lnTo>
                  <a:lnTo>
                    <a:pt x="0" y="0"/>
                  </a:lnTo>
                  <a:lnTo>
                    <a:pt x="0" y="37"/>
                  </a:lnTo>
                  <a:lnTo>
                    <a:pt x="561" y="39"/>
                  </a:lnTo>
                  <a:lnTo>
                    <a:pt x="541" y="21"/>
                  </a:lnTo>
                  <a:lnTo>
                    <a:pt x="561" y="39"/>
                  </a:lnTo>
                  <a:lnTo>
                    <a:pt x="576" y="34"/>
                  </a:lnTo>
                  <a:lnTo>
                    <a:pt x="582" y="21"/>
                  </a:lnTo>
                  <a:lnTo>
                    <a:pt x="576" y="8"/>
                  </a:lnTo>
                  <a:lnTo>
                    <a:pt x="561" y="2"/>
                  </a:lnTo>
                  <a:lnTo>
                    <a:pt x="58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5803" y="3179"/>
              <a:ext cx="91" cy="384"/>
            </a:xfrm>
            <a:custGeom>
              <a:avLst/>
              <a:gdLst>
                <a:gd name="T0" fmla="*/ 31 w 182"/>
                <a:gd name="T1" fmla="*/ 4 h 770"/>
                <a:gd name="T2" fmla="*/ 0 w 182"/>
                <a:gd name="T3" fmla="*/ 20 h 770"/>
                <a:gd name="T4" fmla="*/ 19 w 182"/>
                <a:gd name="T5" fmla="*/ 117 h 770"/>
                <a:gd name="T6" fmla="*/ 39 w 182"/>
                <a:gd name="T7" fmla="*/ 215 h 770"/>
                <a:gd name="T8" fmla="*/ 58 w 182"/>
                <a:gd name="T9" fmla="*/ 310 h 770"/>
                <a:gd name="T10" fmla="*/ 76 w 182"/>
                <a:gd name="T11" fmla="*/ 405 h 770"/>
                <a:gd name="T12" fmla="*/ 94 w 182"/>
                <a:gd name="T13" fmla="*/ 498 h 770"/>
                <a:gd name="T14" fmla="*/ 112 w 182"/>
                <a:gd name="T15" fmla="*/ 591 h 770"/>
                <a:gd name="T16" fmla="*/ 128 w 182"/>
                <a:gd name="T17" fmla="*/ 682 h 770"/>
                <a:gd name="T18" fmla="*/ 143 w 182"/>
                <a:gd name="T19" fmla="*/ 770 h 770"/>
                <a:gd name="T20" fmla="*/ 182 w 182"/>
                <a:gd name="T21" fmla="*/ 767 h 770"/>
                <a:gd name="T22" fmla="*/ 167 w 182"/>
                <a:gd name="T23" fmla="*/ 676 h 770"/>
                <a:gd name="T24" fmla="*/ 151 w 182"/>
                <a:gd name="T25" fmla="*/ 585 h 770"/>
                <a:gd name="T26" fmla="*/ 133 w 182"/>
                <a:gd name="T27" fmla="*/ 493 h 770"/>
                <a:gd name="T28" fmla="*/ 115 w 182"/>
                <a:gd name="T29" fmla="*/ 400 h 770"/>
                <a:gd name="T30" fmla="*/ 97 w 182"/>
                <a:gd name="T31" fmla="*/ 305 h 770"/>
                <a:gd name="T32" fmla="*/ 78 w 182"/>
                <a:gd name="T33" fmla="*/ 210 h 770"/>
                <a:gd name="T34" fmla="*/ 58 w 182"/>
                <a:gd name="T35" fmla="*/ 112 h 770"/>
                <a:gd name="T36" fmla="*/ 39 w 182"/>
                <a:gd name="T37" fmla="*/ 15 h 770"/>
                <a:gd name="T38" fmla="*/ 7 w 182"/>
                <a:gd name="T39" fmla="*/ 30 h 770"/>
                <a:gd name="T40" fmla="*/ 39 w 182"/>
                <a:gd name="T41" fmla="*/ 15 h 770"/>
                <a:gd name="T42" fmla="*/ 31 w 182"/>
                <a:gd name="T43" fmla="*/ 3 h 770"/>
                <a:gd name="T44" fmla="*/ 18 w 182"/>
                <a:gd name="T45" fmla="*/ 0 h 770"/>
                <a:gd name="T46" fmla="*/ 4 w 182"/>
                <a:gd name="T47" fmla="*/ 7 h 770"/>
                <a:gd name="T48" fmla="*/ 0 w 182"/>
                <a:gd name="T49" fmla="*/ 20 h 770"/>
                <a:gd name="T50" fmla="*/ 31 w 182"/>
                <a:gd name="T51" fmla="*/ 4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2" h="770">
                  <a:moveTo>
                    <a:pt x="31" y="4"/>
                  </a:moveTo>
                  <a:lnTo>
                    <a:pt x="0" y="20"/>
                  </a:lnTo>
                  <a:lnTo>
                    <a:pt x="19" y="117"/>
                  </a:lnTo>
                  <a:lnTo>
                    <a:pt x="39" y="215"/>
                  </a:lnTo>
                  <a:lnTo>
                    <a:pt x="58" y="310"/>
                  </a:lnTo>
                  <a:lnTo>
                    <a:pt x="76" y="405"/>
                  </a:lnTo>
                  <a:lnTo>
                    <a:pt x="94" y="498"/>
                  </a:lnTo>
                  <a:lnTo>
                    <a:pt x="112" y="591"/>
                  </a:lnTo>
                  <a:lnTo>
                    <a:pt x="128" y="682"/>
                  </a:lnTo>
                  <a:lnTo>
                    <a:pt x="143" y="770"/>
                  </a:lnTo>
                  <a:lnTo>
                    <a:pt x="182" y="767"/>
                  </a:lnTo>
                  <a:lnTo>
                    <a:pt x="167" y="676"/>
                  </a:lnTo>
                  <a:lnTo>
                    <a:pt x="151" y="585"/>
                  </a:lnTo>
                  <a:lnTo>
                    <a:pt x="133" y="493"/>
                  </a:lnTo>
                  <a:lnTo>
                    <a:pt x="115" y="400"/>
                  </a:lnTo>
                  <a:lnTo>
                    <a:pt x="97" y="305"/>
                  </a:lnTo>
                  <a:lnTo>
                    <a:pt x="78" y="210"/>
                  </a:lnTo>
                  <a:lnTo>
                    <a:pt x="58" y="112"/>
                  </a:lnTo>
                  <a:lnTo>
                    <a:pt x="39" y="15"/>
                  </a:lnTo>
                  <a:lnTo>
                    <a:pt x="7" y="30"/>
                  </a:lnTo>
                  <a:lnTo>
                    <a:pt x="39" y="15"/>
                  </a:lnTo>
                  <a:lnTo>
                    <a:pt x="31" y="3"/>
                  </a:lnTo>
                  <a:lnTo>
                    <a:pt x="18" y="0"/>
                  </a:lnTo>
                  <a:lnTo>
                    <a:pt x="4" y="7"/>
                  </a:lnTo>
                  <a:lnTo>
                    <a:pt x="0" y="2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5807" y="3181"/>
              <a:ext cx="132" cy="79"/>
            </a:xfrm>
            <a:custGeom>
              <a:avLst/>
              <a:gdLst>
                <a:gd name="T0" fmla="*/ 265 w 265"/>
                <a:gd name="T1" fmla="*/ 124 h 158"/>
                <a:gd name="T2" fmla="*/ 265 w 265"/>
                <a:gd name="T3" fmla="*/ 124 h 158"/>
                <a:gd name="T4" fmla="*/ 250 w 265"/>
                <a:gd name="T5" fmla="*/ 119 h 158"/>
                <a:gd name="T6" fmla="*/ 235 w 265"/>
                <a:gd name="T7" fmla="*/ 115 h 158"/>
                <a:gd name="T8" fmla="*/ 221 w 265"/>
                <a:gd name="T9" fmla="*/ 108 h 158"/>
                <a:gd name="T10" fmla="*/ 206 w 265"/>
                <a:gd name="T11" fmla="*/ 102 h 158"/>
                <a:gd name="T12" fmla="*/ 190 w 265"/>
                <a:gd name="T13" fmla="*/ 95 h 158"/>
                <a:gd name="T14" fmla="*/ 175 w 265"/>
                <a:gd name="T15" fmla="*/ 88 h 158"/>
                <a:gd name="T16" fmla="*/ 159 w 265"/>
                <a:gd name="T17" fmla="*/ 81 h 158"/>
                <a:gd name="T18" fmla="*/ 145 w 265"/>
                <a:gd name="T19" fmla="*/ 74 h 158"/>
                <a:gd name="T20" fmla="*/ 130 w 265"/>
                <a:gd name="T21" fmla="*/ 66 h 158"/>
                <a:gd name="T22" fmla="*/ 114 w 265"/>
                <a:gd name="T23" fmla="*/ 57 h 158"/>
                <a:gd name="T24" fmla="*/ 99 w 265"/>
                <a:gd name="T25" fmla="*/ 49 h 158"/>
                <a:gd name="T26" fmla="*/ 85 w 265"/>
                <a:gd name="T27" fmla="*/ 38 h 158"/>
                <a:gd name="T28" fmla="*/ 69 w 265"/>
                <a:gd name="T29" fmla="*/ 29 h 158"/>
                <a:gd name="T30" fmla="*/ 54 w 265"/>
                <a:gd name="T31" fmla="*/ 20 h 158"/>
                <a:gd name="T32" fmla="*/ 39 w 265"/>
                <a:gd name="T33" fmla="*/ 11 h 158"/>
                <a:gd name="T34" fmla="*/ 24 w 265"/>
                <a:gd name="T35" fmla="*/ 0 h 158"/>
                <a:gd name="T36" fmla="*/ 0 w 265"/>
                <a:gd name="T37" fmla="*/ 26 h 158"/>
                <a:gd name="T38" fmla="*/ 15 w 265"/>
                <a:gd name="T39" fmla="*/ 37 h 158"/>
                <a:gd name="T40" fmla="*/ 30 w 265"/>
                <a:gd name="T41" fmla="*/ 49 h 158"/>
                <a:gd name="T42" fmla="*/ 48 w 265"/>
                <a:gd name="T43" fmla="*/ 58 h 158"/>
                <a:gd name="T44" fmla="*/ 62 w 265"/>
                <a:gd name="T45" fmla="*/ 67 h 158"/>
                <a:gd name="T46" fmla="*/ 78 w 265"/>
                <a:gd name="T47" fmla="*/ 78 h 158"/>
                <a:gd name="T48" fmla="*/ 93 w 265"/>
                <a:gd name="T49" fmla="*/ 86 h 158"/>
                <a:gd name="T50" fmla="*/ 109 w 265"/>
                <a:gd name="T51" fmla="*/ 95 h 158"/>
                <a:gd name="T52" fmla="*/ 124 w 265"/>
                <a:gd name="T53" fmla="*/ 103 h 158"/>
                <a:gd name="T54" fmla="*/ 141 w 265"/>
                <a:gd name="T55" fmla="*/ 112 h 158"/>
                <a:gd name="T56" fmla="*/ 157 w 265"/>
                <a:gd name="T57" fmla="*/ 120 h 158"/>
                <a:gd name="T58" fmla="*/ 172 w 265"/>
                <a:gd name="T59" fmla="*/ 127 h 158"/>
                <a:gd name="T60" fmla="*/ 188 w 265"/>
                <a:gd name="T61" fmla="*/ 133 h 158"/>
                <a:gd name="T62" fmla="*/ 203 w 265"/>
                <a:gd name="T63" fmla="*/ 140 h 158"/>
                <a:gd name="T64" fmla="*/ 220 w 265"/>
                <a:gd name="T65" fmla="*/ 146 h 158"/>
                <a:gd name="T66" fmla="*/ 238 w 265"/>
                <a:gd name="T67" fmla="*/ 153 h 158"/>
                <a:gd name="T68" fmla="*/ 253 w 265"/>
                <a:gd name="T69" fmla="*/ 158 h 158"/>
                <a:gd name="T70" fmla="*/ 253 w 265"/>
                <a:gd name="T71" fmla="*/ 158 h 158"/>
                <a:gd name="T72" fmla="*/ 265 w 265"/>
                <a:gd name="T73" fmla="*/ 12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5" h="158">
                  <a:moveTo>
                    <a:pt x="265" y="124"/>
                  </a:moveTo>
                  <a:lnTo>
                    <a:pt x="265" y="124"/>
                  </a:lnTo>
                  <a:lnTo>
                    <a:pt x="250" y="119"/>
                  </a:lnTo>
                  <a:lnTo>
                    <a:pt x="235" y="115"/>
                  </a:lnTo>
                  <a:lnTo>
                    <a:pt x="221" y="108"/>
                  </a:lnTo>
                  <a:lnTo>
                    <a:pt x="206" y="102"/>
                  </a:lnTo>
                  <a:lnTo>
                    <a:pt x="190" y="95"/>
                  </a:lnTo>
                  <a:lnTo>
                    <a:pt x="175" y="88"/>
                  </a:lnTo>
                  <a:lnTo>
                    <a:pt x="159" y="81"/>
                  </a:lnTo>
                  <a:lnTo>
                    <a:pt x="145" y="74"/>
                  </a:lnTo>
                  <a:lnTo>
                    <a:pt x="130" y="66"/>
                  </a:lnTo>
                  <a:lnTo>
                    <a:pt x="114" y="57"/>
                  </a:lnTo>
                  <a:lnTo>
                    <a:pt x="99" y="49"/>
                  </a:lnTo>
                  <a:lnTo>
                    <a:pt x="85" y="38"/>
                  </a:lnTo>
                  <a:lnTo>
                    <a:pt x="69" y="29"/>
                  </a:lnTo>
                  <a:lnTo>
                    <a:pt x="54" y="20"/>
                  </a:lnTo>
                  <a:lnTo>
                    <a:pt x="39" y="11"/>
                  </a:lnTo>
                  <a:lnTo>
                    <a:pt x="24" y="0"/>
                  </a:lnTo>
                  <a:lnTo>
                    <a:pt x="0" y="26"/>
                  </a:lnTo>
                  <a:lnTo>
                    <a:pt x="15" y="37"/>
                  </a:lnTo>
                  <a:lnTo>
                    <a:pt x="30" y="49"/>
                  </a:lnTo>
                  <a:lnTo>
                    <a:pt x="48" y="58"/>
                  </a:lnTo>
                  <a:lnTo>
                    <a:pt x="62" y="67"/>
                  </a:lnTo>
                  <a:lnTo>
                    <a:pt x="78" y="78"/>
                  </a:lnTo>
                  <a:lnTo>
                    <a:pt x="93" y="86"/>
                  </a:lnTo>
                  <a:lnTo>
                    <a:pt x="109" y="95"/>
                  </a:lnTo>
                  <a:lnTo>
                    <a:pt x="124" y="103"/>
                  </a:lnTo>
                  <a:lnTo>
                    <a:pt x="141" y="112"/>
                  </a:lnTo>
                  <a:lnTo>
                    <a:pt x="157" y="120"/>
                  </a:lnTo>
                  <a:lnTo>
                    <a:pt x="172" y="127"/>
                  </a:lnTo>
                  <a:lnTo>
                    <a:pt x="188" y="133"/>
                  </a:lnTo>
                  <a:lnTo>
                    <a:pt x="203" y="140"/>
                  </a:lnTo>
                  <a:lnTo>
                    <a:pt x="220" y="146"/>
                  </a:lnTo>
                  <a:lnTo>
                    <a:pt x="238" y="153"/>
                  </a:lnTo>
                  <a:lnTo>
                    <a:pt x="253" y="158"/>
                  </a:lnTo>
                  <a:lnTo>
                    <a:pt x="265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5933" y="3243"/>
              <a:ext cx="128" cy="35"/>
            </a:xfrm>
            <a:custGeom>
              <a:avLst/>
              <a:gdLst>
                <a:gd name="T0" fmla="*/ 256 w 256"/>
                <a:gd name="T1" fmla="*/ 34 h 71"/>
                <a:gd name="T2" fmla="*/ 256 w 256"/>
                <a:gd name="T3" fmla="*/ 34 h 71"/>
                <a:gd name="T4" fmla="*/ 240 w 256"/>
                <a:gd name="T5" fmla="*/ 34 h 71"/>
                <a:gd name="T6" fmla="*/ 225 w 256"/>
                <a:gd name="T7" fmla="*/ 34 h 71"/>
                <a:gd name="T8" fmla="*/ 210 w 256"/>
                <a:gd name="T9" fmla="*/ 34 h 71"/>
                <a:gd name="T10" fmla="*/ 194 w 256"/>
                <a:gd name="T11" fmla="*/ 33 h 71"/>
                <a:gd name="T12" fmla="*/ 179 w 256"/>
                <a:gd name="T13" fmla="*/ 32 h 71"/>
                <a:gd name="T14" fmla="*/ 162 w 256"/>
                <a:gd name="T15" fmla="*/ 30 h 71"/>
                <a:gd name="T16" fmla="*/ 146 w 256"/>
                <a:gd name="T17" fmla="*/ 29 h 71"/>
                <a:gd name="T18" fmla="*/ 132 w 256"/>
                <a:gd name="T19" fmla="*/ 26 h 71"/>
                <a:gd name="T20" fmla="*/ 116 w 256"/>
                <a:gd name="T21" fmla="*/ 24 h 71"/>
                <a:gd name="T22" fmla="*/ 101 w 256"/>
                <a:gd name="T23" fmla="*/ 21 h 71"/>
                <a:gd name="T24" fmla="*/ 85 w 256"/>
                <a:gd name="T25" fmla="*/ 18 h 71"/>
                <a:gd name="T26" fmla="*/ 71 w 256"/>
                <a:gd name="T27" fmla="*/ 16 h 71"/>
                <a:gd name="T28" fmla="*/ 56 w 256"/>
                <a:gd name="T29" fmla="*/ 12 h 71"/>
                <a:gd name="T30" fmla="*/ 40 w 256"/>
                <a:gd name="T31" fmla="*/ 8 h 71"/>
                <a:gd name="T32" fmla="*/ 25 w 256"/>
                <a:gd name="T33" fmla="*/ 4 h 71"/>
                <a:gd name="T34" fmla="*/ 12 w 256"/>
                <a:gd name="T35" fmla="*/ 0 h 71"/>
                <a:gd name="T36" fmla="*/ 0 w 256"/>
                <a:gd name="T37" fmla="*/ 34 h 71"/>
                <a:gd name="T38" fmla="*/ 16 w 256"/>
                <a:gd name="T39" fmla="*/ 38 h 71"/>
                <a:gd name="T40" fmla="*/ 31 w 256"/>
                <a:gd name="T41" fmla="*/ 42 h 71"/>
                <a:gd name="T42" fmla="*/ 47 w 256"/>
                <a:gd name="T43" fmla="*/ 46 h 71"/>
                <a:gd name="T44" fmla="*/ 62 w 256"/>
                <a:gd name="T45" fmla="*/ 50 h 71"/>
                <a:gd name="T46" fmla="*/ 79 w 256"/>
                <a:gd name="T47" fmla="*/ 53 h 71"/>
                <a:gd name="T48" fmla="*/ 95 w 256"/>
                <a:gd name="T49" fmla="*/ 55 h 71"/>
                <a:gd name="T50" fmla="*/ 110 w 256"/>
                <a:gd name="T51" fmla="*/ 58 h 71"/>
                <a:gd name="T52" fmla="*/ 126 w 256"/>
                <a:gd name="T53" fmla="*/ 61 h 71"/>
                <a:gd name="T54" fmla="*/ 143 w 256"/>
                <a:gd name="T55" fmla="*/ 63 h 71"/>
                <a:gd name="T56" fmla="*/ 159 w 256"/>
                <a:gd name="T57" fmla="*/ 65 h 71"/>
                <a:gd name="T58" fmla="*/ 176 w 256"/>
                <a:gd name="T59" fmla="*/ 66 h 71"/>
                <a:gd name="T60" fmla="*/ 191 w 256"/>
                <a:gd name="T61" fmla="*/ 67 h 71"/>
                <a:gd name="T62" fmla="*/ 207 w 256"/>
                <a:gd name="T63" fmla="*/ 69 h 71"/>
                <a:gd name="T64" fmla="*/ 225 w 256"/>
                <a:gd name="T65" fmla="*/ 71 h 71"/>
                <a:gd name="T66" fmla="*/ 240 w 256"/>
                <a:gd name="T67" fmla="*/ 71 h 71"/>
                <a:gd name="T68" fmla="*/ 256 w 256"/>
                <a:gd name="T69" fmla="*/ 71 h 71"/>
                <a:gd name="T70" fmla="*/ 256 w 256"/>
                <a:gd name="T71" fmla="*/ 71 h 71"/>
                <a:gd name="T72" fmla="*/ 256 w 256"/>
                <a:gd name="T73" fmla="*/ 3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71">
                  <a:moveTo>
                    <a:pt x="256" y="34"/>
                  </a:moveTo>
                  <a:lnTo>
                    <a:pt x="256" y="34"/>
                  </a:lnTo>
                  <a:lnTo>
                    <a:pt x="240" y="34"/>
                  </a:lnTo>
                  <a:lnTo>
                    <a:pt x="225" y="34"/>
                  </a:lnTo>
                  <a:lnTo>
                    <a:pt x="210" y="34"/>
                  </a:lnTo>
                  <a:lnTo>
                    <a:pt x="194" y="33"/>
                  </a:lnTo>
                  <a:lnTo>
                    <a:pt x="179" y="32"/>
                  </a:lnTo>
                  <a:lnTo>
                    <a:pt x="162" y="30"/>
                  </a:lnTo>
                  <a:lnTo>
                    <a:pt x="146" y="29"/>
                  </a:lnTo>
                  <a:lnTo>
                    <a:pt x="132" y="26"/>
                  </a:lnTo>
                  <a:lnTo>
                    <a:pt x="116" y="24"/>
                  </a:lnTo>
                  <a:lnTo>
                    <a:pt x="101" y="21"/>
                  </a:lnTo>
                  <a:lnTo>
                    <a:pt x="85" y="18"/>
                  </a:lnTo>
                  <a:lnTo>
                    <a:pt x="71" y="16"/>
                  </a:lnTo>
                  <a:lnTo>
                    <a:pt x="56" y="12"/>
                  </a:lnTo>
                  <a:lnTo>
                    <a:pt x="40" y="8"/>
                  </a:lnTo>
                  <a:lnTo>
                    <a:pt x="25" y="4"/>
                  </a:lnTo>
                  <a:lnTo>
                    <a:pt x="12" y="0"/>
                  </a:lnTo>
                  <a:lnTo>
                    <a:pt x="0" y="34"/>
                  </a:lnTo>
                  <a:lnTo>
                    <a:pt x="16" y="38"/>
                  </a:lnTo>
                  <a:lnTo>
                    <a:pt x="31" y="42"/>
                  </a:lnTo>
                  <a:lnTo>
                    <a:pt x="47" y="46"/>
                  </a:lnTo>
                  <a:lnTo>
                    <a:pt x="62" y="50"/>
                  </a:lnTo>
                  <a:lnTo>
                    <a:pt x="79" y="53"/>
                  </a:lnTo>
                  <a:lnTo>
                    <a:pt x="95" y="55"/>
                  </a:lnTo>
                  <a:lnTo>
                    <a:pt x="110" y="58"/>
                  </a:lnTo>
                  <a:lnTo>
                    <a:pt x="126" y="61"/>
                  </a:lnTo>
                  <a:lnTo>
                    <a:pt x="143" y="63"/>
                  </a:lnTo>
                  <a:lnTo>
                    <a:pt x="159" y="65"/>
                  </a:lnTo>
                  <a:lnTo>
                    <a:pt x="176" y="66"/>
                  </a:lnTo>
                  <a:lnTo>
                    <a:pt x="191" y="67"/>
                  </a:lnTo>
                  <a:lnTo>
                    <a:pt x="207" y="69"/>
                  </a:lnTo>
                  <a:lnTo>
                    <a:pt x="225" y="71"/>
                  </a:lnTo>
                  <a:lnTo>
                    <a:pt x="240" y="71"/>
                  </a:lnTo>
                  <a:lnTo>
                    <a:pt x="256" y="71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061" y="3243"/>
              <a:ext cx="127" cy="35"/>
            </a:xfrm>
            <a:custGeom>
              <a:avLst/>
              <a:gdLst>
                <a:gd name="T0" fmla="*/ 242 w 254"/>
                <a:gd name="T1" fmla="*/ 0 h 70"/>
                <a:gd name="T2" fmla="*/ 242 w 254"/>
                <a:gd name="T3" fmla="*/ 0 h 70"/>
                <a:gd name="T4" fmla="*/ 229 w 254"/>
                <a:gd name="T5" fmla="*/ 4 h 70"/>
                <a:gd name="T6" fmla="*/ 212 w 254"/>
                <a:gd name="T7" fmla="*/ 8 h 70"/>
                <a:gd name="T8" fmla="*/ 197 w 254"/>
                <a:gd name="T9" fmla="*/ 12 h 70"/>
                <a:gd name="T10" fmla="*/ 181 w 254"/>
                <a:gd name="T11" fmla="*/ 15 h 70"/>
                <a:gd name="T12" fmla="*/ 166 w 254"/>
                <a:gd name="T13" fmla="*/ 19 h 70"/>
                <a:gd name="T14" fmla="*/ 152 w 254"/>
                <a:gd name="T15" fmla="*/ 21 h 70"/>
                <a:gd name="T16" fmla="*/ 138 w 254"/>
                <a:gd name="T17" fmla="*/ 24 h 70"/>
                <a:gd name="T18" fmla="*/ 123 w 254"/>
                <a:gd name="T19" fmla="*/ 25 h 70"/>
                <a:gd name="T20" fmla="*/ 106 w 254"/>
                <a:gd name="T21" fmla="*/ 28 h 70"/>
                <a:gd name="T22" fmla="*/ 91 w 254"/>
                <a:gd name="T23" fmla="*/ 29 h 70"/>
                <a:gd name="T24" fmla="*/ 75 w 254"/>
                <a:gd name="T25" fmla="*/ 31 h 70"/>
                <a:gd name="T26" fmla="*/ 60 w 254"/>
                <a:gd name="T27" fmla="*/ 32 h 70"/>
                <a:gd name="T28" fmla="*/ 45 w 254"/>
                <a:gd name="T29" fmla="*/ 33 h 70"/>
                <a:gd name="T30" fmla="*/ 30 w 254"/>
                <a:gd name="T31" fmla="*/ 33 h 70"/>
                <a:gd name="T32" fmla="*/ 15 w 254"/>
                <a:gd name="T33" fmla="*/ 33 h 70"/>
                <a:gd name="T34" fmla="*/ 0 w 254"/>
                <a:gd name="T35" fmla="*/ 33 h 70"/>
                <a:gd name="T36" fmla="*/ 0 w 254"/>
                <a:gd name="T37" fmla="*/ 70 h 70"/>
                <a:gd name="T38" fmla="*/ 15 w 254"/>
                <a:gd name="T39" fmla="*/ 70 h 70"/>
                <a:gd name="T40" fmla="*/ 30 w 254"/>
                <a:gd name="T41" fmla="*/ 70 h 70"/>
                <a:gd name="T42" fmla="*/ 48 w 254"/>
                <a:gd name="T43" fmla="*/ 68 h 70"/>
                <a:gd name="T44" fmla="*/ 63 w 254"/>
                <a:gd name="T45" fmla="*/ 66 h 70"/>
                <a:gd name="T46" fmla="*/ 78 w 254"/>
                <a:gd name="T47" fmla="*/ 65 h 70"/>
                <a:gd name="T48" fmla="*/ 94 w 254"/>
                <a:gd name="T49" fmla="*/ 64 h 70"/>
                <a:gd name="T50" fmla="*/ 109 w 254"/>
                <a:gd name="T51" fmla="*/ 62 h 70"/>
                <a:gd name="T52" fmla="*/ 126 w 254"/>
                <a:gd name="T53" fmla="*/ 60 h 70"/>
                <a:gd name="T54" fmla="*/ 141 w 254"/>
                <a:gd name="T55" fmla="*/ 58 h 70"/>
                <a:gd name="T56" fmla="*/ 158 w 254"/>
                <a:gd name="T57" fmla="*/ 56 h 70"/>
                <a:gd name="T58" fmla="*/ 175 w 254"/>
                <a:gd name="T59" fmla="*/ 53 h 70"/>
                <a:gd name="T60" fmla="*/ 190 w 254"/>
                <a:gd name="T61" fmla="*/ 49 h 70"/>
                <a:gd name="T62" fmla="*/ 206 w 254"/>
                <a:gd name="T63" fmla="*/ 46 h 70"/>
                <a:gd name="T64" fmla="*/ 221 w 254"/>
                <a:gd name="T65" fmla="*/ 43 h 70"/>
                <a:gd name="T66" fmla="*/ 238 w 254"/>
                <a:gd name="T67" fmla="*/ 39 h 70"/>
                <a:gd name="T68" fmla="*/ 254 w 254"/>
                <a:gd name="T69" fmla="*/ 35 h 70"/>
                <a:gd name="T70" fmla="*/ 254 w 254"/>
                <a:gd name="T71" fmla="*/ 35 h 70"/>
                <a:gd name="T72" fmla="*/ 242 w 254"/>
                <a:gd name="T7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70">
                  <a:moveTo>
                    <a:pt x="242" y="0"/>
                  </a:moveTo>
                  <a:lnTo>
                    <a:pt x="242" y="0"/>
                  </a:lnTo>
                  <a:lnTo>
                    <a:pt x="229" y="4"/>
                  </a:lnTo>
                  <a:lnTo>
                    <a:pt x="212" y="8"/>
                  </a:lnTo>
                  <a:lnTo>
                    <a:pt x="197" y="12"/>
                  </a:lnTo>
                  <a:lnTo>
                    <a:pt x="181" y="15"/>
                  </a:lnTo>
                  <a:lnTo>
                    <a:pt x="166" y="19"/>
                  </a:lnTo>
                  <a:lnTo>
                    <a:pt x="152" y="21"/>
                  </a:lnTo>
                  <a:lnTo>
                    <a:pt x="138" y="24"/>
                  </a:lnTo>
                  <a:lnTo>
                    <a:pt x="123" y="25"/>
                  </a:lnTo>
                  <a:lnTo>
                    <a:pt x="106" y="28"/>
                  </a:lnTo>
                  <a:lnTo>
                    <a:pt x="91" y="29"/>
                  </a:lnTo>
                  <a:lnTo>
                    <a:pt x="75" y="31"/>
                  </a:lnTo>
                  <a:lnTo>
                    <a:pt x="60" y="32"/>
                  </a:lnTo>
                  <a:lnTo>
                    <a:pt x="45" y="33"/>
                  </a:lnTo>
                  <a:lnTo>
                    <a:pt x="30" y="33"/>
                  </a:lnTo>
                  <a:lnTo>
                    <a:pt x="15" y="33"/>
                  </a:lnTo>
                  <a:lnTo>
                    <a:pt x="0" y="33"/>
                  </a:lnTo>
                  <a:lnTo>
                    <a:pt x="0" y="70"/>
                  </a:lnTo>
                  <a:lnTo>
                    <a:pt x="15" y="70"/>
                  </a:lnTo>
                  <a:lnTo>
                    <a:pt x="30" y="70"/>
                  </a:lnTo>
                  <a:lnTo>
                    <a:pt x="48" y="68"/>
                  </a:lnTo>
                  <a:lnTo>
                    <a:pt x="63" y="66"/>
                  </a:lnTo>
                  <a:lnTo>
                    <a:pt x="78" y="65"/>
                  </a:lnTo>
                  <a:lnTo>
                    <a:pt x="94" y="64"/>
                  </a:lnTo>
                  <a:lnTo>
                    <a:pt x="109" y="62"/>
                  </a:lnTo>
                  <a:lnTo>
                    <a:pt x="126" y="60"/>
                  </a:lnTo>
                  <a:lnTo>
                    <a:pt x="141" y="58"/>
                  </a:lnTo>
                  <a:lnTo>
                    <a:pt x="158" y="56"/>
                  </a:lnTo>
                  <a:lnTo>
                    <a:pt x="175" y="53"/>
                  </a:lnTo>
                  <a:lnTo>
                    <a:pt x="190" y="49"/>
                  </a:lnTo>
                  <a:lnTo>
                    <a:pt x="206" y="46"/>
                  </a:lnTo>
                  <a:lnTo>
                    <a:pt x="221" y="43"/>
                  </a:lnTo>
                  <a:lnTo>
                    <a:pt x="238" y="39"/>
                  </a:lnTo>
                  <a:lnTo>
                    <a:pt x="254" y="3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182" y="3179"/>
              <a:ext cx="140" cy="81"/>
            </a:xfrm>
            <a:custGeom>
              <a:avLst/>
              <a:gdLst>
                <a:gd name="T0" fmla="*/ 279 w 279"/>
                <a:gd name="T1" fmla="*/ 20 h 164"/>
                <a:gd name="T2" fmla="*/ 248 w 279"/>
                <a:gd name="T3" fmla="*/ 3 h 164"/>
                <a:gd name="T4" fmla="*/ 231 w 279"/>
                <a:gd name="T5" fmla="*/ 13 h 164"/>
                <a:gd name="T6" fmla="*/ 216 w 279"/>
                <a:gd name="T7" fmla="*/ 23 h 164"/>
                <a:gd name="T8" fmla="*/ 201 w 279"/>
                <a:gd name="T9" fmla="*/ 33 h 164"/>
                <a:gd name="T10" fmla="*/ 184 w 279"/>
                <a:gd name="T11" fmla="*/ 42 h 164"/>
                <a:gd name="T12" fmla="*/ 170 w 279"/>
                <a:gd name="T13" fmla="*/ 53 h 164"/>
                <a:gd name="T14" fmla="*/ 154 w 279"/>
                <a:gd name="T15" fmla="*/ 61 h 164"/>
                <a:gd name="T16" fmla="*/ 139 w 279"/>
                <a:gd name="T17" fmla="*/ 70 h 164"/>
                <a:gd name="T18" fmla="*/ 122 w 279"/>
                <a:gd name="T19" fmla="*/ 78 h 164"/>
                <a:gd name="T20" fmla="*/ 107 w 279"/>
                <a:gd name="T21" fmla="*/ 86 h 164"/>
                <a:gd name="T22" fmla="*/ 93 w 279"/>
                <a:gd name="T23" fmla="*/ 94 h 164"/>
                <a:gd name="T24" fmla="*/ 76 w 279"/>
                <a:gd name="T25" fmla="*/ 100 h 164"/>
                <a:gd name="T26" fmla="*/ 61 w 279"/>
                <a:gd name="T27" fmla="*/ 108 h 164"/>
                <a:gd name="T28" fmla="*/ 46 w 279"/>
                <a:gd name="T29" fmla="*/ 114 h 164"/>
                <a:gd name="T30" fmla="*/ 30 w 279"/>
                <a:gd name="T31" fmla="*/ 120 h 164"/>
                <a:gd name="T32" fmla="*/ 16 w 279"/>
                <a:gd name="T33" fmla="*/ 124 h 164"/>
                <a:gd name="T34" fmla="*/ 0 w 279"/>
                <a:gd name="T35" fmla="*/ 129 h 164"/>
                <a:gd name="T36" fmla="*/ 12 w 279"/>
                <a:gd name="T37" fmla="*/ 164 h 164"/>
                <a:gd name="T38" fmla="*/ 28 w 279"/>
                <a:gd name="T39" fmla="*/ 158 h 164"/>
                <a:gd name="T40" fmla="*/ 45 w 279"/>
                <a:gd name="T41" fmla="*/ 152 h 164"/>
                <a:gd name="T42" fmla="*/ 61 w 279"/>
                <a:gd name="T43" fmla="*/ 145 h 164"/>
                <a:gd name="T44" fmla="*/ 79 w 279"/>
                <a:gd name="T45" fmla="*/ 140 h 164"/>
                <a:gd name="T46" fmla="*/ 94 w 279"/>
                <a:gd name="T47" fmla="*/ 132 h 164"/>
                <a:gd name="T48" fmla="*/ 110 w 279"/>
                <a:gd name="T49" fmla="*/ 125 h 164"/>
                <a:gd name="T50" fmla="*/ 125 w 279"/>
                <a:gd name="T51" fmla="*/ 117 h 164"/>
                <a:gd name="T52" fmla="*/ 143 w 279"/>
                <a:gd name="T53" fmla="*/ 110 h 164"/>
                <a:gd name="T54" fmla="*/ 160 w 279"/>
                <a:gd name="T55" fmla="*/ 99 h 164"/>
                <a:gd name="T56" fmla="*/ 175 w 279"/>
                <a:gd name="T57" fmla="*/ 90 h 164"/>
                <a:gd name="T58" fmla="*/ 191 w 279"/>
                <a:gd name="T59" fmla="*/ 82 h 164"/>
                <a:gd name="T60" fmla="*/ 207 w 279"/>
                <a:gd name="T61" fmla="*/ 71 h 164"/>
                <a:gd name="T62" fmla="*/ 222 w 279"/>
                <a:gd name="T63" fmla="*/ 62 h 164"/>
                <a:gd name="T64" fmla="*/ 240 w 279"/>
                <a:gd name="T65" fmla="*/ 52 h 164"/>
                <a:gd name="T66" fmla="*/ 255 w 279"/>
                <a:gd name="T67" fmla="*/ 42 h 164"/>
                <a:gd name="T68" fmla="*/ 272 w 279"/>
                <a:gd name="T69" fmla="*/ 32 h 164"/>
                <a:gd name="T70" fmla="*/ 240 w 279"/>
                <a:gd name="T71" fmla="*/ 15 h 164"/>
                <a:gd name="T72" fmla="*/ 272 w 279"/>
                <a:gd name="T73" fmla="*/ 32 h 164"/>
                <a:gd name="T74" fmla="*/ 278 w 279"/>
                <a:gd name="T75" fmla="*/ 27 h 164"/>
                <a:gd name="T76" fmla="*/ 279 w 279"/>
                <a:gd name="T77" fmla="*/ 20 h 164"/>
                <a:gd name="T78" fmla="*/ 279 w 279"/>
                <a:gd name="T79" fmla="*/ 13 h 164"/>
                <a:gd name="T80" fmla="*/ 276 w 279"/>
                <a:gd name="T81" fmla="*/ 7 h 164"/>
                <a:gd name="T82" fmla="*/ 270 w 279"/>
                <a:gd name="T83" fmla="*/ 3 h 164"/>
                <a:gd name="T84" fmla="*/ 263 w 279"/>
                <a:gd name="T85" fmla="*/ 0 h 164"/>
                <a:gd name="T86" fmla="*/ 255 w 279"/>
                <a:gd name="T87" fmla="*/ 0 h 164"/>
                <a:gd name="T88" fmla="*/ 248 w 279"/>
                <a:gd name="T89" fmla="*/ 3 h 164"/>
                <a:gd name="T90" fmla="*/ 279 w 279"/>
                <a:gd name="T91" fmla="*/ 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9" h="164">
                  <a:moveTo>
                    <a:pt x="279" y="20"/>
                  </a:moveTo>
                  <a:lnTo>
                    <a:pt x="248" y="3"/>
                  </a:lnTo>
                  <a:lnTo>
                    <a:pt x="231" y="13"/>
                  </a:lnTo>
                  <a:lnTo>
                    <a:pt x="216" y="23"/>
                  </a:lnTo>
                  <a:lnTo>
                    <a:pt x="201" y="33"/>
                  </a:lnTo>
                  <a:lnTo>
                    <a:pt x="184" y="42"/>
                  </a:lnTo>
                  <a:lnTo>
                    <a:pt x="170" y="53"/>
                  </a:lnTo>
                  <a:lnTo>
                    <a:pt x="154" y="61"/>
                  </a:lnTo>
                  <a:lnTo>
                    <a:pt x="139" y="70"/>
                  </a:lnTo>
                  <a:lnTo>
                    <a:pt x="122" y="78"/>
                  </a:lnTo>
                  <a:lnTo>
                    <a:pt x="107" y="86"/>
                  </a:lnTo>
                  <a:lnTo>
                    <a:pt x="93" y="94"/>
                  </a:lnTo>
                  <a:lnTo>
                    <a:pt x="76" y="100"/>
                  </a:lnTo>
                  <a:lnTo>
                    <a:pt x="61" y="108"/>
                  </a:lnTo>
                  <a:lnTo>
                    <a:pt x="46" y="114"/>
                  </a:lnTo>
                  <a:lnTo>
                    <a:pt x="30" y="120"/>
                  </a:lnTo>
                  <a:lnTo>
                    <a:pt x="16" y="124"/>
                  </a:lnTo>
                  <a:lnTo>
                    <a:pt x="0" y="129"/>
                  </a:lnTo>
                  <a:lnTo>
                    <a:pt x="12" y="164"/>
                  </a:lnTo>
                  <a:lnTo>
                    <a:pt x="28" y="158"/>
                  </a:lnTo>
                  <a:lnTo>
                    <a:pt x="45" y="152"/>
                  </a:lnTo>
                  <a:lnTo>
                    <a:pt x="61" y="145"/>
                  </a:lnTo>
                  <a:lnTo>
                    <a:pt x="79" y="140"/>
                  </a:lnTo>
                  <a:lnTo>
                    <a:pt x="94" y="132"/>
                  </a:lnTo>
                  <a:lnTo>
                    <a:pt x="110" y="125"/>
                  </a:lnTo>
                  <a:lnTo>
                    <a:pt x="125" y="117"/>
                  </a:lnTo>
                  <a:lnTo>
                    <a:pt x="143" y="110"/>
                  </a:lnTo>
                  <a:lnTo>
                    <a:pt x="160" y="99"/>
                  </a:lnTo>
                  <a:lnTo>
                    <a:pt x="175" y="90"/>
                  </a:lnTo>
                  <a:lnTo>
                    <a:pt x="191" y="82"/>
                  </a:lnTo>
                  <a:lnTo>
                    <a:pt x="207" y="71"/>
                  </a:lnTo>
                  <a:lnTo>
                    <a:pt x="222" y="62"/>
                  </a:lnTo>
                  <a:lnTo>
                    <a:pt x="240" y="52"/>
                  </a:lnTo>
                  <a:lnTo>
                    <a:pt x="255" y="42"/>
                  </a:lnTo>
                  <a:lnTo>
                    <a:pt x="272" y="32"/>
                  </a:lnTo>
                  <a:lnTo>
                    <a:pt x="240" y="15"/>
                  </a:lnTo>
                  <a:lnTo>
                    <a:pt x="272" y="32"/>
                  </a:lnTo>
                  <a:lnTo>
                    <a:pt x="278" y="27"/>
                  </a:lnTo>
                  <a:lnTo>
                    <a:pt x="279" y="20"/>
                  </a:lnTo>
                  <a:lnTo>
                    <a:pt x="279" y="13"/>
                  </a:lnTo>
                  <a:lnTo>
                    <a:pt x="276" y="7"/>
                  </a:lnTo>
                  <a:lnTo>
                    <a:pt x="270" y="3"/>
                  </a:lnTo>
                  <a:lnTo>
                    <a:pt x="263" y="0"/>
                  </a:lnTo>
                  <a:lnTo>
                    <a:pt x="255" y="0"/>
                  </a:lnTo>
                  <a:lnTo>
                    <a:pt x="248" y="3"/>
                  </a:lnTo>
                  <a:lnTo>
                    <a:pt x="27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227" y="3186"/>
              <a:ext cx="95" cy="383"/>
            </a:xfrm>
            <a:custGeom>
              <a:avLst/>
              <a:gdLst>
                <a:gd name="T0" fmla="*/ 19 w 189"/>
                <a:gd name="T1" fmla="*/ 766 h 766"/>
                <a:gd name="T2" fmla="*/ 38 w 189"/>
                <a:gd name="T3" fmla="*/ 750 h 766"/>
                <a:gd name="T4" fmla="*/ 55 w 189"/>
                <a:gd name="T5" fmla="*/ 660 h 766"/>
                <a:gd name="T6" fmla="*/ 71 w 189"/>
                <a:gd name="T7" fmla="*/ 570 h 766"/>
                <a:gd name="T8" fmla="*/ 89 w 189"/>
                <a:gd name="T9" fmla="*/ 479 h 766"/>
                <a:gd name="T10" fmla="*/ 107 w 189"/>
                <a:gd name="T11" fmla="*/ 386 h 766"/>
                <a:gd name="T12" fmla="*/ 126 w 189"/>
                <a:gd name="T13" fmla="*/ 292 h 766"/>
                <a:gd name="T14" fmla="*/ 147 w 189"/>
                <a:gd name="T15" fmla="*/ 197 h 766"/>
                <a:gd name="T16" fmla="*/ 168 w 189"/>
                <a:gd name="T17" fmla="*/ 101 h 766"/>
                <a:gd name="T18" fmla="*/ 189 w 189"/>
                <a:gd name="T19" fmla="*/ 5 h 766"/>
                <a:gd name="T20" fmla="*/ 150 w 189"/>
                <a:gd name="T21" fmla="*/ 0 h 766"/>
                <a:gd name="T22" fmla="*/ 129 w 189"/>
                <a:gd name="T23" fmla="*/ 96 h 766"/>
                <a:gd name="T24" fmla="*/ 108 w 189"/>
                <a:gd name="T25" fmla="*/ 192 h 766"/>
                <a:gd name="T26" fmla="*/ 88 w 189"/>
                <a:gd name="T27" fmla="*/ 287 h 766"/>
                <a:gd name="T28" fmla="*/ 68 w 189"/>
                <a:gd name="T29" fmla="*/ 381 h 766"/>
                <a:gd name="T30" fmla="*/ 50 w 189"/>
                <a:gd name="T31" fmla="*/ 474 h 766"/>
                <a:gd name="T32" fmla="*/ 32 w 189"/>
                <a:gd name="T33" fmla="*/ 565 h 766"/>
                <a:gd name="T34" fmla="*/ 16 w 189"/>
                <a:gd name="T35" fmla="*/ 655 h 766"/>
                <a:gd name="T36" fmla="*/ 0 w 189"/>
                <a:gd name="T37" fmla="*/ 744 h 766"/>
                <a:gd name="T38" fmla="*/ 19 w 189"/>
                <a:gd name="T39" fmla="*/ 729 h 766"/>
                <a:gd name="T40" fmla="*/ 0 w 189"/>
                <a:gd name="T41" fmla="*/ 744 h 766"/>
                <a:gd name="T42" fmla="*/ 4 w 189"/>
                <a:gd name="T43" fmla="*/ 758 h 766"/>
                <a:gd name="T44" fmla="*/ 17 w 189"/>
                <a:gd name="T45" fmla="*/ 764 h 766"/>
                <a:gd name="T46" fmla="*/ 31 w 189"/>
                <a:gd name="T47" fmla="*/ 762 h 766"/>
                <a:gd name="T48" fmla="*/ 38 w 189"/>
                <a:gd name="T49" fmla="*/ 750 h 766"/>
                <a:gd name="T50" fmla="*/ 19 w 189"/>
                <a:gd name="T51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766">
                  <a:moveTo>
                    <a:pt x="19" y="766"/>
                  </a:moveTo>
                  <a:lnTo>
                    <a:pt x="38" y="750"/>
                  </a:lnTo>
                  <a:lnTo>
                    <a:pt x="55" y="660"/>
                  </a:lnTo>
                  <a:lnTo>
                    <a:pt x="71" y="570"/>
                  </a:lnTo>
                  <a:lnTo>
                    <a:pt x="89" y="479"/>
                  </a:lnTo>
                  <a:lnTo>
                    <a:pt x="107" y="386"/>
                  </a:lnTo>
                  <a:lnTo>
                    <a:pt x="126" y="292"/>
                  </a:lnTo>
                  <a:lnTo>
                    <a:pt x="147" y="197"/>
                  </a:lnTo>
                  <a:lnTo>
                    <a:pt x="168" y="101"/>
                  </a:lnTo>
                  <a:lnTo>
                    <a:pt x="189" y="5"/>
                  </a:lnTo>
                  <a:lnTo>
                    <a:pt x="150" y="0"/>
                  </a:lnTo>
                  <a:lnTo>
                    <a:pt x="129" y="96"/>
                  </a:lnTo>
                  <a:lnTo>
                    <a:pt x="108" y="192"/>
                  </a:lnTo>
                  <a:lnTo>
                    <a:pt x="88" y="287"/>
                  </a:lnTo>
                  <a:lnTo>
                    <a:pt x="68" y="381"/>
                  </a:lnTo>
                  <a:lnTo>
                    <a:pt x="50" y="474"/>
                  </a:lnTo>
                  <a:lnTo>
                    <a:pt x="32" y="565"/>
                  </a:lnTo>
                  <a:lnTo>
                    <a:pt x="16" y="655"/>
                  </a:lnTo>
                  <a:lnTo>
                    <a:pt x="0" y="744"/>
                  </a:lnTo>
                  <a:lnTo>
                    <a:pt x="19" y="729"/>
                  </a:lnTo>
                  <a:lnTo>
                    <a:pt x="0" y="744"/>
                  </a:lnTo>
                  <a:lnTo>
                    <a:pt x="4" y="758"/>
                  </a:lnTo>
                  <a:lnTo>
                    <a:pt x="17" y="764"/>
                  </a:lnTo>
                  <a:lnTo>
                    <a:pt x="31" y="762"/>
                  </a:lnTo>
                  <a:lnTo>
                    <a:pt x="38" y="750"/>
                  </a:lnTo>
                  <a:lnTo>
                    <a:pt x="19" y="7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877" y="3550"/>
              <a:ext cx="359" cy="21"/>
            </a:xfrm>
            <a:custGeom>
              <a:avLst/>
              <a:gdLst>
                <a:gd name="T0" fmla="*/ 38 w 719"/>
                <a:gd name="T1" fmla="*/ 22 h 40"/>
                <a:gd name="T2" fmla="*/ 19 w 719"/>
                <a:gd name="T3" fmla="*/ 40 h 40"/>
                <a:gd name="T4" fmla="*/ 719 w 719"/>
                <a:gd name="T5" fmla="*/ 37 h 40"/>
                <a:gd name="T6" fmla="*/ 719 w 719"/>
                <a:gd name="T7" fmla="*/ 0 h 40"/>
                <a:gd name="T8" fmla="*/ 19 w 719"/>
                <a:gd name="T9" fmla="*/ 4 h 40"/>
                <a:gd name="T10" fmla="*/ 0 w 719"/>
                <a:gd name="T11" fmla="*/ 22 h 40"/>
                <a:gd name="T12" fmla="*/ 19 w 719"/>
                <a:gd name="T13" fmla="*/ 4 h 40"/>
                <a:gd name="T14" fmla="*/ 4 w 719"/>
                <a:gd name="T15" fmla="*/ 9 h 40"/>
                <a:gd name="T16" fmla="*/ 0 w 719"/>
                <a:gd name="T17" fmla="*/ 22 h 40"/>
                <a:gd name="T18" fmla="*/ 4 w 719"/>
                <a:gd name="T19" fmla="*/ 35 h 40"/>
                <a:gd name="T20" fmla="*/ 19 w 719"/>
                <a:gd name="T21" fmla="*/ 40 h 40"/>
                <a:gd name="T22" fmla="*/ 38 w 719"/>
                <a:gd name="T23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9" h="40">
                  <a:moveTo>
                    <a:pt x="38" y="22"/>
                  </a:moveTo>
                  <a:lnTo>
                    <a:pt x="19" y="40"/>
                  </a:lnTo>
                  <a:lnTo>
                    <a:pt x="719" y="37"/>
                  </a:lnTo>
                  <a:lnTo>
                    <a:pt x="719" y="0"/>
                  </a:lnTo>
                  <a:lnTo>
                    <a:pt x="19" y="4"/>
                  </a:lnTo>
                  <a:lnTo>
                    <a:pt x="0" y="22"/>
                  </a:lnTo>
                  <a:lnTo>
                    <a:pt x="19" y="4"/>
                  </a:lnTo>
                  <a:lnTo>
                    <a:pt x="4" y="9"/>
                  </a:lnTo>
                  <a:lnTo>
                    <a:pt x="0" y="22"/>
                  </a:lnTo>
                  <a:lnTo>
                    <a:pt x="4" y="35"/>
                  </a:lnTo>
                  <a:lnTo>
                    <a:pt x="19" y="40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877" y="3562"/>
              <a:ext cx="29" cy="83"/>
            </a:xfrm>
            <a:custGeom>
              <a:avLst/>
              <a:gdLst>
                <a:gd name="T0" fmla="*/ 58 w 58"/>
                <a:gd name="T1" fmla="*/ 163 h 166"/>
                <a:gd name="T2" fmla="*/ 58 w 58"/>
                <a:gd name="T3" fmla="*/ 163 h 166"/>
                <a:gd name="T4" fmla="*/ 52 w 58"/>
                <a:gd name="T5" fmla="*/ 124 h 166"/>
                <a:gd name="T6" fmla="*/ 46 w 58"/>
                <a:gd name="T7" fmla="*/ 83 h 166"/>
                <a:gd name="T8" fmla="*/ 41 w 58"/>
                <a:gd name="T9" fmla="*/ 41 h 166"/>
                <a:gd name="T10" fmla="*/ 38 w 58"/>
                <a:gd name="T11" fmla="*/ 0 h 166"/>
                <a:gd name="T12" fmla="*/ 0 w 58"/>
                <a:gd name="T13" fmla="*/ 0 h 166"/>
                <a:gd name="T14" fmla="*/ 3 w 58"/>
                <a:gd name="T15" fmla="*/ 44 h 166"/>
                <a:gd name="T16" fmla="*/ 7 w 58"/>
                <a:gd name="T17" fmla="*/ 86 h 166"/>
                <a:gd name="T18" fmla="*/ 13 w 58"/>
                <a:gd name="T19" fmla="*/ 127 h 166"/>
                <a:gd name="T20" fmla="*/ 19 w 58"/>
                <a:gd name="T21" fmla="*/ 166 h 166"/>
                <a:gd name="T22" fmla="*/ 19 w 58"/>
                <a:gd name="T23" fmla="*/ 166 h 166"/>
                <a:gd name="T24" fmla="*/ 58 w 58"/>
                <a:gd name="T25" fmla="*/ 1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66">
                  <a:moveTo>
                    <a:pt x="58" y="163"/>
                  </a:moveTo>
                  <a:lnTo>
                    <a:pt x="58" y="163"/>
                  </a:lnTo>
                  <a:lnTo>
                    <a:pt x="52" y="124"/>
                  </a:lnTo>
                  <a:lnTo>
                    <a:pt x="46" y="83"/>
                  </a:lnTo>
                  <a:lnTo>
                    <a:pt x="41" y="41"/>
                  </a:lnTo>
                  <a:lnTo>
                    <a:pt x="38" y="0"/>
                  </a:lnTo>
                  <a:lnTo>
                    <a:pt x="0" y="0"/>
                  </a:lnTo>
                  <a:lnTo>
                    <a:pt x="3" y="44"/>
                  </a:lnTo>
                  <a:lnTo>
                    <a:pt x="7" y="86"/>
                  </a:lnTo>
                  <a:lnTo>
                    <a:pt x="13" y="127"/>
                  </a:lnTo>
                  <a:lnTo>
                    <a:pt x="19" y="166"/>
                  </a:lnTo>
                  <a:lnTo>
                    <a:pt x="58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887" y="3643"/>
              <a:ext cx="42" cy="209"/>
            </a:xfrm>
            <a:custGeom>
              <a:avLst/>
              <a:gdLst>
                <a:gd name="T0" fmla="*/ 85 w 85"/>
                <a:gd name="T1" fmla="*/ 416 h 418"/>
                <a:gd name="T2" fmla="*/ 79 w 85"/>
                <a:gd name="T3" fmla="*/ 364 h 418"/>
                <a:gd name="T4" fmla="*/ 73 w 85"/>
                <a:gd name="T5" fmla="*/ 313 h 418"/>
                <a:gd name="T6" fmla="*/ 69 w 85"/>
                <a:gd name="T7" fmla="*/ 260 h 418"/>
                <a:gd name="T8" fmla="*/ 63 w 85"/>
                <a:gd name="T9" fmla="*/ 207 h 418"/>
                <a:gd name="T10" fmla="*/ 57 w 85"/>
                <a:gd name="T11" fmla="*/ 156 h 418"/>
                <a:gd name="T12" fmla="*/ 51 w 85"/>
                <a:gd name="T13" fmla="*/ 103 h 418"/>
                <a:gd name="T14" fmla="*/ 45 w 85"/>
                <a:gd name="T15" fmla="*/ 52 h 418"/>
                <a:gd name="T16" fmla="*/ 39 w 85"/>
                <a:gd name="T17" fmla="*/ 0 h 418"/>
                <a:gd name="T18" fmla="*/ 0 w 85"/>
                <a:gd name="T19" fmla="*/ 3 h 418"/>
                <a:gd name="T20" fmla="*/ 6 w 85"/>
                <a:gd name="T21" fmla="*/ 54 h 418"/>
                <a:gd name="T22" fmla="*/ 12 w 85"/>
                <a:gd name="T23" fmla="*/ 106 h 418"/>
                <a:gd name="T24" fmla="*/ 18 w 85"/>
                <a:gd name="T25" fmla="*/ 159 h 418"/>
                <a:gd name="T26" fmla="*/ 24 w 85"/>
                <a:gd name="T27" fmla="*/ 210 h 418"/>
                <a:gd name="T28" fmla="*/ 30 w 85"/>
                <a:gd name="T29" fmla="*/ 263 h 418"/>
                <a:gd name="T30" fmla="*/ 34 w 85"/>
                <a:gd name="T31" fmla="*/ 315 h 418"/>
                <a:gd name="T32" fmla="*/ 40 w 85"/>
                <a:gd name="T33" fmla="*/ 367 h 418"/>
                <a:gd name="T34" fmla="*/ 46 w 85"/>
                <a:gd name="T35" fmla="*/ 418 h 418"/>
                <a:gd name="T36" fmla="*/ 85 w 85"/>
                <a:gd name="T37" fmla="*/ 41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418">
                  <a:moveTo>
                    <a:pt x="85" y="416"/>
                  </a:moveTo>
                  <a:lnTo>
                    <a:pt x="79" y="364"/>
                  </a:lnTo>
                  <a:lnTo>
                    <a:pt x="73" y="313"/>
                  </a:lnTo>
                  <a:lnTo>
                    <a:pt x="69" y="260"/>
                  </a:lnTo>
                  <a:lnTo>
                    <a:pt x="63" y="207"/>
                  </a:lnTo>
                  <a:lnTo>
                    <a:pt x="57" y="156"/>
                  </a:lnTo>
                  <a:lnTo>
                    <a:pt x="51" y="103"/>
                  </a:lnTo>
                  <a:lnTo>
                    <a:pt x="45" y="52"/>
                  </a:lnTo>
                  <a:lnTo>
                    <a:pt x="39" y="0"/>
                  </a:lnTo>
                  <a:lnTo>
                    <a:pt x="0" y="3"/>
                  </a:lnTo>
                  <a:lnTo>
                    <a:pt x="6" y="54"/>
                  </a:lnTo>
                  <a:lnTo>
                    <a:pt x="12" y="106"/>
                  </a:lnTo>
                  <a:lnTo>
                    <a:pt x="18" y="159"/>
                  </a:lnTo>
                  <a:lnTo>
                    <a:pt x="24" y="210"/>
                  </a:lnTo>
                  <a:lnTo>
                    <a:pt x="30" y="263"/>
                  </a:lnTo>
                  <a:lnTo>
                    <a:pt x="34" y="315"/>
                  </a:lnTo>
                  <a:lnTo>
                    <a:pt x="40" y="367"/>
                  </a:lnTo>
                  <a:lnTo>
                    <a:pt x="46" y="418"/>
                  </a:lnTo>
                  <a:lnTo>
                    <a:pt x="85" y="4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6216" y="3559"/>
              <a:ext cx="32" cy="81"/>
            </a:xfrm>
            <a:custGeom>
              <a:avLst/>
              <a:gdLst>
                <a:gd name="T0" fmla="*/ 38 w 62"/>
                <a:gd name="T1" fmla="*/ 162 h 162"/>
                <a:gd name="T2" fmla="*/ 38 w 62"/>
                <a:gd name="T3" fmla="*/ 162 h 162"/>
                <a:gd name="T4" fmla="*/ 43 w 62"/>
                <a:gd name="T5" fmla="*/ 122 h 162"/>
                <a:gd name="T6" fmla="*/ 50 w 62"/>
                <a:gd name="T7" fmla="*/ 84 h 162"/>
                <a:gd name="T8" fmla="*/ 56 w 62"/>
                <a:gd name="T9" fmla="*/ 42 h 162"/>
                <a:gd name="T10" fmla="*/ 62 w 62"/>
                <a:gd name="T11" fmla="*/ 2 h 162"/>
                <a:gd name="T12" fmla="*/ 24 w 62"/>
                <a:gd name="T13" fmla="*/ 0 h 162"/>
                <a:gd name="T14" fmla="*/ 18 w 62"/>
                <a:gd name="T15" fmla="*/ 39 h 162"/>
                <a:gd name="T16" fmla="*/ 12 w 62"/>
                <a:gd name="T17" fmla="*/ 79 h 162"/>
                <a:gd name="T18" fmla="*/ 4 w 62"/>
                <a:gd name="T19" fmla="*/ 120 h 162"/>
                <a:gd name="T20" fmla="*/ 0 w 62"/>
                <a:gd name="T21" fmla="*/ 159 h 162"/>
                <a:gd name="T22" fmla="*/ 0 w 62"/>
                <a:gd name="T23" fmla="*/ 159 h 162"/>
                <a:gd name="T24" fmla="*/ 38 w 62"/>
                <a:gd name="T2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62">
                  <a:moveTo>
                    <a:pt x="38" y="162"/>
                  </a:moveTo>
                  <a:lnTo>
                    <a:pt x="38" y="162"/>
                  </a:lnTo>
                  <a:lnTo>
                    <a:pt x="43" y="122"/>
                  </a:lnTo>
                  <a:lnTo>
                    <a:pt x="50" y="84"/>
                  </a:lnTo>
                  <a:lnTo>
                    <a:pt x="56" y="42"/>
                  </a:lnTo>
                  <a:lnTo>
                    <a:pt x="62" y="2"/>
                  </a:lnTo>
                  <a:lnTo>
                    <a:pt x="24" y="0"/>
                  </a:lnTo>
                  <a:lnTo>
                    <a:pt x="18" y="39"/>
                  </a:lnTo>
                  <a:lnTo>
                    <a:pt x="12" y="79"/>
                  </a:lnTo>
                  <a:lnTo>
                    <a:pt x="4" y="120"/>
                  </a:lnTo>
                  <a:lnTo>
                    <a:pt x="0" y="159"/>
                  </a:lnTo>
                  <a:lnTo>
                    <a:pt x="3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6189" y="3639"/>
              <a:ext cx="47" cy="232"/>
            </a:xfrm>
            <a:custGeom>
              <a:avLst/>
              <a:gdLst>
                <a:gd name="T0" fmla="*/ 39 w 92"/>
                <a:gd name="T1" fmla="*/ 466 h 466"/>
                <a:gd name="T2" fmla="*/ 45 w 92"/>
                <a:gd name="T3" fmla="*/ 408 h 466"/>
                <a:gd name="T4" fmla="*/ 51 w 92"/>
                <a:gd name="T5" fmla="*/ 351 h 466"/>
                <a:gd name="T6" fmla="*/ 57 w 92"/>
                <a:gd name="T7" fmla="*/ 293 h 466"/>
                <a:gd name="T8" fmla="*/ 64 w 92"/>
                <a:gd name="T9" fmla="*/ 235 h 466"/>
                <a:gd name="T10" fmla="*/ 70 w 92"/>
                <a:gd name="T11" fmla="*/ 177 h 466"/>
                <a:gd name="T12" fmla="*/ 78 w 92"/>
                <a:gd name="T13" fmla="*/ 119 h 466"/>
                <a:gd name="T14" fmla="*/ 85 w 92"/>
                <a:gd name="T15" fmla="*/ 61 h 466"/>
                <a:gd name="T16" fmla="*/ 92 w 92"/>
                <a:gd name="T17" fmla="*/ 3 h 466"/>
                <a:gd name="T18" fmla="*/ 54 w 92"/>
                <a:gd name="T19" fmla="*/ 0 h 466"/>
                <a:gd name="T20" fmla="*/ 46 w 92"/>
                <a:gd name="T21" fmla="*/ 58 h 466"/>
                <a:gd name="T22" fmla="*/ 39 w 92"/>
                <a:gd name="T23" fmla="*/ 116 h 466"/>
                <a:gd name="T24" fmla="*/ 31 w 92"/>
                <a:gd name="T25" fmla="*/ 174 h 466"/>
                <a:gd name="T26" fmla="*/ 25 w 92"/>
                <a:gd name="T27" fmla="*/ 232 h 466"/>
                <a:gd name="T28" fmla="*/ 18 w 92"/>
                <a:gd name="T29" fmla="*/ 290 h 466"/>
                <a:gd name="T30" fmla="*/ 12 w 92"/>
                <a:gd name="T31" fmla="*/ 348 h 466"/>
                <a:gd name="T32" fmla="*/ 6 w 92"/>
                <a:gd name="T33" fmla="*/ 405 h 466"/>
                <a:gd name="T34" fmla="*/ 0 w 92"/>
                <a:gd name="T35" fmla="*/ 463 h 466"/>
                <a:gd name="T36" fmla="*/ 39 w 92"/>
                <a:gd name="T3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466">
                  <a:moveTo>
                    <a:pt x="39" y="466"/>
                  </a:moveTo>
                  <a:lnTo>
                    <a:pt x="45" y="408"/>
                  </a:lnTo>
                  <a:lnTo>
                    <a:pt x="51" y="351"/>
                  </a:lnTo>
                  <a:lnTo>
                    <a:pt x="57" y="293"/>
                  </a:lnTo>
                  <a:lnTo>
                    <a:pt x="64" y="235"/>
                  </a:lnTo>
                  <a:lnTo>
                    <a:pt x="70" y="177"/>
                  </a:lnTo>
                  <a:lnTo>
                    <a:pt x="78" y="119"/>
                  </a:lnTo>
                  <a:lnTo>
                    <a:pt x="85" y="61"/>
                  </a:lnTo>
                  <a:lnTo>
                    <a:pt x="92" y="3"/>
                  </a:lnTo>
                  <a:lnTo>
                    <a:pt x="54" y="0"/>
                  </a:lnTo>
                  <a:lnTo>
                    <a:pt x="46" y="58"/>
                  </a:lnTo>
                  <a:lnTo>
                    <a:pt x="39" y="116"/>
                  </a:lnTo>
                  <a:lnTo>
                    <a:pt x="31" y="174"/>
                  </a:lnTo>
                  <a:lnTo>
                    <a:pt x="25" y="232"/>
                  </a:lnTo>
                  <a:lnTo>
                    <a:pt x="18" y="290"/>
                  </a:lnTo>
                  <a:lnTo>
                    <a:pt x="12" y="348"/>
                  </a:lnTo>
                  <a:lnTo>
                    <a:pt x="6" y="405"/>
                  </a:lnTo>
                  <a:lnTo>
                    <a:pt x="0" y="463"/>
                  </a:lnTo>
                  <a:lnTo>
                    <a:pt x="39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901" y="3687"/>
              <a:ext cx="314" cy="19"/>
            </a:xfrm>
            <a:custGeom>
              <a:avLst/>
              <a:gdLst>
                <a:gd name="T0" fmla="*/ 627 w 627"/>
                <a:gd name="T1" fmla="*/ 18 h 37"/>
                <a:gd name="T2" fmla="*/ 627 w 627"/>
                <a:gd name="T3" fmla="*/ 0 h 37"/>
                <a:gd name="T4" fmla="*/ 0 w 627"/>
                <a:gd name="T5" fmla="*/ 0 h 37"/>
                <a:gd name="T6" fmla="*/ 0 w 627"/>
                <a:gd name="T7" fmla="*/ 37 h 37"/>
                <a:gd name="T8" fmla="*/ 627 w 627"/>
                <a:gd name="T9" fmla="*/ 37 h 37"/>
                <a:gd name="T10" fmla="*/ 627 w 627"/>
                <a:gd name="T1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37">
                  <a:moveTo>
                    <a:pt x="627" y="18"/>
                  </a:moveTo>
                  <a:lnTo>
                    <a:pt x="627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627" y="37"/>
                  </a:lnTo>
                  <a:lnTo>
                    <a:pt x="62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956" y="2494"/>
              <a:ext cx="266" cy="659"/>
            </a:xfrm>
            <a:custGeom>
              <a:avLst/>
              <a:gdLst>
                <a:gd name="T0" fmla="*/ 1 w 531"/>
                <a:gd name="T1" fmla="*/ 921 h 1318"/>
                <a:gd name="T2" fmla="*/ 1 w 531"/>
                <a:gd name="T3" fmla="*/ 854 h 1318"/>
                <a:gd name="T4" fmla="*/ 10 w 531"/>
                <a:gd name="T5" fmla="*/ 771 h 1318"/>
                <a:gd name="T6" fmla="*/ 28 w 531"/>
                <a:gd name="T7" fmla="*/ 676 h 1318"/>
                <a:gd name="T8" fmla="*/ 49 w 531"/>
                <a:gd name="T9" fmla="*/ 599 h 1318"/>
                <a:gd name="T10" fmla="*/ 66 w 531"/>
                <a:gd name="T11" fmla="*/ 549 h 1318"/>
                <a:gd name="T12" fmla="*/ 82 w 531"/>
                <a:gd name="T13" fmla="*/ 502 h 1318"/>
                <a:gd name="T14" fmla="*/ 100 w 531"/>
                <a:gd name="T15" fmla="*/ 454 h 1318"/>
                <a:gd name="T16" fmla="*/ 118 w 531"/>
                <a:gd name="T17" fmla="*/ 410 h 1318"/>
                <a:gd name="T18" fmla="*/ 139 w 531"/>
                <a:gd name="T19" fmla="*/ 365 h 1318"/>
                <a:gd name="T20" fmla="*/ 160 w 531"/>
                <a:gd name="T21" fmla="*/ 324 h 1318"/>
                <a:gd name="T22" fmla="*/ 180 w 531"/>
                <a:gd name="T23" fmla="*/ 287 h 1318"/>
                <a:gd name="T24" fmla="*/ 206 w 531"/>
                <a:gd name="T25" fmla="*/ 251 h 1318"/>
                <a:gd name="T26" fmla="*/ 231 w 531"/>
                <a:gd name="T27" fmla="*/ 216 h 1318"/>
                <a:gd name="T28" fmla="*/ 255 w 531"/>
                <a:gd name="T29" fmla="*/ 183 h 1318"/>
                <a:gd name="T30" fmla="*/ 276 w 531"/>
                <a:gd name="T31" fmla="*/ 151 h 1318"/>
                <a:gd name="T32" fmla="*/ 295 w 531"/>
                <a:gd name="T33" fmla="*/ 122 h 1318"/>
                <a:gd name="T34" fmla="*/ 312 w 531"/>
                <a:gd name="T35" fmla="*/ 89 h 1318"/>
                <a:gd name="T36" fmla="*/ 327 w 531"/>
                <a:gd name="T37" fmla="*/ 56 h 1318"/>
                <a:gd name="T38" fmla="*/ 340 w 531"/>
                <a:gd name="T39" fmla="*/ 19 h 1318"/>
                <a:gd name="T40" fmla="*/ 355 w 531"/>
                <a:gd name="T41" fmla="*/ 14 h 1318"/>
                <a:gd name="T42" fmla="*/ 376 w 531"/>
                <a:gd name="T43" fmla="*/ 47 h 1318"/>
                <a:gd name="T44" fmla="*/ 400 w 531"/>
                <a:gd name="T45" fmla="*/ 91 h 1318"/>
                <a:gd name="T46" fmla="*/ 425 w 531"/>
                <a:gd name="T47" fmla="*/ 141 h 1318"/>
                <a:gd name="T48" fmla="*/ 452 w 531"/>
                <a:gd name="T49" fmla="*/ 200 h 1318"/>
                <a:gd name="T50" fmla="*/ 476 w 531"/>
                <a:gd name="T51" fmla="*/ 261 h 1318"/>
                <a:gd name="T52" fmla="*/ 497 w 531"/>
                <a:gd name="T53" fmla="*/ 320 h 1318"/>
                <a:gd name="T54" fmla="*/ 512 w 531"/>
                <a:gd name="T55" fmla="*/ 378 h 1318"/>
                <a:gd name="T56" fmla="*/ 527 w 531"/>
                <a:gd name="T57" fmla="*/ 461 h 1318"/>
                <a:gd name="T58" fmla="*/ 531 w 531"/>
                <a:gd name="T59" fmla="*/ 557 h 1318"/>
                <a:gd name="T60" fmla="*/ 521 w 531"/>
                <a:gd name="T61" fmla="*/ 624 h 1318"/>
                <a:gd name="T62" fmla="*/ 509 w 531"/>
                <a:gd name="T63" fmla="*/ 673 h 1318"/>
                <a:gd name="T64" fmla="*/ 494 w 531"/>
                <a:gd name="T65" fmla="*/ 718 h 1318"/>
                <a:gd name="T66" fmla="*/ 476 w 531"/>
                <a:gd name="T67" fmla="*/ 758 h 1318"/>
                <a:gd name="T68" fmla="*/ 461 w 531"/>
                <a:gd name="T69" fmla="*/ 785 h 1318"/>
                <a:gd name="T70" fmla="*/ 449 w 531"/>
                <a:gd name="T71" fmla="*/ 808 h 1318"/>
                <a:gd name="T72" fmla="*/ 437 w 531"/>
                <a:gd name="T73" fmla="*/ 833 h 1318"/>
                <a:gd name="T74" fmla="*/ 424 w 531"/>
                <a:gd name="T75" fmla="*/ 860 h 1318"/>
                <a:gd name="T76" fmla="*/ 410 w 531"/>
                <a:gd name="T77" fmla="*/ 892 h 1318"/>
                <a:gd name="T78" fmla="*/ 394 w 531"/>
                <a:gd name="T79" fmla="*/ 926 h 1318"/>
                <a:gd name="T80" fmla="*/ 377 w 531"/>
                <a:gd name="T81" fmla="*/ 965 h 1318"/>
                <a:gd name="T82" fmla="*/ 357 w 531"/>
                <a:gd name="T83" fmla="*/ 1005 h 1318"/>
                <a:gd name="T84" fmla="*/ 328 w 531"/>
                <a:gd name="T85" fmla="*/ 1066 h 1318"/>
                <a:gd name="T86" fmla="*/ 294 w 531"/>
                <a:gd name="T87" fmla="*/ 1144 h 1318"/>
                <a:gd name="T88" fmla="*/ 268 w 531"/>
                <a:gd name="T89" fmla="*/ 1218 h 1318"/>
                <a:gd name="T90" fmla="*/ 252 w 531"/>
                <a:gd name="T91" fmla="*/ 1285 h 1318"/>
                <a:gd name="T92" fmla="*/ 236 w 531"/>
                <a:gd name="T93" fmla="*/ 1313 h 1318"/>
                <a:gd name="T94" fmla="*/ 212 w 531"/>
                <a:gd name="T95" fmla="*/ 1299 h 1318"/>
                <a:gd name="T96" fmla="*/ 188 w 531"/>
                <a:gd name="T97" fmla="*/ 1284 h 1318"/>
                <a:gd name="T98" fmla="*/ 167 w 531"/>
                <a:gd name="T99" fmla="*/ 1265 h 1318"/>
                <a:gd name="T100" fmla="*/ 148 w 531"/>
                <a:gd name="T101" fmla="*/ 1247 h 1318"/>
                <a:gd name="T102" fmla="*/ 128 w 531"/>
                <a:gd name="T103" fmla="*/ 1226 h 1318"/>
                <a:gd name="T104" fmla="*/ 112 w 531"/>
                <a:gd name="T105" fmla="*/ 1204 h 1318"/>
                <a:gd name="T106" fmla="*/ 94 w 531"/>
                <a:gd name="T107" fmla="*/ 1182 h 1318"/>
                <a:gd name="T108" fmla="*/ 71 w 531"/>
                <a:gd name="T109" fmla="*/ 1148 h 1318"/>
                <a:gd name="T110" fmla="*/ 45 w 531"/>
                <a:gd name="T111" fmla="*/ 1099 h 1318"/>
                <a:gd name="T112" fmla="*/ 24 w 531"/>
                <a:gd name="T113" fmla="*/ 1044 h 1318"/>
                <a:gd name="T114" fmla="*/ 9 w 531"/>
                <a:gd name="T115" fmla="*/ 982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1" h="1318">
                  <a:moveTo>
                    <a:pt x="3" y="949"/>
                  </a:moveTo>
                  <a:lnTo>
                    <a:pt x="1" y="921"/>
                  </a:lnTo>
                  <a:lnTo>
                    <a:pt x="0" y="889"/>
                  </a:lnTo>
                  <a:lnTo>
                    <a:pt x="1" y="854"/>
                  </a:lnTo>
                  <a:lnTo>
                    <a:pt x="4" y="814"/>
                  </a:lnTo>
                  <a:lnTo>
                    <a:pt x="10" y="771"/>
                  </a:lnTo>
                  <a:lnTo>
                    <a:pt x="18" y="725"/>
                  </a:lnTo>
                  <a:lnTo>
                    <a:pt x="28" y="676"/>
                  </a:lnTo>
                  <a:lnTo>
                    <a:pt x="42" y="623"/>
                  </a:lnTo>
                  <a:lnTo>
                    <a:pt x="49" y="599"/>
                  </a:lnTo>
                  <a:lnTo>
                    <a:pt x="57" y="574"/>
                  </a:lnTo>
                  <a:lnTo>
                    <a:pt x="66" y="549"/>
                  </a:lnTo>
                  <a:lnTo>
                    <a:pt x="73" y="526"/>
                  </a:lnTo>
                  <a:lnTo>
                    <a:pt x="82" y="502"/>
                  </a:lnTo>
                  <a:lnTo>
                    <a:pt x="91" y="478"/>
                  </a:lnTo>
                  <a:lnTo>
                    <a:pt x="100" y="454"/>
                  </a:lnTo>
                  <a:lnTo>
                    <a:pt x="109" y="432"/>
                  </a:lnTo>
                  <a:lnTo>
                    <a:pt x="118" y="410"/>
                  </a:lnTo>
                  <a:lnTo>
                    <a:pt x="128" y="387"/>
                  </a:lnTo>
                  <a:lnTo>
                    <a:pt x="139" y="365"/>
                  </a:lnTo>
                  <a:lnTo>
                    <a:pt x="149" y="345"/>
                  </a:lnTo>
                  <a:lnTo>
                    <a:pt x="160" y="324"/>
                  </a:lnTo>
                  <a:lnTo>
                    <a:pt x="170" y="305"/>
                  </a:lnTo>
                  <a:lnTo>
                    <a:pt x="180" y="287"/>
                  </a:lnTo>
                  <a:lnTo>
                    <a:pt x="192" y="270"/>
                  </a:lnTo>
                  <a:lnTo>
                    <a:pt x="206" y="251"/>
                  </a:lnTo>
                  <a:lnTo>
                    <a:pt x="218" y="234"/>
                  </a:lnTo>
                  <a:lnTo>
                    <a:pt x="231" y="216"/>
                  </a:lnTo>
                  <a:lnTo>
                    <a:pt x="243" y="199"/>
                  </a:lnTo>
                  <a:lnTo>
                    <a:pt x="255" y="183"/>
                  </a:lnTo>
                  <a:lnTo>
                    <a:pt x="265" y="166"/>
                  </a:lnTo>
                  <a:lnTo>
                    <a:pt x="276" y="151"/>
                  </a:lnTo>
                  <a:lnTo>
                    <a:pt x="286" y="137"/>
                  </a:lnTo>
                  <a:lnTo>
                    <a:pt x="295" y="122"/>
                  </a:lnTo>
                  <a:lnTo>
                    <a:pt x="304" y="106"/>
                  </a:lnTo>
                  <a:lnTo>
                    <a:pt x="312" y="89"/>
                  </a:lnTo>
                  <a:lnTo>
                    <a:pt x="319" y="73"/>
                  </a:lnTo>
                  <a:lnTo>
                    <a:pt x="327" y="56"/>
                  </a:lnTo>
                  <a:lnTo>
                    <a:pt x="334" y="38"/>
                  </a:lnTo>
                  <a:lnTo>
                    <a:pt x="340" y="19"/>
                  </a:lnTo>
                  <a:lnTo>
                    <a:pt x="346" y="0"/>
                  </a:lnTo>
                  <a:lnTo>
                    <a:pt x="355" y="14"/>
                  </a:lnTo>
                  <a:lnTo>
                    <a:pt x="365" y="30"/>
                  </a:lnTo>
                  <a:lnTo>
                    <a:pt x="376" y="47"/>
                  </a:lnTo>
                  <a:lnTo>
                    <a:pt x="388" y="68"/>
                  </a:lnTo>
                  <a:lnTo>
                    <a:pt x="400" y="91"/>
                  </a:lnTo>
                  <a:lnTo>
                    <a:pt x="412" y="114"/>
                  </a:lnTo>
                  <a:lnTo>
                    <a:pt x="425" y="141"/>
                  </a:lnTo>
                  <a:lnTo>
                    <a:pt x="439" y="170"/>
                  </a:lnTo>
                  <a:lnTo>
                    <a:pt x="452" y="200"/>
                  </a:lnTo>
                  <a:lnTo>
                    <a:pt x="465" y="230"/>
                  </a:lnTo>
                  <a:lnTo>
                    <a:pt x="476" y="261"/>
                  </a:lnTo>
                  <a:lnTo>
                    <a:pt x="488" y="290"/>
                  </a:lnTo>
                  <a:lnTo>
                    <a:pt x="497" y="320"/>
                  </a:lnTo>
                  <a:lnTo>
                    <a:pt x="504" y="349"/>
                  </a:lnTo>
                  <a:lnTo>
                    <a:pt x="512" y="378"/>
                  </a:lnTo>
                  <a:lnTo>
                    <a:pt x="518" y="406"/>
                  </a:lnTo>
                  <a:lnTo>
                    <a:pt x="527" y="461"/>
                  </a:lnTo>
                  <a:lnTo>
                    <a:pt x="531" y="511"/>
                  </a:lnTo>
                  <a:lnTo>
                    <a:pt x="531" y="557"/>
                  </a:lnTo>
                  <a:lnTo>
                    <a:pt x="525" y="599"/>
                  </a:lnTo>
                  <a:lnTo>
                    <a:pt x="521" y="624"/>
                  </a:lnTo>
                  <a:lnTo>
                    <a:pt x="515" y="649"/>
                  </a:lnTo>
                  <a:lnTo>
                    <a:pt x="509" y="673"/>
                  </a:lnTo>
                  <a:lnTo>
                    <a:pt x="501" y="697"/>
                  </a:lnTo>
                  <a:lnTo>
                    <a:pt x="494" y="718"/>
                  </a:lnTo>
                  <a:lnTo>
                    <a:pt x="485" y="739"/>
                  </a:lnTo>
                  <a:lnTo>
                    <a:pt x="476" y="758"/>
                  </a:lnTo>
                  <a:lnTo>
                    <a:pt x="467" y="775"/>
                  </a:lnTo>
                  <a:lnTo>
                    <a:pt x="461" y="785"/>
                  </a:lnTo>
                  <a:lnTo>
                    <a:pt x="455" y="796"/>
                  </a:lnTo>
                  <a:lnTo>
                    <a:pt x="449" y="808"/>
                  </a:lnTo>
                  <a:lnTo>
                    <a:pt x="443" y="820"/>
                  </a:lnTo>
                  <a:lnTo>
                    <a:pt x="437" y="833"/>
                  </a:lnTo>
                  <a:lnTo>
                    <a:pt x="431" y="846"/>
                  </a:lnTo>
                  <a:lnTo>
                    <a:pt x="424" y="860"/>
                  </a:lnTo>
                  <a:lnTo>
                    <a:pt x="418" y="876"/>
                  </a:lnTo>
                  <a:lnTo>
                    <a:pt x="410" y="892"/>
                  </a:lnTo>
                  <a:lnTo>
                    <a:pt x="403" y="908"/>
                  </a:lnTo>
                  <a:lnTo>
                    <a:pt x="394" y="926"/>
                  </a:lnTo>
                  <a:lnTo>
                    <a:pt x="386" y="945"/>
                  </a:lnTo>
                  <a:lnTo>
                    <a:pt x="377" y="965"/>
                  </a:lnTo>
                  <a:lnTo>
                    <a:pt x="367" y="984"/>
                  </a:lnTo>
                  <a:lnTo>
                    <a:pt x="357" y="1005"/>
                  </a:lnTo>
                  <a:lnTo>
                    <a:pt x="346" y="1026"/>
                  </a:lnTo>
                  <a:lnTo>
                    <a:pt x="328" y="1066"/>
                  </a:lnTo>
                  <a:lnTo>
                    <a:pt x="310" y="1106"/>
                  </a:lnTo>
                  <a:lnTo>
                    <a:pt x="294" y="1144"/>
                  </a:lnTo>
                  <a:lnTo>
                    <a:pt x="280" y="1181"/>
                  </a:lnTo>
                  <a:lnTo>
                    <a:pt x="268" y="1218"/>
                  </a:lnTo>
                  <a:lnTo>
                    <a:pt x="260" y="1252"/>
                  </a:lnTo>
                  <a:lnTo>
                    <a:pt x="252" y="1285"/>
                  </a:lnTo>
                  <a:lnTo>
                    <a:pt x="249" y="1318"/>
                  </a:lnTo>
                  <a:lnTo>
                    <a:pt x="236" y="1313"/>
                  </a:lnTo>
                  <a:lnTo>
                    <a:pt x="224" y="1306"/>
                  </a:lnTo>
                  <a:lnTo>
                    <a:pt x="212" y="1299"/>
                  </a:lnTo>
                  <a:lnTo>
                    <a:pt x="200" y="1291"/>
                  </a:lnTo>
                  <a:lnTo>
                    <a:pt x="188" y="1284"/>
                  </a:lnTo>
                  <a:lnTo>
                    <a:pt x="177" y="1274"/>
                  </a:lnTo>
                  <a:lnTo>
                    <a:pt x="167" y="1265"/>
                  </a:lnTo>
                  <a:lnTo>
                    <a:pt x="157" y="1256"/>
                  </a:lnTo>
                  <a:lnTo>
                    <a:pt x="148" y="1247"/>
                  </a:lnTo>
                  <a:lnTo>
                    <a:pt x="137" y="1236"/>
                  </a:lnTo>
                  <a:lnTo>
                    <a:pt x="128" y="1226"/>
                  </a:lnTo>
                  <a:lnTo>
                    <a:pt x="119" y="1215"/>
                  </a:lnTo>
                  <a:lnTo>
                    <a:pt x="112" y="1204"/>
                  </a:lnTo>
                  <a:lnTo>
                    <a:pt x="103" y="1193"/>
                  </a:lnTo>
                  <a:lnTo>
                    <a:pt x="94" y="1182"/>
                  </a:lnTo>
                  <a:lnTo>
                    <a:pt x="86" y="1170"/>
                  </a:lnTo>
                  <a:lnTo>
                    <a:pt x="71" y="1148"/>
                  </a:lnTo>
                  <a:lnTo>
                    <a:pt x="58" y="1124"/>
                  </a:lnTo>
                  <a:lnTo>
                    <a:pt x="45" y="1099"/>
                  </a:lnTo>
                  <a:lnTo>
                    <a:pt x="34" y="1071"/>
                  </a:lnTo>
                  <a:lnTo>
                    <a:pt x="24" y="1044"/>
                  </a:lnTo>
                  <a:lnTo>
                    <a:pt x="16" y="1013"/>
                  </a:lnTo>
                  <a:lnTo>
                    <a:pt x="9" y="982"/>
                  </a:lnTo>
                  <a:lnTo>
                    <a:pt x="3" y="94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6165" y="2730"/>
              <a:ext cx="320" cy="441"/>
            </a:xfrm>
            <a:custGeom>
              <a:avLst/>
              <a:gdLst>
                <a:gd name="T0" fmla="*/ 553 w 640"/>
                <a:gd name="T1" fmla="*/ 585 h 881"/>
                <a:gd name="T2" fmla="*/ 531 w 640"/>
                <a:gd name="T3" fmla="*/ 599 h 881"/>
                <a:gd name="T4" fmla="*/ 500 w 640"/>
                <a:gd name="T5" fmla="*/ 615 h 881"/>
                <a:gd name="T6" fmla="*/ 462 w 640"/>
                <a:gd name="T7" fmla="*/ 632 h 881"/>
                <a:gd name="T8" fmla="*/ 423 w 640"/>
                <a:gd name="T9" fmla="*/ 651 h 881"/>
                <a:gd name="T10" fmla="*/ 385 w 640"/>
                <a:gd name="T11" fmla="*/ 669 h 881"/>
                <a:gd name="T12" fmla="*/ 347 w 640"/>
                <a:gd name="T13" fmla="*/ 689 h 881"/>
                <a:gd name="T14" fmla="*/ 312 w 640"/>
                <a:gd name="T15" fmla="*/ 706 h 881"/>
                <a:gd name="T16" fmla="*/ 280 w 640"/>
                <a:gd name="T17" fmla="*/ 719 h 881"/>
                <a:gd name="T18" fmla="*/ 249 w 640"/>
                <a:gd name="T19" fmla="*/ 732 h 881"/>
                <a:gd name="T20" fmla="*/ 210 w 640"/>
                <a:gd name="T21" fmla="*/ 750 h 881"/>
                <a:gd name="T22" fmla="*/ 164 w 640"/>
                <a:gd name="T23" fmla="*/ 773 h 881"/>
                <a:gd name="T24" fmla="*/ 116 w 640"/>
                <a:gd name="T25" fmla="*/ 800 h 881"/>
                <a:gd name="T26" fmla="*/ 74 w 640"/>
                <a:gd name="T27" fmla="*/ 825 h 881"/>
                <a:gd name="T28" fmla="*/ 40 w 640"/>
                <a:gd name="T29" fmla="*/ 847 h 881"/>
                <a:gd name="T30" fmla="*/ 13 w 640"/>
                <a:gd name="T31" fmla="*/ 870 h 881"/>
                <a:gd name="T32" fmla="*/ 0 w 640"/>
                <a:gd name="T33" fmla="*/ 877 h 881"/>
                <a:gd name="T34" fmla="*/ 4 w 640"/>
                <a:gd name="T35" fmla="*/ 863 h 881"/>
                <a:gd name="T36" fmla="*/ 4 w 640"/>
                <a:gd name="T37" fmla="*/ 856 h 881"/>
                <a:gd name="T38" fmla="*/ 0 w 640"/>
                <a:gd name="T39" fmla="*/ 855 h 881"/>
                <a:gd name="T40" fmla="*/ 1 w 640"/>
                <a:gd name="T41" fmla="*/ 844 h 881"/>
                <a:gd name="T42" fmla="*/ 6 w 640"/>
                <a:gd name="T43" fmla="*/ 827 h 881"/>
                <a:gd name="T44" fmla="*/ 16 w 640"/>
                <a:gd name="T45" fmla="*/ 798 h 881"/>
                <a:gd name="T46" fmla="*/ 38 w 640"/>
                <a:gd name="T47" fmla="*/ 747 h 881"/>
                <a:gd name="T48" fmla="*/ 73 w 640"/>
                <a:gd name="T49" fmla="*/ 689 h 881"/>
                <a:gd name="T50" fmla="*/ 118 w 640"/>
                <a:gd name="T51" fmla="*/ 626 h 881"/>
                <a:gd name="T52" fmla="*/ 171 w 640"/>
                <a:gd name="T53" fmla="*/ 564 h 881"/>
                <a:gd name="T54" fmla="*/ 218 w 640"/>
                <a:gd name="T55" fmla="*/ 515 h 881"/>
                <a:gd name="T56" fmla="*/ 258 w 640"/>
                <a:gd name="T57" fmla="*/ 477 h 881"/>
                <a:gd name="T58" fmla="*/ 286 w 640"/>
                <a:gd name="T59" fmla="*/ 450 h 881"/>
                <a:gd name="T60" fmla="*/ 316 w 640"/>
                <a:gd name="T61" fmla="*/ 427 h 881"/>
                <a:gd name="T62" fmla="*/ 352 w 640"/>
                <a:gd name="T63" fmla="*/ 394 h 881"/>
                <a:gd name="T64" fmla="*/ 383 w 640"/>
                <a:gd name="T65" fmla="*/ 363 h 881"/>
                <a:gd name="T66" fmla="*/ 413 w 640"/>
                <a:gd name="T67" fmla="*/ 334 h 881"/>
                <a:gd name="T68" fmla="*/ 440 w 640"/>
                <a:gd name="T69" fmla="*/ 307 h 881"/>
                <a:gd name="T70" fmla="*/ 462 w 640"/>
                <a:gd name="T71" fmla="*/ 279 h 881"/>
                <a:gd name="T72" fmla="*/ 483 w 640"/>
                <a:gd name="T73" fmla="*/ 251 h 881"/>
                <a:gd name="T74" fmla="*/ 500 w 640"/>
                <a:gd name="T75" fmla="*/ 224 h 881"/>
                <a:gd name="T76" fmla="*/ 513 w 640"/>
                <a:gd name="T77" fmla="*/ 193 h 881"/>
                <a:gd name="T78" fmla="*/ 528 w 640"/>
                <a:gd name="T79" fmla="*/ 151 h 881"/>
                <a:gd name="T80" fmla="*/ 543 w 640"/>
                <a:gd name="T81" fmla="*/ 114 h 881"/>
                <a:gd name="T82" fmla="*/ 556 w 640"/>
                <a:gd name="T83" fmla="*/ 84 h 881"/>
                <a:gd name="T84" fmla="*/ 571 w 640"/>
                <a:gd name="T85" fmla="*/ 51 h 881"/>
                <a:gd name="T86" fmla="*/ 588 w 640"/>
                <a:gd name="T87" fmla="*/ 17 h 881"/>
                <a:gd name="T88" fmla="*/ 609 w 640"/>
                <a:gd name="T89" fmla="*/ 19 h 881"/>
                <a:gd name="T90" fmla="*/ 619 w 640"/>
                <a:gd name="T91" fmla="*/ 71 h 881"/>
                <a:gd name="T92" fmla="*/ 625 w 640"/>
                <a:gd name="T93" fmla="*/ 131 h 881"/>
                <a:gd name="T94" fmla="*/ 631 w 640"/>
                <a:gd name="T95" fmla="*/ 200 h 881"/>
                <a:gd name="T96" fmla="*/ 638 w 640"/>
                <a:gd name="T97" fmla="*/ 272 h 881"/>
                <a:gd name="T98" fmla="*/ 640 w 640"/>
                <a:gd name="T99" fmla="*/ 344 h 881"/>
                <a:gd name="T100" fmla="*/ 637 w 640"/>
                <a:gd name="T101" fmla="*/ 406 h 881"/>
                <a:gd name="T102" fmla="*/ 628 w 640"/>
                <a:gd name="T103" fmla="*/ 462 h 881"/>
                <a:gd name="T104" fmla="*/ 616 w 640"/>
                <a:gd name="T105" fmla="*/ 499 h 881"/>
                <a:gd name="T106" fmla="*/ 603 w 640"/>
                <a:gd name="T107" fmla="*/ 524 h 881"/>
                <a:gd name="T108" fmla="*/ 588 w 640"/>
                <a:gd name="T109" fmla="*/ 547 h 881"/>
                <a:gd name="T110" fmla="*/ 570 w 640"/>
                <a:gd name="T111" fmla="*/ 568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0" h="881">
                  <a:moveTo>
                    <a:pt x="561" y="578"/>
                  </a:moveTo>
                  <a:lnTo>
                    <a:pt x="553" y="585"/>
                  </a:lnTo>
                  <a:lnTo>
                    <a:pt x="543" y="593"/>
                  </a:lnTo>
                  <a:lnTo>
                    <a:pt x="531" y="599"/>
                  </a:lnTo>
                  <a:lnTo>
                    <a:pt x="516" y="607"/>
                  </a:lnTo>
                  <a:lnTo>
                    <a:pt x="500" y="615"/>
                  </a:lnTo>
                  <a:lnTo>
                    <a:pt x="482" y="623"/>
                  </a:lnTo>
                  <a:lnTo>
                    <a:pt x="462" y="632"/>
                  </a:lnTo>
                  <a:lnTo>
                    <a:pt x="441" y="641"/>
                  </a:lnTo>
                  <a:lnTo>
                    <a:pt x="423" y="651"/>
                  </a:lnTo>
                  <a:lnTo>
                    <a:pt x="404" y="660"/>
                  </a:lnTo>
                  <a:lnTo>
                    <a:pt x="385" y="669"/>
                  </a:lnTo>
                  <a:lnTo>
                    <a:pt x="365" y="680"/>
                  </a:lnTo>
                  <a:lnTo>
                    <a:pt x="347" y="689"/>
                  </a:lnTo>
                  <a:lnTo>
                    <a:pt x="328" y="698"/>
                  </a:lnTo>
                  <a:lnTo>
                    <a:pt x="312" y="706"/>
                  </a:lnTo>
                  <a:lnTo>
                    <a:pt x="294" y="714"/>
                  </a:lnTo>
                  <a:lnTo>
                    <a:pt x="280" y="719"/>
                  </a:lnTo>
                  <a:lnTo>
                    <a:pt x="265" y="726"/>
                  </a:lnTo>
                  <a:lnTo>
                    <a:pt x="249" y="732"/>
                  </a:lnTo>
                  <a:lnTo>
                    <a:pt x="230" y="740"/>
                  </a:lnTo>
                  <a:lnTo>
                    <a:pt x="210" y="750"/>
                  </a:lnTo>
                  <a:lnTo>
                    <a:pt x="188" y="761"/>
                  </a:lnTo>
                  <a:lnTo>
                    <a:pt x="164" y="773"/>
                  </a:lnTo>
                  <a:lnTo>
                    <a:pt x="140" y="786"/>
                  </a:lnTo>
                  <a:lnTo>
                    <a:pt x="116" y="800"/>
                  </a:lnTo>
                  <a:lnTo>
                    <a:pt x="95" y="812"/>
                  </a:lnTo>
                  <a:lnTo>
                    <a:pt x="74" y="825"/>
                  </a:lnTo>
                  <a:lnTo>
                    <a:pt x="56" y="835"/>
                  </a:lnTo>
                  <a:lnTo>
                    <a:pt x="40" y="847"/>
                  </a:lnTo>
                  <a:lnTo>
                    <a:pt x="27" y="859"/>
                  </a:lnTo>
                  <a:lnTo>
                    <a:pt x="13" y="870"/>
                  </a:lnTo>
                  <a:lnTo>
                    <a:pt x="3" y="881"/>
                  </a:lnTo>
                  <a:lnTo>
                    <a:pt x="0" y="877"/>
                  </a:lnTo>
                  <a:lnTo>
                    <a:pt x="1" y="870"/>
                  </a:lnTo>
                  <a:lnTo>
                    <a:pt x="4" y="863"/>
                  </a:lnTo>
                  <a:lnTo>
                    <a:pt x="6" y="859"/>
                  </a:lnTo>
                  <a:lnTo>
                    <a:pt x="4" y="856"/>
                  </a:lnTo>
                  <a:lnTo>
                    <a:pt x="3" y="855"/>
                  </a:lnTo>
                  <a:lnTo>
                    <a:pt x="0" y="855"/>
                  </a:lnTo>
                  <a:lnTo>
                    <a:pt x="0" y="851"/>
                  </a:lnTo>
                  <a:lnTo>
                    <a:pt x="1" y="844"/>
                  </a:lnTo>
                  <a:lnTo>
                    <a:pt x="3" y="837"/>
                  </a:lnTo>
                  <a:lnTo>
                    <a:pt x="6" y="827"/>
                  </a:lnTo>
                  <a:lnTo>
                    <a:pt x="9" y="819"/>
                  </a:lnTo>
                  <a:lnTo>
                    <a:pt x="16" y="798"/>
                  </a:lnTo>
                  <a:lnTo>
                    <a:pt x="27" y="773"/>
                  </a:lnTo>
                  <a:lnTo>
                    <a:pt x="38" y="747"/>
                  </a:lnTo>
                  <a:lnTo>
                    <a:pt x="55" y="719"/>
                  </a:lnTo>
                  <a:lnTo>
                    <a:pt x="73" y="689"/>
                  </a:lnTo>
                  <a:lnTo>
                    <a:pt x="94" y="657"/>
                  </a:lnTo>
                  <a:lnTo>
                    <a:pt x="118" y="626"/>
                  </a:lnTo>
                  <a:lnTo>
                    <a:pt x="146" y="591"/>
                  </a:lnTo>
                  <a:lnTo>
                    <a:pt x="171" y="564"/>
                  </a:lnTo>
                  <a:lnTo>
                    <a:pt x="195" y="539"/>
                  </a:lnTo>
                  <a:lnTo>
                    <a:pt x="218" y="515"/>
                  </a:lnTo>
                  <a:lnTo>
                    <a:pt x="238" y="495"/>
                  </a:lnTo>
                  <a:lnTo>
                    <a:pt x="258" y="477"/>
                  </a:lnTo>
                  <a:lnTo>
                    <a:pt x="274" y="462"/>
                  </a:lnTo>
                  <a:lnTo>
                    <a:pt x="286" y="450"/>
                  </a:lnTo>
                  <a:lnTo>
                    <a:pt x="297" y="442"/>
                  </a:lnTo>
                  <a:lnTo>
                    <a:pt x="316" y="427"/>
                  </a:lnTo>
                  <a:lnTo>
                    <a:pt x="334" y="409"/>
                  </a:lnTo>
                  <a:lnTo>
                    <a:pt x="352" y="394"/>
                  </a:lnTo>
                  <a:lnTo>
                    <a:pt x="368" y="379"/>
                  </a:lnTo>
                  <a:lnTo>
                    <a:pt x="383" y="363"/>
                  </a:lnTo>
                  <a:lnTo>
                    <a:pt x="398" y="349"/>
                  </a:lnTo>
                  <a:lnTo>
                    <a:pt x="413" y="334"/>
                  </a:lnTo>
                  <a:lnTo>
                    <a:pt x="426" y="320"/>
                  </a:lnTo>
                  <a:lnTo>
                    <a:pt x="440" y="307"/>
                  </a:lnTo>
                  <a:lnTo>
                    <a:pt x="452" y="293"/>
                  </a:lnTo>
                  <a:lnTo>
                    <a:pt x="462" y="279"/>
                  </a:lnTo>
                  <a:lnTo>
                    <a:pt x="473" y="266"/>
                  </a:lnTo>
                  <a:lnTo>
                    <a:pt x="483" y="251"/>
                  </a:lnTo>
                  <a:lnTo>
                    <a:pt x="491" y="238"/>
                  </a:lnTo>
                  <a:lnTo>
                    <a:pt x="500" y="224"/>
                  </a:lnTo>
                  <a:lnTo>
                    <a:pt x="506" y="209"/>
                  </a:lnTo>
                  <a:lnTo>
                    <a:pt x="513" y="193"/>
                  </a:lnTo>
                  <a:lnTo>
                    <a:pt x="520" y="174"/>
                  </a:lnTo>
                  <a:lnTo>
                    <a:pt x="528" y="151"/>
                  </a:lnTo>
                  <a:lnTo>
                    <a:pt x="537" y="127"/>
                  </a:lnTo>
                  <a:lnTo>
                    <a:pt x="543" y="114"/>
                  </a:lnTo>
                  <a:lnTo>
                    <a:pt x="549" y="100"/>
                  </a:lnTo>
                  <a:lnTo>
                    <a:pt x="556" y="84"/>
                  </a:lnTo>
                  <a:lnTo>
                    <a:pt x="564" y="68"/>
                  </a:lnTo>
                  <a:lnTo>
                    <a:pt x="571" y="51"/>
                  </a:lnTo>
                  <a:lnTo>
                    <a:pt x="579" y="35"/>
                  </a:lnTo>
                  <a:lnTo>
                    <a:pt x="588" y="17"/>
                  </a:lnTo>
                  <a:lnTo>
                    <a:pt x="598" y="0"/>
                  </a:lnTo>
                  <a:lnTo>
                    <a:pt x="609" y="19"/>
                  </a:lnTo>
                  <a:lnTo>
                    <a:pt x="615" y="43"/>
                  </a:lnTo>
                  <a:lnTo>
                    <a:pt x="619" y="71"/>
                  </a:lnTo>
                  <a:lnTo>
                    <a:pt x="622" y="98"/>
                  </a:lnTo>
                  <a:lnTo>
                    <a:pt x="625" y="131"/>
                  </a:lnTo>
                  <a:lnTo>
                    <a:pt x="628" y="164"/>
                  </a:lnTo>
                  <a:lnTo>
                    <a:pt x="631" y="200"/>
                  </a:lnTo>
                  <a:lnTo>
                    <a:pt x="635" y="234"/>
                  </a:lnTo>
                  <a:lnTo>
                    <a:pt x="638" y="272"/>
                  </a:lnTo>
                  <a:lnTo>
                    <a:pt x="640" y="308"/>
                  </a:lnTo>
                  <a:lnTo>
                    <a:pt x="640" y="344"/>
                  </a:lnTo>
                  <a:lnTo>
                    <a:pt x="638" y="375"/>
                  </a:lnTo>
                  <a:lnTo>
                    <a:pt x="637" y="406"/>
                  </a:lnTo>
                  <a:lnTo>
                    <a:pt x="634" y="435"/>
                  </a:lnTo>
                  <a:lnTo>
                    <a:pt x="628" y="462"/>
                  </a:lnTo>
                  <a:lnTo>
                    <a:pt x="620" y="486"/>
                  </a:lnTo>
                  <a:lnTo>
                    <a:pt x="616" y="499"/>
                  </a:lnTo>
                  <a:lnTo>
                    <a:pt x="610" y="512"/>
                  </a:lnTo>
                  <a:lnTo>
                    <a:pt x="603" y="524"/>
                  </a:lnTo>
                  <a:lnTo>
                    <a:pt x="595" y="535"/>
                  </a:lnTo>
                  <a:lnTo>
                    <a:pt x="588" y="547"/>
                  </a:lnTo>
                  <a:lnTo>
                    <a:pt x="579" y="557"/>
                  </a:lnTo>
                  <a:lnTo>
                    <a:pt x="570" y="568"/>
                  </a:lnTo>
                  <a:lnTo>
                    <a:pt x="561" y="5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582" y="2672"/>
              <a:ext cx="398" cy="495"/>
            </a:xfrm>
            <a:custGeom>
              <a:avLst/>
              <a:gdLst>
                <a:gd name="T0" fmla="*/ 139 w 796"/>
                <a:gd name="T1" fmla="*/ 622 h 991"/>
                <a:gd name="T2" fmla="*/ 121 w 796"/>
                <a:gd name="T3" fmla="*/ 595 h 991"/>
                <a:gd name="T4" fmla="*/ 103 w 796"/>
                <a:gd name="T5" fmla="*/ 566 h 991"/>
                <a:gd name="T6" fmla="*/ 85 w 796"/>
                <a:gd name="T7" fmla="*/ 535 h 991"/>
                <a:gd name="T8" fmla="*/ 69 w 796"/>
                <a:gd name="T9" fmla="*/ 502 h 991"/>
                <a:gd name="T10" fmla="*/ 54 w 796"/>
                <a:gd name="T11" fmla="*/ 466 h 991"/>
                <a:gd name="T12" fmla="*/ 39 w 796"/>
                <a:gd name="T13" fmla="*/ 429 h 991"/>
                <a:gd name="T14" fmla="*/ 27 w 796"/>
                <a:gd name="T15" fmla="*/ 392 h 991"/>
                <a:gd name="T16" fmla="*/ 11 w 796"/>
                <a:gd name="T17" fmla="*/ 330 h 991"/>
                <a:gd name="T18" fmla="*/ 0 w 796"/>
                <a:gd name="T19" fmla="*/ 241 h 991"/>
                <a:gd name="T20" fmla="*/ 6 w 796"/>
                <a:gd name="T21" fmla="*/ 171 h 991"/>
                <a:gd name="T22" fmla="*/ 20 w 796"/>
                <a:gd name="T23" fmla="*/ 123 h 991"/>
                <a:gd name="T24" fmla="*/ 45 w 796"/>
                <a:gd name="T25" fmla="*/ 75 h 991"/>
                <a:gd name="T26" fmla="*/ 79 w 796"/>
                <a:gd name="T27" fmla="*/ 25 h 991"/>
                <a:gd name="T28" fmla="*/ 112 w 796"/>
                <a:gd name="T29" fmla="*/ 21 h 991"/>
                <a:gd name="T30" fmla="*/ 141 w 796"/>
                <a:gd name="T31" fmla="*/ 62 h 991"/>
                <a:gd name="T32" fmla="*/ 173 w 796"/>
                <a:gd name="T33" fmla="*/ 101 h 991"/>
                <a:gd name="T34" fmla="*/ 208 w 796"/>
                <a:gd name="T35" fmla="*/ 141 h 991"/>
                <a:gd name="T36" fmla="*/ 242 w 796"/>
                <a:gd name="T37" fmla="*/ 179 h 991"/>
                <a:gd name="T38" fmla="*/ 275 w 796"/>
                <a:gd name="T39" fmla="*/ 217 h 991"/>
                <a:gd name="T40" fmla="*/ 308 w 796"/>
                <a:gd name="T41" fmla="*/ 258 h 991"/>
                <a:gd name="T42" fmla="*/ 337 w 796"/>
                <a:gd name="T43" fmla="*/ 297 h 991"/>
                <a:gd name="T44" fmla="*/ 361 w 796"/>
                <a:gd name="T45" fmla="*/ 332 h 991"/>
                <a:gd name="T46" fmla="*/ 381 w 796"/>
                <a:gd name="T47" fmla="*/ 361 h 991"/>
                <a:gd name="T48" fmla="*/ 402 w 796"/>
                <a:gd name="T49" fmla="*/ 391 h 991"/>
                <a:gd name="T50" fmla="*/ 424 w 796"/>
                <a:gd name="T51" fmla="*/ 421 h 991"/>
                <a:gd name="T52" fmla="*/ 445 w 796"/>
                <a:gd name="T53" fmla="*/ 453 h 991"/>
                <a:gd name="T54" fmla="*/ 466 w 796"/>
                <a:gd name="T55" fmla="*/ 487 h 991"/>
                <a:gd name="T56" fmla="*/ 487 w 796"/>
                <a:gd name="T57" fmla="*/ 523 h 991"/>
                <a:gd name="T58" fmla="*/ 508 w 796"/>
                <a:gd name="T59" fmla="*/ 561 h 991"/>
                <a:gd name="T60" fmla="*/ 529 w 796"/>
                <a:gd name="T61" fmla="*/ 606 h 991"/>
                <a:gd name="T62" fmla="*/ 554 w 796"/>
                <a:gd name="T63" fmla="*/ 657 h 991"/>
                <a:gd name="T64" fmla="*/ 584 w 796"/>
                <a:gd name="T65" fmla="*/ 710 h 991"/>
                <a:gd name="T66" fmla="*/ 615 w 796"/>
                <a:gd name="T67" fmla="*/ 764 h 991"/>
                <a:gd name="T68" fmla="*/ 648 w 796"/>
                <a:gd name="T69" fmla="*/ 815 h 991"/>
                <a:gd name="T70" fmla="*/ 685 w 796"/>
                <a:gd name="T71" fmla="*/ 867 h 991"/>
                <a:gd name="T72" fmla="*/ 725 w 796"/>
                <a:gd name="T73" fmla="*/ 916 h 991"/>
                <a:gd name="T74" fmla="*/ 772 w 796"/>
                <a:gd name="T75" fmla="*/ 959 h 991"/>
                <a:gd name="T76" fmla="*/ 773 w 796"/>
                <a:gd name="T77" fmla="*/ 984 h 991"/>
                <a:gd name="T78" fmla="*/ 730 w 796"/>
                <a:gd name="T79" fmla="*/ 989 h 991"/>
                <a:gd name="T80" fmla="*/ 690 w 796"/>
                <a:gd name="T81" fmla="*/ 991 h 991"/>
                <a:gd name="T82" fmla="*/ 651 w 796"/>
                <a:gd name="T83" fmla="*/ 988 h 991"/>
                <a:gd name="T84" fmla="*/ 615 w 796"/>
                <a:gd name="T85" fmla="*/ 982 h 991"/>
                <a:gd name="T86" fmla="*/ 582 w 796"/>
                <a:gd name="T87" fmla="*/ 971 h 991"/>
                <a:gd name="T88" fmla="*/ 549 w 796"/>
                <a:gd name="T89" fmla="*/ 957 h 991"/>
                <a:gd name="T90" fmla="*/ 521 w 796"/>
                <a:gd name="T91" fmla="*/ 939 h 991"/>
                <a:gd name="T92" fmla="*/ 493 w 796"/>
                <a:gd name="T93" fmla="*/ 922 h 991"/>
                <a:gd name="T94" fmla="*/ 466 w 796"/>
                <a:gd name="T95" fmla="*/ 904 h 991"/>
                <a:gd name="T96" fmla="*/ 439 w 796"/>
                <a:gd name="T97" fmla="*/ 885 h 991"/>
                <a:gd name="T98" fmla="*/ 412 w 796"/>
                <a:gd name="T99" fmla="*/ 867 h 991"/>
                <a:gd name="T100" fmla="*/ 388 w 796"/>
                <a:gd name="T101" fmla="*/ 847 h 991"/>
                <a:gd name="T102" fmla="*/ 364 w 796"/>
                <a:gd name="T103" fmla="*/ 826 h 991"/>
                <a:gd name="T104" fmla="*/ 340 w 796"/>
                <a:gd name="T105" fmla="*/ 806 h 991"/>
                <a:gd name="T106" fmla="*/ 320 w 796"/>
                <a:gd name="T107" fmla="*/ 786 h 991"/>
                <a:gd name="T108" fmla="*/ 284 w 796"/>
                <a:gd name="T109" fmla="*/ 756 h 991"/>
                <a:gd name="T110" fmla="*/ 238 w 796"/>
                <a:gd name="T111" fmla="*/ 718 h 991"/>
                <a:gd name="T112" fmla="*/ 196 w 796"/>
                <a:gd name="T113" fmla="*/ 684 h 991"/>
                <a:gd name="T114" fmla="*/ 163 w 796"/>
                <a:gd name="T115" fmla="*/ 651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6" h="991">
                  <a:moveTo>
                    <a:pt x="149" y="634"/>
                  </a:moveTo>
                  <a:lnTo>
                    <a:pt x="139" y="622"/>
                  </a:lnTo>
                  <a:lnTo>
                    <a:pt x="130" y="609"/>
                  </a:lnTo>
                  <a:lnTo>
                    <a:pt x="121" y="595"/>
                  </a:lnTo>
                  <a:lnTo>
                    <a:pt x="112" y="581"/>
                  </a:lnTo>
                  <a:lnTo>
                    <a:pt x="103" y="566"/>
                  </a:lnTo>
                  <a:lnTo>
                    <a:pt x="94" y="551"/>
                  </a:lnTo>
                  <a:lnTo>
                    <a:pt x="85" y="535"/>
                  </a:lnTo>
                  <a:lnTo>
                    <a:pt x="76" y="519"/>
                  </a:lnTo>
                  <a:lnTo>
                    <a:pt x="69" y="502"/>
                  </a:lnTo>
                  <a:lnTo>
                    <a:pt x="61" y="485"/>
                  </a:lnTo>
                  <a:lnTo>
                    <a:pt x="54" y="466"/>
                  </a:lnTo>
                  <a:lnTo>
                    <a:pt x="47" y="448"/>
                  </a:lnTo>
                  <a:lnTo>
                    <a:pt x="39" y="429"/>
                  </a:lnTo>
                  <a:lnTo>
                    <a:pt x="33" y="411"/>
                  </a:lnTo>
                  <a:lnTo>
                    <a:pt x="27" y="392"/>
                  </a:lnTo>
                  <a:lnTo>
                    <a:pt x="21" y="374"/>
                  </a:lnTo>
                  <a:lnTo>
                    <a:pt x="11" y="330"/>
                  </a:lnTo>
                  <a:lnTo>
                    <a:pt x="3" y="286"/>
                  </a:lnTo>
                  <a:lnTo>
                    <a:pt x="0" y="241"/>
                  </a:lnTo>
                  <a:lnTo>
                    <a:pt x="2" y="193"/>
                  </a:lnTo>
                  <a:lnTo>
                    <a:pt x="6" y="171"/>
                  </a:lnTo>
                  <a:lnTo>
                    <a:pt x="12" y="147"/>
                  </a:lnTo>
                  <a:lnTo>
                    <a:pt x="20" y="123"/>
                  </a:lnTo>
                  <a:lnTo>
                    <a:pt x="32" y="98"/>
                  </a:lnTo>
                  <a:lnTo>
                    <a:pt x="45" y="75"/>
                  </a:lnTo>
                  <a:lnTo>
                    <a:pt x="61" y="50"/>
                  </a:lnTo>
                  <a:lnTo>
                    <a:pt x="79" y="25"/>
                  </a:lnTo>
                  <a:lnTo>
                    <a:pt x="102" y="0"/>
                  </a:lnTo>
                  <a:lnTo>
                    <a:pt x="112" y="21"/>
                  </a:lnTo>
                  <a:lnTo>
                    <a:pt x="126" y="42"/>
                  </a:lnTo>
                  <a:lnTo>
                    <a:pt x="141" y="62"/>
                  </a:lnTo>
                  <a:lnTo>
                    <a:pt x="157" y="81"/>
                  </a:lnTo>
                  <a:lnTo>
                    <a:pt x="173" y="101"/>
                  </a:lnTo>
                  <a:lnTo>
                    <a:pt x="190" y="121"/>
                  </a:lnTo>
                  <a:lnTo>
                    <a:pt x="208" y="141"/>
                  </a:lnTo>
                  <a:lnTo>
                    <a:pt x="226" y="160"/>
                  </a:lnTo>
                  <a:lnTo>
                    <a:pt x="242" y="179"/>
                  </a:lnTo>
                  <a:lnTo>
                    <a:pt x="258" y="199"/>
                  </a:lnTo>
                  <a:lnTo>
                    <a:pt x="275" y="217"/>
                  </a:lnTo>
                  <a:lnTo>
                    <a:pt x="291" y="237"/>
                  </a:lnTo>
                  <a:lnTo>
                    <a:pt x="308" y="258"/>
                  </a:lnTo>
                  <a:lnTo>
                    <a:pt x="323" y="278"/>
                  </a:lnTo>
                  <a:lnTo>
                    <a:pt x="337" y="297"/>
                  </a:lnTo>
                  <a:lnTo>
                    <a:pt x="351" y="317"/>
                  </a:lnTo>
                  <a:lnTo>
                    <a:pt x="361" y="332"/>
                  </a:lnTo>
                  <a:lnTo>
                    <a:pt x="372" y="346"/>
                  </a:lnTo>
                  <a:lnTo>
                    <a:pt x="381" y="361"/>
                  </a:lnTo>
                  <a:lnTo>
                    <a:pt x="391" y="375"/>
                  </a:lnTo>
                  <a:lnTo>
                    <a:pt x="402" y="391"/>
                  </a:lnTo>
                  <a:lnTo>
                    <a:pt x="412" y="406"/>
                  </a:lnTo>
                  <a:lnTo>
                    <a:pt x="424" y="421"/>
                  </a:lnTo>
                  <a:lnTo>
                    <a:pt x="434" y="437"/>
                  </a:lnTo>
                  <a:lnTo>
                    <a:pt x="445" y="453"/>
                  </a:lnTo>
                  <a:lnTo>
                    <a:pt x="455" y="470"/>
                  </a:lnTo>
                  <a:lnTo>
                    <a:pt x="466" y="487"/>
                  </a:lnTo>
                  <a:lnTo>
                    <a:pt x="476" y="504"/>
                  </a:lnTo>
                  <a:lnTo>
                    <a:pt x="487" y="523"/>
                  </a:lnTo>
                  <a:lnTo>
                    <a:pt x="497" y="541"/>
                  </a:lnTo>
                  <a:lnTo>
                    <a:pt x="508" y="561"/>
                  </a:lnTo>
                  <a:lnTo>
                    <a:pt x="517" y="581"/>
                  </a:lnTo>
                  <a:lnTo>
                    <a:pt x="529" y="606"/>
                  </a:lnTo>
                  <a:lnTo>
                    <a:pt x="540" y="631"/>
                  </a:lnTo>
                  <a:lnTo>
                    <a:pt x="554" y="657"/>
                  </a:lnTo>
                  <a:lnTo>
                    <a:pt x="569" y="684"/>
                  </a:lnTo>
                  <a:lnTo>
                    <a:pt x="584" y="710"/>
                  </a:lnTo>
                  <a:lnTo>
                    <a:pt x="599" y="736"/>
                  </a:lnTo>
                  <a:lnTo>
                    <a:pt x="615" y="764"/>
                  </a:lnTo>
                  <a:lnTo>
                    <a:pt x="631" y="790"/>
                  </a:lnTo>
                  <a:lnTo>
                    <a:pt x="648" y="815"/>
                  </a:lnTo>
                  <a:lnTo>
                    <a:pt x="667" y="842"/>
                  </a:lnTo>
                  <a:lnTo>
                    <a:pt x="685" y="867"/>
                  </a:lnTo>
                  <a:lnTo>
                    <a:pt x="705" y="891"/>
                  </a:lnTo>
                  <a:lnTo>
                    <a:pt x="725" y="916"/>
                  </a:lnTo>
                  <a:lnTo>
                    <a:pt x="748" y="938"/>
                  </a:lnTo>
                  <a:lnTo>
                    <a:pt x="772" y="959"/>
                  </a:lnTo>
                  <a:lnTo>
                    <a:pt x="796" y="980"/>
                  </a:lnTo>
                  <a:lnTo>
                    <a:pt x="773" y="984"/>
                  </a:lnTo>
                  <a:lnTo>
                    <a:pt x="751" y="987"/>
                  </a:lnTo>
                  <a:lnTo>
                    <a:pt x="730" y="989"/>
                  </a:lnTo>
                  <a:lnTo>
                    <a:pt x="709" y="991"/>
                  </a:lnTo>
                  <a:lnTo>
                    <a:pt x="690" y="991"/>
                  </a:lnTo>
                  <a:lnTo>
                    <a:pt x="669" y="989"/>
                  </a:lnTo>
                  <a:lnTo>
                    <a:pt x="651" y="988"/>
                  </a:lnTo>
                  <a:lnTo>
                    <a:pt x="633" y="986"/>
                  </a:lnTo>
                  <a:lnTo>
                    <a:pt x="615" y="982"/>
                  </a:lnTo>
                  <a:lnTo>
                    <a:pt x="599" y="976"/>
                  </a:lnTo>
                  <a:lnTo>
                    <a:pt x="582" y="971"/>
                  </a:lnTo>
                  <a:lnTo>
                    <a:pt x="566" y="964"/>
                  </a:lnTo>
                  <a:lnTo>
                    <a:pt x="549" y="957"/>
                  </a:lnTo>
                  <a:lnTo>
                    <a:pt x="534" y="949"/>
                  </a:lnTo>
                  <a:lnTo>
                    <a:pt x="521" y="939"/>
                  </a:lnTo>
                  <a:lnTo>
                    <a:pt x="506" y="930"/>
                  </a:lnTo>
                  <a:lnTo>
                    <a:pt x="493" y="922"/>
                  </a:lnTo>
                  <a:lnTo>
                    <a:pt x="479" y="913"/>
                  </a:lnTo>
                  <a:lnTo>
                    <a:pt x="466" y="904"/>
                  </a:lnTo>
                  <a:lnTo>
                    <a:pt x="452" y="895"/>
                  </a:lnTo>
                  <a:lnTo>
                    <a:pt x="439" y="885"/>
                  </a:lnTo>
                  <a:lnTo>
                    <a:pt x="426" y="876"/>
                  </a:lnTo>
                  <a:lnTo>
                    <a:pt x="412" y="867"/>
                  </a:lnTo>
                  <a:lnTo>
                    <a:pt x="400" y="858"/>
                  </a:lnTo>
                  <a:lnTo>
                    <a:pt x="388" y="847"/>
                  </a:lnTo>
                  <a:lnTo>
                    <a:pt x="376" y="837"/>
                  </a:lnTo>
                  <a:lnTo>
                    <a:pt x="364" y="826"/>
                  </a:lnTo>
                  <a:lnTo>
                    <a:pt x="352" y="815"/>
                  </a:lnTo>
                  <a:lnTo>
                    <a:pt x="340" y="806"/>
                  </a:lnTo>
                  <a:lnTo>
                    <a:pt x="330" y="796"/>
                  </a:lnTo>
                  <a:lnTo>
                    <a:pt x="320" y="786"/>
                  </a:lnTo>
                  <a:lnTo>
                    <a:pt x="309" y="777"/>
                  </a:lnTo>
                  <a:lnTo>
                    <a:pt x="284" y="756"/>
                  </a:lnTo>
                  <a:lnTo>
                    <a:pt x="260" y="736"/>
                  </a:lnTo>
                  <a:lnTo>
                    <a:pt x="238" y="718"/>
                  </a:lnTo>
                  <a:lnTo>
                    <a:pt x="217" y="701"/>
                  </a:lnTo>
                  <a:lnTo>
                    <a:pt x="196" y="684"/>
                  </a:lnTo>
                  <a:lnTo>
                    <a:pt x="178" y="667"/>
                  </a:lnTo>
                  <a:lnTo>
                    <a:pt x="163" y="651"/>
                  </a:lnTo>
                  <a:lnTo>
                    <a:pt x="149" y="63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263 h 3612"/>
                <a:gd name="T6" fmla="*/ 0 w 2561"/>
                <a:gd name="T7" fmla="*/ 1131 h 3612"/>
                <a:gd name="T8" fmla="*/ 0 w 2561"/>
                <a:gd name="T9" fmla="*/ 1001 h 3612"/>
                <a:gd name="T10" fmla="*/ 0 w 2561"/>
                <a:gd name="T11" fmla="*/ 805 h 3612"/>
                <a:gd name="T12" fmla="*/ 1099 w 2561"/>
                <a:gd name="T13" fmla="*/ 970 h 3612"/>
                <a:gd name="T14" fmla="*/ 917 w 2561"/>
                <a:gd name="T15" fmla="*/ 0 h 3612"/>
                <a:gd name="T16" fmla="*/ 982 w 2561"/>
                <a:gd name="T17" fmla="*/ 0 h 3612"/>
                <a:gd name="T18" fmla="*/ 1042 w 2561"/>
                <a:gd name="T19" fmla="*/ 0 h 3612"/>
                <a:gd name="T20" fmla="*/ 1093 w 2561"/>
                <a:gd name="T21" fmla="*/ 0 h 3612"/>
                <a:gd name="T22" fmla="*/ 1138 w 2561"/>
                <a:gd name="T23" fmla="*/ 0 h 3612"/>
                <a:gd name="T24" fmla="*/ 1179 w 2561"/>
                <a:gd name="T25" fmla="*/ 0 h 3612"/>
                <a:gd name="T26" fmla="*/ 1217 w 2561"/>
                <a:gd name="T27" fmla="*/ 0 h 3612"/>
                <a:gd name="T28" fmla="*/ 1251 w 2561"/>
                <a:gd name="T29" fmla="*/ 0 h 3612"/>
                <a:gd name="T30" fmla="*/ 1285 w 2561"/>
                <a:gd name="T31" fmla="*/ 0 h 3612"/>
                <a:gd name="T32" fmla="*/ 1320 w 2561"/>
                <a:gd name="T33" fmla="*/ 0 h 3612"/>
                <a:gd name="T34" fmla="*/ 1354 w 2561"/>
                <a:gd name="T35" fmla="*/ 0 h 3612"/>
                <a:gd name="T36" fmla="*/ 1391 w 2561"/>
                <a:gd name="T37" fmla="*/ 0 h 3612"/>
                <a:gd name="T38" fmla="*/ 1432 w 2561"/>
                <a:gd name="T39" fmla="*/ 0 h 3612"/>
                <a:gd name="T40" fmla="*/ 1476 w 2561"/>
                <a:gd name="T41" fmla="*/ 0 h 3612"/>
                <a:gd name="T42" fmla="*/ 1527 w 2561"/>
                <a:gd name="T43" fmla="*/ 0 h 3612"/>
                <a:gd name="T44" fmla="*/ 1584 w 2561"/>
                <a:gd name="T45" fmla="*/ 0 h 3612"/>
                <a:gd name="T46" fmla="*/ 1649 w 2561"/>
                <a:gd name="T47" fmla="*/ 0 h 3612"/>
                <a:gd name="T48" fmla="*/ 1461 w 2561"/>
                <a:gd name="T49" fmla="*/ 970 h 3612"/>
                <a:gd name="T50" fmla="*/ 2561 w 2561"/>
                <a:gd name="T51" fmla="*/ 801 h 3612"/>
                <a:gd name="T52" fmla="*/ 2561 w 2561"/>
                <a:gd name="T53" fmla="*/ 999 h 3612"/>
                <a:gd name="T54" fmla="*/ 2561 w 2561"/>
                <a:gd name="T55" fmla="*/ 1130 h 3612"/>
                <a:gd name="T56" fmla="*/ 2561 w 2561"/>
                <a:gd name="T57" fmla="*/ 1260 h 3612"/>
                <a:gd name="T58" fmla="*/ 2561 w 2561"/>
                <a:gd name="T59" fmla="*/ 1457 h 3612"/>
                <a:gd name="T60" fmla="*/ 1502 w 2561"/>
                <a:gd name="T61" fmla="*/ 1290 h 3612"/>
                <a:gd name="T62" fmla="*/ 1499 w 2561"/>
                <a:gd name="T63" fmla="*/ 3612 h 3612"/>
                <a:gd name="T64" fmla="*/ 1434 w 2561"/>
                <a:gd name="T65" fmla="*/ 3612 h 3612"/>
                <a:gd name="T66" fmla="*/ 1385 w 2561"/>
                <a:gd name="T67" fmla="*/ 3612 h 3612"/>
                <a:gd name="T68" fmla="*/ 1348 w 2561"/>
                <a:gd name="T69" fmla="*/ 3612 h 3612"/>
                <a:gd name="T70" fmla="*/ 1321 w 2561"/>
                <a:gd name="T71" fmla="*/ 3612 h 3612"/>
                <a:gd name="T72" fmla="*/ 1302 w 2561"/>
                <a:gd name="T73" fmla="*/ 3612 h 3612"/>
                <a:gd name="T74" fmla="*/ 1288 w 2561"/>
                <a:gd name="T75" fmla="*/ 3612 h 3612"/>
                <a:gd name="T76" fmla="*/ 1281 w 2561"/>
                <a:gd name="T77" fmla="*/ 3612 h 3612"/>
                <a:gd name="T78" fmla="*/ 1275 w 2561"/>
                <a:gd name="T79" fmla="*/ 3612 h 3612"/>
                <a:gd name="T80" fmla="*/ 1267 w 2561"/>
                <a:gd name="T81" fmla="*/ 3612 h 3612"/>
                <a:gd name="T82" fmla="*/ 1260 w 2561"/>
                <a:gd name="T83" fmla="*/ 3612 h 3612"/>
                <a:gd name="T84" fmla="*/ 1246 w 2561"/>
                <a:gd name="T85" fmla="*/ 3612 h 3612"/>
                <a:gd name="T86" fmla="*/ 1229 w 2561"/>
                <a:gd name="T87" fmla="*/ 3612 h 3612"/>
                <a:gd name="T88" fmla="*/ 1202 w 2561"/>
                <a:gd name="T89" fmla="*/ 3612 h 3612"/>
                <a:gd name="T90" fmla="*/ 1166 w 2561"/>
                <a:gd name="T91" fmla="*/ 3612 h 3612"/>
                <a:gd name="T92" fmla="*/ 1117 w 2561"/>
                <a:gd name="T93" fmla="*/ 3612 h 3612"/>
                <a:gd name="T94" fmla="*/ 1054 w 2561"/>
                <a:gd name="T95" fmla="*/ 3612 h 3612"/>
                <a:gd name="T96" fmla="*/ 1058 w 2561"/>
                <a:gd name="T97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462 h 3612"/>
                <a:gd name="T6" fmla="*/ 0 w 2561"/>
                <a:gd name="T7" fmla="*/ 1263 h 3612"/>
                <a:gd name="T8" fmla="*/ 0 w 2561"/>
                <a:gd name="T9" fmla="*/ 1131 h 3612"/>
                <a:gd name="T10" fmla="*/ 0 w 2561"/>
                <a:gd name="T11" fmla="*/ 1001 h 3612"/>
                <a:gd name="T12" fmla="*/ 0 w 2561"/>
                <a:gd name="T13" fmla="*/ 805 h 3612"/>
                <a:gd name="T14" fmla="*/ 1099 w 2561"/>
                <a:gd name="T15" fmla="*/ 970 h 3612"/>
                <a:gd name="T16" fmla="*/ 917 w 2561"/>
                <a:gd name="T17" fmla="*/ 0 h 3612"/>
                <a:gd name="T18" fmla="*/ 917 w 2561"/>
                <a:gd name="T19" fmla="*/ 0 h 3612"/>
                <a:gd name="T20" fmla="*/ 982 w 2561"/>
                <a:gd name="T21" fmla="*/ 0 h 3612"/>
                <a:gd name="T22" fmla="*/ 1042 w 2561"/>
                <a:gd name="T23" fmla="*/ 0 h 3612"/>
                <a:gd name="T24" fmla="*/ 1093 w 2561"/>
                <a:gd name="T25" fmla="*/ 0 h 3612"/>
                <a:gd name="T26" fmla="*/ 1138 w 2561"/>
                <a:gd name="T27" fmla="*/ 0 h 3612"/>
                <a:gd name="T28" fmla="*/ 1179 w 2561"/>
                <a:gd name="T29" fmla="*/ 0 h 3612"/>
                <a:gd name="T30" fmla="*/ 1217 w 2561"/>
                <a:gd name="T31" fmla="*/ 0 h 3612"/>
                <a:gd name="T32" fmla="*/ 1251 w 2561"/>
                <a:gd name="T33" fmla="*/ 0 h 3612"/>
                <a:gd name="T34" fmla="*/ 1285 w 2561"/>
                <a:gd name="T35" fmla="*/ 0 h 3612"/>
                <a:gd name="T36" fmla="*/ 1320 w 2561"/>
                <a:gd name="T37" fmla="*/ 0 h 3612"/>
                <a:gd name="T38" fmla="*/ 1354 w 2561"/>
                <a:gd name="T39" fmla="*/ 0 h 3612"/>
                <a:gd name="T40" fmla="*/ 1391 w 2561"/>
                <a:gd name="T41" fmla="*/ 0 h 3612"/>
                <a:gd name="T42" fmla="*/ 1432 w 2561"/>
                <a:gd name="T43" fmla="*/ 0 h 3612"/>
                <a:gd name="T44" fmla="*/ 1476 w 2561"/>
                <a:gd name="T45" fmla="*/ 0 h 3612"/>
                <a:gd name="T46" fmla="*/ 1527 w 2561"/>
                <a:gd name="T47" fmla="*/ 0 h 3612"/>
                <a:gd name="T48" fmla="*/ 1584 w 2561"/>
                <a:gd name="T49" fmla="*/ 0 h 3612"/>
                <a:gd name="T50" fmla="*/ 1649 w 2561"/>
                <a:gd name="T51" fmla="*/ 0 h 3612"/>
                <a:gd name="T52" fmla="*/ 1461 w 2561"/>
                <a:gd name="T53" fmla="*/ 970 h 3612"/>
                <a:gd name="T54" fmla="*/ 2561 w 2561"/>
                <a:gd name="T55" fmla="*/ 801 h 3612"/>
                <a:gd name="T56" fmla="*/ 2561 w 2561"/>
                <a:gd name="T57" fmla="*/ 801 h 3612"/>
                <a:gd name="T58" fmla="*/ 2561 w 2561"/>
                <a:gd name="T59" fmla="*/ 999 h 3612"/>
                <a:gd name="T60" fmla="*/ 2561 w 2561"/>
                <a:gd name="T61" fmla="*/ 1130 h 3612"/>
                <a:gd name="T62" fmla="*/ 2561 w 2561"/>
                <a:gd name="T63" fmla="*/ 1260 h 3612"/>
                <a:gd name="T64" fmla="*/ 2561 w 2561"/>
                <a:gd name="T65" fmla="*/ 1457 h 3612"/>
                <a:gd name="T66" fmla="*/ 1502 w 2561"/>
                <a:gd name="T67" fmla="*/ 1290 h 3612"/>
                <a:gd name="T68" fmla="*/ 1499 w 2561"/>
                <a:gd name="T69" fmla="*/ 3612 h 3612"/>
                <a:gd name="T70" fmla="*/ 1499 w 2561"/>
                <a:gd name="T71" fmla="*/ 3612 h 3612"/>
                <a:gd name="T72" fmla="*/ 1434 w 2561"/>
                <a:gd name="T73" fmla="*/ 3612 h 3612"/>
                <a:gd name="T74" fmla="*/ 1385 w 2561"/>
                <a:gd name="T75" fmla="*/ 3612 h 3612"/>
                <a:gd name="T76" fmla="*/ 1348 w 2561"/>
                <a:gd name="T77" fmla="*/ 3612 h 3612"/>
                <a:gd name="T78" fmla="*/ 1321 w 2561"/>
                <a:gd name="T79" fmla="*/ 3612 h 3612"/>
                <a:gd name="T80" fmla="*/ 1302 w 2561"/>
                <a:gd name="T81" fmla="*/ 3612 h 3612"/>
                <a:gd name="T82" fmla="*/ 1288 w 2561"/>
                <a:gd name="T83" fmla="*/ 3612 h 3612"/>
                <a:gd name="T84" fmla="*/ 1281 w 2561"/>
                <a:gd name="T85" fmla="*/ 3612 h 3612"/>
                <a:gd name="T86" fmla="*/ 1275 w 2561"/>
                <a:gd name="T87" fmla="*/ 3612 h 3612"/>
                <a:gd name="T88" fmla="*/ 1267 w 2561"/>
                <a:gd name="T89" fmla="*/ 3612 h 3612"/>
                <a:gd name="T90" fmla="*/ 1260 w 2561"/>
                <a:gd name="T91" fmla="*/ 3612 h 3612"/>
                <a:gd name="T92" fmla="*/ 1246 w 2561"/>
                <a:gd name="T93" fmla="*/ 3612 h 3612"/>
                <a:gd name="T94" fmla="*/ 1229 w 2561"/>
                <a:gd name="T95" fmla="*/ 3612 h 3612"/>
                <a:gd name="T96" fmla="*/ 1202 w 2561"/>
                <a:gd name="T97" fmla="*/ 3612 h 3612"/>
                <a:gd name="T98" fmla="*/ 1166 w 2561"/>
                <a:gd name="T99" fmla="*/ 3612 h 3612"/>
                <a:gd name="T100" fmla="*/ 1117 w 2561"/>
                <a:gd name="T101" fmla="*/ 3612 h 3612"/>
                <a:gd name="T102" fmla="*/ 1054 w 2561"/>
                <a:gd name="T103" fmla="*/ 3612 h 3612"/>
                <a:gd name="T104" fmla="*/ 1058 w 2561"/>
                <a:gd name="T105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3" name="Text Box 78"/>
            <p:cNvSpPr txBox="1">
              <a:spLocks noChangeArrowheads="1"/>
            </p:cNvSpPr>
            <p:nvPr/>
          </p:nvSpPr>
          <p:spPr bwMode="auto">
            <a:xfrm>
              <a:off x="3420" y="5220"/>
              <a:ext cx="2340" cy="144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solidFill>
                    <a:srgbClr val="FFFFFF"/>
                  </a:solidFill>
                  <a:effectLst/>
                  <a:latin typeface="Monotype Corsiva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4" name="Text Box 79"/>
            <p:cNvSpPr txBox="1">
              <a:spLocks noChangeArrowheads="1"/>
            </p:cNvSpPr>
            <p:nvPr/>
          </p:nvSpPr>
          <p:spPr bwMode="auto">
            <a:xfrm>
              <a:off x="2880" y="2160"/>
              <a:ext cx="2880" cy="1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38409" y="260648"/>
            <a:ext cx="84380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School Uniform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3380" y="845423"/>
            <a:ext cx="8112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are very proud of our school. Our uniform expectations reflect this and they encourage children to take pride in themselves, their school and the work they produce.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3574" y="1844824"/>
            <a:ext cx="34965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333333"/>
                </a:solidFill>
                <a:latin typeface="+mj-lt"/>
              </a:rPr>
              <a:t>Boys</a:t>
            </a:r>
            <a:r>
              <a:rPr lang="en-GB" dirty="0">
                <a:solidFill>
                  <a:srgbClr val="333333"/>
                </a:solidFill>
                <a:latin typeface="+mj-lt"/>
              </a:rPr>
              <a:t>:</a:t>
            </a:r>
            <a:r>
              <a:rPr lang="en-GB" dirty="0">
                <a:latin typeface="+mj-lt"/>
              </a:rPr>
              <a:t/>
            </a:r>
            <a:br>
              <a:rPr lang="en-GB" dirty="0">
                <a:latin typeface="+mj-lt"/>
              </a:rPr>
            </a:br>
            <a:r>
              <a:rPr lang="en-GB" sz="1600" dirty="0">
                <a:solidFill>
                  <a:srgbClr val="333333"/>
                </a:solidFill>
                <a:latin typeface="+mj-lt"/>
              </a:rPr>
              <a:t>• white shirt or polo shirt</a:t>
            </a:r>
            <a:r>
              <a:rPr lang="en-GB" sz="1600" dirty="0">
                <a:latin typeface="+mj-lt"/>
              </a:rPr>
              <a:t/>
            </a:r>
            <a:br>
              <a:rPr lang="en-GB" sz="1600" dirty="0">
                <a:latin typeface="+mj-lt"/>
              </a:rPr>
            </a:br>
            <a:r>
              <a:rPr lang="en-GB" sz="1600" dirty="0">
                <a:solidFill>
                  <a:srgbClr val="333333"/>
                </a:solidFill>
                <a:latin typeface="+mj-lt"/>
              </a:rPr>
              <a:t>• grey shorts or trousers</a:t>
            </a:r>
            <a:r>
              <a:rPr lang="en-GB" sz="1600" dirty="0">
                <a:latin typeface="+mj-lt"/>
              </a:rPr>
              <a:t/>
            </a:r>
            <a:br>
              <a:rPr lang="en-GB" sz="1600" dirty="0">
                <a:latin typeface="+mj-lt"/>
              </a:rPr>
            </a:br>
            <a:r>
              <a:rPr lang="en-GB" sz="1600" dirty="0">
                <a:solidFill>
                  <a:srgbClr val="333333"/>
                </a:solidFill>
                <a:latin typeface="+mj-lt"/>
              </a:rPr>
              <a:t>• blue </a:t>
            </a:r>
            <a:r>
              <a:rPr lang="en-GB" sz="1600" dirty="0" err="1">
                <a:solidFill>
                  <a:srgbClr val="333333"/>
                </a:solidFill>
                <a:latin typeface="+mj-lt"/>
              </a:rPr>
              <a:t>v-neck</a:t>
            </a:r>
            <a:r>
              <a:rPr lang="en-GB" sz="1600" dirty="0">
                <a:solidFill>
                  <a:srgbClr val="333333"/>
                </a:solidFill>
                <a:latin typeface="+mj-lt"/>
              </a:rPr>
              <a:t> sweat shirt with  </a:t>
            </a:r>
          </a:p>
          <a:p>
            <a:r>
              <a:rPr lang="en-GB" sz="1600" dirty="0">
                <a:solidFill>
                  <a:srgbClr val="333333"/>
                </a:solidFill>
                <a:latin typeface="+mj-lt"/>
              </a:rPr>
              <a:t>   school logo</a:t>
            </a:r>
            <a:r>
              <a:rPr lang="en-GB" sz="1600" dirty="0">
                <a:latin typeface="+mj-lt"/>
              </a:rPr>
              <a:t/>
            </a:r>
            <a:br>
              <a:rPr lang="en-GB" sz="1600" dirty="0">
                <a:latin typeface="+mj-lt"/>
              </a:rPr>
            </a:br>
            <a:r>
              <a:rPr lang="en-GB" sz="1600" dirty="0">
                <a:solidFill>
                  <a:srgbClr val="333333"/>
                </a:solidFill>
                <a:latin typeface="+mj-lt"/>
              </a:rPr>
              <a:t>• silver and royal blue striped tie</a:t>
            </a:r>
            <a:r>
              <a:rPr lang="en-GB" sz="1600" dirty="0">
                <a:latin typeface="+mj-lt"/>
              </a:rPr>
              <a:t/>
            </a:r>
            <a:br>
              <a:rPr lang="en-GB" sz="1600" dirty="0">
                <a:latin typeface="+mj-lt"/>
              </a:rPr>
            </a:br>
            <a:r>
              <a:rPr lang="en-GB" sz="1600" dirty="0">
                <a:solidFill>
                  <a:srgbClr val="333333"/>
                </a:solidFill>
                <a:latin typeface="+mj-lt"/>
              </a:rPr>
              <a:t>• grey or white socks</a:t>
            </a:r>
            <a:r>
              <a:rPr lang="en-GB" sz="1600" dirty="0">
                <a:latin typeface="+mj-lt"/>
              </a:rPr>
              <a:t/>
            </a:r>
            <a:br>
              <a:rPr lang="en-GB" sz="1600" dirty="0">
                <a:latin typeface="+mj-lt"/>
              </a:rPr>
            </a:br>
            <a:r>
              <a:rPr lang="en-GB" sz="1600" dirty="0">
                <a:solidFill>
                  <a:srgbClr val="333333"/>
                </a:solidFill>
                <a:latin typeface="+mj-lt"/>
              </a:rPr>
              <a:t>• black school shoes (preferably </a:t>
            </a:r>
          </a:p>
          <a:p>
            <a:r>
              <a:rPr lang="en-GB" sz="1600" dirty="0">
                <a:solidFill>
                  <a:srgbClr val="333333"/>
                </a:solidFill>
                <a:latin typeface="+mj-lt"/>
              </a:rPr>
              <a:t>  with </a:t>
            </a:r>
            <a:r>
              <a:rPr lang="en-GB" sz="1600" dirty="0" err="1">
                <a:solidFill>
                  <a:srgbClr val="333333"/>
                </a:solidFill>
                <a:latin typeface="+mj-lt"/>
              </a:rPr>
              <a:t>velcro</a:t>
            </a:r>
            <a:r>
              <a:rPr lang="en-GB" sz="1600" dirty="0">
                <a:solidFill>
                  <a:srgbClr val="333333"/>
                </a:solidFill>
                <a:latin typeface="+mj-lt"/>
              </a:rPr>
              <a:t>) — no trainers or boots</a:t>
            </a:r>
            <a:r>
              <a:rPr lang="en-GB" sz="1600" dirty="0">
                <a:latin typeface="+mj-lt"/>
              </a:rPr>
              <a:t/>
            </a:r>
            <a:br>
              <a:rPr lang="en-GB" sz="1600" dirty="0">
                <a:latin typeface="+mj-lt"/>
              </a:rPr>
            </a:br>
            <a:endParaRPr lang="en-GB" sz="1600" dirty="0">
              <a:latin typeface="+mj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283966" y="1995114"/>
            <a:ext cx="4392489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Girls</a:t>
            </a:r>
            <a:r>
              <a:rPr lang="en-GB" dirty="0"/>
              <a:t>: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/>
              <a:t>• white blouse or polo shirt</a:t>
            </a:r>
            <a:br>
              <a:rPr lang="en-GB" sz="1600" dirty="0"/>
            </a:br>
            <a:r>
              <a:rPr lang="en-GB" sz="1600" dirty="0"/>
              <a:t>• grey skirt, pinafore dress or trousers</a:t>
            </a:r>
            <a:br>
              <a:rPr lang="en-GB" sz="1600" dirty="0"/>
            </a:br>
            <a:r>
              <a:rPr lang="en-GB" sz="1600" dirty="0"/>
              <a:t>• blue </a:t>
            </a:r>
            <a:r>
              <a:rPr lang="en-GB" sz="1600" dirty="0" err="1"/>
              <a:t>v-neck</a:t>
            </a:r>
            <a:r>
              <a:rPr lang="en-GB" sz="1600" dirty="0"/>
              <a:t> sweat shirt with school logo, or</a:t>
            </a:r>
          </a:p>
          <a:p>
            <a:r>
              <a:rPr lang="en-GB" sz="1600" dirty="0"/>
              <a:t>   cardigan with the school logo</a:t>
            </a:r>
            <a:br>
              <a:rPr lang="en-GB" sz="1600" dirty="0"/>
            </a:br>
            <a:r>
              <a:rPr lang="en-GB" sz="1600" dirty="0"/>
              <a:t>• silver and royal blue striped tie</a:t>
            </a:r>
            <a:br>
              <a:rPr lang="en-GB" sz="1600" dirty="0"/>
            </a:br>
            <a:r>
              <a:rPr lang="en-GB" sz="1600" dirty="0"/>
              <a:t>• grey or white socks or tights</a:t>
            </a:r>
            <a:br>
              <a:rPr lang="en-GB" sz="1600" dirty="0"/>
            </a:br>
            <a:r>
              <a:rPr lang="en-GB" sz="1600" dirty="0"/>
              <a:t>• black flat heeled school shoes (preferably </a:t>
            </a:r>
          </a:p>
          <a:p>
            <a:r>
              <a:rPr lang="en-GB" sz="1600" dirty="0"/>
              <a:t>  with </a:t>
            </a:r>
            <a:r>
              <a:rPr lang="en-GB" sz="1600" dirty="0" err="1"/>
              <a:t>velcro</a:t>
            </a:r>
            <a:r>
              <a:rPr lang="en-GB" sz="1600" dirty="0"/>
              <a:t>) — no trainers or boots</a:t>
            </a:r>
            <a:br>
              <a:rPr lang="en-GB" sz="1600" dirty="0"/>
            </a:br>
            <a:r>
              <a:rPr lang="en-GB" sz="1600" dirty="0"/>
              <a:t>•in summer, a blue and white striped</a:t>
            </a:r>
          </a:p>
          <a:p>
            <a:r>
              <a:rPr lang="en-GB" sz="1600" dirty="0"/>
              <a:t>  or gingham dress</a:t>
            </a:r>
            <a:br>
              <a:rPr lang="en-GB" sz="1600" dirty="0"/>
            </a:br>
            <a:endParaRPr lang="en-GB" sz="1600" dirty="0"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188" y="1556792"/>
            <a:ext cx="1371394" cy="1028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419" y="4273201"/>
            <a:ext cx="2003664" cy="150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N:\Year 4 2014-15\IMG_54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732" y="4339190"/>
            <a:ext cx="1140636" cy="152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N:\Year 4 2014-15\IMG_54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75" y="4255102"/>
            <a:ext cx="1140635" cy="152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28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557" y="5650194"/>
            <a:ext cx="9178557" cy="995809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99702" y="5783004"/>
            <a:ext cx="79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 Mary’s Farnham Royal Church of England Primary School</a:t>
            </a:r>
          </a:p>
          <a:p>
            <a:pPr algn="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‘is a GOOD school’ – Ofsted November 2015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38409" y="5800179"/>
            <a:ext cx="761293" cy="690711"/>
            <a:chOff x="1789" y="1427"/>
            <a:chExt cx="5454" cy="6133"/>
          </a:xfrm>
        </p:grpSpPr>
        <p:sp>
          <p:nvSpPr>
            <p:cNvPr id="7" name="AutoShape 2"/>
            <p:cNvSpPr>
              <a:spLocks noChangeAspect="1" noChangeArrowheads="1" noTextEdit="1"/>
            </p:cNvSpPr>
            <p:nvPr/>
          </p:nvSpPr>
          <p:spPr bwMode="auto">
            <a:xfrm>
              <a:off x="1789" y="1427"/>
              <a:ext cx="5454" cy="6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03" y="1440"/>
              <a:ext cx="5358" cy="6081"/>
            </a:xfrm>
            <a:custGeom>
              <a:avLst/>
              <a:gdLst>
                <a:gd name="T0" fmla="*/ 5124 w 10716"/>
                <a:gd name="T1" fmla="*/ 12036 h 12162"/>
                <a:gd name="T2" fmla="*/ 4581 w 10716"/>
                <a:gd name="T3" fmla="*/ 11800 h 12162"/>
                <a:gd name="T4" fmla="*/ 4063 w 10716"/>
                <a:gd name="T5" fmla="*/ 11514 h 12162"/>
                <a:gd name="T6" fmla="*/ 3572 w 10716"/>
                <a:gd name="T7" fmla="*/ 11182 h 12162"/>
                <a:gd name="T8" fmla="*/ 3111 w 10716"/>
                <a:gd name="T9" fmla="*/ 10807 h 12162"/>
                <a:gd name="T10" fmla="*/ 2682 w 10716"/>
                <a:gd name="T11" fmla="*/ 10396 h 12162"/>
                <a:gd name="T12" fmla="*/ 2288 w 10716"/>
                <a:gd name="T13" fmla="*/ 9954 h 12162"/>
                <a:gd name="T14" fmla="*/ 1929 w 10716"/>
                <a:gd name="T15" fmla="*/ 9484 h 12162"/>
                <a:gd name="T16" fmla="*/ 1610 w 10716"/>
                <a:gd name="T17" fmla="*/ 8992 h 12162"/>
                <a:gd name="T18" fmla="*/ 1333 w 10716"/>
                <a:gd name="T19" fmla="*/ 8482 h 12162"/>
                <a:gd name="T20" fmla="*/ 1098 w 10716"/>
                <a:gd name="T21" fmla="*/ 7959 h 12162"/>
                <a:gd name="T22" fmla="*/ 892 w 10716"/>
                <a:gd name="T23" fmla="*/ 7422 h 12162"/>
                <a:gd name="T24" fmla="*/ 710 w 10716"/>
                <a:gd name="T25" fmla="*/ 6863 h 12162"/>
                <a:gd name="T26" fmla="*/ 552 w 10716"/>
                <a:gd name="T27" fmla="*/ 6287 h 12162"/>
                <a:gd name="T28" fmla="*/ 416 w 10716"/>
                <a:gd name="T29" fmla="*/ 5700 h 12162"/>
                <a:gd name="T30" fmla="*/ 301 w 10716"/>
                <a:gd name="T31" fmla="*/ 5104 h 12162"/>
                <a:gd name="T32" fmla="*/ 207 w 10716"/>
                <a:gd name="T33" fmla="*/ 4503 h 12162"/>
                <a:gd name="T34" fmla="*/ 133 w 10716"/>
                <a:gd name="T35" fmla="*/ 3903 h 12162"/>
                <a:gd name="T36" fmla="*/ 75 w 10716"/>
                <a:gd name="T37" fmla="*/ 3308 h 12162"/>
                <a:gd name="T38" fmla="*/ 34 w 10716"/>
                <a:gd name="T39" fmla="*/ 2723 h 12162"/>
                <a:gd name="T40" fmla="*/ 9 w 10716"/>
                <a:gd name="T41" fmla="*/ 2152 h 12162"/>
                <a:gd name="T42" fmla="*/ 103 w 10716"/>
                <a:gd name="T43" fmla="*/ 1770 h 12162"/>
                <a:gd name="T44" fmla="*/ 409 w 10716"/>
                <a:gd name="T45" fmla="*/ 1739 h 12162"/>
                <a:gd name="T46" fmla="*/ 706 w 10716"/>
                <a:gd name="T47" fmla="*/ 1707 h 12162"/>
                <a:gd name="T48" fmla="*/ 995 w 10716"/>
                <a:gd name="T49" fmla="*/ 1671 h 12162"/>
                <a:gd name="T50" fmla="*/ 1274 w 10716"/>
                <a:gd name="T51" fmla="*/ 1633 h 12162"/>
                <a:gd name="T52" fmla="*/ 1544 w 10716"/>
                <a:gd name="T53" fmla="*/ 1591 h 12162"/>
                <a:gd name="T54" fmla="*/ 1803 w 10716"/>
                <a:gd name="T55" fmla="*/ 1542 h 12162"/>
                <a:gd name="T56" fmla="*/ 2049 w 10716"/>
                <a:gd name="T57" fmla="*/ 1487 h 12162"/>
                <a:gd name="T58" fmla="*/ 2282 w 10716"/>
                <a:gd name="T59" fmla="*/ 1424 h 12162"/>
                <a:gd name="T60" fmla="*/ 2501 w 10716"/>
                <a:gd name="T61" fmla="*/ 1351 h 12162"/>
                <a:gd name="T62" fmla="*/ 2705 w 10716"/>
                <a:gd name="T63" fmla="*/ 1269 h 12162"/>
                <a:gd name="T64" fmla="*/ 7930 w 10716"/>
                <a:gd name="T65" fmla="*/ 1176 h 12162"/>
                <a:gd name="T66" fmla="*/ 8130 w 10716"/>
                <a:gd name="T67" fmla="*/ 1257 h 12162"/>
                <a:gd name="T68" fmla="*/ 8345 w 10716"/>
                <a:gd name="T69" fmla="*/ 1329 h 12162"/>
                <a:gd name="T70" fmla="*/ 8574 w 10716"/>
                <a:gd name="T71" fmla="*/ 1389 h 12162"/>
                <a:gd name="T72" fmla="*/ 8818 w 10716"/>
                <a:gd name="T73" fmla="*/ 1441 h 12162"/>
                <a:gd name="T74" fmla="*/ 9073 w 10716"/>
                <a:gd name="T75" fmla="*/ 1486 h 12162"/>
                <a:gd name="T76" fmla="*/ 9341 w 10716"/>
                <a:gd name="T77" fmla="*/ 1524 h 12162"/>
                <a:gd name="T78" fmla="*/ 9619 w 10716"/>
                <a:gd name="T79" fmla="*/ 1557 h 12162"/>
                <a:gd name="T80" fmla="*/ 9907 w 10716"/>
                <a:gd name="T81" fmla="*/ 1584 h 12162"/>
                <a:gd name="T82" fmla="*/ 10204 w 10716"/>
                <a:gd name="T83" fmla="*/ 1609 h 12162"/>
                <a:gd name="T84" fmla="*/ 10507 w 10716"/>
                <a:gd name="T85" fmla="*/ 1633 h 12162"/>
                <a:gd name="T86" fmla="*/ 10716 w 10716"/>
                <a:gd name="T87" fmla="*/ 2021 h 12162"/>
                <a:gd name="T88" fmla="*/ 10682 w 10716"/>
                <a:gd name="T89" fmla="*/ 3179 h 12162"/>
                <a:gd name="T90" fmla="*/ 10583 w 10716"/>
                <a:gd name="T91" fmla="*/ 4379 h 12162"/>
                <a:gd name="T92" fmla="*/ 10410 w 10716"/>
                <a:gd name="T93" fmla="*/ 5584 h 12162"/>
                <a:gd name="T94" fmla="*/ 10152 w 10716"/>
                <a:gd name="T95" fmla="*/ 6758 h 12162"/>
                <a:gd name="T96" fmla="*/ 9800 w 10716"/>
                <a:gd name="T97" fmla="*/ 7867 h 12162"/>
                <a:gd name="T98" fmla="*/ 9580 w 10716"/>
                <a:gd name="T99" fmla="*/ 8394 h 12162"/>
                <a:gd name="T100" fmla="*/ 9316 w 10716"/>
                <a:gd name="T101" fmla="*/ 8909 h 12162"/>
                <a:gd name="T102" fmla="*/ 9009 w 10716"/>
                <a:gd name="T103" fmla="*/ 9406 h 12162"/>
                <a:gd name="T104" fmla="*/ 8661 w 10716"/>
                <a:gd name="T105" fmla="*/ 9882 h 12162"/>
                <a:gd name="T106" fmla="*/ 8276 w 10716"/>
                <a:gd name="T107" fmla="*/ 10331 h 12162"/>
                <a:gd name="T108" fmla="*/ 7855 w 10716"/>
                <a:gd name="T109" fmla="*/ 10749 h 12162"/>
                <a:gd name="T110" fmla="*/ 7402 w 10716"/>
                <a:gd name="T111" fmla="*/ 11133 h 12162"/>
                <a:gd name="T112" fmla="*/ 6918 w 10716"/>
                <a:gd name="T113" fmla="*/ 11475 h 12162"/>
                <a:gd name="T114" fmla="*/ 6406 w 10716"/>
                <a:gd name="T115" fmla="*/ 11775 h 12162"/>
                <a:gd name="T116" fmla="*/ 5871 w 10716"/>
                <a:gd name="T117" fmla="*/ 12025 h 1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16" h="12162">
                  <a:moveTo>
                    <a:pt x="5499" y="12162"/>
                  </a:moveTo>
                  <a:lnTo>
                    <a:pt x="5311" y="12102"/>
                  </a:lnTo>
                  <a:lnTo>
                    <a:pt x="5124" y="12036"/>
                  </a:lnTo>
                  <a:lnTo>
                    <a:pt x="4941" y="11963"/>
                  </a:lnTo>
                  <a:lnTo>
                    <a:pt x="4760" y="11884"/>
                  </a:lnTo>
                  <a:lnTo>
                    <a:pt x="4581" y="11800"/>
                  </a:lnTo>
                  <a:lnTo>
                    <a:pt x="4405" y="11710"/>
                  </a:lnTo>
                  <a:lnTo>
                    <a:pt x="4234" y="11614"/>
                  </a:lnTo>
                  <a:lnTo>
                    <a:pt x="4063" y="11514"/>
                  </a:lnTo>
                  <a:lnTo>
                    <a:pt x="3896" y="11408"/>
                  </a:lnTo>
                  <a:lnTo>
                    <a:pt x="3732" y="11296"/>
                  </a:lnTo>
                  <a:lnTo>
                    <a:pt x="3572" y="11182"/>
                  </a:lnTo>
                  <a:lnTo>
                    <a:pt x="3416" y="11060"/>
                  </a:lnTo>
                  <a:lnTo>
                    <a:pt x="3262" y="10936"/>
                  </a:lnTo>
                  <a:lnTo>
                    <a:pt x="3111" y="10807"/>
                  </a:lnTo>
                  <a:lnTo>
                    <a:pt x="2965" y="10674"/>
                  </a:lnTo>
                  <a:lnTo>
                    <a:pt x="2822" y="10537"/>
                  </a:lnTo>
                  <a:lnTo>
                    <a:pt x="2682" y="10396"/>
                  </a:lnTo>
                  <a:lnTo>
                    <a:pt x="2546" y="10252"/>
                  </a:lnTo>
                  <a:lnTo>
                    <a:pt x="2414" y="10105"/>
                  </a:lnTo>
                  <a:lnTo>
                    <a:pt x="2288" y="9954"/>
                  </a:lnTo>
                  <a:lnTo>
                    <a:pt x="2164" y="9800"/>
                  </a:lnTo>
                  <a:lnTo>
                    <a:pt x="2044" y="9643"/>
                  </a:lnTo>
                  <a:lnTo>
                    <a:pt x="1929" y="9484"/>
                  </a:lnTo>
                  <a:lnTo>
                    <a:pt x="1818" y="9322"/>
                  </a:lnTo>
                  <a:lnTo>
                    <a:pt x="1712" y="9158"/>
                  </a:lnTo>
                  <a:lnTo>
                    <a:pt x="1610" y="8992"/>
                  </a:lnTo>
                  <a:lnTo>
                    <a:pt x="1513" y="8823"/>
                  </a:lnTo>
                  <a:lnTo>
                    <a:pt x="1421" y="8653"/>
                  </a:lnTo>
                  <a:lnTo>
                    <a:pt x="1333" y="8482"/>
                  </a:lnTo>
                  <a:lnTo>
                    <a:pt x="1249" y="8308"/>
                  </a:lnTo>
                  <a:lnTo>
                    <a:pt x="1171" y="8134"/>
                  </a:lnTo>
                  <a:lnTo>
                    <a:pt x="1098" y="7959"/>
                  </a:lnTo>
                  <a:lnTo>
                    <a:pt x="1027" y="7782"/>
                  </a:lnTo>
                  <a:lnTo>
                    <a:pt x="958" y="7603"/>
                  </a:lnTo>
                  <a:lnTo>
                    <a:pt x="892" y="7422"/>
                  </a:lnTo>
                  <a:lnTo>
                    <a:pt x="828" y="7238"/>
                  </a:lnTo>
                  <a:lnTo>
                    <a:pt x="767" y="7052"/>
                  </a:lnTo>
                  <a:lnTo>
                    <a:pt x="710" y="6863"/>
                  </a:lnTo>
                  <a:lnTo>
                    <a:pt x="655" y="6674"/>
                  </a:lnTo>
                  <a:lnTo>
                    <a:pt x="601" y="6481"/>
                  </a:lnTo>
                  <a:lnTo>
                    <a:pt x="552" y="6287"/>
                  </a:lnTo>
                  <a:lnTo>
                    <a:pt x="504" y="6092"/>
                  </a:lnTo>
                  <a:lnTo>
                    <a:pt x="458" y="5897"/>
                  </a:lnTo>
                  <a:lnTo>
                    <a:pt x="416" y="5700"/>
                  </a:lnTo>
                  <a:lnTo>
                    <a:pt x="376" y="5502"/>
                  </a:lnTo>
                  <a:lnTo>
                    <a:pt x="337" y="5303"/>
                  </a:lnTo>
                  <a:lnTo>
                    <a:pt x="301" y="5104"/>
                  </a:lnTo>
                  <a:lnTo>
                    <a:pt x="269" y="4903"/>
                  </a:lnTo>
                  <a:lnTo>
                    <a:pt x="237" y="4703"/>
                  </a:lnTo>
                  <a:lnTo>
                    <a:pt x="207" y="4503"/>
                  </a:lnTo>
                  <a:lnTo>
                    <a:pt x="181" y="4302"/>
                  </a:lnTo>
                  <a:lnTo>
                    <a:pt x="155" y="4103"/>
                  </a:lnTo>
                  <a:lnTo>
                    <a:pt x="133" y="3903"/>
                  </a:lnTo>
                  <a:lnTo>
                    <a:pt x="112" y="3704"/>
                  </a:lnTo>
                  <a:lnTo>
                    <a:pt x="93" y="3506"/>
                  </a:lnTo>
                  <a:lnTo>
                    <a:pt x="75" y="3308"/>
                  </a:lnTo>
                  <a:lnTo>
                    <a:pt x="60" y="3112"/>
                  </a:lnTo>
                  <a:lnTo>
                    <a:pt x="46" y="2917"/>
                  </a:lnTo>
                  <a:lnTo>
                    <a:pt x="34" y="2723"/>
                  </a:lnTo>
                  <a:lnTo>
                    <a:pt x="24" y="2531"/>
                  </a:lnTo>
                  <a:lnTo>
                    <a:pt x="16" y="2341"/>
                  </a:lnTo>
                  <a:lnTo>
                    <a:pt x="9" y="2152"/>
                  </a:lnTo>
                  <a:lnTo>
                    <a:pt x="3" y="1965"/>
                  </a:lnTo>
                  <a:lnTo>
                    <a:pt x="0" y="1781"/>
                  </a:lnTo>
                  <a:lnTo>
                    <a:pt x="103" y="1770"/>
                  </a:lnTo>
                  <a:lnTo>
                    <a:pt x="206" y="1760"/>
                  </a:lnTo>
                  <a:lnTo>
                    <a:pt x="307" y="1749"/>
                  </a:lnTo>
                  <a:lnTo>
                    <a:pt x="409" y="1739"/>
                  </a:lnTo>
                  <a:lnTo>
                    <a:pt x="509" y="1728"/>
                  </a:lnTo>
                  <a:lnTo>
                    <a:pt x="607" y="1718"/>
                  </a:lnTo>
                  <a:lnTo>
                    <a:pt x="706" y="1707"/>
                  </a:lnTo>
                  <a:lnTo>
                    <a:pt x="803" y="1695"/>
                  </a:lnTo>
                  <a:lnTo>
                    <a:pt x="900" y="1683"/>
                  </a:lnTo>
                  <a:lnTo>
                    <a:pt x="995" y="1671"/>
                  </a:lnTo>
                  <a:lnTo>
                    <a:pt x="1089" y="1660"/>
                  </a:lnTo>
                  <a:lnTo>
                    <a:pt x="1183" y="1646"/>
                  </a:lnTo>
                  <a:lnTo>
                    <a:pt x="1274" y="1633"/>
                  </a:lnTo>
                  <a:lnTo>
                    <a:pt x="1365" y="1620"/>
                  </a:lnTo>
                  <a:lnTo>
                    <a:pt x="1456" y="1605"/>
                  </a:lnTo>
                  <a:lnTo>
                    <a:pt x="1544" y="1591"/>
                  </a:lnTo>
                  <a:lnTo>
                    <a:pt x="1631" y="1575"/>
                  </a:lnTo>
                  <a:lnTo>
                    <a:pt x="1718" y="1559"/>
                  </a:lnTo>
                  <a:lnTo>
                    <a:pt x="1803" y="1542"/>
                  </a:lnTo>
                  <a:lnTo>
                    <a:pt x="1886" y="1525"/>
                  </a:lnTo>
                  <a:lnTo>
                    <a:pt x="1968" y="1507"/>
                  </a:lnTo>
                  <a:lnTo>
                    <a:pt x="2049" y="1487"/>
                  </a:lnTo>
                  <a:lnTo>
                    <a:pt x="2128" y="1467"/>
                  </a:lnTo>
                  <a:lnTo>
                    <a:pt x="2206" y="1446"/>
                  </a:lnTo>
                  <a:lnTo>
                    <a:pt x="2282" y="1424"/>
                  </a:lnTo>
                  <a:lnTo>
                    <a:pt x="2356" y="1401"/>
                  </a:lnTo>
                  <a:lnTo>
                    <a:pt x="2429" y="1377"/>
                  </a:lnTo>
                  <a:lnTo>
                    <a:pt x="2501" y="1351"/>
                  </a:lnTo>
                  <a:lnTo>
                    <a:pt x="2570" y="1325"/>
                  </a:lnTo>
                  <a:lnTo>
                    <a:pt x="2638" y="1298"/>
                  </a:lnTo>
                  <a:lnTo>
                    <a:pt x="2705" y="1269"/>
                  </a:lnTo>
                  <a:lnTo>
                    <a:pt x="2770" y="1239"/>
                  </a:lnTo>
                  <a:lnTo>
                    <a:pt x="5335" y="0"/>
                  </a:lnTo>
                  <a:lnTo>
                    <a:pt x="7930" y="1176"/>
                  </a:lnTo>
                  <a:lnTo>
                    <a:pt x="7994" y="1205"/>
                  </a:lnTo>
                  <a:lnTo>
                    <a:pt x="8061" y="1231"/>
                  </a:lnTo>
                  <a:lnTo>
                    <a:pt x="8130" y="1257"/>
                  </a:lnTo>
                  <a:lnTo>
                    <a:pt x="8200" y="1283"/>
                  </a:lnTo>
                  <a:lnTo>
                    <a:pt x="8272" y="1306"/>
                  </a:lnTo>
                  <a:lnTo>
                    <a:pt x="8345" y="1329"/>
                  </a:lnTo>
                  <a:lnTo>
                    <a:pt x="8419" y="1350"/>
                  </a:lnTo>
                  <a:lnTo>
                    <a:pt x="8497" y="1370"/>
                  </a:lnTo>
                  <a:lnTo>
                    <a:pt x="8574" y="1389"/>
                  </a:lnTo>
                  <a:lnTo>
                    <a:pt x="8654" y="1408"/>
                  </a:lnTo>
                  <a:lnTo>
                    <a:pt x="8736" y="1425"/>
                  </a:lnTo>
                  <a:lnTo>
                    <a:pt x="8818" y="1441"/>
                  </a:lnTo>
                  <a:lnTo>
                    <a:pt x="8901" y="1457"/>
                  </a:lnTo>
                  <a:lnTo>
                    <a:pt x="8986" y="1471"/>
                  </a:lnTo>
                  <a:lnTo>
                    <a:pt x="9073" y="1486"/>
                  </a:lnTo>
                  <a:lnTo>
                    <a:pt x="9161" y="1499"/>
                  </a:lnTo>
                  <a:lnTo>
                    <a:pt x="9250" y="1512"/>
                  </a:lnTo>
                  <a:lnTo>
                    <a:pt x="9341" y="1524"/>
                  </a:lnTo>
                  <a:lnTo>
                    <a:pt x="9433" y="1534"/>
                  </a:lnTo>
                  <a:lnTo>
                    <a:pt x="9525" y="1546"/>
                  </a:lnTo>
                  <a:lnTo>
                    <a:pt x="9619" y="1557"/>
                  </a:lnTo>
                  <a:lnTo>
                    <a:pt x="9715" y="1566"/>
                  </a:lnTo>
                  <a:lnTo>
                    <a:pt x="9810" y="1575"/>
                  </a:lnTo>
                  <a:lnTo>
                    <a:pt x="9907" y="1584"/>
                  </a:lnTo>
                  <a:lnTo>
                    <a:pt x="10004" y="1594"/>
                  </a:lnTo>
                  <a:lnTo>
                    <a:pt x="10104" y="1602"/>
                  </a:lnTo>
                  <a:lnTo>
                    <a:pt x="10204" y="1609"/>
                  </a:lnTo>
                  <a:lnTo>
                    <a:pt x="10304" y="1617"/>
                  </a:lnTo>
                  <a:lnTo>
                    <a:pt x="10405" y="1625"/>
                  </a:lnTo>
                  <a:lnTo>
                    <a:pt x="10507" y="1633"/>
                  </a:lnTo>
                  <a:lnTo>
                    <a:pt x="10610" y="1641"/>
                  </a:lnTo>
                  <a:lnTo>
                    <a:pt x="10714" y="1649"/>
                  </a:lnTo>
                  <a:lnTo>
                    <a:pt x="10716" y="2021"/>
                  </a:lnTo>
                  <a:lnTo>
                    <a:pt x="10711" y="2400"/>
                  </a:lnTo>
                  <a:lnTo>
                    <a:pt x="10699" y="2786"/>
                  </a:lnTo>
                  <a:lnTo>
                    <a:pt x="10682" y="3179"/>
                  </a:lnTo>
                  <a:lnTo>
                    <a:pt x="10656" y="3577"/>
                  </a:lnTo>
                  <a:lnTo>
                    <a:pt x="10623" y="3977"/>
                  </a:lnTo>
                  <a:lnTo>
                    <a:pt x="10583" y="4379"/>
                  </a:lnTo>
                  <a:lnTo>
                    <a:pt x="10535" y="4782"/>
                  </a:lnTo>
                  <a:lnTo>
                    <a:pt x="10477" y="5184"/>
                  </a:lnTo>
                  <a:lnTo>
                    <a:pt x="10410" y="5584"/>
                  </a:lnTo>
                  <a:lnTo>
                    <a:pt x="10334" y="5980"/>
                  </a:lnTo>
                  <a:lnTo>
                    <a:pt x="10249" y="6372"/>
                  </a:lnTo>
                  <a:lnTo>
                    <a:pt x="10152" y="6758"/>
                  </a:lnTo>
                  <a:lnTo>
                    <a:pt x="10046" y="7136"/>
                  </a:lnTo>
                  <a:lnTo>
                    <a:pt x="9928" y="7507"/>
                  </a:lnTo>
                  <a:lnTo>
                    <a:pt x="9800" y="7867"/>
                  </a:lnTo>
                  <a:lnTo>
                    <a:pt x="9731" y="8043"/>
                  </a:lnTo>
                  <a:lnTo>
                    <a:pt x="9658" y="8220"/>
                  </a:lnTo>
                  <a:lnTo>
                    <a:pt x="9580" y="8394"/>
                  </a:lnTo>
                  <a:lnTo>
                    <a:pt x="9497" y="8568"/>
                  </a:lnTo>
                  <a:lnTo>
                    <a:pt x="9409" y="8739"/>
                  </a:lnTo>
                  <a:lnTo>
                    <a:pt x="9316" y="8909"/>
                  </a:lnTo>
                  <a:lnTo>
                    <a:pt x="9218" y="9077"/>
                  </a:lnTo>
                  <a:lnTo>
                    <a:pt x="9116" y="9243"/>
                  </a:lnTo>
                  <a:lnTo>
                    <a:pt x="9009" y="9406"/>
                  </a:lnTo>
                  <a:lnTo>
                    <a:pt x="8897" y="9568"/>
                  </a:lnTo>
                  <a:lnTo>
                    <a:pt x="8782" y="9726"/>
                  </a:lnTo>
                  <a:lnTo>
                    <a:pt x="8661" y="9882"/>
                  </a:lnTo>
                  <a:lnTo>
                    <a:pt x="8537" y="10035"/>
                  </a:lnTo>
                  <a:lnTo>
                    <a:pt x="8409" y="10185"/>
                  </a:lnTo>
                  <a:lnTo>
                    <a:pt x="8276" y="10331"/>
                  </a:lnTo>
                  <a:lnTo>
                    <a:pt x="8140" y="10475"/>
                  </a:lnTo>
                  <a:lnTo>
                    <a:pt x="8000" y="10613"/>
                  </a:lnTo>
                  <a:lnTo>
                    <a:pt x="7855" y="10749"/>
                  </a:lnTo>
                  <a:lnTo>
                    <a:pt x="7707" y="10881"/>
                  </a:lnTo>
                  <a:lnTo>
                    <a:pt x="7557" y="11009"/>
                  </a:lnTo>
                  <a:lnTo>
                    <a:pt x="7402" y="11133"/>
                  </a:lnTo>
                  <a:lnTo>
                    <a:pt x="7243" y="11251"/>
                  </a:lnTo>
                  <a:lnTo>
                    <a:pt x="7082" y="11366"/>
                  </a:lnTo>
                  <a:lnTo>
                    <a:pt x="6918" y="11475"/>
                  </a:lnTo>
                  <a:lnTo>
                    <a:pt x="6751" y="11581"/>
                  </a:lnTo>
                  <a:lnTo>
                    <a:pt x="6581" y="11680"/>
                  </a:lnTo>
                  <a:lnTo>
                    <a:pt x="6406" y="11775"/>
                  </a:lnTo>
                  <a:lnTo>
                    <a:pt x="6230" y="11864"/>
                  </a:lnTo>
                  <a:lnTo>
                    <a:pt x="6051" y="11947"/>
                  </a:lnTo>
                  <a:lnTo>
                    <a:pt x="5871" y="12025"/>
                  </a:lnTo>
                  <a:lnTo>
                    <a:pt x="5685" y="12096"/>
                  </a:lnTo>
                  <a:lnTo>
                    <a:pt x="5499" y="12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9" y="5415"/>
              <a:ext cx="2218" cy="2118"/>
            </a:xfrm>
            <a:custGeom>
              <a:avLst/>
              <a:gdLst>
                <a:gd name="T0" fmla="*/ 0 w 4437"/>
                <a:gd name="T1" fmla="*/ 16 h 4235"/>
                <a:gd name="T2" fmla="*/ 153 w 4437"/>
                <a:gd name="T3" fmla="*/ 366 h 4235"/>
                <a:gd name="T4" fmla="*/ 324 w 4437"/>
                <a:gd name="T5" fmla="*/ 713 h 4235"/>
                <a:gd name="T6" fmla="*/ 514 w 4437"/>
                <a:gd name="T7" fmla="*/ 1052 h 4235"/>
                <a:gd name="T8" fmla="*/ 723 w 4437"/>
                <a:gd name="T9" fmla="*/ 1383 h 4235"/>
                <a:gd name="T10" fmla="*/ 950 w 4437"/>
                <a:gd name="T11" fmla="*/ 1705 h 4235"/>
                <a:gd name="T12" fmla="*/ 1194 w 4437"/>
                <a:gd name="T13" fmla="*/ 2018 h 4235"/>
                <a:gd name="T14" fmla="*/ 1452 w 4437"/>
                <a:gd name="T15" fmla="*/ 2317 h 4235"/>
                <a:gd name="T16" fmla="*/ 1730 w 4437"/>
                <a:gd name="T17" fmla="*/ 2603 h 4235"/>
                <a:gd name="T18" fmla="*/ 2021 w 4437"/>
                <a:gd name="T19" fmla="*/ 2873 h 4235"/>
                <a:gd name="T20" fmla="*/ 2327 w 4437"/>
                <a:gd name="T21" fmla="*/ 3128 h 4235"/>
                <a:gd name="T22" fmla="*/ 2643 w 4437"/>
                <a:gd name="T23" fmla="*/ 3365 h 4235"/>
                <a:gd name="T24" fmla="*/ 2976 w 4437"/>
                <a:gd name="T25" fmla="*/ 3582 h 4235"/>
                <a:gd name="T26" fmla="*/ 3319 w 4437"/>
                <a:gd name="T27" fmla="*/ 3780 h 4235"/>
                <a:gd name="T28" fmla="*/ 3677 w 4437"/>
                <a:gd name="T29" fmla="*/ 3956 h 4235"/>
                <a:gd name="T30" fmla="*/ 4043 w 4437"/>
                <a:gd name="T31" fmla="*/ 4107 h 4235"/>
                <a:gd name="T32" fmla="*/ 4419 w 4437"/>
                <a:gd name="T33" fmla="*/ 4235 h 4235"/>
                <a:gd name="T34" fmla="*/ 4249 w 4437"/>
                <a:gd name="T35" fmla="*/ 4127 h 4235"/>
                <a:gd name="T36" fmla="*/ 3882 w 4437"/>
                <a:gd name="T37" fmla="*/ 3990 h 4235"/>
                <a:gd name="T38" fmla="*/ 3524 w 4437"/>
                <a:gd name="T39" fmla="*/ 3828 h 4235"/>
                <a:gd name="T40" fmla="*/ 3177 w 4437"/>
                <a:gd name="T41" fmla="*/ 3642 h 4235"/>
                <a:gd name="T42" fmla="*/ 2842 w 4437"/>
                <a:gd name="T43" fmla="*/ 3437 h 4235"/>
                <a:gd name="T44" fmla="*/ 2519 w 4437"/>
                <a:gd name="T45" fmla="*/ 3212 h 4235"/>
                <a:gd name="T46" fmla="*/ 2210 w 4437"/>
                <a:gd name="T47" fmla="*/ 2967 h 4235"/>
                <a:gd name="T48" fmla="*/ 1915 w 4437"/>
                <a:gd name="T49" fmla="*/ 2706 h 4235"/>
                <a:gd name="T50" fmla="*/ 1631 w 4437"/>
                <a:gd name="T51" fmla="*/ 2429 h 4235"/>
                <a:gd name="T52" fmla="*/ 1366 w 4437"/>
                <a:gd name="T53" fmla="*/ 2139 h 4235"/>
                <a:gd name="T54" fmla="*/ 1115 w 4437"/>
                <a:gd name="T55" fmla="*/ 1835 h 4235"/>
                <a:gd name="T56" fmla="*/ 882 w 4437"/>
                <a:gd name="T57" fmla="*/ 1520 h 4235"/>
                <a:gd name="T58" fmla="*/ 664 w 4437"/>
                <a:gd name="T59" fmla="*/ 1195 h 4235"/>
                <a:gd name="T60" fmla="*/ 468 w 4437"/>
                <a:gd name="T61" fmla="*/ 862 h 4235"/>
                <a:gd name="T62" fmla="*/ 287 w 4437"/>
                <a:gd name="T63" fmla="*/ 522 h 4235"/>
                <a:gd name="T64" fmla="*/ 127 w 4437"/>
                <a:gd name="T65" fmla="*/ 175 h 4235"/>
                <a:gd name="T66" fmla="*/ 54 w 4437"/>
                <a:gd name="T67" fmla="*/ 0 h 4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37" h="4235">
                  <a:moveTo>
                    <a:pt x="0" y="16"/>
                  </a:moveTo>
                  <a:lnTo>
                    <a:pt x="0" y="16"/>
                  </a:lnTo>
                  <a:lnTo>
                    <a:pt x="74" y="191"/>
                  </a:lnTo>
                  <a:lnTo>
                    <a:pt x="153" y="366"/>
                  </a:lnTo>
                  <a:lnTo>
                    <a:pt x="236" y="540"/>
                  </a:lnTo>
                  <a:lnTo>
                    <a:pt x="324" y="713"/>
                  </a:lnTo>
                  <a:lnTo>
                    <a:pt x="417" y="883"/>
                  </a:lnTo>
                  <a:lnTo>
                    <a:pt x="514" y="1052"/>
                  </a:lnTo>
                  <a:lnTo>
                    <a:pt x="617" y="1219"/>
                  </a:lnTo>
                  <a:lnTo>
                    <a:pt x="723" y="1383"/>
                  </a:lnTo>
                  <a:lnTo>
                    <a:pt x="835" y="1546"/>
                  </a:lnTo>
                  <a:lnTo>
                    <a:pt x="950" y="1705"/>
                  </a:lnTo>
                  <a:lnTo>
                    <a:pt x="1070" y="1864"/>
                  </a:lnTo>
                  <a:lnTo>
                    <a:pt x="1194" y="2018"/>
                  </a:lnTo>
                  <a:lnTo>
                    <a:pt x="1321" y="2168"/>
                  </a:lnTo>
                  <a:lnTo>
                    <a:pt x="1452" y="2317"/>
                  </a:lnTo>
                  <a:lnTo>
                    <a:pt x="1590" y="2461"/>
                  </a:lnTo>
                  <a:lnTo>
                    <a:pt x="1730" y="2603"/>
                  </a:lnTo>
                  <a:lnTo>
                    <a:pt x="1873" y="2740"/>
                  </a:lnTo>
                  <a:lnTo>
                    <a:pt x="2021" y="2873"/>
                  </a:lnTo>
                  <a:lnTo>
                    <a:pt x="2172" y="3004"/>
                  </a:lnTo>
                  <a:lnTo>
                    <a:pt x="2327" y="3128"/>
                  </a:lnTo>
                  <a:lnTo>
                    <a:pt x="2484" y="3249"/>
                  </a:lnTo>
                  <a:lnTo>
                    <a:pt x="2643" y="3365"/>
                  </a:lnTo>
                  <a:lnTo>
                    <a:pt x="2809" y="3477"/>
                  </a:lnTo>
                  <a:lnTo>
                    <a:pt x="2976" y="3582"/>
                  </a:lnTo>
                  <a:lnTo>
                    <a:pt x="3148" y="3684"/>
                  </a:lnTo>
                  <a:lnTo>
                    <a:pt x="3319" y="3780"/>
                  </a:lnTo>
                  <a:lnTo>
                    <a:pt x="3497" y="3870"/>
                  </a:lnTo>
                  <a:lnTo>
                    <a:pt x="3677" y="3956"/>
                  </a:lnTo>
                  <a:lnTo>
                    <a:pt x="3858" y="4035"/>
                  </a:lnTo>
                  <a:lnTo>
                    <a:pt x="4043" y="4107"/>
                  </a:lnTo>
                  <a:lnTo>
                    <a:pt x="4231" y="4174"/>
                  </a:lnTo>
                  <a:lnTo>
                    <a:pt x="4419" y="4235"/>
                  </a:lnTo>
                  <a:lnTo>
                    <a:pt x="4437" y="4188"/>
                  </a:lnTo>
                  <a:lnTo>
                    <a:pt x="4249" y="4127"/>
                  </a:lnTo>
                  <a:lnTo>
                    <a:pt x="4064" y="4062"/>
                  </a:lnTo>
                  <a:lnTo>
                    <a:pt x="3882" y="3990"/>
                  </a:lnTo>
                  <a:lnTo>
                    <a:pt x="3701" y="3911"/>
                  </a:lnTo>
                  <a:lnTo>
                    <a:pt x="3524" y="3828"/>
                  </a:lnTo>
                  <a:lnTo>
                    <a:pt x="3349" y="3738"/>
                  </a:lnTo>
                  <a:lnTo>
                    <a:pt x="3177" y="3642"/>
                  </a:lnTo>
                  <a:lnTo>
                    <a:pt x="3009" y="3543"/>
                  </a:lnTo>
                  <a:lnTo>
                    <a:pt x="2842" y="3437"/>
                  </a:lnTo>
                  <a:lnTo>
                    <a:pt x="2679" y="3325"/>
                  </a:lnTo>
                  <a:lnTo>
                    <a:pt x="2519" y="3212"/>
                  </a:lnTo>
                  <a:lnTo>
                    <a:pt x="2363" y="3091"/>
                  </a:lnTo>
                  <a:lnTo>
                    <a:pt x="2210" y="2967"/>
                  </a:lnTo>
                  <a:lnTo>
                    <a:pt x="2060" y="2839"/>
                  </a:lnTo>
                  <a:lnTo>
                    <a:pt x="1915" y="2706"/>
                  </a:lnTo>
                  <a:lnTo>
                    <a:pt x="1772" y="2569"/>
                  </a:lnTo>
                  <a:lnTo>
                    <a:pt x="1631" y="2429"/>
                  </a:lnTo>
                  <a:lnTo>
                    <a:pt x="1497" y="2285"/>
                  </a:lnTo>
                  <a:lnTo>
                    <a:pt x="1366" y="2139"/>
                  </a:lnTo>
                  <a:lnTo>
                    <a:pt x="1239" y="1989"/>
                  </a:lnTo>
                  <a:lnTo>
                    <a:pt x="1115" y="1835"/>
                  </a:lnTo>
                  <a:lnTo>
                    <a:pt x="997" y="1679"/>
                  </a:lnTo>
                  <a:lnTo>
                    <a:pt x="882" y="1520"/>
                  </a:lnTo>
                  <a:lnTo>
                    <a:pt x="770" y="1359"/>
                  </a:lnTo>
                  <a:lnTo>
                    <a:pt x="664" y="1195"/>
                  </a:lnTo>
                  <a:lnTo>
                    <a:pt x="565" y="1031"/>
                  </a:lnTo>
                  <a:lnTo>
                    <a:pt x="468" y="862"/>
                  </a:lnTo>
                  <a:lnTo>
                    <a:pt x="375" y="692"/>
                  </a:lnTo>
                  <a:lnTo>
                    <a:pt x="287" y="522"/>
                  </a:lnTo>
                  <a:lnTo>
                    <a:pt x="203" y="348"/>
                  </a:lnTo>
                  <a:lnTo>
                    <a:pt x="127" y="175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89" y="2318"/>
              <a:ext cx="577" cy="3105"/>
            </a:xfrm>
            <a:custGeom>
              <a:avLst/>
              <a:gdLst>
                <a:gd name="T0" fmla="*/ 0 w 1153"/>
                <a:gd name="T1" fmla="*/ 25 h 6211"/>
                <a:gd name="T2" fmla="*/ 9 w 1153"/>
                <a:gd name="T3" fmla="*/ 396 h 6211"/>
                <a:gd name="T4" fmla="*/ 24 w 1153"/>
                <a:gd name="T5" fmla="*/ 775 h 6211"/>
                <a:gd name="T6" fmla="*/ 46 w 1153"/>
                <a:gd name="T7" fmla="*/ 1162 h 6211"/>
                <a:gd name="T8" fmla="*/ 74 w 1153"/>
                <a:gd name="T9" fmla="*/ 1554 h 6211"/>
                <a:gd name="T10" fmla="*/ 112 w 1153"/>
                <a:gd name="T11" fmla="*/ 1949 h 6211"/>
                <a:gd name="T12" fmla="*/ 155 w 1153"/>
                <a:gd name="T13" fmla="*/ 2349 h 6211"/>
                <a:gd name="T14" fmla="*/ 207 w 1153"/>
                <a:gd name="T15" fmla="*/ 2749 h 6211"/>
                <a:gd name="T16" fmla="*/ 268 w 1153"/>
                <a:gd name="T17" fmla="*/ 3150 h 6211"/>
                <a:gd name="T18" fmla="*/ 337 w 1153"/>
                <a:gd name="T19" fmla="*/ 3551 h 6211"/>
                <a:gd name="T20" fmla="*/ 416 w 1153"/>
                <a:gd name="T21" fmla="*/ 3947 h 6211"/>
                <a:gd name="T22" fmla="*/ 504 w 1153"/>
                <a:gd name="T23" fmla="*/ 4342 h 6211"/>
                <a:gd name="T24" fmla="*/ 603 w 1153"/>
                <a:gd name="T25" fmla="*/ 4730 h 6211"/>
                <a:gd name="T26" fmla="*/ 711 w 1153"/>
                <a:gd name="T27" fmla="*/ 5113 h 6211"/>
                <a:gd name="T28" fmla="*/ 829 w 1153"/>
                <a:gd name="T29" fmla="*/ 5488 h 6211"/>
                <a:gd name="T30" fmla="*/ 959 w 1153"/>
                <a:gd name="T31" fmla="*/ 5855 h 6211"/>
                <a:gd name="T32" fmla="*/ 1099 w 1153"/>
                <a:gd name="T33" fmla="*/ 6211 h 6211"/>
                <a:gd name="T34" fmla="*/ 1082 w 1153"/>
                <a:gd name="T35" fmla="*/ 6018 h 6211"/>
                <a:gd name="T36" fmla="*/ 947 w 1153"/>
                <a:gd name="T37" fmla="*/ 5660 h 6211"/>
                <a:gd name="T38" fmla="*/ 822 w 1153"/>
                <a:gd name="T39" fmla="*/ 5289 h 6211"/>
                <a:gd name="T40" fmla="*/ 710 w 1153"/>
                <a:gd name="T41" fmla="*/ 4912 h 6211"/>
                <a:gd name="T42" fmla="*/ 608 w 1153"/>
                <a:gd name="T43" fmla="*/ 4526 h 6211"/>
                <a:gd name="T44" fmla="*/ 514 w 1153"/>
                <a:gd name="T45" fmla="*/ 4137 h 6211"/>
                <a:gd name="T46" fmla="*/ 432 w 1153"/>
                <a:gd name="T47" fmla="*/ 3742 h 6211"/>
                <a:gd name="T48" fmla="*/ 358 w 1153"/>
                <a:gd name="T49" fmla="*/ 3345 h 6211"/>
                <a:gd name="T50" fmla="*/ 294 w 1153"/>
                <a:gd name="T51" fmla="*/ 2944 h 6211"/>
                <a:gd name="T52" fmla="*/ 237 w 1153"/>
                <a:gd name="T53" fmla="*/ 2544 h 6211"/>
                <a:gd name="T54" fmla="*/ 189 w 1153"/>
                <a:gd name="T55" fmla="*/ 2146 h 6211"/>
                <a:gd name="T56" fmla="*/ 149 w 1153"/>
                <a:gd name="T57" fmla="*/ 1749 h 6211"/>
                <a:gd name="T58" fmla="*/ 116 w 1153"/>
                <a:gd name="T59" fmla="*/ 1355 h 6211"/>
                <a:gd name="T60" fmla="*/ 91 w 1153"/>
                <a:gd name="T61" fmla="*/ 967 h 6211"/>
                <a:gd name="T62" fmla="*/ 73 w 1153"/>
                <a:gd name="T63" fmla="*/ 585 h 6211"/>
                <a:gd name="T64" fmla="*/ 59 w 1153"/>
                <a:gd name="T65" fmla="*/ 209 h 6211"/>
                <a:gd name="T66" fmla="*/ 31 w 1153"/>
                <a:gd name="T67" fmla="*/ 50 h 6211"/>
                <a:gd name="T68" fmla="*/ 53 w 1153"/>
                <a:gd name="T69" fmla="*/ 14 h 6211"/>
                <a:gd name="T70" fmla="*/ 38 w 1153"/>
                <a:gd name="T71" fmla="*/ 1 h 6211"/>
                <a:gd name="T72" fmla="*/ 18 w 1153"/>
                <a:gd name="T73" fmla="*/ 1 h 6211"/>
                <a:gd name="T74" fmla="*/ 3 w 1153"/>
                <a:gd name="T75" fmla="*/ 14 h 6211"/>
                <a:gd name="T76" fmla="*/ 25 w 1153"/>
                <a:gd name="T77" fmla="*/ 0 h 6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3" h="6211">
                  <a:moveTo>
                    <a:pt x="25" y="0"/>
                  </a:moveTo>
                  <a:lnTo>
                    <a:pt x="0" y="25"/>
                  </a:lnTo>
                  <a:lnTo>
                    <a:pt x="3" y="209"/>
                  </a:lnTo>
                  <a:lnTo>
                    <a:pt x="9" y="396"/>
                  </a:lnTo>
                  <a:lnTo>
                    <a:pt x="16" y="585"/>
                  </a:lnTo>
                  <a:lnTo>
                    <a:pt x="24" y="775"/>
                  </a:lnTo>
                  <a:lnTo>
                    <a:pt x="34" y="967"/>
                  </a:lnTo>
                  <a:lnTo>
                    <a:pt x="46" y="1162"/>
                  </a:lnTo>
                  <a:lnTo>
                    <a:pt x="59" y="1357"/>
                  </a:lnTo>
                  <a:lnTo>
                    <a:pt x="74" y="1554"/>
                  </a:lnTo>
                  <a:lnTo>
                    <a:pt x="92" y="1751"/>
                  </a:lnTo>
                  <a:lnTo>
                    <a:pt x="112" y="1949"/>
                  </a:lnTo>
                  <a:lnTo>
                    <a:pt x="132" y="2148"/>
                  </a:lnTo>
                  <a:lnTo>
                    <a:pt x="155" y="2349"/>
                  </a:lnTo>
                  <a:lnTo>
                    <a:pt x="180" y="2549"/>
                  </a:lnTo>
                  <a:lnTo>
                    <a:pt x="207" y="2749"/>
                  </a:lnTo>
                  <a:lnTo>
                    <a:pt x="237" y="2950"/>
                  </a:lnTo>
                  <a:lnTo>
                    <a:pt x="268" y="3150"/>
                  </a:lnTo>
                  <a:lnTo>
                    <a:pt x="301" y="3350"/>
                  </a:lnTo>
                  <a:lnTo>
                    <a:pt x="337" y="3551"/>
                  </a:lnTo>
                  <a:lnTo>
                    <a:pt x="376" y="3750"/>
                  </a:lnTo>
                  <a:lnTo>
                    <a:pt x="416" y="3947"/>
                  </a:lnTo>
                  <a:lnTo>
                    <a:pt x="458" y="4145"/>
                  </a:lnTo>
                  <a:lnTo>
                    <a:pt x="504" y="4342"/>
                  </a:lnTo>
                  <a:lnTo>
                    <a:pt x="552" y="4537"/>
                  </a:lnTo>
                  <a:lnTo>
                    <a:pt x="603" y="4730"/>
                  </a:lnTo>
                  <a:lnTo>
                    <a:pt x="656" y="4923"/>
                  </a:lnTo>
                  <a:lnTo>
                    <a:pt x="711" y="5113"/>
                  </a:lnTo>
                  <a:lnTo>
                    <a:pt x="768" y="5302"/>
                  </a:lnTo>
                  <a:lnTo>
                    <a:pt x="829" y="5488"/>
                  </a:lnTo>
                  <a:lnTo>
                    <a:pt x="894" y="5673"/>
                  </a:lnTo>
                  <a:lnTo>
                    <a:pt x="959" y="5855"/>
                  </a:lnTo>
                  <a:lnTo>
                    <a:pt x="1028" y="6034"/>
                  </a:lnTo>
                  <a:lnTo>
                    <a:pt x="1099" y="6211"/>
                  </a:lnTo>
                  <a:lnTo>
                    <a:pt x="1153" y="6195"/>
                  </a:lnTo>
                  <a:lnTo>
                    <a:pt x="1082" y="6018"/>
                  </a:lnTo>
                  <a:lnTo>
                    <a:pt x="1013" y="5839"/>
                  </a:lnTo>
                  <a:lnTo>
                    <a:pt x="947" y="5660"/>
                  </a:lnTo>
                  <a:lnTo>
                    <a:pt x="883" y="5475"/>
                  </a:lnTo>
                  <a:lnTo>
                    <a:pt x="822" y="5289"/>
                  </a:lnTo>
                  <a:lnTo>
                    <a:pt x="765" y="5102"/>
                  </a:lnTo>
                  <a:lnTo>
                    <a:pt x="710" y="4912"/>
                  </a:lnTo>
                  <a:lnTo>
                    <a:pt x="656" y="4720"/>
                  </a:lnTo>
                  <a:lnTo>
                    <a:pt x="608" y="4526"/>
                  </a:lnTo>
                  <a:lnTo>
                    <a:pt x="561" y="4331"/>
                  </a:lnTo>
                  <a:lnTo>
                    <a:pt x="514" y="4137"/>
                  </a:lnTo>
                  <a:lnTo>
                    <a:pt x="473" y="3940"/>
                  </a:lnTo>
                  <a:lnTo>
                    <a:pt x="432" y="3742"/>
                  </a:lnTo>
                  <a:lnTo>
                    <a:pt x="394" y="3543"/>
                  </a:lnTo>
                  <a:lnTo>
                    <a:pt x="358" y="3345"/>
                  </a:lnTo>
                  <a:lnTo>
                    <a:pt x="325" y="3145"/>
                  </a:lnTo>
                  <a:lnTo>
                    <a:pt x="294" y="2944"/>
                  </a:lnTo>
                  <a:lnTo>
                    <a:pt x="264" y="2744"/>
                  </a:lnTo>
                  <a:lnTo>
                    <a:pt x="237" y="2544"/>
                  </a:lnTo>
                  <a:lnTo>
                    <a:pt x="212" y="2346"/>
                  </a:lnTo>
                  <a:lnTo>
                    <a:pt x="189" y="2146"/>
                  </a:lnTo>
                  <a:lnTo>
                    <a:pt x="168" y="1947"/>
                  </a:lnTo>
                  <a:lnTo>
                    <a:pt x="149" y="1749"/>
                  </a:lnTo>
                  <a:lnTo>
                    <a:pt x="131" y="1551"/>
                  </a:lnTo>
                  <a:lnTo>
                    <a:pt x="116" y="1355"/>
                  </a:lnTo>
                  <a:lnTo>
                    <a:pt x="103" y="1160"/>
                  </a:lnTo>
                  <a:lnTo>
                    <a:pt x="91" y="967"/>
                  </a:lnTo>
                  <a:lnTo>
                    <a:pt x="80" y="775"/>
                  </a:lnTo>
                  <a:lnTo>
                    <a:pt x="73" y="585"/>
                  </a:lnTo>
                  <a:lnTo>
                    <a:pt x="65" y="396"/>
                  </a:lnTo>
                  <a:lnTo>
                    <a:pt x="59" y="209"/>
                  </a:lnTo>
                  <a:lnTo>
                    <a:pt x="56" y="25"/>
                  </a:lnTo>
                  <a:lnTo>
                    <a:pt x="31" y="50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8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802" y="2048"/>
              <a:ext cx="1393" cy="295"/>
            </a:xfrm>
            <a:custGeom>
              <a:avLst/>
              <a:gdLst>
                <a:gd name="T0" fmla="*/ 2759 w 2786"/>
                <a:gd name="T1" fmla="*/ 0 h 589"/>
                <a:gd name="T2" fmla="*/ 2629 w 2786"/>
                <a:gd name="T3" fmla="*/ 59 h 589"/>
                <a:gd name="T4" fmla="*/ 2494 w 2786"/>
                <a:gd name="T5" fmla="*/ 112 h 589"/>
                <a:gd name="T6" fmla="*/ 2350 w 2786"/>
                <a:gd name="T7" fmla="*/ 160 h 589"/>
                <a:gd name="T8" fmla="*/ 2201 w 2786"/>
                <a:gd name="T9" fmla="*/ 205 h 589"/>
                <a:gd name="T10" fmla="*/ 2044 w 2786"/>
                <a:gd name="T11" fmla="*/ 246 h 589"/>
                <a:gd name="T12" fmla="*/ 1883 w 2786"/>
                <a:gd name="T13" fmla="*/ 284 h 589"/>
                <a:gd name="T14" fmla="*/ 1715 w 2786"/>
                <a:gd name="T15" fmla="*/ 317 h 589"/>
                <a:gd name="T16" fmla="*/ 1543 w 2786"/>
                <a:gd name="T17" fmla="*/ 349 h 589"/>
                <a:gd name="T18" fmla="*/ 1364 w 2786"/>
                <a:gd name="T19" fmla="*/ 378 h 589"/>
                <a:gd name="T20" fmla="*/ 1182 w 2786"/>
                <a:gd name="T21" fmla="*/ 404 h 589"/>
                <a:gd name="T22" fmla="*/ 995 w 2786"/>
                <a:gd name="T23" fmla="*/ 429 h 589"/>
                <a:gd name="T24" fmla="*/ 803 w 2786"/>
                <a:gd name="T25" fmla="*/ 453 h 589"/>
                <a:gd name="T26" fmla="*/ 607 w 2786"/>
                <a:gd name="T27" fmla="*/ 475 h 589"/>
                <a:gd name="T28" fmla="*/ 409 w 2786"/>
                <a:gd name="T29" fmla="*/ 497 h 589"/>
                <a:gd name="T30" fmla="*/ 206 w 2786"/>
                <a:gd name="T31" fmla="*/ 518 h 589"/>
                <a:gd name="T32" fmla="*/ 0 w 2786"/>
                <a:gd name="T33" fmla="*/ 539 h 589"/>
                <a:gd name="T34" fmla="*/ 109 w 2786"/>
                <a:gd name="T35" fmla="*/ 578 h 589"/>
                <a:gd name="T36" fmla="*/ 313 w 2786"/>
                <a:gd name="T37" fmla="*/ 557 h 589"/>
                <a:gd name="T38" fmla="*/ 515 w 2786"/>
                <a:gd name="T39" fmla="*/ 536 h 589"/>
                <a:gd name="T40" fmla="*/ 712 w 2786"/>
                <a:gd name="T41" fmla="*/ 515 h 589"/>
                <a:gd name="T42" fmla="*/ 906 w 2786"/>
                <a:gd name="T43" fmla="*/ 491 h 589"/>
                <a:gd name="T44" fmla="*/ 1095 w 2786"/>
                <a:gd name="T45" fmla="*/ 468 h 589"/>
                <a:gd name="T46" fmla="*/ 1282 w 2786"/>
                <a:gd name="T47" fmla="*/ 441 h 589"/>
                <a:gd name="T48" fmla="*/ 1464 w 2786"/>
                <a:gd name="T49" fmla="*/ 414 h 589"/>
                <a:gd name="T50" fmla="*/ 1639 w 2786"/>
                <a:gd name="T51" fmla="*/ 383 h 589"/>
                <a:gd name="T52" fmla="*/ 1812 w 2786"/>
                <a:gd name="T53" fmla="*/ 349 h 589"/>
                <a:gd name="T54" fmla="*/ 1977 w 2786"/>
                <a:gd name="T55" fmla="*/ 313 h 589"/>
                <a:gd name="T56" fmla="*/ 2138 w 2786"/>
                <a:gd name="T57" fmla="*/ 274 h 589"/>
                <a:gd name="T58" fmla="*/ 2294 w 2786"/>
                <a:gd name="T59" fmla="*/ 230 h 589"/>
                <a:gd name="T60" fmla="*/ 2443 w 2786"/>
                <a:gd name="T61" fmla="*/ 184 h 589"/>
                <a:gd name="T62" fmla="*/ 2583 w 2786"/>
                <a:gd name="T63" fmla="*/ 130 h 589"/>
                <a:gd name="T64" fmla="*/ 2720 w 2786"/>
                <a:gd name="T65" fmla="*/ 75 h 589"/>
                <a:gd name="T66" fmla="*/ 2786 w 2786"/>
                <a:gd name="T67" fmla="*/ 4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6" h="589">
                  <a:moveTo>
                    <a:pt x="2759" y="0"/>
                  </a:moveTo>
                  <a:lnTo>
                    <a:pt x="2759" y="0"/>
                  </a:lnTo>
                  <a:lnTo>
                    <a:pt x="2697" y="30"/>
                  </a:lnTo>
                  <a:lnTo>
                    <a:pt x="2629" y="59"/>
                  </a:lnTo>
                  <a:lnTo>
                    <a:pt x="2562" y="85"/>
                  </a:lnTo>
                  <a:lnTo>
                    <a:pt x="2494" y="112"/>
                  </a:lnTo>
                  <a:lnTo>
                    <a:pt x="2422" y="137"/>
                  </a:lnTo>
                  <a:lnTo>
                    <a:pt x="2350" y="160"/>
                  </a:lnTo>
                  <a:lnTo>
                    <a:pt x="2276" y="183"/>
                  </a:lnTo>
                  <a:lnTo>
                    <a:pt x="2201" y="205"/>
                  </a:lnTo>
                  <a:lnTo>
                    <a:pt x="2123" y="226"/>
                  </a:lnTo>
                  <a:lnTo>
                    <a:pt x="2044" y="246"/>
                  </a:lnTo>
                  <a:lnTo>
                    <a:pt x="1965" y="266"/>
                  </a:lnTo>
                  <a:lnTo>
                    <a:pt x="1883" y="284"/>
                  </a:lnTo>
                  <a:lnTo>
                    <a:pt x="1800" y="301"/>
                  </a:lnTo>
                  <a:lnTo>
                    <a:pt x="1715" y="317"/>
                  </a:lnTo>
                  <a:lnTo>
                    <a:pt x="1630" y="333"/>
                  </a:lnTo>
                  <a:lnTo>
                    <a:pt x="1543" y="349"/>
                  </a:lnTo>
                  <a:lnTo>
                    <a:pt x="1455" y="363"/>
                  </a:lnTo>
                  <a:lnTo>
                    <a:pt x="1364" y="378"/>
                  </a:lnTo>
                  <a:lnTo>
                    <a:pt x="1273" y="391"/>
                  </a:lnTo>
                  <a:lnTo>
                    <a:pt x="1182" y="404"/>
                  </a:lnTo>
                  <a:lnTo>
                    <a:pt x="1089" y="417"/>
                  </a:lnTo>
                  <a:lnTo>
                    <a:pt x="995" y="429"/>
                  </a:lnTo>
                  <a:lnTo>
                    <a:pt x="900" y="441"/>
                  </a:lnTo>
                  <a:lnTo>
                    <a:pt x="803" y="453"/>
                  </a:lnTo>
                  <a:lnTo>
                    <a:pt x="706" y="465"/>
                  </a:lnTo>
                  <a:lnTo>
                    <a:pt x="607" y="475"/>
                  </a:lnTo>
                  <a:lnTo>
                    <a:pt x="509" y="486"/>
                  </a:lnTo>
                  <a:lnTo>
                    <a:pt x="409" y="497"/>
                  </a:lnTo>
                  <a:lnTo>
                    <a:pt x="307" y="507"/>
                  </a:lnTo>
                  <a:lnTo>
                    <a:pt x="206" y="518"/>
                  </a:lnTo>
                  <a:lnTo>
                    <a:pt x="103" y="528"/>
                  </a:lnTo>
                  <a:lnTo>
                    <a:pt x="0" y="539"/>
                  </a:lnTo>
                  <a:lnTo>
                    <a:pt x="6" y="589"/>
                  </a:lnTo>
                  <a:lnTo>
                    <a:pt x="109" y="578"/>
                  </a:lnTo>
                  <a:lnTo>
                    <a:pt x="212" y="568"/>
                  </a:lnTo>
                  <a:lnTo>
                    <a:pt x="313" y="557"/>
                  </a:lnTo>
                  <a:lnTo>
                    <a:pt x="415" y="547"/>
                  </a:lnTo>
                  <a:lnTo>
                    <a:pt x="515" y="536"/>
                  </a:lnTo>
                  <a:lnTo>
                    <a:pt x="613" y="526"/>
                  </a:lnTo>
                  <a:lnTo>
                    <a:pt x="712" y="515"/>
                  </a:lnTo>
                  <a:lnTo>
                    <a:pt x="809" y="503"/>
                  </a:lnTo>
                  <a:lnTo>
                    <a:pt x="906" y="491"/>
                  </a:lnTo>
                  <a:lnTo>
                    <a:pt x="1001" y="479"/>
                  </a:lnTo>
                  <a:lnTo>
                    <a:pt x="1095" y="468"/>
                  </a:lnTo>
                  <a:lnTo>
                    <a:pt x="1191" y="454"/>
                  </a:lnTo>
                  <a:lnTo>
                    <a:pt x="1282" y="441"/>
                  </a:lnTo>
                  <a:lnTo>
                    <a:pt x="1373" y="428"/>
                  </a:lnTo>
                  <a:lnTo>
                    <a:pt x="1464" y="414"/>
                  </a:lnTo>
                  <a:lnTo>
                    <a:pt x="1552" y="399"/>
                  </a:lnTo>
                  <a:lnTo>
                    <a:pt x="1639" y="383"/>
                  </a:lnTo>
                  <a:lnTo>
                    <a:pt x="1727" y="367"/>
                  </a:lnTo>
                  <a:lnTo>
                    <a:pt x="1812" y="349"/>
                  </a:lnTo>
                  <a:lnTo>
                    <a:pt x="1895" y="332"/>
                  </a:lnTo>
                  <a:lnTo>
                    <a:pt x="1977" y="313"/>
                  </a:lnTo>
                  <a:lnTo>
                    <a:pt x="2059" y="294"/>
                  </a:lnTo>
                  <a:lnTo>
                    <a:pt x="2138" y="274"/>
                  </a:lnTo>
                  <a:lnTo>
                    <a:pt x="2216" y="253"/>
                  </a:lnTo>
                  <a:lnTo>
                    <a:pt x="2294" y="230"/>
                  </a:lnTo>
                  <a:lnTo>
                    <a:pt x="2368" y="208"/>
                  </a:lnTo>
                  <a:lnTo>
                    <a:pt x="2443" y="184"/>
                  </a:lnTo>
                  <a:lnTo>
                    <a:pt x="2514" y="156"/>
                  </a:lnTo>
                  <a:lnTo>
                    <a:pt x="2583" y="130"/>
                  </a:lnTo>
                  <a:lnTo>
                    <a:pt x="2653" y="104"/>
                  </a:lnTo>
                  <a:lnTo>
                    <a:pt x="2720" y="75"/>
                  </a:lnTo>
                  <a:lnTo>
                    <a:pt x="2786" y="44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181" y="1427"/>
              <a:ext cx="1304" cy="644"/>
            </a:xfrm>
            <a:custGeom>
              <a:avLst/>
              <a:gdLst>
                <a:gd name="T0" fmla="*/ 2591 w 2607"/>
                <a:gd name="T1" fmla="*/ 3 h 1286"/>
                <a:gd name="T2" fmla="*/ 2565 w 2607"/>
                <a:gd name="T3" fmla="*/ 3 h 1286"/>
                <a:gd name="T4" fmla="*/ 0 w 2607"/>
                <a:gd name="T5" fmla="*/ 1242 h 1286"/>
                <a:gd name="T6" fmla="*/ 27 w 2607"/>
                <a:gd name="T7" fmla="*/ 1286 h 1286"/>
                <a:gd name="T8" fmla="*/ 2592 w 2607"/>
                <a:gd name="T9" fmla="*/ 47 h 1286"/>
                <a:gd name="T10" fmla="*/ 2567 w 2607"/>
                <a:gd name="T11" fmla="*/ 47 h 1286"/>
                <a:gd name="T12" fmla="*/ 2592 w 2607"/>
                <a:gd name="T13" fmla="*/ 47 h 1286"/>
                <a:gd name="T14" fmla="*/ 2601 w 2607"/>
                <a:gd name="T15" fmla="*/ 41 h 1286"/>
                <a:gd name="T16" fmla="*/ 2607 w 2607"/>
                <a:gd name="T17" fmla="*/ 32 h 1286"/>
                <a:gd name="T18" fmla="*/ 2607 w 2607"/>
                <a:gd name="T19" fmla="*/ 22 h 1286"/>
                <a:gd name="T20" fmla="*/ 2604 w 2607"/>
                <a:gd name="T21" fmla="*/ 13 h 1286"/>
                <a:gd name="T22" fmla="*/ 2597 w 2607"/>
                <a:gd name="T23" fmla="*/ 5 h 1286"/>
                <a:gd name="T24" fmla="*/ 2588 w 2607"/>
                <a:gd name="T25" fmla="*/ 1 h 1286"/>
                <a:gd name="T26" fmla="*/ 2577 w 2607"/>
                <a:gd name="T27" fmla="*/ 0 h 1286"/>
                <a:gd name="T28" fmla="*/ 2565 w 2607"/>
                <a:gd name="T29" fmla="*/ 3 h 1286"/>
                <a:gd name="T30" fmla="*/ 2591 w 2607"/>
                <a:gd name="T31" fmla="*/ 3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7" h="1286">
                  <a:moveTo>
                    <a:pt x="2591" y="3"/>
                  </a:moveTo>
                  <a:lnTo>
                    <a:pt x="2565" y="3"/>
                  </a:lnTo>
                  <a:lnTo>
                    <a:pt x="0" y="1242"/>
                  </a:lnTo>
                  <a:lnTo>
                    <a:pt x="27" y="1286"/>
                  </a:lnTo>
                  <a:lnTo>
                    <a:pt x="2592" y="47"/>
                  </a:lnTo>
                  <a:lnTo>
                    <a:pt x="2567" y="47"/>
                  </a:lnTo>
                  <a:lnTo>
                    <a:pt x="2592" y="47"/>
                  </a:lnTo>
                  <a:lnTo>
                    <a:pt x="2601" y="41"/>
                  </a:lnTo>
                  <a:lnTo>
                    <a:pt x="2607" y="32"/>
                  </a:lnTo>
                  <a:lnTo>
                    <a:pt x="2607" y="22"/>
                  </a:lnTo>
                  <a:lnTo>
                    <a:pt x="2604" y="13"/>
                  </a:lnTo>
                  <a:lnTo>
                    <a:pt x="2597" y="5"/>
                  </a:lnTo>
                  <a:lnTo>
                    <a:pt x="2588" y="1"/>
                  </a:lnTo>
                  <a:lnTo>
                    <a:pt x="2577" y="0"/>
                  </a:lnTo>
                  <a:lnTo>
                    <a:pt x="2565" y="3"/>
                  </a:lnTo>
                  <a:lnTo>
                    <a:pt x="259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64" y="1429"/>
              <a:ext cx="1310" cy="610"/>
            </a:xfrm>
            <a:custGeom>
              <a:avLst/>
              <a:gdLst>
                <a:gd name="T0" fmla="*/ 2619 w 2619"/>
                <a:gd name="T1" fmla="*/ 1175 h 1220"/>
                <a:gd name="T2" fmla="*/ 2619 w 2619"/>
                <a:gd name="T3" fmla="*/ 1175 h 1220"/>
                <a:gd name="T4" fmla="*/ 24 w 2619"/>
                <a:gd name="T5" fmla="*/ 0 h 1220"/>
                <a:gd name="T6" fmla="*/ 0 w 2619"/>
                <a:gd name="T7" fmla="*/ 44 h 1220"/>
                <a:gd name="T8" fmla="*/ 2595 w 2619"/>
                <a:gd name="T9" fmla="*/ 1220 h 1220"/>
                <a:gd name="T10" fmla="*/ 2595 w 2619"/>
                <a:gd name="T11" fmla="*/ 1220 h 1220"/>
                <a:gd name="T12" fmla="*/ 2619 w 2619"/>
                <a:gd name="T13" fmla="*/ 1175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9" h="1220">
                  <a:moveTo>
                    <a:pt x="2619" y="1175"/>
                  </a:moveTo>
                  <a:lnTo>
                    <a:pt x="2619" y="1175"/>
                  </a:lnTo>
                  <a:lnTo>
                    <a:pt x="24" y="0"/>
                  </a:lnTo>
                  <a:lnTo>
                    <a:pt x="0" y="44"/>
                  </a:lnTo>
                  <a:lnTo>
                    <a:pt x="2595" y="1220"/>
                  </a:lnTo>
                  <a:lnTo>
                    <a:pt x="2619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762" y="2017"/>
              <a:ext cx="1412" cy="260"/>
            </a:xfrm>
            <a:custGeom>
              <a:avLst/>
              <a:gdLst>
                <a:gd name="T0" fmla="*/ 2798 w 2825"/>
                <a:gd name="T1" fmla="*/ 471 h 521"/>
                <a:gd name="T2" fmla="*/ 2590 w 2825"/>
                <a:gd name="T3" fmla="*/ 455 h 521"/>
                <a:gd name="T4" fmla="*/ 2387 w 2825"/>
                <a:gd name="T5" fmla="*/ 439 h 521"/>
                <a:gd name="T6" fmla="*/ 2188 w 2825"/>
                <a:gd name="T7" fmla="*/ 423 h 521"/>
                <a:gd name="T8" fmla="*/ 1992 w 2825"/>
                <a:gd name="T9" fmla="*/ 406 h 521"/>
                <a:gd name="T10" fmla="*/ 1800 w 2825"/>
                <a:gd name="T11" fmla="*/ 388 h 521"/>
                <a:gd name="T12" fmla="*/ 1610 w 2825"/>
                <a:gd name="T13" fmla="*/ 368 h 521"/>
                <a:gd name="T14" fmla="*/ 1426 w 2825"/>
                <a:gd name="T15" fmla="*/ 346 h 521"/>
                <a:gd name="T16" fmla="*/ 1247 w 2825"/>
                <a:gd name="T17" fmla="*/ 321 h 521"/>
                <a:gd name="T18" fmla="*/ 1073 w 2825"/>
                <a:gd name="T19" fmla="*/ 293 h 521"/>
                <a:gd name="T20" fmla="*/ 906 w 2825"/>
                <a:gd name="T21" fmla="*/ 263 h 521"/>
                <a:gd name="T22" fmla="*/ 742 w 2825"/>
                <a:gd name="T23" fmla="*/ 231 h 521"/>
                <a:gd name="T24" fmla="*/ 586 w 2825"/>
                <a:gd name="T25" fmla="*/ 193 h 521"/>
                <a:gd name="T26" fmla="*/ 436 w 2825"/>
                <a:gd name="T27" fmla="*/ 152 h 521"/>
                <a:gd name="T28" fmla="*/ 292 w 2825"/>
                <a:gd name="T29" fmla="*/ 106 h 521"/>
                <a:gd name="T30" fmla="*/ 154 w 2825"/>
                <a:gd name="T31" fmla="*/ 56 h 521"/>
                <a:gd name="T32" fmla="*/ 24 w 2825"/>
                <a:gd name="T33" fmla="*/ 0 h 521"/>
                <a:gd name="T34" fmla="*/ 64 w 2825"/>
                <a:gd name="T35" fmla="*/ 74 h 521"/>
                <a:gd name="T36" fmla="*/ 201 w 2825"/>
                <a:gd name="T37" fmla="*/ 127 h 521"/>
                <a:gd name="T38" fmla="*/ 345 w 2825"/>
                <a:gd name="T39" fmla="*/ 177 h 521"/>
                <a:gd name="T40" fmla="*/ 494 w 2825"/>
                <a:gd name="T41" fmla="*/ 220 h 521"/>
                <a:gd name="T42" fmla="*/ 649 w 2825"/>
                <a:gd name="T43" fmla="*/ 260 h 521"/>
                <a:gd name="T44" fmla="*/ 812 w 2825"/>
                <a:gd name="T45" fmla="*/ 296 h 521"/>
                <a:gd name="T46" fmla="*/ 979 w 2825"/>
                <a:gd name="T47" fmla="*/ 329 h 521"/>
                <a:gd name="T48" fmla="*/ 1150 w 2825"/>
                <a:gd name="T49" fmla="*/ 358 h 521"/>
                <a:gd name="T50" fmla="*/ 1329 w 2825"/>
                <a:gd name="T51" fmla="*/ 384 h 521"/>
                <a:gd name="T52" fmla="*/ 1512 w 2825"/>
                <a:gd name="T53" fmla="*/ 406 h 521"/>
                <a:gd name="T54" fmla="*/ 1698 w 2825"/>
                <a:gd name="T55" fmla="*/ 429 h 521"/>
                <a:gd name="T56" fmla="*/ 1889 w 2825"/>
                <a:gd name="T57" fmla="*/ 447 h 521"/>
                <a:gd name="T58" fmla="*/ 2085 w 2825"/>
                <a:gd name="T59" fmla="*/ 466 h 521"/>
                <a:gd name="T60" fmla="*/ 2285 w 2825"/>
                <a:gd name="T61" fmla="*/ 481 h 521"/>
                <a:gd name="T62" fmla="*/ 2486 w 2825"/>
                <a:gd name="T63" fmla="*/ 497 h 521"/>
                <a:gd name="T64" fmla="*/ 2690 w 2825"/>
                <a:gd name="T65" fmla="*/ 513 h 521"/>
                <a:gd name="T66" fmla="*/ 2768 w 2825"/>
                <a:gd name="T67" fmla="*/ 496 h 521"/>
                <a:gd name="T68" fmla="*/ 2816 w 2825"/>
                <a:gd name="T69" fmla="*/ 514 h 521"/>
                <a:gd name="T70" fmla="*/ 2819 w 2825"/>
                <a:gd name="T71" fmla="*/ 479 h 521"/>
                <a:gd name="T72" fmla="*/ 2825 w 2825"/>
                <a:gd name="T73" fmla="*/ 49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25" h="521">
                  <a:moveTo>
                    <a:pt x="2825" y="496"/>
                  </a:moveTo>
                  <a:lnTo>
                    <a:pt x="2798" y="471"/>
                  </a:lnTo>
                  <a:lnTo>
                    <a:pt x="2693" y="463"/>
                  </a:lnTo>
                  <a:lnTo>
                    <a:pt x="2590" y="455"/>
                  </a:lnTo>
                  <a:lnTo>
                    <a:pt x="2489" y="447"/>
                  </a:lnTo>
                  <a:lnTo>
                    <a:pt x="2387" y="439"/>
                  </a:lnTo>
                  <a:lnTo>
                    <a:pt x="2288" y="431"/>
                  </a:lnTo>
                  <a:lnTo>
                    <a:pt x="2188" y="423"/>
                  </a:lnTo>
                  <a:lnTo>
                    <a:pt x="2088" y="416"/>
                  </a:lnTo>
                  <a:lnTo>
                    <a:pt x="1992" y="406"/>
                  </a:lnTo>
                  <a:lnTo>
                    <a:pt x="1895" y="397"/>
                  </a:lnTo>
                  <a:lnTo>
                    <a:pt x="1800" y="388"/>
                  </a:lnTo>
                  <a:lnTo>
                    <a:pt x="1704" y="379"/>
                  </a:lnTo>
                  <a:lnTo>
                    <a:pt x="1610" y="368"/>
                  </a:lnTo>
                  <a:lnTo>
                    <a:pt x="1518" y="356"/>
                  </a:lnTo>
                  <a:lnTo>
                    <a:pt x="1426" y="346"/>
                  </a:lnTo>
                  <a:lnTo>
                    <a:pt x="1335" y="334"/>
                  </a:lnTo>
                  <a:lnTo>
                    <a:pt x="1247" y="321"/>
                  </a:lnTo>
                  <a:lnTo>
                    <a:pt x="1159" y="307"/>
                  </a:lnTo>
                  <a:lnTo>
                    <a:pt x="1073" y="293"/>
                  </a:lnTo>
                  <a:lnTo>
                    <a:pt x="988" y="278"/>
                  </a:lnTo>
                  <a:lnTo>
                    <a:pt x="906" y="263"/>
                  </a:lnTo>
                  <a:lnTo>
                    <a:pt x="824" y="248"/>
                  </a:lnTo>
                  <a:lnTo>
                    <a:pt x="742" y="231"/>
                  </a:lnTo>
                  <a:lnTo>
                    <a:pt x="664" y="213"/>
                  </a:lnTo>
                  <a:lnTo>
                    <a:pt x="586" y="193"/>
                  </a:lnTo>
                  <a:lnTo>
                    <a:pt x="509" y="173"/>
                  </a:lnTo>
                  <a:lnTo>
                    <a:pt x="436" y="152"/>
                  </a:lnTo>
                  <a:lnTo>
                    <a:pt x="362" y="130"/>
                  </a:lnTo>
                  <a:lnTo>
                    <a:pt x="292" y="106"/>
                  </a:lnTo>
                  <a:lnTo>
                    <a:pt x="222" y="82"/>
                  </a:lnTo>
                  <a:lnTo>
                    <a:pt x="154" y="56"/>
                  </a:lnTo>
                  <a:lnTo>
                    <a:pt x="88" y="29"/>
                  </a:lnTo>
                  <a:lnTo>
                    <a:pt x="24" y="0"/>
                  </a:lnTo>
                  <a:lnTo>
                    <a:pt x="0" y="45"/>
                  </a:lnTo>
                  <a:lnTo>
                    <a:pt x="64" y="74"/>
                  </a:lnTo>
                  <a:lnTo>
                    <a:pt x="133" y="101"/>
                  </a:lnTo>
                  <a:lnTo>
                    <a:pt x="201" y="127"/>
                  </a:lnTo>
                  <a:lnTo>
                    <a:pt x="271" y="153"/>
                  </a:lnTo>
                  <a:lnTo>
                    <a:pt x="345" y="177"/>
                  </a:lnTo>
                  <a:lnTo>
                    <a:pt x="418" y="199"/>
                  </a:lnTo>
                  <a:lnTo>
                    <a:pt x="494" y="220"/>
                  </a:lnTo>
                  <a:lnTo>
                    <a:pt x="571" y="240"/>
                  </a:lnTo>
                  <a:lnTo>
                    <a:pt x="649" y="260"/>
                  </a:lnTo>
                  <a:lnTo>
                    <a:pt x="730" y="278"/>
                  </a:lnTo>
                  <a:lnTo>
                    <a:pt x="812" y="296"/>
                  </a:lnTo>
                  <a:lnTo>
                    <a:pt x="894" y="313"/>
                  </a:lnTo>
                  <a:lnTo>
                    <a:pt x="979" y="329"/>
                  </a:lnTo>
                  <a:lnTo>
                    <a:pt x="1064" y="343"/>
                  </a:lnTo>
                  <a:lnTo>
                    <a:pt x="1150" y="358"/>
                  </a:lnTo>
                  <a:lnTo>
                    <a:pt x="1238" y="371"/>
                  </a:lnTo>
                  <a:lnTo>
                    <a:pt x="1329" y="384"/>
                  </a:lnTo>
                  <a:lnTo>
                    <a:pt x="1421" y="396"/>
                  </a:lnTo>
                  <a:lnTo>
                    <a:pt x="1512" y="406"/>
                  </a:lnTo>
                  <a:lnTo>
                    <a:pt x="1604" y="418"/>
                  </a:lnTo>
                  <a:lnTo>
                    <a:pt x="1698" y="429"/>
                  </a:lnTo>
                  <a:lnTo>
                    <a:pt x="1794" y="438"/>
                  </a:lnTo>
                  <a:lnTo>
                    <a:pt x="1889" y="447"/>
                  </a:lnTo>
                  <a:lnTo>
                    <a:pt x="1986" y="456"/>
                  </a:lnTo>
                  <a:lnTo>
                    <a:pt x="2085" y="466"/>
                  </a:lnTo>
                  <a:lnTo>
                    <a:pt x="2185" y="474"/>
                  </a:lnTo>
                  <a:lnTo>
                    <a:pt x="2285" y="481"/>
                  </a:lnTo>
                  <a:lnTo>
                    <a:pt x="2384" y="489"/>
                  </a:lnTo>
                  <a:lnTo>
                    <a:pt x="2486" y="497"/>
                  </a:lnTo>
                  <a:lnTo>
                    <a:pt x="2587" y="505"/>
                  </a:lnTo>
                  <a:lnTo>
                    <a:pt x="2690" y="513"/>
                  </a:lnTo>
                  <a:lnTo>
                    <a:pt x="2795" y="521"/>
                  </a:lnTo>
                  <a:lnTo>
                    <a:pt x="2768" y="496"/>
                  </a:lnTo>
                  <a:lnTo>
                    <a:pt x="2795" y="521"/>
                  </a:lnTo>
                  <a:lnTo>
                    <a:pt x="2816" y="514"/>
                  </a:lnTo>
                  <a:lnTo>
                    <a:pt x="2825" y="497"/>
                  </a:lnTo>
                  <a:lnTo>
                    <a:pt x="2819" y="479"/>
                  </a:lnTo>
                  <a:lnTo>
                    <a:pt x="2798" y="471"/>
                  </a:lnTo>
                  <a:lnTo>
                    <a:pt x="2825" y="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689" y="2264"/>
              <a:ext cx="486" cy="3113"/>
            </a:xfrm>
            <a:custGeom>
              <a:avLst/>
              <a:gdLst>
                <a:gd name="T0" fmla="*/ 53 w 971"/>
                <a:gd name="T1" fmla="*/ 6225 h 6225"/>
                <a:gd name="T2" fmla="*/ 53 w 971"/>
                <a:gd name="T3" fmla="*/ 6225 h 6225"/>
                <a:gd name="T4" fmla="*/ 182 w 971"/>
                <a:gd name="T5" fmla="*/ 5864 h 6225"/>
                <a:gd name="T6" fmla="*/ 300 w 971"/>
                <a:gd name="T7" fmla="*/ 5493 h 6225"/>
                <a:gd name="T8" fmla="*/ 406 w 971"/>
                <a:gd name="T9" fmla="*/ 5114 h 6225"/>
                <a:gd name="T10" fmla="*/ 504 w 971"/>
                <a:gd name="T11" fmla="*/ 4727 h 6225"/>
                <a:gd name="T12" fmla="*/ 589 w 971"/>
                <a:gd name="T13" fmla="*/ 4335 h 6225"/>
                <a:gd name="T14" fmla="*/ 665 w 971"/>
                <a:gd name="T15" fmla="*/ 3938 h 6225"/>
                <a:gd name="T16" fmla="*/ 732 w 971"/>
                <a:gd name="T17" fmla="*/ 3538 h 6225"/>
                <a:gd name="T18" fmla="*/ 791 w 971"/>
                <a:gd name="T19" fmla="*/ 3136 h 6225"/>
                <a:gd name="T20" fmla="*/ 838 w 971"/>
                <a:gd name="T21" fmla="*/ 2731 h 6225"/>
                <a:gd name="T22" fmla="*/ 879 w 971"/>
                <a:gd name="T23" fmla="*/ 2329 h 6225"/>
                <a:gd name="T24" fmla="*/ 912 w 971"/>
                <a:gd name="T25" fmla="*/ 1930 h 6225"/>
                <a:gd name="T26" fmla="*/ 937 w 971"/>
                <a:gd name="T27" fmla="*/ 1530 h 6225"/>
                <a:gd name="T28" fmla="*/ 955 w 971"/>
                <a:gd name="T29" fmla="*/ 1137 h 6225"/>
                <a:gd name="T30" fmla="*/ 967 w 971"/>
                <a:gd name="T31" fmla="*/ 751 h 6225"/>
                <a:gd name="T32" fmla="*/ 971 w 971"/>
                <a:gd name="T33" fmla="*/ 372 h 6225"/>
                <a:gd name="T34" fmla="*/ 970 w 971"/>
                <a:gd name="T35" fmla="*/ 0 h 6225"/>
                <a:gd name="T36" fmla="*/ 913 w 971"/>
                <a:gd name="T37" fmla="*/ 0 h 6225"/>
                <a:gd name="T38" fmla="*/ 914 w 971"/>
                <a:gd name="T39" fmla="*/ 372 h 6225"/>
                <a:gd name="T40" fmla="*/ 910 w 971"/>
                <a:gd name="T41" fmla="*/ 751 h 6225"/>
                <a:gd name="T42" fmla="*/ 898 w 971"/>
                <a:gd name="T43" fmla="*/ 1137 h 6225"/>
                <a:gd name="T44" fmla="*/ 880 w 971"/>
                <a:gd name="T45" fmla="*/ 1530 h 6225"/>
                <a:gd name="T46" fmla="*/ 855 w 971"/>
                <a:gd name="T47" fmla="*/ 1927 h 6225"/>
                <a:gd name="T48" fmla="*/ 822 w 971"/>
                <a:gd name="T49" fmla="*/ 2326 h 6225"/>
                <a:gd name="T50" fmla="*/ 782 w 971"/>
                <a:gd name="T51" fmla="*/ 2728 h 6225"/>
                <a:gd name="T52" fmla="*/ 734 w 971"/>
                <a:gd name="T53" fmla="*/ 3130 h 6225"/>
                <a:gd name="T54" fmla="*/ 676 w 971"/>
                <a:gd name="T55" fmla="*/ 3533 h 6225"/>
                <a:gd name="T56" fmla="*/ 609 w 971"/>
                <a:gd name="T57" fmla="*/ 3931 h 6225"/>
                <a:gd name="T58" fmla="*/ 532 w 971"/>
                <a:gd name="T59" fmla="*/ 4327 h 6225"/>
                <a:gd name="T60" fmla="*/ 447 w 971"/>
                <a:gd name="T61" fmla="*/ 4719 h 6225"/>
                <a:gd name="T62" fmla="*/ 352 w 971"/>
                <a:gd name="T63" fmla="*/ 5104 h 6225"/>
                <a:gd name="T64" fmla="*/ 246 w 971"/>
                <a:gd name="T65" fmla="*/ 5482 h 6225"/>
                <a:gd name="T66" fmla="*/ 128 w 971"/>
                <a:gd name="T67" fmla="*/ 5851 h 6225"/>
                <a:gd name="T68" fmla="*/ 0 w 971"/>
                <a:gd name="T69" fmla="*/ 6210 h 6225"/>
                <a:gd name="T70" fmla="*/ 0 w 971"/>
                <a:gd name="T71" fmla="*/ 6210 h 6225"/>
                <a:gd name="T72" fmla="*/ 53 w 971"/>
                <a:gd name="T73" fmla="*/ 6225 h 6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1" h="6225">
                  <a:moveTo>
                    <a:pt x="53" y="6225"/>
                  </a:moveTo>
                  <a:lnTo>
                    <a:pt x="53" y="6225"/>
                  </a:lnTo>
                  <a:lnTo>
                    <a:pt x="182" y="5864"/>
                  </a:lnTo>
                  <a:lnTo>
                    <a:pt x="300" y="5493"/>
                  </a:lnTo>
                  <a:lnTo>
                    <a:pt x="406" y="5114"/>
                  </a:lnTo>
                  <a:lnTo>
                    <a:pt x="504" y="4727"/>
                  </a:lnTo>
                  <a:lnTo>
                    <a:pt x="589" y="4335"/>
                  </a:lnTo>
                  <a:lnTo>
                    <a:pt x="665" y="3938"/>
                  </a:lnTo>
                  <a:lnTo>
                    <a:pt x="732" y="3538"/>
                  </a:lnTo>
                  <a:lnTo>
                    <a:pt x="791" y="3136"/>
                  </a:lnTo>
                  <a:lnTo>
                    <a:pt x="838" y="2731"/>
                  </a:lnTo>
                  <a:lnTo>
                    <a:pt x="879" y="2329"/>
                  </a:lnTo>
                  <a:lnTo>
                    <a:pt x="912" y="1930"/>
                  </a:lnTo>
                  <a:lnTo>
                    <a:pt x="937" y="1530"/>
                  </a:lnTo>
                  <a:lnTo>
                    <a:pt x="955" y="1137"/>
                  </a:lnTo>
                  <a:lnTo>
                    <a:pt x="967" y="751"/>
                  </a:lnTo>
                  <a:lnTo>
                    <a:pt x="971" y="372"/>
                  </a:lnTo>
                  <a:lnTo>
                    <a:pt x="970" y="0"/>
                  </a:lnTo>
                  <a:lnTo>
                    <a:pt x="913" y="0"/>
                  </a:lnTo>
                  <a:lnTo>
                    <a:pt x="914" y="372"/>
                  </a:lnTo>
                  <a:lnTo>
                    <a:pt x="910" y="751"/>
                  </a:lnTo>
                  <a:lnTo>
                    <a:pt x="898" y="1137"/>
                  </a:lnTo>
                  <a:lnTo>
                    <a:pt x="880" y="1530"/>
                  </a:lnTo>
                  <a:lnTo>
                    <a:pt x="855" y="1927"/>
                  </a:lnTo>
                  <a:lnTo>
                    <a:pt x="822" y="2326"/>
                  </a:lnTo>
                  <a:lnTo>
                    <a:pt x="782" y="2728"/>
                  </a:lnTo>
                  <a:lnTo>
                    <a:pt x="734" y="3130"/>
                  </a:lnTo>
                  <a:lnTo>
                    <a:pt x="676" y="3533"/>
                  </a:lnTo>
                  <a:lnTo>
                    <a:pt x="609" y="3931"/>
                  </a:lnTo>
                  <a:lnTo>
                    <a:pt x="532" y="4327"/>
                  </a:lnTo>
                  <a:lnTo>
                    <a:pt x="447" y="4719"/>
                  </a:lnTo>
                  <a:lnTo>
                    <a:pt x="352" y="5104"/>
                  </a:lnTo>
                  <a:lnTo>
                    <a:pt x="246" y="5482"/>
                  </a:lnTo>
                  <a:lnTo>
                    <a:pt x="128" y="5851"/>
                  </a:lnTo>
                  <a:lnTo>
                    <a:pt x="0" y="6210"/>
                  </a:lnTo>
                  <a:lnTo>
                    <a:pt x="53" y="6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538" y="5369"/>
              <a:ext cx="2178" cy="2165"/>
            </a:xfrm>
            <a:custGeom>
              <a:avLst/>
              <a:gdLst>
                <a:gd name="T0" fmla="*/ 37 w 4355"/>
                <a:gd name="T1" fmla="*/ 4327 h 4328"/>
                <a:gd name="T2" fmla="*/ 411 w 4355"/>
                <a:gd name="T3" fmla="*/ 4189 h 4328"/>
                <a:gd name="T4" fmla="*/ 773 w 4355"/>
                <a:gd name="T5" fmla="*/ 4028 h 4328"/>
                <a:gd name="T6" fmla="*/ 1125 w 4355"/>
                <a:gd name="T7" fmla="*/ 3842 h 4328"/>
                <a:gd name="T8" fmla="*/ 1463 w 4355"/>
                <a:gd name="T9" fmla="*/ 3636 h 4328"/>
                <a:gd name="T10" fmla="*/ 1790 w 4355"/>
                <a:gd name="T11" fmla="*/ 3412 h 4328"/>
                <a:gd name="T12" fmla="*/ 2105 w 4355"/>
                <a:gd name="T13" fmla="*/ 3168 h 4328"/>
                <a:gd name="T14" fmla="*/ 2405 w 4355"/>
                <a:gd name="T15" fmla="*/ 2907 h 4328"/>
                <a:gd name="T16" fmla="*/ 2690 w 4355"/>
                <a:gd name="T17" fmla="*/ 2632 h 4328"/>
                <a:gd name="T18" fmla="*/ 2960 w 4355"/>
                <a:gd name="T19" fmla="*/ 2341 h 4328"/>
                <a:gd name="T20" fmla="*/ 3212 w 4355"/>
                <a:gd name="T21" fmla="*/ 2037 h 4328"/>
                <a:gd name="T22" fmla="*/ 3450 w 4355"/>
                <a:gd name="T23" fmla="*/ 1722 h 4328"/>
                <a:gd name="T24" fmla="*/ 3669 w 4355"/>
                <a:gd name="T25" fmla="*/ 1395 h 4328"/>
                <a:gd name="T26" fmla="*/ 3870 w 4355"/>
                <a:gd name="T27" fmla="*/ 1061 h 4328"/>
                <a:gd name="T28" fmla="*/ 4051 w 4355"/>
                <a:gd name="T29" fmla="*/ 718 h 4328"/>
                <a:gd name="T30" fmla="*/ 4214 w 4355"/>
                <a:gd name="T31" fmla="*/ 369 h 4328"/>
                <a:gd name="T32" fmla="*/ 4355 w 4355"/>
                <a:gd name="T33" fmla="*/ 15 h 4328"/>
                <a:gd name="T34" fmla="*/ 4233 w 4355"/>
                <a:gd name="T35" fmla="*/ 176 h 4328"/>
                <a:gd name="T36" fmla="*/ 4084 w 4355"/>
                <a:gd name="T37" fmla="*/ 526 h 4328"/>
                <a:gd name="T38" fmla="*/ 3912 w 4355"/>
                <a:gd name="T39" fmla="*/ 870 h 4328"/>
                <a:gd name="T40" fmla="*/ 3721 w 4355"/>
                <a:gd name="T41" fmla="*/ 1206 h 4328"/>
                <a:gd name="T42" fmla="*/ 3514 w 4355"/>
                <a:gd name="T43" fmla="*/ 1535 h 4328"/>
                <a:gd name="T44" fmla="*/ 3287 w 4355"/>
                <a:gd name="T45" fmla="*/ 1854 h 4328"/>
                <a:gd name="T46" fmla="*/ 3044 w 4355"/>
                <a:gd name="T47" fmla="*/ 2161 h 4328"/>
                <a:gd name="T48" fmla="*/ 2783 w 4355"/>
                <a:gd name="T49" fmla="*/ 2457 h 4328"/>
                <a:gd name="T50" fmla="*/ 2508 w 4355"/>
                <a:gd name="T51" fmla="*/ 2737 h 4328"/>
                <a:gd name="T52" fmla="*/ 2217 w 4355"/>
                <a:gd name="T53" fmla="*/ 3005 h 4328"/>
                <a:gd name="T54" fmla="*/ 1913 w 4355"/>
                <a:gd name="T55" fmla="*/ 3255 h 4328"/>
                <a:gd name="T56" fmla="*/ 1595 w 4355"/>
                <a:gd name="T57" fmla="*/ 3487 h 4328"/>
                <a:gd name="T58" fmla="*/ 1265 w 4355"/>
                <a:gd name="T59" fmla="*/ 3701 h 4328"/>
                <a:gd name="T60" fmla="*/ 922 w 4355"/>
                <a:gd name="T61" fmla="*/ 3895 h 4328"/>
                <a:gd name="T62" fmla="*/ 568 w 4355"/>
                <a:gd name="T63" fmla="*/ 4066 h 4328"/>
                <a:gd name="T64" fmla="*/ 204 w 4355"/>
                <a:gd name="T65" fmla="*/ 4215 h 4328"/>
                <a:gd name="T66" fmla="*/ 37 w 4355"/>
                <a:gd name="T67" fmla="*/ 4280 h 4328"/>
                <a:gd name="T68" fmla="*/ 9 w 4355"/>
                <a:gd name="T69" fmla="*/ 4285 h 4328"/>
                <a:gd name="T70" fmla="*/ 0 w 4355"/>
                <a:gd name="T71" fmla="*/ 4302 h 4328"/>
                <a:gd name="T72" fmla="*/ 6 w 4355"/>
                <a:gd name="T73" fmla="*/ 4319 h 4328"/>
                <a:gd name="T74" fmla="*/ 25 w 4355"/>
                <a:gd name="T75" fmla="*/ 4328 h 4328"/>
                <a:gd name="T76" fmla="*/ 19 w 4355"/>
                <a:gd name="T77" fmla="*/ 4327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55" h="4328">
                  <a:moveTo>
                    <a:pt x="19" y="4327"/>
                  </a:moveTo>
                  <a:lnTo>
                    <a:pt x="37" y="4327"/>
                  </a:lnTo>
                  <a:lnTo>
                    <a:pt x="225" y="4260"/>
                  </a:lnTo>
                  <a:lnTo>
                    <a:pt x="411" y="4189"/>
                  </a:lnTo>
                  <a:lnTo>
                    <a:pt x="592" y="4111"/>
                  </a:lnTo>
                  <a:lnTo>
                    <a:pt x="773" y="4028"/>
                  </a:lnTo>
                  <a:lnTo>
                    <a:pt x="949" y="3937"/>
                  </a:lnTo>
                  <a:lnTo>
                    <a:pt x="1125" y="3842"/>
                  </a:lnTo>
                  <a:lnTo>
                    <a:pt x="1295" y="3743"/>
                  </a:lnTo>
                  <a:lnTo>
                    <a:pt x="1463" y="3636"/>
                  </a:lnTo>
                  <a:lnTo>
                    <a:pt x="1628" y="3527"/>
                  </a:lnTo>
                  <a:lnTo>
                    <a:pt x="1790" y="3412"/>
                  </a:lnTo>
                  <a:lnTo>
                    <a:pt x="1948" y="3292"/>
                  </a:lnTo>
                  <a:lnTo>
                    <a:pt x="2105" y="3168"/>
                  </a:lnTo>
                  <a:lnTo>
                    <a:pt x="2256" y="3039"/>
                  </a:lnTo>
                  <a:lnTo>
                    <a:pt x="2405" y="2907"/>
                  </a:lnTo>
                  <a:lnTo>
                    <a:pt x="2550" y="2772"/>
                  </a:lnTo>
                  <a:lnTo>
                    <a:pt x="2690" y="2632"/>
                  </a:lnTo>
                  <a:lnTo>
                    <a:pt x="2827" y="2488"/>
                  </a:lnTo>
                  <a:lnTo>
                    <a:pt x="2960" y="2341"/>
                  </a:lnTo>
                  <a:lnTo>
                    <a:pt x="3089" y="2190"/>
                  </a:lnTo>
                  <a:lnTo>
                    <a:pt x="3212" y="2037"/>
                  </a:lnTo>
                  <a:lnTo>
                    <a:pt x="3335" y="1881"/>
                  </a:lnTo>
                  <a:lnTo>
                    <a:pt x="3450" y="1722"/>
                  </a:lnTo>
                  <a:lnTo>
                    <a:pt x="3562" y="1559"/>
                  </a:lnTo>
                  <a:lnTo>
                    <a:pt x="3669" y="1395"/>
                  </a:lnTo>
                  <a:lnTo>
                    <a:pt x="3772" y="1229"/>
                  </a:lnTo>
                  <a:lnTo>
                    <a:pt x="3870" y="1061"/>
                  </a:lnTo>
                  <a:lnTo>
                    <a:pt x="3963" y="891"/>
                  </a:lnTo>
                  <a:lnTo>
                    <a:pt x="4051" y="718"/>
                  </a:lnTo>
                  <a:lnTo>
                    <a:pt x="4135" y="544"/>
                  </a:lnTo>
                  <a:lnTo>
                    <a:pt x="4214" y="369"/>
                  </a:lnTo>
                  <a:lnTo>
                    <a:pt x="4287" y="192"/>
                  </a:lnTo>
                  <a:lnTo>
                    <a:pt x="4355" y="15"/>
                  </a:lnTo>
                  <a:lnTo>
                    <a:pt x="4302" y="0"/>
                  </a:lnTo>
                  <a:lnTo>
                    <a:pt x="4233" y="176"/>
                  </a:lnTo>
                  <a:lnTo>
                    <a:pt x="4160" y="353"/>
                  </a:lnTo>
                  <a:lnTo>
                    <a:pt x="4084" y="526"/>
                  </a:lnTo>
                  <a:lnTo>
                    <a:pt x="4000" y="700"/>
                  </a:lnTo>
                  <a:lnTo>
                    <a:pt x="3912" y="870"/>
                  </a:lnTo>
                  <a:lnTo>
                    <a:pt x="3820" y="1040"/>
                  </a:lnTo>
                  <a:lnTo>
                    <a:pt x="3721" y="1206"/>
                  </a:lnTo>
                  <a:lnTo>
                    <a:pt x="3621" y="1372"/>
                  </a:lnTo>
                  <a:lnTo>
                    <a:pt x="3514" y="1535"/>
                  </a:lnTo>
                  <a:lnTo>
                    <a:pt x="3402" y="1696"/>
                  </a:lnTo>
                  <a:lnTo>
                    <a:pt x="3287" y="1854"/>
                  </a:lnTo>
                  <a:lnTo>
                    <a:pt x="3168" y="2008"/>
                  </a:lnTo>
                  <a:lnTo>
                    <a:pt x="3044" y="2161"/>
                  </a:lnTo>
                  <a:lnTo>
                    <a:pt x="2915" y="2312"/>
                  </a:lnTo>
                  <a:lnTo>
                    <a:pt x="2783" y="2457"/>
                  </a:lnTo>
                  <a:lnTo>
                    <a:pt x="2648" y="2600"/>
                  </a:lnTo>
                  <a:lnTo>
                    <a:pt x="2508" y="2737"/>
                  </a:lnTo>
                  <a:lnTo>
                    <a:pt x="2363" y="2873"/>
                  </a:lnTo>
                  <a:lnTo>
                    <a:pt x="2217" y="3005"/>
                  </a:lnTo>
                  <a:lnTo>
                    <a:pt x="2066" y="3131"/>
                  </a:lnTo>
                  <a:lnTo>
                    <a:pt x="1913" y="3255"/>
                  </a:lnTo>
                  <a:lnTo>
                    <a:pt x="1754" y="3373"/>
                  </a:lnTo>
                  <a:lnTo>
                    <a:pt x="1595" y="3487"/>
                  </a:lnTo>
                  <a:lnTo>
                    <a:pt x="1431" y="3597"/>
                  </a:lnTo>
                  <a:lnTo>
                    <a:pt x="1265" y="3701"/>
                  </a:lnTo>
                  <a:lnTo>
                    <a:pt x="1095" y="3800"/>
                  </a:lnTo>
                  <a:lnTo>
                    <a:pt x="922" y="3895"/>
                  </a:lnTo>
                  <a:lnTo>
                    <a:pt x="746" y="3983"/>
                  </a:lnTo>
                  <a:lnTo>
                    <a:pt x="568" y="4066"/>
                  </a:lnTo>
                  <a:lnTo>
                    <a:pt x="388" y="4144"/>
                  </a:lnTo>
                  <a:lnTo>
                    <a:pt x="204" y="4215"/>
                  </a:lnTo>
                  <a:lnTo>
                    <a:pt x="19" y="4280"/>
                  </a:lnTo>
                  <a:lnTo>
                    <a:pt x="37" y="4280"/>
                  </a:lnTo>
                  <a:lnTo>
                    <a:pt x="19" y="4280"/>
                  </a:lnTo>
                  <a:lnTo>
                    <a:pt x="9" y="4285"/>
                  </a:lnTo>
                  <a:lnTo>
                    <a:pt x="1" y="4293"/>
                  </a:lnTo>
                  <a:lnTo>
                    <a:pt x="0" y="4302"/>
                  </a:lnTo>
                  <a:lnTo>
                    <a:pt x="1" y="4311"/>
                  </a:lnTo>
                  <a:lnTo>
                    <a:pt x="6" y="4319"/>
                  </a:lnTo>
                  <a:lnTo>
                    <a:pt x="15" y="4326"/>
                  </a:lnTo>
                  <a:lnTo>
                    <a:pt x="25" y="4328"/>
                  </a:lnTo>
                  <a:lnTo>
                    <a:pt x="37" y="4327"/>
                  </a:lnTo>
                  <a:lnTo>
                    <a:pt x="19" y="4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595" y="2223"/>
              <a:ext cx="369" cy="215"/>
            </a:xfrm>
            <a:custGeom>
              <a:avLst/>
              <a:gdLst>
                <a:gd name="T0" fmla="*/ 49 w 737"/>
                <a:gd name="T1" fmla="*/ 0 h 430"/>
                <a:gd name="T2" fmla="*/ 735 w 737"/>
                <a:gd name="T3" fmla="*/ 61 h 430"/>
                <a:gd name="T4" fmla="*/ 737 w 737"/>
                <a:gd name="T5" fmla="*/ 430 h 430"/>
                <a:gd name="T6" fmla="*/ 0 w 737"/>
                <a:gd name="T7" fmla="*/ 365 h 430"/>
                <a:gd name="T8" fmla="*/ 49 w 737"/>
                <a:gd name="T9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430">
                  <a:moveTo>
                    <a:pt x="49" y="0"/>
                  </a:moveTo>
                  <a:lnTo>
                    <a:pt x="735" y="61"/>
                  </a:lnTo>
                  <a:lnTo>
                    <a:pt x="737" y="430"/>
                  </a:lnTo>
                  <a:lnTo>
                    <a:pt x="0" y="36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845" y="3803"/>
              <a:ext cx="222" cy="336"/>
            </a:xfrm>
            <a:custGeom>
              <a:avLst/>
              <a:gdLst>
                <a:gd name="T0" fmla="*/ 350 w 443"/>
                <a:gd name="T1" fmla="*/ 673 h 673"/>
                <a:gd name="T2" fmla="*/ 443 w 443"/>
                <a:gd name="T3" fmla="*/ 47 h 673"/>
                <a:gd name="T4" fmla="*/ 98 w 443"/>
                <a:gd name="T5" fmla="*/ 0 h 673"/>
                <a:gd name="T6" fmla="*/ 0 w 443"/>
                <a:gd name="T7" fmla="*/ 621 h 673"/>
                <a:gd name="T8" fmla="*/ 350 w 443"/>
                <a:gd name="T9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673">
                  <a:moveTo>
                    <a:pt x="350" y="673"/>
                  </a:moveTo>
                  <a:lnTo>
                    <a:pt x="443" y="47"/>
                  </a:lnTo>
                  <a:lnTo>
                    <a:pt x="98" y="0"/>
                  </a:lnTo>
                  <a:lnTo>
                    <a:pt x="0" y="621"/>
                  </a:lnTo>
                  <a:lnTo>
                    <a:pt x="350" y="67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928" y="3126"/>
              <a:ext cx="205" cy="356"/>
            </a:xfrm>
            <a:custGeom>
              <a:avLst/>
              <a:gdLst>
                <a:gd name="T0" fmla="*/ 358 w 409"/>
                <a:gd name="T1" fmla="*/ 713 h 713"/>
                <a:gd name="T2" fmla="*/ 409 w 409"/>
                <a:gd name="T3" fmla="*/ 23 h 713"/>
                <a:gd name="T4" fmla="*/ 44 w 409"/>
                <a:gd name="T5" fmla="*/ 0 h 713"/>
                <a:gd name="T6" fmla="*/ 0 w 409"/>
                <a:gd name="T7" fmla="*/ 680 h 713"/>
                <a:gd name="T8" fmla="*/ 358 w 409"/>
                <a:gd name="T9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713">
                  <a:moveTo>
                    <a:pt x="358" y="713"/>
                  </a:moveTo>
                  <a:lnTo>
                    <a:pt x="409" y="23"/>
                  </a:lnTo>
                  <a:lnTo>
                    <a:pt x="44" y="0"/>
                  </a:lnTo>
                  <a:lnTo>
                    <a:pt x="0" y="680"/>
                  </a:lnTo>
                  <a:lnTo>
                    <a:pt x="358" y="71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480" y="5116"/>
              <a:ext cx="293" cy="382"/>
            </a:xfrm>
            <a:custGeom>
              <a:avLst/>
              <a:gdLst>
                <a:gd name="T0" fmla="*/ 338 w 587"/>
                <a:gd name="T1" fmla="*/ 765 h 765"/>
                <a:gd name="T2" fmla="*/ 587 w 587"/>
                <a:gd name="T3" fmla="*/ 101 h 765"/>
                <a:gd name="T4" fmla="*/ 241 w 587"/>
                <a:gd name="T5" fmla="*/ 0 h 765"/>
                <a:gd name="T6" fmla="*/ 0 w 587"/>
                <a:gd name="T7" fmla="*/ 654 h 765"/>
                <a:gd name="T8" fmla="*/ 338 w 587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765">
                  <a:moveTo>
                    <a:pt x="338" y="765"/>
                  </a:moveTo>
                  <a:lnTo>
                    <a:pt x="587" y="101"/>
                  </a:lnTo>
                  <a:lnTo>
                    <a:pt x="241" y="0"/>
                  </a:lnTo>
                  <a:lnTo>
                    <a:pt x="0" y="654"/>
                  </a:lnTo>
                  <a:lnTo>
                    <a:pt x="338" y="7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157" y="5767"/>
              <a:ext cx="332" cy="383"/>
            </a:xfrm>
            <a:custGeom>
              <a:avLst/>
              <a:gdLst>
                <a:gd name="T0" fmla="*/ 281 w 664"/>
                <a:gd name="T1" fmla="*/ 768 h 768"/>
                <a:gd name="T2" fmla="*/ 664 w 664"/>
                <a:gd name="T3" fmla="*/ 134 h 768"/>
                <a:gd name="T4" fmla="*/ 354 w 664"/>
                <a:gd name="T5" fmla="*/ 0 h 768"/>
                <a:gd name="T6" fmla="*/ 0 w 664"/>
                <a:gd name="T7" fmla="*/ 612 h 768"/>
                <a:gd name="T8" fmla="*/ 281 w 664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768">
                  <a:moveTo>
                    <a:pt x="281" y="768"/>
                  </a:moveTo>
                  <a:lnTo>
                    <a:pt x="664" y="134"/>
                  </a:lnTo>
                  <a:lnTo>
                    <a:pt x="354" y="0"/>
                  </a:lnTo>
                  <a:lnTo>
                    <a:pt x="0" y="612"/>
                  </a:lnTo>
                  <a:lnTo>
                    <a:pt x="281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124" y="6843"/>
              <a:ext cx="413" cy="345"/>
            </a:xfrm>
            <a:custGeom>
              <a:avLst/>
              <a:gdLst>
                <a:gd name="T0" fmla="*/ 201 w 825"/>
                <a:gd name="T1" fmla="*/ 691 h 691"/>
                <a:gd name="T2" fmla="*/ 825 w 825"/>
                <a:gd name="T3" fmla="*/ 265 h 691"/>
                <a:gd name="T4" fmla="*/ 624 w 825"/>
                <a:gd name="T5" fmla="*/ 0 h 691"/>
                <a:gd name="T6" fmla="*/ 0 w 825"/>
                <a:gd name="T7" fmla="*/ 432 h 691"/>
                <a:gd name="T8" fmla="*/ 201 w 825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5" h="691">
                  <a:moveTo>
                    <a:pt x="201" y="691"/>
                  </a:moveTo>
                  <a:lnTo>
                    <a:pt x="825" y="265"/>
                  </a:lnTo>
                  <a:lnTo>
                    <a:pt x="624" y="0"/>
                  </a:lnTo>
                  <a:lnTo>
                    <a:pt x="0" y="432"/>
                  </a:lnTo>
                  <a:lnTo>
                    <a:pt x="201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703" y="6361"/>
              <a:ext cx="359" cy="359"/>
            </a:xfrm>
            <a:custGeom>
              <a:avLst/>
              <a:gdLst>
                <a:gd name="T0" fmla="*/ 228 w 718"/>
                <a:gd name="T1" fmla="*/ 717 h 717"/>
                <a:gd name="T2" fmla="*/ 718 w 718"/>
                <a:gd name="T3" fmla="*/ 176 h 717"/>
                <a:gd name="T4" fmla="*/ 488 w 718"/>
                <a:gd name="T5" fmla="*/ 0 h 717"/>
                <a:gd name="T6" fmla="*/ 0 w 718"/>
                <a:gd name="T7" fmla="*/ 522 h 717"/>
                <a:gd name="T8" fmla="*/ 228 w 718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717">
                  <a:moveTo>
                    <a:pt x="228" y="717"/>
                  </a:moveTo>
                  <a:lnTo>
                    <a:pt x="718" y="176"/>
                  </a:lnTo>
                  <a:lnTo>
                    <a:pt x="488" y="0"/>
                  </a:lnTo>
                  <a:lnTo>
                    <a:pt x="0" y="522"/>
                  </a:lnTo>
                  <a:lnTo>
                    <a:pt x="228" y="71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694" y="4454"/>
              <a:ext cx="260" cy="397"/>
            </a:xfrm>
            <a:custGeom>
              <a:avLst/>
              <a:gdLst>
                <a:gd name="T0" fmla="*/ 343 w 520"/>
                <a:gd name="T1" fmla="*/ 795 h 795"/>
                <a:gd name="T2" fmla="*/ 520 w 520"/>
                <a:gd name="T3" fmla="*/ 58 h 795"/>
                <a:gd name="T4" fmla="*/ 174 w 520"/>
                <a:gd name="T5" fmla="*/ 0 h 795"/>
                <a:gd name="T6" fmla="*/ 0 w 520"/>
                <a:gd name="T7" fmla="*/ 729 h 795"/>
                <a:gd name="T8" fmla="*/ 343 w 520"/>
                <a:gd name="T9" fmla="*/ 7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795">
                  <a:moveTo>
                    <a:pt x="343" y="795"/>
                  </a:moveTo>
                  <a:lnTo>
                    <a:pt x="520" y="58"/>
                  </a:lnTo>
                  <a:lnTo>
                    <a:pt x="174" y="0"/>
                  </a:lnTo>
                  <a:lnTo>
                    <a:pt x="0" y="729"/>
                  </a:lnTo>
                  <a:lnTo>
                    <a:pt x="343" y="79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966" y="2442"/>
              <a:ext cx="194" cy="340"/>
            </a:xfrm>
            <a:custGeom>
              <a:avLst/>
              <a:gdLst>
                <a:gd name="T0" fmla="*/ 369 w 388"/>
                <a:gd name="T1" fmla="*/ 681 h 681"/>
                <a:gd name="T2" fmla="*/ 388 w 388"/>
                <a:gd name="T3" fmla="*/ 0 h 681"/>
                <a:gd name="T4" fmla="*/ 8 w 388"/>
                <a:gd name="T5" fmla="*/ 0 h 681"/>
                <a:gd name="T6" fmla="*/ 0 w 388"/>
                <a:gd name="T7" fmla="*/ 681 h 681"/>
                <a:gd name="T8" fmla="*/ 369 w 388"/>
                <a:gd name="T9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681">
                  <a:moveTo>
                    <a:pt x="369" y="681"/>
                  </a:moveTo>
                  <a:lnTo>
                    <a:pt x="388" y="0"/>
                  </a:lnTo>
                  <a:lnTo>
                    <a:pt x="8" y="0"/>
                  </a:lnTo>
                  <a:lnTo>
                    <a:pt x="0" y="681"/>
                  </a:lnTo>
                  <a:lnTo>
                    <a:pt x="369" y="68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826" y="2082"/>
              <a:ext cx="425" cy="267"/>
            </a:xfrm>
            <a:custGeom>
              <a:avLst/>
              <a:gdLst>
                <a:gd name="T0" fmla="*/ 388 w 849"/>
                <a:gd name="T1" fmla="*/ 452 h 535"/>
                <a:gd name="T2" fmla="*/ 358 w 849"/>
                <a:gd name="T3" fmla="*/ 444 h 535"/>
                <a:gd name="T4" fmla="*/ 331 w 849"/>
                <a:gd name="T5" fmla="*/ 437 h 535"/>
                <a:gd name="T6" fmla="*/ 305 w 849"/>
                <a:gd name="T7" fmla="*/ 431 h 535"/>
                <a:gd name="T8" fmla="*/ 279 w 849"/>
                <a:gd name="T9" fmla="*/ 423 h 535"/>
                <a:gd name="T10" fmla="*/ 255 w 849"/>
                <a:gd name="T11" fmla="*/ 416 h 535"/>
                <a:gd name="T12" fmla="*/ 232 w 849"/>
                <a:gd name="T13" fmla="*/ 411 h 535"/>
                <a:gd name="T14" fmla="*/ 209 w 849"/>
                <a:gd name="T15" fmla="*/ 405 h 535"/>
                <a:gd name="T16" fmla="*/ 185 w 849"/>
                <a:gd name="T17" fmla="*/ 398 h 535"/>
                <a:gd name="T18" fmla="*/ 163 w 849"/>
                <a:gd name="T19" fmla="*/ 393 h 535"/>
                <a:gd name="T20" fmla="*/ 140 w 849"/>
                <a:gd name="T21" fmla="*/ 386 h 535"/>
                <a:gd name="T22" fmla="*/ 120 w 849"/>
                <a:gd name="T23" fmla="*/ 379 h 535"/>
                <a:gd name="T24" fmla="*/ 96 w 849"/>
                <a:gd name="T25" fmla="*/ 374 h 535"/>
                <a:gd name="T26" fmla="*/ 73 w 849"/>
                <a:gd name="T27" fmla="*/ 368 h 535"/>
                <a:gd name="T28" fmla="*/ 49 w 849"/>
                <a:gd name="T29" fmla="*/ 362 h 535"/>
                <a:gd name="T30" fmla="*/ 26 w 849"/>
                <a:gd name="T31" fmla="*/ 356 h 535"/>
                <a:gd name="T32" fmla="*/ 0 w 849"/>
                <a:gd name="T33" fmla="*/ 349 h 535"/>
                <a:gd name="T34" fmla="*/ 138 w 849"/>
                <a:gd name="T35" fmla="*/ 0 h 535"/>
                <a:gd name="T36" fmla="*/ 461 w 849"/>
                <a:gd name="T37" fmla="*/ 91 h 535"/>
                <a:gd name="T38" fmla="*/ 849 w 849"/>
                <a:gd name="T39" fmla="*/ 176 h 535"/>
                <a:gd name="T40" fmla="*/ 766 w 849"/>
                <a:gd name="T41" fmla="*/ 535 h 535"/>
                <a:gd name="T42" fmla="*/ 742 w 849"/>
                <a:gd name="T43" fmla="*/ 530 h 535"/>
                <a:gd name="T44" fmla="*/ 718 w 849"/>
                <a:gd name="T45" fmla="*/ 524 h 535"/>
                <a:gd name="T46" fmla="*/ 694 w 849"/>
                <a:gd name="T47" fmla="*/ 519 h 535"/>
                <a:gd name="T48" fmla="*/ 672 w 849"/>
                <a:gd name="T49" fmla="*/ 515 h 535"/>
                <a:gd name="T50" fmla="*/ 649 w 849"/>
                <a:gd name="T51" fmla="*/ 510 h 535"/>
                <a:gd name="T52" fmla="*/ 627 w 849"/>
                <a:gd name="T53" fmla="*/ 506 h 535"/>
                <a:gd name="T54" fmla="*/ 605 w 849"/>
                <a:gd name="T55" fmla="*/ 501 h 535"/>
                <a:gd name="T56" fmla="*/ 582 w 849"/>
                <a:gd name="T57" fmla="*/ 495 h 535"/>
                <a:gd name="T58" fmla="*/ 558 w 849"/>
                <a:gd name="T59" fmla="*/ 491 h 535"/>
                <a:gd name="T60" fmla="*/ 536 w 849"/>
                <a:gd name="T61" fmla="*/ 486 h 535"/>
                <a:gd name="T62" fmla="*/ 512 w 849"/>
                <a:gd name="T63" fmla="*/ 481 h 535"/>
                <a:gd name="T64" fmla="*/ 488 w 849"/>
                <a:gd name="T65" fmla="*/ 476 h 535"/>
                <a:gd name="T66" fmla="*/ 464 w 849"/>
                <a:gd name="T67" fmla="*/ 470 h 535"/>
                <a:gd name="T68" fmla="*/ 440 w 849"/>
                <a:gd name="T69" fmla="*/ 465 h 535"/>
                <a:gd name="T70" fmla="*/ 415 w 849"/>
                <a:gd name="T71" fmla="*/ 459 h 535"/>
                <a:gd name="T72" fmla="*/ 388 w 849"/>
                <a:gd name="T73" fmla="*/ 452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9" h="535">
                  <a:moveTo>
                    <a:pt x="388" y="452"/>
                  </a:moveTo>
                  <a:lnTo>
                    <a:pt x="358" y="444"/>
                  </a:lnTo>
                  <a:lnTo>
                    <a:pt x="331" y="437"/>
                  </a:lnTo>
                  <a:lnTo>
                    <a:pt x="305" y="431"/>
                  </a:lnTo>
                  <a:lnTo>
                    <a:pt x="279" y="423"/>
                  </a:lnTo>
                  <a:lnTo>
                    <a:pt x="255" y="416"/>
                  </a:lnTo>
                  <a:lnTo>
                    <a:pt x="232" y="411"/>
                  </a:lnTo>
                  <a:lnTo>
                    <a:pt x="209" y="405"/>
                  </a:lnTo>
                  <a:lnTo>
                    <a:pt x="185" y="398"/>
                  </a:lnTo>
                  <a:lnTo>
                    <a:pt x="163" y="393"/>
                  </a:lnTo>
                  <a:lnTo>
                    <a:pt x="140" y="386"/>
                  </a:lnTo>
                  <a:lnTo>
                    <a:pt x="120" y="379"/>
                  </a:lnTo>
                  <a:lnTo>
                    <a:pt x="96" y="374"/>
                  </a:lnTo>
                  <a:lnTo>
                    <a:pt x="73" y="368"/>
                  </a:lnTo>
                  <a:lnTo>
                    <a:pt x="49" y="362"/>
                  </a:lnTo>
                  <a:lnTo>
                    <a:pt x="26" y="356"/>
                  </a:lnTo>
                  <a:lnTo>
                    <a:pt x="0" y="349"/>
                  </a:lnTo>
                  <a:lnTo>
                    <a:pt x="138" y="0"/>
                  </a:lnTo>
                  <a:lnTo>
                    <a:pt x="461" y="91"/>
                  </a:lnTo>
                  <a:lnTo>
                    <a:pt x="849" y="176"/>
                  </a:lnTo>
                  <a:lnTo>
                    <a:pt x="766" y="535"/>
                  </a:lnTo>
                  <a:lnTo>
                    <a:pt x="742" y="530"/>
                  </a:lnTo>
                  <a:lnTo>
                    <a:pt x="718" y="524"/>
                  </a:lnTo>
                  <a:lnTo>
                    <a:pt x="694" y="519"/>
                  </a:lnTo>
                  <a:lnTo>
                    <a:pt x="672" y="515"/>
                  </a:lnTo>
                  <a:lnTo>
                    <a:pt x="649" y="510"/>
                  </a:lnTo>
                  <a:lnTo>
                    <a:pt x="627" y="506"/>
                  </a:lnTo>
                  <a:lnTo>
                    <a:pt x="605" y="501"/>
                  </a:lnTo>
                  <a:lnTo>
                    <a:pt x="582" y="495"/>
                  </a:lnTo>
                  <a:lnTo>
                    <a:pt x="558" y="491"/>
                  </a:lnTo>
                  <a:lnTo>
                    <a:pt x="536" y="486"/>
                  </a:lnTo>
                  <a:lnTo>
                    <a:pt x="512" y="481"/>
                  </a:lnTo>
                  <a:lnTo>
                    <a:pt x="488" y="476"/>
                  </a:lnTo>
                  <a:lnTo>
                    <a:pt x="464" y="470"/>
                  </a:lnTo>
                  <a:lnTo>
                    <a:pt x="440" y="465"/>
                  </a:lnTo>
                  <a:lnTo>
                    <a:pt x="415" y="459"/>
                  </a:lnTo>
                  <a:lnTo>
                    <a:pt x="388" y="45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099" y="1770"/>
              <a:ext cx="446" cy="339"/>
            </a:xfrm>
            <a:custGeom>
              <a:avLst/>
              <a:gdLst>
                <a:gd name="T0" fmla="*/ 163 w 893"/>
                <a:gd name="T1" fmla="*/ 0 h 679"/>
                <a:gd name="T2" fmla="*/ 893 w 893"/>
                <a:gd name="T3" fmla="*/ 327 h 679"/>
                <a:gd name="T4" fmla="*/ 733 w 893"/>
                <a:gd name="T5" fmla="*/ 679 h 679"/>
                <a:gd name="T6" fmla="*/ 0 w 893"/>
                <a:gd name="T7" fmla="*/ 344 h 679"/>
                <a:gd name="T8" fmla="*/ 163 w 893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3" h="679">
                  <a:moveTo>
                    <a:pt x="163" y="0"/>
                  </a:moveTo>
                  <a:lnTo>
                    <a:pt x="893" y="327"/>
                  </a:lnTo>
                  <a:lnTo>
                    <a:pt x="733" y="679"/>
                  </a:lnTo>
                  <a:lnTo>
                    <a:pt x="0" y="34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470" y="1453"/>
              <a:ext cx="353" cy="324"/>
            </a:xfrm>
            <a:custGeom>
              <a:avLst/>
              <a:gdLst>
                <a:gd name="T0" fmla="*/ 706 w 706"/>
                <a:gd name="T1" fmla="*/ 308 h 649"/>
                <a:gd name="T2" fmla="*/ 0 w 706"/>
                <a:gd name="T3" fmla="*/ 0 h 649"/>
                <a:gd name="T4" fmla="*/ 0 w 706"/>
                <a:gd name="T5" fmla="*/ 392 h 649"/>
                <a:gd name="T6" fmla="*/ 542 w 706"/>
                <a:gd name="T7" fmla="*/ 649 h 649"/>
                <a:gd name="T8" fmla="*/ 706 w 706"/>
                <a:gd name="T9" fmla="*/ 30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649">
                  <a:moveTo>
                    <a:pt x="706" y="308"/>
                  </a:moveTo>
                  <a:lnTo>
                    <a:pt x="0" y="0"/>
                  </a:lnTo>
                  <a:lnTo>
                    <a:pt x="0" y="392"/>
                  </a:lnTo>
                  <a:lnTo>
                    <a:pt x="542" y="649"/>
                  </a:lnTo>
                  <a:lnTo>
                    <a:pt x="706" y="30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304" y="5359"/>
              <a:ext cx="217" cy="416"/>
            </a:xfrm>
            <a:custGeom>
              <a:avLst/>
              <a:gdLst>
                <a:gd name="T0" fmla="*/ 379 w 433"/>
                <a:gd name="T1" fmla="*/ 0 h 832"/>
                <a:gd name="T2" fmla="*/ 379 w 433"/>
                <a:gd name="T3" fmla="*/ 0 h 832"/>
                <a:gd name="T4" fmla="*/ 358 w 433"/>
                <a:gd name="T5" fmla="*/ 53 h 832"/>
                <a:gd name="T6" fmla="*/ 337 w 433"/>
                <a:gd name="T7" fmla="*/ 104 h 832"/>
                <a:gd name="T8" fmla="*/ 315 w 433"/>
                <a:gd name="T9" fmla="*/ 157 h 832"/>
                <a:gd name="T10" fmla="*/ 292 w 433"/>
                <a:gd name="T11" fmla="*/ 208 h 832"/>
                <a:gd name="T12" fmla="*/ 270 w 433"/>
                <a:gd name="T13" fmla="*/ 258 h 832"/>
                <a:gd name="T14" fmla="*/ 247 w 433"/>
                <a:gd name="T15" fmla="*/ 310 h 832"/>
                <a:gd name="T16" fmla="*/ 224 w 433"/>
                <a:gd name="T17" fmla="*/ 361 h 832"/>
                <a:gd name="T18" fmla="*/ 200 w 433"/>
                <a:gd name="T19" fmla="*/ 412 h 832"/>
                <a:gd name="T20" fmla="*/ 176 w 433"/>
                <a:gd name="T21" fmla="*/ 462 h 832"/>
                <a:gd name="T22" fmla="*/ 150 w 433"/>
                <a:gd name="T23" fmla="*/ 514 h 832"/>
                <a:gd name="T24" fmla="*/ 127 w 433"/>
                <a:gd name="T25" fmla="*/ 564 h 832"/>
                <a:gd name="T26" fmla="*/ 101 w 433"/>
                <a:gd name="T27" fmla="*/ 614 h 832"/>
                <a:gd name="T28" fmla="*/ 76 w 433"/>
                <a:gd name="T29" fmla="*/ 664 h 832"/>
                <a:gd name="T30" fmla="*/ 50 w 433"/>
                <a:gd name="T31" fmla="*/ 713 h 832"/>
                <a:gd name="T32" fmla="*/ 25 w 433"/>
                <a:gd name="T33" fmla="*/ 763 h 832"/>
                <a:gd name="T34" fmla="*/ 0 w 433"/>
                <a:gd name="T35" fmla="*/ 810 h 832"/>
                <a:gd name="T36" fmla="*/ 50 w 433"/>
                <a:gd name="T37" fmla="*/ 832 h 832"/>
                <a:gd name="T38" fmla="*/ 76 w 433"/>
                <a:gd name="T39" fmla="*/ 781 h 832"/>
                <a:gd name="T40" fmla="*/ 101 w 433"/>
                <a:gd name="T41" fmla="*/ 731 h 832"/>
                <a:gd name="T42" fmla="*/ 127 w 433"/>
                <a:gd name="T43" fmla="*/ 683 h 832"/>
                <a:gd name="T44" fmla="*/ 152 w 433"/>
                <a:gd name="T45" fmla="*/ 633 h 832"/>
                <a:gd name="T46" fmla="*/ 177 w 433"/>
                <a:gd name="T47" fmla="*/ 582 h 832"/>
                <a:gd name="T48" fmla="*/ 201 w 433"/>
                <a:gd name="T49" fmla="*/ 532 h 832"/>
                <a:gd name="T50" fmla="*/ 227 w 433"/>
                <a:gd name="T51" fmla="*/ 481 h 832"/>
                <a:gd name="T52" fmla="*/ 250 w 433"/>
                <a:gd name="T53" fmla="*/ 431 h 832"/>
                <a:gd name="T54" fmla="*/ 274 w 433"/>
                <a:gd name="T55" fmla="*/ 379 h 832"/>
                <a:gd name="T56" fmla="*/ 298 w 433"/>
                <a:gd name="T57" fmla="*/ 328 h 832"/>
                <a:gd name="T58" fmla="*/ 324 w 433"/>
                <a:gd name="T59" fmla="*/ 277 h 832"/>
                <a:gd name="T60" fmla="*/ 346 w 433"/>
                <a:gd name="T61" fmla="*/ 224 h 832"/>
                <a:gd name="T62" fmla="*/ 368 w 433"/>
                <a:gd name="T63" fmla="*/ 172 h 832"/>
                <a:gd name="T64" fmla="*/ 391 w 433"/>
                <a:gd name="T65" fmla="*/ 120 h 832"/>
                <a:gd name="T66" fmla="*/ 412 w 433"/>
                <a:gd name="T67" fmla="*/ 68 h 832"/>
                <a:gd name="T68" fmla="*/ 433 w 433"/>
                <a:gd name="T69" fmla="*/ 16 h 832"/>
                <a:gd name="T70" fmla="*/ 433 w 433"/>
                <a:gd name="T71" fmla="*/ 16 h 832"/>
                <a:gd name="T72" fmla="*/ 379 w 433"/>
                <a:gd name="T73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3" h="832">
                  <a:moveTo>
                    <a:pt x="379" y="0"/>
                  </a:moveTo>
                  <a:lnTo>
                    <a:pt x="379" y="0"/>
                  </a:lnTo>
                  <a:lnTo>
                    <a:pt x="358" y="53"/>
                  </a:lnTo>
                  <a:lnTo>
                    <a:pt x="337" y="104"/>
                  </a:lnTo>
                  <a:lnTo>
                    <a:pt x="315" y="157"/>
                  </a:lnTo>
                  <a:lnTo>
                    <a:pt x="292" y="208"/>
                  </a:lnTo>
                  <a:lnTo>
                    <a:pt x="270" y="258"/>
                  </a:lnTo>
                  <a:lnTo>
                    <a:pt x="247" y="310"/>
                  </a:lnTo>
                  <a:lnTo>
                    <a:pt x="224" y="361"/>
                  </a:lnTo>
                  <a:lnTo>
                    <a:pt x="200" y="412"/>
                  </a:lnTo>
                  <a:lnTo>
                    <a:pt x="176" y="462"/>
                  </a:lnTo>
                  <a:lnTo>
                    <a:pt x="150" y="514"/>
                  </a:lnTo>
                  <a:lnTo>
                    <a:pt x="127" y="564"/>
                  </a:lnTo>
                  <a:lnTo>
                    <a:pt x="101" y="614"/>
                  </a:lnTo>
                  <a:lnTo>
                    <a:pt x="76" y="664"/>
                  </a:lnTo>
                  <a:lnTo>
                    <a:pt x="50" y="713"/>
                  </a:lnTo>
                  <a:lnTo>
                    <a:pt x="25" y="763"/>
                  </a:lnTo>
                  <a:lnTo>
                    <a:pt x="0" y="810"/>
                  </a:lnTo>
                  <a:lnTo>
                    <a:pt x="50" y="832"/>
                  </a:lnTo>
                  <a:lnTo>
                    <a:pt x="76" y="781"/>
                  </a:lnTo>
                  <a:lnTo>
                    <a:pt x="101" y="731"/>
                  </a:lnTo>
                  <a:lnTo>
                    <a:pt x="127" y="683"/>
                  </a:lnTo>
                  <a:lnTo>
                    <a:pt x="152" y="633"/>
                  </a:lnTo>
                  <a:lnTo>
                    <a:pt x="177" y="582"/>
                  </a:lnTo>
                  <a:lnTo>
                    <a:pt x="201" y="532"/>
                  </a:lnTo>
                  <a:lnTo>
                    <a:pt x="227" y="481"/>
                  </a:lnTo>
                  <a:lnTo>
                    <a:pt x="250" y="431"/>
                  </a:lnTo>
                  <a:lnTo>
                    <a:pt x="274" y="379"/>
                  </a:lnTo>
                  <a:lnTo>
                    <a:pt x="298" y="328"/>
                  </a:lnTo>
                  <a:lnTo>
                    <a:pt x="324" y="277"/>
                  </a:lnTo>
                  <a:lnTo>
                    <a:pt x="346" y="224"/>
                  </a:lnTo>
                  <a:lnTo>
                    <a:pt x="368" y="172"/>
                  </a:lnTo>
                  <a:lnTo>
                    <a:pt x="391" y="120"/>
                  </a:lnTo>
                  <a:lnTo>
                    <a:pt x="412" y="68"/>
                  </a:lnTo>
                  <a:lnTo>
                    <a:pt x="433" y="16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494" y="2429"/>
              <a:ext cx="487" cy="2938"/>
            </a:xfrm>
            <a:custGeom>
              <a:avLst/>
              <a:gdLst>
                <a:gd name="T0" fmla="*/ 943 w 974"/>
                <a:gd name="T1" fmla="*/ 50 h 5878"/>
                <a:gd name="T2" fmla="*/ 916 w 974"/>
                <a:gd name="T3" fmla="*/ 25 h 5878"/>
                <a:gd name="T4" fmla="*/ 918 w 974"/>
                <a:gd name="T5" fmla="*/ 378 h 5878"/>
                <a:gd name="T6" fmla="*/ 912 w 974"/>
                <a:gd name="T7" fmla="*/ 737 h 5878"/>
                <a:gd name="T8" fmla="*/ 900 w 974"/>
                <a:gd name="T9" fmla="*/ 1102 h 5878"/>
                <a:gd name="T10" fmla="*/ 880 w 974"/>
                <a:gd name="T11" fmla="*/ 1470 h 5878"/>
                <a:gd name="T12" fmla="*/ 853 w 974"/>
                <a:gd name="T13" fmla="*/ 1842 h 5878"/>
                <a:gd name="T14" fmla="*/ 819 w 974"/>
                <a:gd name="T15" fmla="*/ 2216 h 5878"/>
                <a:gd name="T16" fmla="*/ 777 w 974"/>
                <a:gd name="T17" fmla="*/ 2590 h 5878"/>
                <a:gd name="T18" fmla="*/ 728 w 974"/>
                <a:gd name="T19" fmla="*/ 2967 h 5878"/>
                <a:gd name="T20" fmla="*/ 668 w 974"/>
                <a:gd name="T21" fmla="*/ 3343 h 5878"/>
                <a:gd name="T22" fmla="*/ 601 w 974"/>
                <a:gd name="T23" fmla="*/ 3715 h 5878"/>
                <a:gd name="T24" fmla="*/ 525 w 974"/>
                <a:gd name="T25" fmla="*/ 4086 h 5878"/>
                <a:gd name="T26" fmla="*/ 440 w 974"/>
                <a:gd name="T27" fmla="*/ 4453 h 5878"/>
                <a:gd name="T28" fmla="*/ 346 w 974"/>
                <a:gd name="T29" fmla="*/ 4815 h 5878"/>
                <a:gd name="T30" fmla="*/ 242 w 974"/>
                <a:gd name="T31" fmla="*/ 5171 h 5878"/>
                <a:gd name="T32" fmla="*/ 125 w 974"/>
                <a:gd name="T33" fmla="*/ 5520 h 5878"/>
                <a:gd name="T34" fmla="*/ 0 w 974"/>
                <a:gd name="T35" fmla="*/ 5862 h 5878"/>
                <a:gd name="T36" fmla="*/ 54 w 974"/>
                <a:gd name="T37" fmla="*/ 5878 h 5878"/>
                <a:gd name="T38" fmla="*/ 179 w 974"/>
                <a:gd name="T39" fmla="*/ 5534 h 5878"/>
                <a:gd name="T40" fmla="*/ 295 w 974"/>
                <a:gd name="T41" fmla="*/ 5184 h 5878"/>
                <a:gd name="T42" fmla="*/ 400 w 974"/>
                <a:gd name="T43" fmla="*/ 4826 h 5878"/>
                <a:gd name="T44" fmla="*/ 497 w 974"/>
                <a:gd name="T45" fmla="*/ 4463 h 5878"/>
                <a:gd name="T46" fmla="*/ 582 w 974"/>
                <a:gd name="T47" fmla="*/ 4094 h 5878"/>
                <a:gd name="T48" fmla="*/ 658 w 974"/>
                <a:gd name="T49" fmla="*/ 3723 h 5878"/>
                <a:gd name="T50" fmla="*/ 725 w 974"/>
                <a:gd name="T51" fmla="*/ 3348 h 5878"/>
                <a:gd name="T52" fmla="*/ 785 w 974"/>
                <a:gd name="T53" fmla="*/ 2973 h 5878"/>
                <a:gd name="T54" fmla="*/ 834 w 974"/>
                <a:gd name="T55" fmla="*/ 2596 h 5878"/>
                <a:gd name="T56" fmla="*/ 876 w 974"/>
                <a:gd name="T57" fmla="*/ 2219 h 5878"/>
                <a:gd name="T58" fmla="*/ 910 w 974"/>
                <a:gd name="T59" fmla="*/ 1844 h 5878"/>
                <a:gd name="T60" fmla="*/ 937 w 974"/>
                <a:gd name="T61" fmla="*/ 1473 h 5878"/>
                <a:gd name="T62" fmla="*/ 956 w 974"/>
                <a:gd name="T63" fmla="*/ 1102 h 5878"/>
                <a:gd name="T64" fmla="*/ 968 w 974"/>
                <a:gd name="T65" fmla="*/ 737 h 5878"/>
                <a:gd name="T66" fmla="*/ 974 w 974"/>
                <a:gd name="T67" fmla="*/ 378 h 5878"/>
                <a:gd name="T68" fmla="*/ 973 w 974"/>
                <a:gd name="T69" fmla="*/ 25 h 5878"/>
                <a:gd name="T70" fmla="*/ 946 w 974"/>
                <a:gd name="T71" fmla="*/ 0 h 5878"/>
                <a:gd name="T72" fmla="*/ 973 w 974"/>
                <a:gd name="T73" fmla="*/ 25 h 5878"/>
                <a:gd name="T74" fmla="*/ 970 w 974"/>
                <a:gd name="T75" fmla="*/ 15 h 5878"/>
                <a:gd name="T76" fmla="*/ 964 w 974"/>
                <a:gd name="T77" fmla="*/ 7 h 5878"/>
                <a:gd name="T78" fmla="*/ 955 w 974"/>
                <a:gd name="T79" fmla="*/ 1 h 5878"/>
                <a:gd name="T80" fmla="*/ 944 w 974"/>
                <a:gd name="T81" fmla="*/ 0 h 5878"/>
                <a:gd name="T82" fmla="*/ 934 w 974"/>
                <a:gd name="T83" fmla="*/ 1 h 5878"/>
                <a:gd name="T84" fmla="*/ 925 w 974"/>
                <a:gd name="T85" fmla="*/ 7 h 5878"/>
                <a:gd name="T86" fmla="*/ 919 w 974"/>
                <a:gd name="T87" fmla="*/ 15 h 5878"/>
                <a:gd name="T88" fmla="*/ 916 w 974"/>
                <a:gd name="T89" fmla="*/ 25 h 5878"/>
                <a:gd name="T90" fmla="*/ 943 w 974"/>
                <a:gd name="T91" fmla="*/ 50 h 5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4" h="5878">
                  <a:moveTo>
                    <a:pt x="943" y="50"/>
                  </a:moveTo>
                  <a:lnTo>
                    <a:pt x="916" y="25"/>
                  </a:lnTo>
                  <a:lnTo>
                    <a:pt x="918" y="378"/>
                  </a:lnTo>
                  <a:lnTo>
                    <a:pt x="912" y="737"/>
                  </a:lnTo>
                  <a:lnTo>
                    <a:pt x="900" y="1102"/>
                  </a:lnTo>
                  <a:lnTo>
                    <a:pt x="880" y="1470"/>
                  </a:lnTo>
                  <a:lnTo>
                    <a:pt x="853" y="1842"/>
                  </a:lnTo>
                  <a:lnTo>
                    <a:pt x="819" y="2216"/>
                  </a:lnTo>
                  <a:lnTo>
                    <a:pt x="777" y="2590"/>
                  </a:lnTo>
                  <a:lnTo>
                    <a:pt x="728" y="2967"/>
                  </a:lnTo>
                  <a:lnTo>
                    <a:pt x="668" y="3343"/>
                  </a:lnTo>
                  <a:lnTo>
                    <a:pt x="601" y="3715"/>
                  </a:lnTo>
                  <a:lnTo>
                    <a:pt x="525" y="4086"/>
                  </a:lnTo>
                  <a:lnTo>
                    <a:pt x="440" y="4453"/>
                  </a:lnTo>
                  <a:lnTo>
                    <a:pt x="346" y="4815"/>
                  </a:lnTo>
                  <a:lnTo>
                    <a:pt x="242" y="5171"/>
                  </a:lnTo>
                  <a:lnTo>
                    <a:pt x="125" y="5520"/>
                  </a:lnTo>
                  <a:lnTo>
                    <a:pt x="0" y="5862"/>
                  </a:lnTo>
                  <a:lnTo>
                    <a:pt x="54" y="5878"/>
                  </a:lnTo>
                  <a:lnTo>
                    <a:pt x="179" y="5534"/>
                  </a:lnTo>
                  <a:lnTo>
                    <a:pt x="295" y="5184"/>
                  </a:lnTo>
                  <a:lnTo>
                    <a:pt x="400" y="4826"/>
                  </a:lnTo>
                  <a:lnTo>
                    <a:pt x="497" y="4463"/>
                  </a:lnTo>
                  <a:lnTo>
                    <a:pt x="582" y="4094"/>
                  </a:lnTo>
                  <a:lnTo>
                    <a:pt x="658" y="3723"/>
                  </a:lnTo>
                  <a:lnTo>
                    <a:pt x="725" y="3348"/>
                  </a:lnTo>
                  <a:lnTo>
                    <a:pt x="785" y="2973"/>
                  </a:lnTo>
                  <a:lnTo>
                    <a:pt x="834" y="2596"/>
                  </a:lnTo>
                  <a:lnTo>
                    <a:pt x="876" y="2219"/>
                  </a:lnTo>
                  <a:lnTo>
                    <a:pt x="910" y="1844"/>
                  </a:lnTo>
                  <a:lnTo>
                    <a:pt x="937" y="1473"/>
                  </a:lnTo>
                  <a:lnTo>
                    <a:pt x="956" y="1102"/>
                  </a:lnTo>
                  <a:lnTo>
                    <a:pt x="968" y="737"/>
                  </a:lnTo>
                  <a:lnTo>
                    <a:pt x="974" y="378"/>
                  </a:lnTo>
                  <a:lnTo>
                    <a:pt x="973" y="25"/>
                  </a:lnTo>
                  <a:lnTo>
                    <a:pt x="946" y="0"/>
                  </a:lnTo>
                  <a:lnTo>
                    <a:pt x="973" y="25"/>
                  </a:lnTo>
                  <a:lnTo>
                    <a:pt x="970" y="15"/>
                  </a:lnTo>
                  <a:lnTo>
                    <a:pt x="964" y="7"/>
                  </a:lnTo>
                  <a:lnTo>
                    <a:pt x="955" y="1"/>
                  </a:lnTo>
                  <a:lnTo>
                    <a:pt x="944" y="0"/>
                  </a:lnTo>
                  <a:lnTo>
                    <a:pt x="934" y="1"/>
                  </a:lnTo>
                  <a:lnTo>
                    <a:pt x="925" y="7"/>
                  </a:lnTo>
                  <a:lnTo>
                    <a:pt x="919" y="15"/>
                  </a:lnTo>
                  <a:lnTo>
                    <a:pt x="916" y="25"/>
                  </a:lnTo>
                  <a:lnTo>
                    <a:pt x="94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83" y="2155"/>
              <a:ext cx="1384" cy="299"/>
            </a:xfrm>
            <a:custGeom>
              <a:avLst/>
              <a:gdLst>
                <a:gd name="T0" fmla="*/ 0 w 2768"/>
                <a:gd name="T1" fmla="*/ 45 h 597"/>
                <a:gd name="T2" fmla="*/ 153 w 2768"/>
                <a:gd name="T3" fmla="*/ 108 h 597"/>
                <a:gd name="T4" fmla="*/ 307 w 2768"/>
                <a:gd name="T5" fmla="*/ 168 h 597"/>
                <a:gd name="T6" fmla="*/ 464 w 2768"/>
                <a:gd name="T7" fmla="*/ 222 h 597"/>
                <a:gd name="T8" fmla="*/ 622 w 2768"/>
                <a:gd name="T9" fmla="*/ 270 h 597"/>
                <a:gd name="T10" fmla="*/ 783 w 2768"/>
                <a:gd name="T11" fmla="*/ 314 h 597"/>
                <a:gd name="T12" fmla="*/ 946 w 2768"/>
                <a:gd name="T13" fmla="*/ 355 h 597"/>
                <a:gd name="T14" fmla="*/ 1111 w 2768"/>
                <a:gd name="T15" fmla="*/ 392 h 597"/>
                <a:gd name="T16" fmla="*/ 1280 w 2768"/>
                <a:gd name="T17" fmla="*/ 425 h 597"/>
                <a:gd name="T18" fmla="*/ 1450 w 2768"/>
                <a:gd name="T19" fmla="*/ 455 h 597"/>
                <a:gd name="T20" fmla="*/ 1625 w 2768"/>
                <a:gd name="T21" fmla="*/ 481 h 597"/>
                <a:gd name="T22" fmla="*/ 1805 w 2768"/>
                <a:gd name="T23" fmla="*/ 506 h 597"/>
                <a:gd name="T24" fmla="*/ 1987 w 2768"/>
                <a:gd name="T25" fmla="*/ 527 h 597"/>
                <a:gd name="T26" fmla="*/ 2174 w 2768"/>
                <a:gd name="T27" fmla="*/ 547 h 597"/>
                <a:gd name="T28" fmla="*/ 2366 w 2768"/>
                <a:gd name="T29" fmla="*/ 566 h 597"/>
                <a:gd name="T30" fmla="*/ 2563 w 2768"/>
                <a:gd name="T31" fmla="*/ 581 h 597"/>
                <a:gd name="T32" fmla="*/ 2765 w 2768"/>
                <a:gd name="T33" fmla="*/ 597 h 597"/>
                <a:gd name="T34" fmla="*/ 2666 w 2768"/>
                <a:gd name="T35" fmla="*/ 539 h 597"/>
                <a:gd name="T36" fmla="*/ 2468 w 2768"/>
                <a:gd name="T37" fmla="*/ 523 h 597"/>
                <a:gd name="T38" fmla="*/ 2275 w 2768"/>
                <a:gd name="T39" fmla="*/ 506 h 597"/>
                <a:gd name="T40" fmla="*/ 2086 w 2768"/>
                <a:gd name="T41" fmla="*/ 488 h 597"/>
                <a:gd name="T42" fmla="*/ 1901 w 2768"/>
                <a:gd name="T43" fmla="*/ 467 h 597"/>
                <a:gd name="T44" fmla="*/ 1723 w 2768"/>
                <a:gd name="T45" fmla="*/ 444 h 597"/>
                <a:gd name="T46" fmla="*/ 1547 w 2768"/>
                <a:gd name="T47" fmla="*/ 418 h 597"/>
                <a:gd name="T48" fmla="*/ 1374 w 2768"/>
                <a:gd name="T49" fmla="*/ 390 h 597"/>
                <a:gd name="T50" fmla="*/ 1205 w 2768"/>
                <a:gd name="T51" fmla="*/ 359 h 597"/>
                <a:gd name="T52" fmla="*/ 1040 w 2768"/>
                <a:gd name="T53" fmla="*/ 326 h 597"/>
                <a:gd name="T54" fmla="*/ 879 w 2768"/>
                <a:gd name="T55" fmla="*/ 288 h 597"/>
                <a:gd name="T56" fmla="*/ 718 w 2768"/>
                <a:gd name="T57" fmla="*/ 245 h 597"/>
                <a:gd name="T58" fmla="*/ 561 w 2768"/>
                <a:gd name="T59" fmla="*/ 199 h 597"/>
                <a:gd name="T60" fmla="*/ 406 w 2768"/>
                <a:gd name="T61" fmla="*/ 148 h 597"/>
                <a:gd name="T62" fmla="*/ 252 w 2768"/>
                <a:gd name="T63" fmla="*/ 94 h 597"/>
                <a:gd name="T64" fmla="*/ 100 w 2768"/>
                <a:gd name="T65" fmla="*/ 33 h 597"/>
                <a:gd name="T66" fmla="*/ 24 w 2768"/>
                <a:gd name="T67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8" h="597">
                  <a:moveTo>
                    <a:pt x="0" y="45"/>
                  </a:moveTo>
                  <a:lnTo>
                    <a:pt x="0" y="45"/>
                  </a:lnTo>
                  <a:lnTo>
                    <a:pt x="76" y="78"/>
                  </a:lnTo>
                  <a:lnTo>
                    <a:pt x="153" y="108"/>
                  </a:lnTo>
                  <a:lnTo>
                    <a:pt x="231" y="139"/>
                  </a:lnTo>
                  <a:lnTo>
                    <a:pt x="307" y="168"/>
                  </a:lnTo>
                  <a:lnTo>
                    <a:pt x="385" y="195"/>
                  </a:lnTo>
                  <a:lnTo>
                    <a:pt x="464" y="222"/>
                  </a:lnTo>
                  <a:lnTo>
                    <a:pt x="543" y="247"/>
                  </a:lnTo>
                  <a:lnTo>
                    <a:pt x="622" y="270"/>
                  </a:lnTo>
                  <a:lnTo>
                    <a:pt x="703" y="293"/>
                  </a:lnTo>
                  <a:lnTo>
                    <a:pt x="783" y="314"/>
                  </a:lnTo>
                  <a:lnTo>
                    <a:pt x="864" y="335"/>
                  </a:lnTo>
                  <a:lnTo>
                    <a:pt x="946" y="355"/>
                  </a:lnTo>
                  <a:lnTo>
                    <a:pt x="1028" y="373"/>
                  </a:lnTo>
                  <a:lnTo>
                    <a:pt x="1111" y="392"/>
                  </a:lnTo>
                  <a:lnTo>
                    <a:pt x="1194" y="409"/>
                  </a:lnTo>
                  <a:lnTo>
                    <a:pt x="1280" y="425"/>
                  </a:lnTo>
                  <a:lnTo>
                    <a:pt x="1365" y="440"/>
                  </a:lnTo>
                  <a:lnTo>
                    <a:pt x="1450" y="455"/>
                  </a:lnTo>
                  <a:lnTo>
                    <a:pt x="1538" y="468"/>
                  </a:lnTo>
                  <a:lnTo>
                    <a:pt x="1625" y="481"/>
                  </a:lnTo>
                  <a:lnTo>
                    <a:pt x="1714" y="494"/>
                  </a:lnTo>
                  <a:lnTo>
                    <a:pt x="1805" y="506"/>
                  </a:lnTo>
                  <a:lnTo>
                    <a:pt x="1895" y="517"/>
                  </a:lnTo>
                  <a:lnTo>
                    <a:pt x="1987" y="527"/>
                  </a:lnTo>
                  <a:lnTo>
                    <a:pt x="2080" y="538"/>
                  </a:lnTo>
                  <a:lnTo>
                    <a:pt x="2174" y="547"/>
                  </a:lnTo>
                  <a:lnTo>
                    <a:pt x="2269" y="556"/>
                  </a:lnTo>
                  <a:lnTo>
                    <a:pt x="2366" y="566"/>
                  </a:lnTo>
                  <a:lnTo>
                    <a:pt x="2465" y="574"/>
                  </a:lnTo>
                  <a:lnTo>
                    <a:pt x="2563" y="581"/>
                  </a:lnTo>
                  <a:lnTo>
                    <a:pt x="2663" y="589"/>
                  </a:lnTo>
                  <a:lnTo>
                    <a:pt x="2765" y="597"/>
                  </a:lnTo>
                  <a:lnTo>
                    <a:pt x="2768" y="547"/>
                  </a:lnTo>
                  <a:lnTo>
                    <a:pt x="2666" y="539"/>
                  </a:lnTo>
                  <a:lnTo>
                    <a:pt x="2566" y="531"/>
                  </a:lnTo>
                  <a:lnTo>
                    <a:pt x="2468" y="523"/>
                  </a:lnTo>
                  <a:lnTo>
                    <a:pt x="2369" y="516"/>
                  </a:lnTo>
                  <a:lnTo>
                    <a:pt x="2275" y="506"/>
                  </a:lnTo>
                  <a:lnTo>
                    <a:pt x="2180" y="497"/>
                  </a:lnTo>
                  <a:lnTo>
                    <a:pt x="2086" y="488"/>
                  </a:lnTo>
                  <a:lnTo>
                    <a:pt x="1993" y="477"/>
                  </a:lnTo>
                  <a:lnTo>
                    <a:pt x="1901" y="467"/>
                  </a:lnTo>
                  <a:lnTo>
                    <a:pt x="1811" y="456"/>
                  </a:lnTo>
                  <a:lnTo>
                    <a:pt x="1723" y="444"/>
                  </a:lnTo>
                  <a:lnTo>
                    <a:pt x="1634" y="431"/>
                  </a:lnTo>
                  <a:lnTo>
                    <a:pt x="1547" y="418"/>
                  </a:lnTo>
                  <a:lnTo>
                    <a:pt x="1459" y="405"/>
                  </a:lnTo>
                  <a:lnTo>
                    <a:pt x="1374" y="390"/>
                  </a:lnTo>
                  <a:lnTo>
                    <a:pt x="1289" y="374"/>
                  </a:lnTo>
                  <a:lnTo>
                    <a:pt x="1205" y="359"/>
                  </a:lnTo>
                  <a:lnTo>
                    <a:pt x="1123" y="344"/>
                  </a:lnTo>
                  <a:lnTo>
                    <a:pt x="1040" y="326"/>
                  </a:lnTo>
                  <a:lnTo>
                    <a:pt x="958" y="307"/>
                  </a:lnTo>
                  <a:lnTo>
                    <a:pt x="879" y="288"/>
                  </a:lnTo>
                  <a:lnTo>
                    <a:pt x="798" y="266"/>
                  </a:lnTo>
                  <a:lnTo>
                    <a:pt x="718" y="245"/>
                  </a:lnTo>
                  <a:lnTo>
                    <a:pt x="640" y="223"/>
                  </a:lnTo>
                  <a:lnTo>
                    <a:pt x="561" y="199"/>
                  </a:lnTo>
                  <a:lnTo>
                    <a:pt x="482" y="174"/>
                  </a:lnTo>
                  <a:lnTo>
                    <a:pt x="406" y="148"/>
                  </a:lnTo>
                  <a:lnTo>
                    <a:pt x="328" y="120"/>
                  </a:lnTo>
                  <a:lnTo>
                    <a:pt x="252" y="94"/>
                  </a:lnTo>
                  <a:lnTo>
                    <a:pt x="174" y="63"/>
                  </a:lnTo>
                  <a:lnTo>
                    <a:pt x="100" y="3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461" y="1646"/>
              <a:ext cx="1134" cy="531"/>
            </a:xfrm>
            <a:custGeom>
              <a:avLst/>
              <a:gdLst>
                <a:gd name="T0" fmla="*/ 12 w 2267"/>
                <a:gd name="T1" fmla="*/ 23 h 1064"/>
                <a:gd name="T2" fmla="*/ 0 w 2267"/>
                <a:gd name="T3" fmla="*/ 45 h 1064"/>
                <a:gd name="T4" fmla="*/ 2243 w 2267"/>
                <a:gd name="T5" fmla="*/ 1064 h 1064"/>
                <a:gd name="T6" fmla="*/ 2267 w 2267"/>
                <a:gd name="T7" fmla="*/ 1019 h 1064"/>
                <a:gd name="T8" fmla="*/ 24 w 2267"/>
                <a:gd name="T9" fmla="*/ 0 h 1064"/>
                <a:gd name="T10" fmla="*/ 12 w 2267"/>
                <a:gd name="T11" fmla="*/ 23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7" h="1064">
                  <a:moveTo>
                    <a:pt x="12" y="23"/>
                  </a:moveTo>
                  <a:lnTo>
                    <a:pt x="0" y="45"/>
                  </a:lnTo>
                  <a:lnTo>
                    <a:pt x="2243" y="1064"/>
                  </a:lnTo>
                  <a:lnTo>
                    <a:pt x="2267" y="1019"/>
                  </a:lnTo>
                  <a:lnTo>
                    <a:pt x="24" y="0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363" y="1647"/>
              <a:ext cx="1122" cy="559"/>
            </a:xfrm>
            <a:custGeom>
              <a:avLst/>
              <a:gdLst>
                <a:gd name="T0" fmla="*/ 27 w 2243"/>
                <a:gd name="T1" fmla="*/ 1118 h 1118"/>
                <a:gd name="T2" fmla="*/ 27 w 2243"/>
                <a:gd name="T3" fmla="*/ 1118 h 1118"/>
                <a:gd name="T4" fmla="*/ 2243 w 2243"/>
                <a:gd name="T5" fmla="*/ 45 h 1118"/>
                <a:gd name="T6" fmla="*/ 2216 w 2243"/>
                <a:gd name="T7" fmla="*/ 0 h 1118"/>
                <a:gd name="T8" fmla="*/ 0 w 2243"/>
                <a:gd name="T9" fmla="*/ 1073 h 1118"/>
                <a:gd name="T10" fmla="*/ 0 w 2243"/>
                <a:gd name="T11" fmla="*/ 1073 h 1118"/>
                <a:gd name="T12" fmla="*/ 27 w 2243"/>
                <a:gd name="T13" fmla="*/ 11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3" h="1118">
                  <a:moveTo>
                    <a:pt x="27" y="1118"/>
                  </a:moveTo>
                  <a:lnTo>
                    <a:pt x="27" y="1118"/>
                  </a:lnTo>
                  <a:lnTo>
                    <a:pt x="2243" y="45"/>
                  </a:lnTo>
                  <a:lnTo>
                    <a:pt x="2216" y="0"/>
                  </a:lnTo>
                  <a:lnTo>
                    <a:pt x="0" y="1073"/>
                  </a:lnTo>
                  <a:lnTo>
                    <a:pt x="27" y="1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002" y="2183"/>
              <a:ext cx="1375" cy="322"/>
            </a:xfrm>
            <a:custGeom>
              <a:avLst/>
              <a:gdLst>
                <a:gd name="T0" fmla="*/ 108 w 2749"/>
                <a:gd name="T1" fmla="*/ 634 h 643"/>
                <a:gd name="T2" fmla="*/ 305 w 2749"/>
                <a:gd name="T3" fmla="*/ 614 h 643"/>
                <a:gd name="T4" fmla="*/ 499 w 2749"/>
                <a:gd name="T5" fmla="*/ 594 h 643"/>
                <a:gd name="T6" fmla="*/ 687 w 2749"/>
                <a:gd name="T7" fmla="*/ 572 h 643"/>
                <a:gd name="T8" fmla="*/ 870 w 2749"/>
                <a:gd name="T9" fmla="*/ 549 h 643"/>
                <a:gd name="T10" fmla="*/ 1051 w 2749"/>
                <a:gd name="T11" fmla="*/ 524 h 643"/>
                <a:gd name="T12" fmla="*/ 1227 w 2749"/>
                <a:gd name="T13" fmla="*/ 498 h 643"/>
                <a:gd name="T14" fmla="*/ 1399 w 2749"/>
                <a:gd name="T15" fmla="*/ 468 h 643"/>
                <a:gd name="T16" fmla="*/ 1569 w 2749"/>
                <a:gd name="T17" fmla="*/ 433 h 643"/>
                <a:gd name="T18" fmla="*/ 1733 w 2749"/>
                <a:gd name="T19" fmla="*/ 397 h 643"/>
                <a:gd name="T20" fmla="*/ 1897 w 2749"/>
                <a:gd name="T21" fmla="*/ 356 h 643"/>
                <a:gd name="T22" fmla="*/ 2057 w 2749"/>
                <a:gd name="T23" fmla="*/ 311 h 643"/>
                <a:gd name="T24" fmla="*/ 2213 w 2749"/>
                <a:gd name="T25" fmla="*/ 262 h 643"/>
                <a:gd name="T26" fmla="*/ 2370 w 2749"/>
                <a:gd name="T27" fmla="*/ 205 h 643"/>
                <a:gd name="T28" fmla="*/ 2522 w 2749"/>
                <a:gd name="T29" fmla="*/ 146 h 643"/>
                <a:gd name="T30" fmla="*/ 2673 w 2749"/>
                <a:gd name="T31" fmla="*/ 80 h 643"/>
                <a:gd name="T32" fmla="*/ 2722 w 2749"/>
                <a:gd name="T33" fmla="*/ 0 h 643"/>
                <a:gd name="T34" fmla="*/ 2575 w 2749"/>
                <a:gd name="T35" fmla="*/ 68 h 643"/>
                <a:gd name="T36" fmla="*/ 2425 w 2749"/>
                <a:gd name="T37" fmla="*/ 132 h 643"/>
                <a:gd name="T38" fmla="*/ 2272 w 2749"/>
                <a:gd name="T39" fmla="*/ 188 h 643"/>
                <a:gd name="T40" fmla="*/ 2118 w 2749"/>
                <a:gd name="T41" fmla="*/ 240 h 643"/>
                <a:gd name="T42" fmla="*/ 1961 w 2749"/>
                <a:gd name="T43" fmla="*/ 287 h 643"/>
                <a:gd name="T44" fmla="*/ 1802 w 2749"/>
                <a:gd name="T45" fmla="*/ 329 h 643"/>
                <a:gd name="T46" fmla="*/ 1639 w 2749"/>
                <a:gd name="T47" fmla="*/ 368 h 643"/>
                <a:gd name="T48" fmla="*/ 1473 w 2749"/>
                <a:gd name="T49" fmla="*/ 403 h 643"/>
                <a:gd name="T50" fmla="*/ 1305 w 2749"/>
                <a:gd name="T51" fmla="*/ 432 h 643"/>
                <a:gd name="T52" fmla="*/ 1130 w 2749"/>
                <a:gd name="T53" fmla="*/ 461 h 643"/>
                <a:gd name="T54" fmla="*/ 952 w 2749"/>
                <a:gd name="T55" fmla="*/ 488 h 643"/>
                <a:gd name="T56" fmla="*/ 773 w 2749"/>
                <a:gd name="T57" fmla="*/ 511 h 643"/>
                <a:gd name="T58" fmla="*/ 587 w 2749"/>
                <a:gd name="T59" fmla="*/ 534 h 643"/>
                <a:gd name="T60" fmla="*/ 396 w 2749"/>
                <a:gd name="T61" fmla="*/ 553 h 643"/>
                <a:gd name="T62" fmla="*/ 200 w 2749"/>
                <a:gd name="T63" fmla="*/ 573 h 643"/>
                <a:gd name="T64" fmla="*/ 0 w 2749"/>
                <a:gd name="T65" fmla="*/ 59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49" h="643">
                  <a:moveTo>
                    <a:pt x="6" y="643"/>
                  </a:moveTo>
                  <a:lnTo>
                    <a:pt x="108" y="634"/>
                  </a:lnTo>
                  <a:lnTo>
                    <a:pt x="206" y="623"/>
                  </a:lnTo>
                  <a:lnTo>
                    <a:pt x="305" y="614"/>
                  </a:lnTo>
                  <a:lnTo>
                    <a:pt x="402" y="604"/>
                  </a:lnTo>
                  <a:lnTo>
                    <a:pt x="499" y="594"/>
                  </a:lnTo>
                  <a:lnTo>
                    <a:pt x="593" y="584"/>
                  </a:lnTo>
                  <a:lnTo>
                    <a:pt x="687" y="572"/>
                  </a:lnTo>
                  <a:lnTo>
                    <a:pt x="779" y="561"/>
                  </a:lnTo>
                  <a:lnTo>
                    <a:pt x="870" y="549"/>
                  </a:lnTo>
                  <a:lnTo>
                    <a:pt x="961" y="538"/>
                  </a:lnTo>
                  <a:lnTo>
                    <a:pt x="1051" y="524"/>
                  </a:lnTo>
                  <a:lnTo>
                    <a:pt x="1139" y="511"/>
                  </a:lnTo>
                  <a:lnTo>
                    <a:pt x="1227" y="498"/>
                  </a:lnTo>
                  <a:lnTo>
                    <a:pt x="1314" y="482"/>
                  </a:lnTo>
                  <a:lnTo>
                    <a:pt x="1399" y="468"/>
                  </a:lnTo>
                  <a:lnTo>
                    <a:pt x="1485" y="451"/>
                  </a:lnTo>
                  <a:lnTo>
                    <a:pt x="1569" y="433"/>
                  </a:lnTo>
                  <a:lnTo>
                    <a:pt x="1651" y="415"/>
                  </a:lnTo>
                  <a:lnTo>
                    <a:pt x="1733" y="397"/>
                  </a:lnTo>
                  <a:lnTo>
                    <a:pt x="1817" y="377"/>
                  </a:lnTo>
                  <a:lnTo>
                    <a:pt x="1897" y="356"/>
                  </a:lnTo>
                  <a:lnTo>
                    <a:pt x="1976" y="335"/>
                  </a:lnTo>
                  <a:lnTo>
                    <a:pt x="2057" y="311"/>
                  </a:lnTo>
                  <a:lnTo>
                    <a:pt x="2136" y="287"/>
                  </a:lnTo>
                  <a:lnTo>
                    <a:pt x="2213" y="262"/>
                  </a:lnTo>
                  <a:lnTo>
                    <a:pt x="2293" y="236"/>
                  </a:lnTo>
                  <a:lnTo>
                    <a:pt x="2370" y="205"/>
                  </a:lnTo>
                  <a:lnTo>
                    <a:pt x="2446" y="176"/>
                  </a:lnTo>
                  <a:lnTo>
                    <a:pt x="2522" y="146"/>
                  </a:lnTo>
                  <a:lnTo>
                    <a:pt x="2598" y="113"/>
                  </a:lnTo>
                  <a:lnTo>
                    <a:pt x="2673" y="80"/>
                  </a:lnTo>
                  <a:lnTo>
                    <a:pt x="2749" y="45"/>
                  </a:lnTo>
                  <a:lnTo>
                    <a:pt x="2722" y="0"/>
                  </a:lnTo>
                  <a:lnTo>
                    <a:pt x="2649" y="35"/>
                  </a:lnTo>
                  <a:lnTo>
                    <a:pt x="2575" y="68"/>
                  </a:lnTo>
                  <a:lnTo>
                    <a:pt x="2498" y="101"/>
                  </a:lnTo>
                  <a:lnTo>
                    <a:pt x="2425" y="132"/>
                  </a:lnTo>
                  <a:lnTo>
                    <a:pt x="2349" y="161"/>
                  </a:lnTo>
                  <a:lnTo>
                    <a:pt x="2272" y="188"/>
                  </a:lnTo>
                  <a:lnTo>
                    <a:pt x="2196" y="215"/>
                  </a:lnTo>
                  <a:lnTo>
                    <a:pt x="2118" y="240"/>
                  </a:lnTo>
                  <a:lnTo>
                    <a:pt x="2039" y="263"/>
                  </a:lnTo>
                  <a:lnTo>
                    <a:pt x="1961" y="287"/>
                  </a:lnTo>
                  <a:lnTo>
                    <a:pt x="1882" y="308"/>
                  </a:lnTo>
                  <a:lnTo>
                    <a:pt x="1802" y="329"/>
                  </a:lnTo>
                  <a:lnTo>
                    <a:pt x="1721" y="349"/>
                  </a:lnTo>
                  <a:lnTo>
                    <a:pt x="1639" y="368"/>
                  </a:lnTo>
                  <a:lnTo>
                    <a:pt x="1557" y="386"/>
                  </a:lnTo>
                  <a:lnTo>
                    <a:pt x="1473" y="403"/>
                  </a:lnTo>
                  <a:lnTo>
                    <a:pt x="1390" y="418"/>
                  </a:lnTo>
                  <a:lnTo>
                    <a:pt x="1305" y="432"/>
                  </a:lnTo>
                  <a:lnTo>
                    <a:pt x="1218" y="448"/>
                  </a:lnTo>
                  <a:lnTo>
                    <a:pt x="1130" y="461"/>
                  </a:lnTo>
                  <a:lnTo>
                    <a:pt x="1042" y="474"/>
                  </a:lnTo>
                  <a:lnTo>
                    <a:pt x="952" y="488"/>
                  </a:lnTo>
                  <a:lnTo>
                    <a:pt x="864" y="499"/>
                  </a:lnTo>
                  <a:lnTo>
                    <a:pt x="773" y="511"/>
                  </a:lnTo>
                  <a:lnTo>
                    <a:pt x="681" y="522"/>
                  </a:lnTo>
                  <a:lnTo>
                    <a:pt x="587" y="534"/>
                  </a:lnTo>
                  <a:lnTo>
                    <a:pt x="493" y="544"/>
                  </a:lnTo>
                  <a:lnTo>
                    <a:pt x="396" y="553"/>
                  </a:lnTo>
                  <a:lnTo>
                    <a:pt x="299" y="564"/>
                  </a:lnTo>
                  <a:lnTo>
                    <a:pt x="200" y="573"/>
                  </a:lnTo>
                  <a:lnTo>
                    <a:pt x="102" y="584"/>
                  </a:lnTo>
                  <a:lnTo>
                    <a:pt x="0" y="593"/>
                  </a:lnTo>
                  <a:lnTo>
                    <a:pt x="6" y="6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98" y="2274"/>
              <a:ext cx="372" cy="223"/>
            </a:xfrm>
            <a:custGeom>
              <a:avLst/>
              <a:gdLst>
                <a:gd name="T0" fmla="*/ 685 w 745"/>
                <a:gd name="T1" fmla="*/ 0 h 445"/>
                <a:gd name="T2" fmla="*/ 0 w 745"/>
                <a:gd name="T3" fmla="*/ 76 h 445"/>
                <a:gd name="T4" fmla="*/ 12 w 745"/>
                <a:gd name="T5" fmla="*/ 445 h 445"/>
                <a:gd name="T6" fmla="*/ 745 w 745"/>
                <a:gd name="T7" fmla="*/ 364 h 445"/>
                <a:gd name="T8" fmla="*/ 685 w 745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445">
                  <a:moveTo>
                    <a:pt x="685" y="0"/>
                  </a:moveTo>
                  <a:lnTo>
                    <a:pt x="0" y="76"/>
                  </a:lnTo>
                  <a:lnTo>
                    <a:pt x="12" y="445"/>
                  </a:lnTo>
                  <a:lnTo>
                    <a:pt x="745" y="36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941" y="3860"/>
              <a:ext cx="230" cy="339"/>
            </a:xfrm>
            <a:custGeom>
              <a:avLst/>
              <a:gdLst>
                <a:gd name="T0" fmla="*/ 110 w 460"/>
                <a:gd name="T1" fmla="*/ 678 h 678"/>
                <a:gd name="T2" fmla="*/ 0 w 460"/>
                <a:gd name="T3" fmla="*/ 55 h 678"/>
                <a:gd name="T4" fmla="*/ 343 w 460"/>
                <a:gd name="T5" fmla="*/ 0 h 678"/>
                <a:gd name="T6" fmla="*/ 460 w 460"/>
                <a:gd name="T7" fmla="*/ 618 h 678"/>
                <a:gd name="T8" fmla="*/ 110 w 460"/>
                <a:gd name="T9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678">
                  <a:moveTo>
                    <a:pt x="110" y="678"/>
                  </a:moveTo>
                  <a:lnTo>
                    <a:pt x="0" y="55"/>
                  </a:lnTo>
                  <a:lnTo>
                    <a:pt x="343" y="0"/>
                  </a:lnTo>
                  <a:lnTo>
                    <a:pt x="460" y="618"/>
                  </a:lnTo>
                  <a:lnTo>
                    <a:pt x="110" y="6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853" y="3185"/>
              <a:ext cx="216" cy="361"/>
            </a:xfrm>
            <a:custGeom>
              <a:avLst/>
              <a:gdLst>
                <a:gd name="T0" fmla="*/ 76 w 431"/>
                <a:gd name="T1" fmla="*/ 721 h 721"/>
                <a:gd name="T2" fmla="*/ 0 w 431"/>
                <a:gd name="T3" fmla="*/ 33 h 721"/>
                <a:gd name="T4" fmla="*/ 369 w 431"/>
                <a:gd name="T5" fmla="*/ 0 h 721"/>
                <a:gd name="T6" fmla="*/ 431 w 431"/>
                <a:gd name="T7" fmla="*/ 678 h 721"/>
                <a:gd name="T8" fmla="*/ 76 w 431"/>
                <a:gd name="T9" fmla="*/ 72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721">
                  <a:moveTo>
                    <a:pt x="76" y="721"/>
                  </a:moveTo>
                  <a:lnTo>
                    <a:pt x="0" y="33"/>
                  </a:lnTo>
                  <a:lnTo>
                    <a:pt x="369" y="0"/>
                  </a:lnTo>
                  <a:lnTo>
                    <a:pt x="431" y="678"/>
                  </a:lnTo>
                  <a:lnTo>
                    <a:pt x="76" y="72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273" y="5165"/>
              <a:ext cx="301" cy="384"/>
            </a:xfrm>
            <a:custGeom>
              <a:avLst/>
              <a:gdLst>
                <a:gd name="T0" fmla="*/ 267 w 601"/>
                <a:gd name="T1" fmla="*/ 768 h 768"/>
                <a:gd name="T2" fmla="*/ 0 w 601"/>
                <a:gd name="T3" fmla="*/ 109 h 768"/>
                <a:gd name="T4" fmla="*/ 342 w 601"/>
                <a:gd name="T5" fmla="*/ 0 h 768"/>
                <a:gd name="T6" fmla="*/ 601 w 601"/>
                <a:gd name="T7" fmla="*/ 647 h 768"/>
                <a:gd name="T8" fmla="*/ 267 w 601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1" h="768">
                  <a:moveTo>
                    <a:pt x="267" y="768"/>
                  </a:moveTo>
                  <a:lnTo>
                    <a:pt x="0" y="109"/>
                  </a:lnTo>
                  <a:lnTo>
                    <a:pt x="342" y="0"/>
                  </a:lnTo>
                  <a:lnTo>
                    <a:pt x="601" y="647"/>
                  </a:lnTo>
                  <a:lnTo>
                    <a:pt x="267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68" y="5809"/>
              <a:ext cx="347" cy="390"/>
            </a:xfrm>
            <a:custGeom>
              <a:avLst/>
              <a:gdLst>
                <a:gd name="T0" fmla="*/ 386 w 693"/>
                <a:gd name="T1" fmla="*/ 780 h 780"/>
                <a:gd name="T2" fmla="*/ 0 w 693"/>
                <a:gd name="T3" fmla="*/ 157 h 780"/>
                <a:gd name="T4" fmla="*/ 322 w 693"/>
                <a:gd name="T5" fmla="*/ 0 h 780"/>
                <a:gd name="T6" fmla="*/ 693 w 693"/>
                <a:gd name="T7" fmla="*/ 602 h 780"/>
                <a:gd name="T8" fmla="*/ 386 w 693"/>
                <a:gd name="T9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80">
                  <a:moveTo>
                    <a:pt x="386" y="780"/>
                  </a:moveTo>
                  <a:lnTo>
                    <a:pt x="0" y="157"/>
                  </a:lnTo>
                  <a:lnTo>
                    <a:pt x="322" y="0"/>
                  </a:lnTo>
                  <a:lnTo>
                    <a:pt x="693" y="602"/>
                  </a:lnTo>
                  <a:lnTo>
                    <a:pt x="386" y="78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544" y="6888"/>
              <a:ext cx="416" cy="333"/>
            </a:xfrm>
            <a:custGeom>
              <a:avLst/>
              <a:gdLst>
                <a:gd name="T0" fmla="*/ 643 w 831"/>
                <a:gd name="T1" fmla="*/ 665 h 665"/>
                <a:gd name="T2" fmla="*/ 0 w 831"/>
                <a:gd name="T3" fmla="*/ 265 h 665"/>
                <a:gd name="T4" fmla="*/ 200 w 831"/>
                <a:gd name="T5" fmla="*/ 0 h 665"/>
                <a:gd name="T6" fmla="*/ 831 w 831"/>
                <a:gd name="T7" fmla="*/ 395 h 665"/>
                <a:gd name="T8" fmla="*/ 643 w 831"/>
                <a:gd name="T9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1" h="665">
                  <a:moveTo>
                    <a:pt x="643" y="665"/>
                  </a:moveTo>
                  <a:lnTo>
                    <a:pt x="0" y="265"/>
                  </a:lnTo>
                  <a:lnTo>
                    <a:pt x="200" y="0"/>
                  </a:lnTo>
                  <a:lnTo>
                    <a:pt x="831" y="395"/>
                  </a:lnTo>
                  <a:lnTo>
                    <a:pt x="643" y="6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03" y="6394"/>
              <a:ext cx="367" cy="360"/>
            </a:xfrm>
            <a:custGeom>
              <a:avLst/>
              <a:gdLst>
                <a:gd name="T0" fmla="*/ 531 w 734"/>
                <a:gd name="T1" fmla="*/ 720 h 720"/>
                <a:gd name="T2" fmla="*/ 0 w 734"/>
                <a:gd name="T3" fmla="*/ 187 h 720"/>
                <a:gd name="T4" fmla="*/ 252 w 734"/>
                <a:gd name="T5" fmla="*/ 0 h 720"/>
                <a:gd name="T6" fmla="*/ 734 w 734"/>
                <a:gd name="T7" fmla="*/ 521 h 720"/>
                <a:gd name="T8" fmla="*/ 531 w 734"/>
                <a:gd name="T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720">
                  <a:moveTo>
                    <a:pt x="531" y="720"/>
                  </a:moveTo>
                  <a:lnTo>
                    <a:pt x="0" y="187"/>
                  </a:lnTo>
                  <a:lnTo>
                    <a:pt x="252" y="0"/>
                  </a:lnTo>
                  <a:lnTo>
                    <a:pt x="734" y="521"/>
                  </a:lnTo>
                  <a:lnTo>
                    <a:pt x="531" y="72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069" y="4507"/>
              <a:ext cx="273" cy="400"/>
            </a:xfrm>
            <a:custGeom>
              <a:avLst/>
              <a:gdLst>
                <a:gd name="T0" fmla="*/ 204 w 544"/>
                <a:gd name="T1" fmla="*/ 799 h 799"/>
                <a:gd name="T2" fmla="*/ 0 w 544"/>
                <a:gd name="T3" fmla="*/ 66 h 799"/>
                <a:gd name="T4" fmla="*/ 349 w 544"/>
                <a:gd name="T5" fmla="*/ 0 h 799"/>
                <a:gd name="T6" fmla="*/ 544 w 544"/>
                <a:gd name="T7" fmla="*/ 725 h 799"/>
                <a:gd name="T8" fmla="*/ 204 w 544"/>
                <a:gd name="T9" fmla="*/ 79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799">
                  <a:moveTo>
                    <a:pt x="204" y="799"/>
                  </a:moveTo>
                  <a:lnTo>
                    <a:pt x="0" y="66"/>
                  </a:lnTo>
                  <a:lnTo>
                    <a:pt x="349" y="0"/>
                  </a:lnTo>
                  <a:lnTo>
                    <a:pt x="544" y="725"/>
                  </a:lnTo>
                  <a:lnTo>
                    <a:pt x="204" y="79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806" y="2501"/>
              <a:ext cx="206" cy="345"/>
            </a:xfrm>
            <a:custGeom>
              <a:avLst/>
              <a:gdLst>
                <a:gd name="T0" fmla="*/ 40 w 412"/>
                <a:gd name="T1" fmla="*/ 691 h 691"/>
                <a:gd name="T2" fmla="*/ 0 w 412"/>
                <a:gd name="T3" fmla="*/ 9 h 691"/>
                <a:gd name="T4" fmla="*/ 385 w 412"/>
                <a:gd name="T5" fmla="*/ 0 h 691"/>
                <a:gd name="T6" fmla="*/ 412 w 412"/>
                <a:gd name="T7" fmla="*/ 682 h 691"/>
                <a:gd name="T8" fmla="*/ 40 w 412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691">
                  <a:moveTo>
                    <a:pt x="40" y="691"/>
                  </a:moveTo>
                  <a:lnTo>
                    <a:pt x="0" y="9"/>
                  </a:lnTo>
                  <a:lnTo>
                    <a:pt x="385" y="0"/>
                  </a:lnTo>
                  <a:lnTo>
                    <a:pt x="412" y="682"/>
                  </a:lnTo>
                  <a:lnTo>
                    <a:pt x="40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707" y="2114"/>
              <a:ext cx="429" cy="276"/>
            </a:xfrm>
            <a:custGeom>
              <a:avLst/>
              <a:gdLst>
                <a:gd name="T0" fmla="*/ 471 w 858"/>
                <a:gd name="T1" fmla="*/ 459 h 551"/>
                <a:gd name="T2" fmla="*/ 500 w 858"/>
                <a:gd name="T3" fmla="*/ 451 h 551"/>
                <a:gd name="T4" fmla="*/ 528 w 858"/>
                <a:gd name="T5" fmla="*/ 443 h 551"/>
                <a:gd name="T6" fmla="*/ 553 w 858"/>
                <a:gd name="T7" fmla="*/ 435 h 551"/>
                <a:gd name="T8" fmla="*/ 579 w 858"/>
                <a:gd name="T9" fmla="*/ 427 h 551"/>
                <a:gd name="T10" fmla="*/ 604 w 858"/>
                <a:gd name="T11" fmla="*/ 421 h 551"/>
                <a:gd name="T12" fmla="*/ 628 w 858"/>
                <a:gd name="T13" fmla="*/ 414 h 551"/>
                <a:gd name="T14" fmla="*/ 650 w 858"/>
                <a:gd name="T15" fmla="*/ 408 h 551"/>
                <a:gd name="T16" fmla="*/ 673 w 858"/>
                <a:gd name="T17" fmla="*/ 401 h 551"/>
                <a:gd name="T18" fmla="*/ 695 w 858"/>
                <a:gd name="T19" fmla="*/ 395 h 551"/>
                <a:gd name="T20" fmla="*/ 717 w 858"/>
                <a:gd name="T21" fmla="*/ 388 h 551"/>
                <a:gd name="T22" fmla="*/ 740 w 858"/>
                <a:gd name="T23" fmla="*/ 381 h 551"/>
                <a:gd name="T24" fmla="*/ 762 w 858"/>
                <a:gd name="T25" fmla="*/ 375 h 551"/>
                <a:gd name="T26" fmla="*/ 785 w 858"/>
                <a:gd name="T27" fmla="*/ 368 h 551"/>
                <a:gd name="T28" fmla="*/ 808 w 858"/>
                <a:gd name="T29" fmla="*/ 362 h 551"/>
                <a:gd name="T30" fmla="*/ 832 w 858"/>
                <a:gd name="T31" fmla="*/ 355 h 551"/>
                <a:gd name="T32" fmla="*/ 858 w 858"/>
                <a:gd name="T33" fmla="*/ 348 h 551"/>
                <a:gd name="T34" fmla="*/ 708 w 858"/>
                <a:gd name="T35" fmla="*/ 0 h 551"/>
                <a:gd name="T36" fmla="*/ 386 w 858"/>
                <a:gd name="T37" fmla="*/ 101 h 551"/>
                <a:gd name="T38" fmla="*/ 0 w 858"/>
                <a:gd name="T39" fmla="*/ 196 h 551"/>
                <a:gd name="T40" fmla="*/ 100 w 858"/>
                <a:gd name="T41" fmla="*/ 551 h 551"/>
                <a:gd name="T42" fmla="*/ 123 w 858"/>
                <a:gd name="T43" fmla="*/ 546 h 551"/>
                <a:gd name="T44" fmla="*/ 146 w 858"/>
                <a:gd name="T45" fmla="*/ 540 h 551"/>
                <a:gd name="T46" fmla="*/ 168 w 858"/>
                <a:gd name="T47" fmla="*/ 534 h 551"/>
                <a:gd name="T48" fmla="*/ 192 w 858"/>
                <a:gd name="T49" fmla="*/ 529 h 551"/>
                <a:gd name="T50" fmla="*/ 213 w 858"/>
                <a:gd name="T51" fmla="*/ 524 h 551"/>
                <a:gd name="T52" fmla="*/ 235 w 858"/>
                <a:gd name="T53" fmla="*/ 518 h 551"/>
                <a:gd name="T54" fmla="*/ 258 w 858"/>
                <a:gd name="T55" fmla="*/ 514 h 551"/>
                <a:gd name="T56" fmla="*/ 280 w 858"/>
                <a:gd name="T57" fmla="*/ 509 h 551"/>
                <a:gd name="T58" fmla="*/ 303 w 858"/>
                <a:gd name="T59" fmla="*/ 504 h 551"/>
                <a:gd name="T60" fmla="*/ 325 w 858"/>
                <a:gd name="T61" fmla="*/ 497 h 551"/>
                <a:gd name="T62" fmla="*/ 349 w 858"/>
                <a:gd name="T63" fmla="*/ 492 h 551"/>
                <a:gd name="T64" fmla="*/ 371 w 858"/>
                <a:gd name="T65" fmla="*/ 487 h 551"/>
                <a:gd name="T66" fmla="*/ 395 w 858"/>
                <a:gd name="T67" fmla="*/ 480 h 551"/>
                <a:gd name="T68" fmla="*/ 420 w 858"/>
                <a:gd name="T69" fmla="*/ 474 h 551"/>
                <a:gd name="T70" fmla="*/ 446 w 858"/>
                <a:gd name="T71" fmla="*/ 467 h 551"/>
                <a:gd name="T72" fmla="*/ 471 w 858"/>
                <a:gd name="T73" fmla="*/ 459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8" h="551">
                  <a:moveTo>
                    <a:pt x="471" y="459"/>
                  </a:moveTo>
                  <a:lnTo>
                    <a:pt x="500" y="451"/>
                  </a:lnTo>
                  <a:lnTo>
                    <a:pt x="528" y="443"/>
                  </a:lnTo>
                  <a:lnTo>
                    <a:pt x="553" y="435"/>
                  </a:lnTo>
                  <a:lnTo>
                    <a:pt x="579" y="427"/>
                  </a:lnTo>
                  <a:lnTo>
                    <a:pt x="604" y="421"/>
                  </a:lnTo>
                  <a:lnTo>
                    <a:pt x="628" y="414"/>
                  </a:lnTo>
                  <a:lnTo>
                    <a:pt x="650" y="408"/>
                  </a:lnTo>
                  <a:lnTo>
                    <a:pt x="673" y="401"/>
                  </a:lnTo>
                  <a:lnTo>
                    <a:pt x="695" y="395"/>
                  </a:lnTo>
                  <a:lnTo>
                    <a:pt x="717" y="388"/>
                  </a:lnTo>
                  <a:lnTo>
                    <a:pt x="740" y="381"/>
                  </a:lnTo>
                  <a:lnTo>
                    <a:pt x="762" y="375"/>
                  </a:lnTo>
                  <a:lnTo>
                    <a:pt x="785" y="368"/>
                  </a:lnTo>
                  <a:lnTo>
                    <a:pt x="808" y="362"/>
                  </a:lnTo>
                  <a:lnTo>
                    <a:pt x="832" y="355"/>
                  </a:lnTo>
                  <a:lnTo>
                    <a:pt x="858" y="348"/>
                  </a:lnTo>
                  <a:lnTo>
                    <a:pt x="708" y="0"/>
                  </a:lnTo>
                  <a:lnTo>
                    <a:pt x="386" y="101"/>
                  </a:lnTo>
                  <a:lnTo>
                    <a:pt x="0" y="196"/>
                  </a:lnTo>
                  <a:lnTo>
                    <a:pt x="100" y="551"/>
                  </a:lnTo>
                  <a:lnTo>
                    <a:pt x="123" y="546"/>
                  </a:lnTo>
                  <a:lnTo>
                    <a:pt x="146" y="540"/>
                  </a:lnTo>
                  <a:lnTo>
                    <a:pt x="168" y="534"/>
                  </a:lnTo>
                  <a:lnTo>
                    <a:pt x="192" y="529"/>
                  </a:lnTo>
                  <a:lnTo>
                    <a:pt x="213" y="524"/>
                  </a:lnTo>
                  <a:lnTo>
                    <a:pt x="235" y="518"/>
                  </a:lnTo>
                  <a:lnTo>
                    <a:pt x="258" y="514"/>
                  </a:lnTo>
                  <a:lnTo>
                    <a:pt x="280" y="509"/>
                  </a:lnTo>
                  <a:lnTo>
                    <a:pt x="303" y="504"/>
                  </a:lnTo>
                  <a:lnTo>
                    <a:pt x="325" y="497"/>
                  </a:lnTo>
                  <a:lnTo>
                    <a:pt x="349" y="492"/>
                  </a:lnTo>
                  <a:lnTo>
                    <a:pt x="371" y="487"/>
                  </a:lnTo>
                  <a:lnTo>
                    <a:pt x="395" y="480"/>
                  </a:lnTo>
                  <a:lnTo>
                    <a:pt x="420" y="474"/>
                  </a:lnTo>
                  <a:lnTo>
                    <a:pt x="446" y="467"/>
                  </a:lnTo>
                  <a:lnTo>
                    <a:pt x="471" y="45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06" y="1786"/>
              <a:ext cx="450" cy="345"/>
            </a:xfrm>
            <a:custGeom>
              <a:avLst/>
              <a:gdLst>
                <a:gd name="T0" fmla="*/ 721 w 900"/>
                <a:gd name="T1" fmla="*/ 0 h 691"/>
                <a:gd name="T2" fmla="*/ 0 w 900"/>
                <a:gd name="T3" fmla="*/ 345 h 691"/>
                <a:gd name="T4" fmla="*/ 173 w 900"/>
                <a:gd name="T5" fmla="*/ 691 h 691"/>
                <a:gd name="T6" fmla="*/ 900 w 900"/>
                <a:gd name="T7" fmla="*/ 340 h 691"/>
                <a:gd name="T8" fmla="*/ 721 w 90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691">
                  <a:moveTo>
                    <a:pt x="721" y="0"/>
                  </a:moveTo>
                  <a:lnTo>
                    <a:pt x="0" y="345"/>
                  </a:lnTo>
                  <a:lnTo>
                    <a:pt x="173" y="691"/>
                  </a:lnTo>
                  <a:lnTo>
                    <a:pt x="900" y="34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119" y="1448"/>
              <a:ext cx="351" cy="335"/>
            </a:xfrm>
            <a:custGeom>
              <a:avLst/>
              <a:gdLst>
                <a:gd name="T0" fmla="*/ 0 w 703"/>
                <a:gd name="T1" fmla="*/ 335 h 669"/>
                <a:gd name="T2" fmla="*/ 698 w 703"/>
                <a:gd name="T3" fmla="*/ 0 h 669"/>
                <a:gd name="T4" fmla="*/ 703 w 703"/>
                <a:gd name="T5" fmla="*/ 418 h 669"/>
                <a:gd name="T6" fmla="*/ 179 w 703"/>
                <a:gd name="T7" fmla="*/ 669 h 669"/>
                <a:gd name="T8" fmla="*/ 0 w 703"/>
                <a:gd name="T9" fmla="*/ 335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3" h="669">
                  <a:moveTo>
                    <a:pt x="0" y="335"/>
                  </a:moveTo>
                  <a:lnTo>
                    <a:pt x="698" y="0"/>
                  </a:lnTo>
                  <a:lnTo>
                    <a:pt x="703" y="418"/>
                  </a:lnTo>
                  <a:lnTo>
                    <a:pt x="179" y="669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222" y="7246"/>
              <a:ext cx="327" cy="280"/>
            </a:xfrm>
            <a:custGeom>
              <a:avLst/>
              <a:gdLst>
                <a:gd name="T0" fmla="*/ 646 w 655"/>
                <a:gd name="T1" fmla="*/ 562 h 562"/>
                <a:gd name="T2" fmla="*/ 0 w 655"/>
                <a:gd name="T3" fmla="*/ 315 h 562"/>
                <a:gd name="T4" fmla="*/ 173 w 655"/>
                <a:gd name="T5" fmla="*/ 0 h 562"/>
                <a:gd name="T6" fmla="*/ 655 w 655"/>
                <a:gd name="T7" fmla="*/ 178 h 562"/>
                <a:gd name="T8" fmla="*/ 646 w 655"/>
                <a:gd name="T9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62">
                  <a:moveTo>
                    <a:pt x="646" y="562"/>
                  </a:moveTo>
                  <a:lnTo>
                    <a:pt x="0" y="315"/>
                  </a:lnTo>
                  <a:lnTo>
                    <a:pt x="173" y="0"/>
                  </a:lnTo>
                  <a:lnTo>
                    <a:pt x="655" y="178"/>
                  </a:lnTo>
                  <a:lnTo>
                    <a:pt x="646" y="56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544" y="7241"/>
              <a:ext cx="327" cy="287"/>
            </a:xfrm>
            <a:custGeom>
              <a:avLst/>
              <a:gdLst>
                <a:gd name="T0" fmla="*/ 7 w 655"/>
                <a:gd name="T1" fmla="*/ 575 h 575"/>
                <a:gd name="T2" fmla="*/ 655 w 655"/>
                <a:gd name="T3" fmla="*/ 283 h 575"/>
                <a:gd name="T4" fmla="*/ 503 w 655"/>
                <a:gd name="T5" fmla="*/ 0 h 575"/>
                <a:gd name="T6" fmla="*/ 0 w 655"/>
                <a:gd name="T7" fmla="*/ 167 h 575"/>
                <a:gd name="T8" fmla="*/ 7 w 655"/>
                <a:gd name="T9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75">
                  <a:moveTo>
                    <a:pt x="7" y="575"/>
                  </a:moveTo>
                  <a:lnTo>
                    <a:pt x="655" y="283"/>
                  </a:lnTo>
                  <a:lnTo>
                    <a:pt x="503" y="0"/>
                  </a:lnTo>
                  <a:lnTo>
                    <a:pt x="0" y="167"/>
                  </a:lnTo>
                  <a:lnTo>
                    <a:pt x="7" y="57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983" y="2520"/>
              <a:ext cx="4319" cy="4815"/>
            </a:xfrm>
            <a:custGeom>
              <a:avLst/>
              <a:gdLst>
                <a:gd name="T0" fmla="*/ 8570 w 8639"/>
                <a:gd name="T1" fmla="*/ 6659 h 9630"/>
                <a:gd name="T2" fmla="*/ 8424 w 8639"/>
                <a:gd name="T3" fmla="*/ 6921 h 9630"/>
                <a:gd name="T4" fmla="*/ 8267 w 8639"/>
                <a:gd name="T5" fmla="*/ 7176 h 9630"/>
                <a:gd name="T6" fmla="*/ 8101 w 8639"/>
                <a:gd name="T7" fmla="*/ 7419 h 9630"/>
                <a:gd name="T8" fmla="*/ 7924 w 8639"/>
                <a:gd name="T9" fmla="*/ 7654 h 9630"/>
                <a:gd name="T10" fmla="*/ 7736 w 8639"/>
                <a:gd name="T11" fmla="*/ 7879 h 9630"/>
                <a:gd name="T12" fmla="*/ 7539 w 8639"/>
                <a:gd name="T13" fmla="*/ 8096 h 9630"/>
                <a:gd name="T14" fmla="*/ 7330 w 8639"/>
                <a:gd name="T15" fmla="*/ 8300 h 9630"/>
                <a:gd name="T16" fmla="*/ 7110 w 8639"/>
                <a:gd name="T17" fmla="*/ 8496 h 9630"/>
                <a:gd name="T18" fmla="*/ 6881 w 8639"/>
                <a:gd name="T19" fmla="*/ 8681 h 9630"/>
                <a:gd name="T20" fmla="*/ 6639 w 8639"/>
                <a:gd name="T21" fmla="*/ 8856 h 9630"/>
                <a:gd name="T22" fmla="*/ 6387 w 8639"/>
                <a:gd name="T23" fmla="*/ 9021 h 9630"/>
                <a:gd name="T24" fmla="*/ 6124 w 8639"/>
                <a:gd name="T25" fmla="*/ 9174 h 9630"/>
                <a:gd name="T26" fmla="*/ 5851 w 8639"/>
                <a:gd name="T27" fmla="*/ 9317 h 9630"/>
                <a:gd name="T28" fmla="*/ 5566 w 8639"/>
                <a:gd name="T29" fmla="*/ 9451 h 9630"/>
                <a:gd name="T30" fmla="*/ 5269 w 8639"/>
                <a:gd name="T31" fmla="*/ 9573 h 9630"/>
                <a:gd name="T32" fmla="*/ 4939 w 8639"/>
                <a:gd name="T33" fmla="*/ 9577 h 9630"/>
                <a:gd name="T34" fmla="*/ 4593 w 8639"/>
                <a:gd name="T35" fmla="*/ 9456 h 9630"/>
                <a:gd name="T36" fmla="*/ 4259 w 8639"/>
                <a:gd name="T37" fmla="*/ 9312 h 9630"/>
                <a:gd name="T38" fmla="*/ 3939 w 8639"/>
                <a:gd name="T39" fmla="*/ 9147 h 9630"/>
                <a:gd name="T40" fmla="*/ 3632 w 8639"/>
                <a:gd name="T41" fmla="*/ 8964 h 9630"/>
                <a:gd name="T42" fmla="*/ 3338 w 8639"/>
                <a:gd name="T43" fmla="*/ 8764 h 9630"/>
                <a:gd name="T44" fmla="*/ 3056 w 8639"/>
                <a:gd name="T45" fmla="*/ 8545 h 9630"/>
                <a:gd name="T46" fmla="*/ 2789 w 8639"/>
                <a:gd name="T47" fmla="*/ 8309 h 9630"/>
                <a:gd name="T48" fmla="*/ 2535 w 8639"/>
                <a:gd name="T49" fmla="*/ 8059 h 9630"/>
                <a:gd name="T50" fmla="*/ 2296 w 8639"/>
                <a:gd name="T51" fmla="*/ 7794 h 9630"/>
                <a:gd name="T52" fmla="*/ 2071 w 8639"/>
                <a:gd name="T53" fmla="*/ 7517 h 9630"/>
                <a:gd name="T54" fmla="*/ 1859 w 8639"/>
                <a:gd name="T55" fmla="*/ 7227 h 9630"/>
                <a:gd name="T56" fmla="*/ 1662 w 8639"/>
                <a:gd name="T57" fmla="*/ 6925 h 9630"/>
                <a:gd name="T58" fmla="*/ 1479 w 8639"/>
                <a:gd name="T59" fmla="*/ 6614 h 9630"/>
                <a:gd name="T60" fmla="*/ 1312 w 8639"/>
                <a:gd name="T61" fmla="*/ 6294 h 9630"/>
                <a:gd name="T62" fmla="*/ 1158 w 8639"/>
                <a:gd name="T63" fmla="*/ 5965 h 9630"/>
                <a:gd name="T64" fmla="*/ 1018 w 8639"/>
                <a:gd name="T65" fmla="*/ 5629 h 9630"/>
                <a:gd name="T66" fmla="*/ 886 w 8639"/>
                <a:gd name="T67" fmla="*/ 5287 h 9630"/>
                <a:gd name="T68" fmla="*/ 764 w 8639"/>
                <a:gd name="T69" fmla="*/ 4936 h 9630"/>
                <a:gd name="T70" fmla="*/ 652 w 8639"/>
                <a:gd name="T71" fmla="*/ 4579 h 9630"/>
                <a:gd name="T72" fmla="*/ 549 w 8639"/>
                <a:gd name="T73" fmla="*/ 4218 h 9630"/>
                <a:gd name="T74" fmla="*/ 455 w 8639"/>
                <a:gd name="T75" fmla="*/ 3850 h 9630"/>
                <a:gd name="T76" fmla="*/ 371 w 8639"/>
                <a:gd name="T77" fmla="*/ 3481 h 9630"/>
                <a:gd name="T78" fmla="*/ 295 w 8639"/>
                <a:gd name="T79" fmla="*/ 3108 h 9630"/>
                <a:gd name="T80" fmla="*/ 230 w 8639"/>
                <a:gd name="T81" fmla="*/ 2735 h 9630"/>
                <a:gd name="T82" fmla="*/ 173 w 8639"/>
                <a:gd name="T83" fmla="*/ 2360 h 9630"/>
                <a:gd name="T84" fmla="*/ 124 w 8639"/>
                <a:gd name="T85" fmla="*/ 1987 h 9630"/>
                <a:gd name="T86" fmla="*/ 83 w 8639"/>
                <a:gd name="T87" fmla="*/ 1617 h 9630"/>
                <a:gd name="T88" fmla="*/ 51 w 8639"/>
                <a:gd name="T89" fmla="*/ 1249 h 9630"/>
                <a:gd name="T90" fmla="*/ 27 w 8639"/>
                <a:gd name="T91" fmla="*/ 885 h 9630"/>
                <a:gd name="T92" fmla="*/ 10 w 8639"/>
                <a:gd name="T93" fmla="*/ 526 h 9630"/>
                <a:gd name="T94" fmla="*/ 1 w 8639"/>
                <a:gd name="T95" fmla="*/ 174 h 9630"/>
                <a:gd name="T96" fmla="*/ 8639 w 8639"/>
                <a:gd name="T97" fmla="*/ 6523 h 9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39" h="9630">
                  <a:moveTo>
                    <a:pt x="8639" y="6523"/>
                  </a:moveTo>
                  <a:lnTo>
                    <a:pt x="8570" y="6659"/>
                  </a:lnTo>
                  <a:lnTo>
                    <a:pt x="8498" y="6791"/>
                  </a:lnTo>
                  <a:lnTo>
                    <a:pt x="8424" y="6921"/>
                  </a:lnTo>
                  <a:lnTo>
                    <a:pt x="8346" y="7050"/>
                  </a:lnTo>
                  <a:lnTo>
                    <a:pt x="8267" y="7176"/>
                  </a:lnTo>
                  <a:lnTo>
                    <a:pt x="8185" y="7299"/>
                  </a:lnTo>
                  <a:lnTo>
                    <a:pt x="8101" y="7419"/>
                  </a:lnTo>
                  <a:lnTo>
                    <a:pt x="8013" y="7538"/>
                  </a:lnTo>
                  <a:lnTo>
                    <a:pt x="7924" y="7654"/>
                  </a:lnTo>
                  <a:lnTo>
                    <a:pt x="7831" y="7769"/>
                  </a:lnTo>
                  <a:lnTo>
                    <a:pt x="7736" y="7879"/>
                  </a:lnTo>
                  <a:lnTo>
                    <a:pt x="7639" y="7989"/>
                  </a:lnTo>
                  <a:lnTo>
                    <a:pt x="7539" y="8096"/>
                  </a:lnTo>
                  <a:lnTo>
                    <a:pt x="7436" y="8198"/>
                  </a:lnTo>
                  <a:lnTo>
                    <a:pt x="7330" y="8300"/>
                  </a:lnTo>
                  <a:lnTo>
                    <a:pt x="7221" y="8399"/>
                  </a:lnTo>
                  <a:lnTo>
                    <a:pt x="7110" y="8496"/>
                  </a:lnTo>
                  <a:lnTo>
                    <a:pt x="6997" y="8590"/>
                  </a:lnTo>
                  <a:lnTo>
                    <a:pt x="6881" y="8681"/>
                  </a:lnTo>
                  <a:lnTo>
                    <a:pt x="6761" y="8769"/>
                  </a:lnTo>
                  <a:lnTo>
                    <a:pt x="6639" y="8856"/>
                  </a:lnTo>
                  <a:lnTo>
                    <a:pt x="6515" y="8939"/>
                  </a:lnTo>
                  <a:lnTo>
                    <a:pt x="6387" y="9021"/>
                  </a:lnTo>
                  <a:lnTo>
                    <a:pt x="6257" y="9099"/>
                  </a:lnTo>
                  <a:lnTo>
                    <a:pt x="6124" y="9174"/>
                  </a:lnTo>
                  <a:lnTo>
                    <a:pt x="5988" y="9248"/>
                  </a:lnTo>
                  <a:lnTo>
                    <a:pt x="5851" y="9317"/>
                  </a:lnTo>
                  <a:lnTo>
                    <a:pt x="5709" y="9386"/>
                  </a:lnTo>
                  <a:lnTo>
                    <a:pt x="5566" y="9451"/>
                  </a:lnTo>
                  <a:lnTo>
                    <a:pt x="5418" y="9513"/>
                  </a:lnTo>
                  <a:lnTo>
                    <a:pt x="5269" y="9573"/>
                  </a:lnTo>
                  <a:lnTo>
                    <a:pt x="5117" y="9630"/>
                  </a:lnTo>
                  <a:lnTo>
                    <a:pt x="4939" y="9577"/>
                  </a:lnTo>
                  <a:lnTo>
                    <a:pt x="4765" y="9519"/>
                  </a:lnTo>
                  <a:lnTo>
                    <a:pt x="4593" y="9456"/>
                  </a:lnTo>
                  <a:lnTo>
                    <a:pt x="4424" y="9386"/>
                  </a:lnTo>
                  <a:lnTo>
                    <a:pt x="4259" y="9312"/>
                  </a:lnTo>
                  <a:lnTo>
                    <a:pt x="4098" y="9232"/>
                  </a:lnTo>
                  <a:lnTo>
                    <a:pt x="3939" y="9147"/>
                  </a:lnTo>
                  <a:lnTo>
                    <a:pt x="3784" y="9059"/>
                  </a:lnTo>
                  <a:lnTo>
                    <a:pt x="3632" y="8964"/>
                  </a:lnTo>
                  <a:lnTo>
                    <a:pt x="3483" y="8867"/>
                  </a:lnTo>
                  <a:lnTo>
                    <a:pt x="3338" y="8764"/>
                  </a:lnTo>
                  <a:lnTo>
                    <a:pt x="3195" y="8656"/>
                  </a:lnTo>
                  <a:lnTo>
                    <a:pt x="3056" y="8545"/>
                  </a:lnTo>
                  <a:lnTo>
                    <a:pt x="2922" y="8429"/>
                  </a:lnTo>
                  <a:lnTo>
                    <a:pt x="2789" y="8309"/>
                  </a:lnTo>
                  <a:lnTo>
                    <a:pt x="2661" y="8187"/>
                  </a:lnTo>
                  <a:lnTo>
                    <a:pt x="2535" y="8059"/>
                  </a:lnTo>
                  <a:lnTo>
                    <a:pt x="2414" y="7928"/>
                  </a:lnTo>
                  <a:lnTo>
                    <a:pt x="2296" y="7794"/>
                  </a:lnTo>
                  <a:lnTo>
                    <a:pt x="2182" y="7657"/>
                  </a:lnTo>
                  <a:lnTo>
                    <a:pt x="2071" y="7517"/>
                  </a:lnTo>
                  <a:lnTo>
                    <a:pt x="1962" y="7373"/>
                  </a:lnTo>
                  <a:lnTo>
                    <a:pt x="1859" y="7227"/>
                  </a:lnTo>
                  <a:lnTo>
                    <a:pt x="1759" y="7077"/>
                  </a:lnTo>
                  <a:lnTo>
                    <a:pt x="1662" y="6925"/>
                  </a:lnTo>
                  <a:lnTo>
                    <a:pt x="1568" y="6771"/>
                  </a:lnTo>
                  <a:lnTo>
                    <a:pt x="1479" y="6614"/>
                  </a:lnTo>
                  <a:lnTo>
                    <a:pt x="1394" y="6455"/>
                  </a:lnTo>
                  <a:lnTo>
                    <a:pt x="1312" y="6294"/>
                  </a:lnTo>
                  <a:lnTo>
                    <a:pt x="1233" y="6130"/>
                  </a:lnTo>
                  <a:lnTo>
                    <a:pt x="1158" y="5965"/>
                  </a:lnTo>
                  <a:lnTo>
                    <a:pt x="1088" y="5798"/>
                  </a:lnTo>
                  <a:lnTo>
                    <a:pt x="1018" y="5629"/>
                  </a:lnTo>
                  <a:lnTo>
                    <a:pt x="950" y="5459"/>
                  </a:lnTo>
                  <a:lnTo>
                    <a:pt x="886" y="5287"/>
                  </a:lnTo>
                  <a:lnTo>
                    <a:pt x="824" y="5113"/>
                  </a:lnTo>
                  <a:lnTo>
                    <a:pt x="764" y="4936"/>
                  </a:lnTo>
                  <a:lnTo>
                    <a:pt x="706" y="4758"/>
                  </a:lnTo>
                  <a:lnTo>
                    <a:pt x="652" y="4579"/>
                  </a:lnTo>
                  <a:lnTo>
                    <a:pt x="598" y="4398"/>
                  </a:lnTo>
                  <a:lnTo>
                    <a:pt x="549" y="4218"/>
                  </a:lnTo>
                  <a:lnTo>
                    <a:pt x="501" y="4034"/>
                  </a:lnTo>
                  <a:lnTo>
                    <a:pt x="455" y="3850"/>
                  </a:lnTo>
                  <a:lnTo>
                    <a:pt x="412" y="3665"/>
                  </a:lnTo>
                  <a:lnTo>
                    <a:pt x="371" y="3481"/>
                  </a:lnTo>
                  <a:lnTo>
                    <a:pt x="333" y="3294"/>
                  </a:lnTo>
                  <a:lnTo>
                    <a:pt x="295" y="3108"/>
                  </a:lnTo>
                  <a:lnTo>
                    <a:pt x="263" y="2921"/>
                  </a:lnTo>
                  <a:lnTo>
                    <a:pt x="230" y="2735"/>
                  </a:lnTo>
                  <a:lnTo>
                    <a:pt x="200" y="2548"/>
                  </a:lnTo>
                  <a:lnTo>
                    <a:pt x="173" y="2360"/>
                  </a:lnTo>
                  <a:lnTo>
                    <a:pt x="146" y="2173"/>
                  </a:lnTo>
                  <a:lnTo>
                    <a:pt x="124" y="1987"/>
                  </a:lnTo>
                  <a:lnTo>
                    <a:pt x="103" y="1802"/>
                  </a:lnTo>
                  <a:lnTo>
                    <a:pt x="83" y="1617"/>
                  </a:lnTo>
                  <a:lnTo>
                    <a:pt x="66" y="1432"/>
                  </a:lnTo>
                  <a:lnTo>
                    <a:pt x="51" y="1249"/>
                  </a:lnTo>
                  <a:lnTo>
                    <a:pt x="37" y="1066"/>
                  </a:lnTo>
                  <a:lnTo>
                    <a:pt x="27" y="885"/>
                  </a:lnTo>
                  <a:lnTo>
                    <a:pt x="18" y="705"/>
                  </a:lnTo>
                  <a:lnTo>
                    <a:pt x="10" y="526"/>
                  </a:lnTo>
                  <a:lnTo>
                    <a:pt x="4" y="349"/>
                  </a:lnTo>
                  <a:lnTo>
                    <a:pt x="1" y="174"/>
                  </a:lnTo>
                  <a:lnTo>
                    <a:pt x="0" y="0"/>
                  </a:lnTo>
                  <a:lnTo>
                    <a:pt x="8639" y="652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548" y="5763"/>
              <a:ext cx="1787" cy="1570"/>
            </a:xfrm>
            <a:custGeom>
              <a:avLst/>
              <a:gdLst>
                <a:gd name="T0" fmla="*/ 37 w 3574"/>
                <a:gd name="T1" fmla="*/ 3138 h 3140"/>
                <a:gd name="T2" fmla="*/ 340 w 3574"/>
                <a:gd name="T3" fmla="*/ 3021 h 3140"/>
                <a:gd name="T4" fmla="*/ 633 w 3574"/>
                <a:gd name="T5" fmla="*/ 2894 h 3140"/>
                <a:gd name="T6" fmla="*/ 912 w 3574"/>
                <a:gd name="T7" fmla="*/ 2755 h 3140"/>
                <a:gd name="T8" fmla="*/ 1182 w 3574"/>
                <a:gd name="T9" fmla="*/ 2606 h 3140"/>
                <a:gd name="T10" fmla="*/ 1442 w 3574"/>
                <a:gd name="T11" fmla="*/ 2445 h 3140"/>
                <a:gd name="T12" fmla="*/ 1689 w 3574"/>
                <a:gd name="T13" fmla="*/ 2275 h 3140"/>
                <a:gd name="T14" fmla="*/ 1926 w 3574"/>
                <a:gd name="T15" fmla="*/ 2094 h 3140"/>
                <a:gd name="T16" fmla="*/ 2150 w 3574"/>
                <a:gd name="T17" fmla="*/ 1902 h 3140"/>
                <a:gd name="T18" fmla="*/ 2367 w 3574"/>
                <a:gd name="T19" fmla="*/ 1702 h 3140"/>
                <a:gd name="T20" fmla="*/ 2571 w 3574"/>
                <a:gd name="T21" fmla="*/ 1491 h 3140"/>
                <a:gd name="T22" fmla="*/ 2764 w 3574"/>
                <a:gd name="T23" fmla="*/ 1269 h 3140"/>
                <a:gd name="T24" fmla="*/ 2947 w 3574"/>
                <a:gd name="T25" fmla="*/ 1037 h 3140"/>
                <a:gd name="T26" fmla="*/ 3119 w 3574"/>
                <a:gd name="T27" fmla="*/ 797 h 3140"/>
                <a:gd name="T28" fmla="*/ 3281 w 3574"/>
                <a:gd name="T29" fmla="*/ 548 h 3140"/>
                <a:gd name="T30" fmla="*/ 3434 w 3574"/>
                <a:gd name="T31" fmla="*/ 287 h 3140"/>
                <a:gd name="T32" fmla="*/ 3574 w 3574"/>
                <a:gd name="T33" fmla="*/ 18 h 3140"/>
                <a:gd name="T34" fmla="*/ 3455 w 3574"/>
                <a:gd name="T35" fmla="*/ 134 h 3140"/>
                <a:gd name="T36" fmla="*/ 3308 w 3574"/>
                <a:gd name="T37" fmla="*/ 397 h 3140"/>
                <a:gd name="T38" fmla="*/ 3153 w 3574"/>
                <a:gd name="T39" fmla="*/ 650 h 3140"/>
                <a:gd name="T40" fmla="*/ 2987 w 3574"/>
                <a:gd name="T41" fmla="*/ 892 h 3140"/>
                <a:gd name="T42" fmla="*/ 2811 w 3574"/>
                <a:gd name="T43" fmla="*/ 1125 h 3140"/>
                <a:gd name="T44" fmla="*/ 2623 w 3574"/>
                <a:gd name="T45" fmla="*/ 1351 h 3140"/>
                <a:gd name="T46" fmla="*/ 2428 w 3574"/>
                <a:gd name="T47" fmla="*/ 1566 h 3140"/>
                <a:gd name="T48" fmla="*/ 2219 w 3574"/>
                <a:gd name="T49" fmla="*/ 1769 h 3140"/>
                <a:gd name="T50" fmla="*/ 2001 w 3574"/>
                <a:gd name="T51" fmla="*/ 1964 h 3140"/>
                <a:gd name="T52" fmla="*/ 1773 w 3574"/>
                <a:gd name="T53" fmla="*/ 2148 h 3140"/>
                <a:gd name="T54" fmla="*/ 1533 w 3574"/>
                <a:gd name="T55" fmla="*/ 2322 h 3140"/>
                <a:gd name="T56" fmla="*/ 1280 w 3574"/>
                <a:gd name="T57" fmla="*/ 2487 h 3140"/>
                <a:gd name="T58" fmla="*/ 1019 w 3574"/>
                <a:gd name="T59" fmla="*/ 2639 h 3140"/>
                <a:gd name="T60" fmla="*/ 748 w 3574"/>
                <a:gd name="T61" fmla="*/ 2782 h 3140"/>
                <a:gd name="T62" fmla="*/ 464 w 3574"/>
                <a:gd name="T63" fmla="*/ 2914 h 3140"/>
                <a:gd name="T64" fmla="*/ 169 w 3574"/>
                <a:gd name="T65" fmla="*/ 3037 h 3140"/>
                <a:gd name="T66" fmla="*/ 34 w 3574"/>
                <a:gd name="T67" fmla="*/ 3092 h 3140"/>
                <a:gd name="T68" fmla="*/ 6 w 3574"/>
                <a:gd name="T69" fmla="*/ 3099 h 3140"/>
                <a:gd name="T70" fmla="*/ 0 w 3574"/>
                <a:gd name="T71" fmla="*/ 3116 h 3140"/>
                <a:gd name="T72" fmla="*/ 7 w 3574"/>
                <a:gd name="T73" fmla="*/ 3133 h 3140"/>
                <a:gd name="T74" fmla="*/ 25 w 3574"/>
                <a:gd name="T75" fmla="*/ 3140 h 3140"/>
                <a:gd name="T76" fmla="*/ 19 w 3574"/>
                <a:gd name="T77" fmla="*/ 3140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74" h="3140">
                  <a:moveTo>
                    <a:pt x="19" y="3140"/>
                  </a:moveTo>
                  <a:lnTo>
                    <a:pt x="37" y="3138"/>
                  </a:lnTo>
                  <a:lnTo>
                    <a:pt x="190" y="3082"/>
                  </a:lnTo>
                  <a:lnTo>
                    <a:pt x="340" y="3021"/>
                  </a:lnTo>
                  <a:lnTo>
                    <a:pt x="488" y="2959"/>
                  </a:lnTo>
                  <a:lnTo>
                    <a:pt x="633" y="2894"/>
                  </a:lnTo>
                  <a:lnTo>
                    <a:pt x="774" y="2825"/>
                  </a:lnTo>
                  <a:lnTo>
                    <a:pt x="912" y="2755"/>
                  </a:lnTo>
                  <a:lnTo>
                    <a:pt x="1049" y="2681"/>
                  </a:lnTo>
                  <a:lnTo>
                    <a:pt x="1182" y="2606"/>
                  </a:lnTo>
                  <a:lnTo>
                    <a:pt x="1313" y="2527"/>
                  </a:lnTo>
                  <a:lnTo>
                    <a:pt x="1442" y="2445"/>
                  </a:lnTo>
                  <a:lnTo>
                    <a:pt x="1565" y="2362"/>
                  </a:lnTo>
                  <a:lnTo>
                    <a:pt x="1689" y="2275"/>
                  </a:lnTo>
                  <a:lnTo>
                    <a:pt x="1809" y="2185"/>
                  </a:lnTo>
                  <a:lnTo>
                    <a:pt x="1926" y="2094"/>
                  </a:lnTo>
                  <a:lnTo>
                    <a:pt x="2040" y="2001"/>
                  </a:lnTo>
                  <a:lnTo>
                    <a:pt x="2150" y="1902"/>
                  </a:lnTo>
                  <a:lnTo>
                    <a:pt x="2261" y="1803"/>
                  </a:lnTo>
                  <a:lnTo>
                    <a:pt x="2367" y="1702"/>
                  </a:lnTo>
                  <a:lnTo>
                    <a:pt x="2470" y="1597"/>
                  </a:lnTo>
                  <a:lnTo>
                    <a:pt x="2571" y="1491"/>
                  </a:lnTo>
                  <a:lnTo>
                    <a:pt x="2668" y="1380"/>
                  </a:lnTo>
                  <a:lnTo>
                    <a:pt x="2764" y="1269"/>
                  </a:lnTo>
                  <a:lnTo>
                    <a:pt x="2856" y="1154"/>
                  </a:lnTo>
                  <a:lnTo>
                    <a:pt x="2947" y="1037"/>
                  </a:lnTo>
                  <a:lnTo>
                    <a:pt x="3035" y="919"/>
                  </a:lnTo>
                  <a:lnTo>
                    <a:pt x="3119" y="797"/>
                  </a:lnTo>
                  <a:lnTo>
                    <a:pt x="3201" y="673"/>
                  </a:lnTo>
                  <a:lnTo>
                    <a:pt x="3281" y="548"/>
                  </a:lnTo>
                  <a:lnTo>
                    <a:pt x="3359" y="418"/>
                  </a:lnTo>
                  <a:lnTo>
                    <a:pt x="3434" y="287"/>
                  </a:lnTo>
                  <a:lnTo>
                    <a:pt x="3505" y="155"/>
                  </a:lnTo>
                  <a:lnTo>
                    <a:pt x="3574" y="18"/>
                  </a:lnTo>
                  <a:lnTo>
                    <a:pt x="3523" y="0"/>
                  </a:lnTo>
                  <a:lnTo>
                    <a:pt x="3455" y="134"/>
                  </a:lnTo>
                  <a:lnTo>
                    <a:pt x="3383" y="266"/>
                  </a:lnTo>
                  <a:lnTo>
                    <a:pt x="3308" y="397"/>
                  </a:lnTo>
                  <a:lnTo>
                    <a:pt x="3231" y="524"/>
                  </a:lnTo>
                  <a:lnTo>
                    <a:pt x="3153" y="650"/>
                  </a:lnTo>
                  <a:lnTo>
                    <a:pt x="3071" y="774"/>
                  </a:lnTo>
                  <a:lnTo>
                    <a:pt x="2987" y="892"/>
                  </a:lnTo>
                  <a:lnTo>
                    <a:pt x="2899" y="1011"/>
                  </a:lnTo>
                  <a:lnTo>
                    <a:pt x="2811" y="1125"/>
                  </a:lnTo>
                  <a:lnTo>
                    <a:pt x="2719" y="1240"/>
                  </a:lnTo>
                  <a:lnTo>
                    <a:pt x="2623" y="1351"/>
                  </a:lnTo>
                  <a:lnTo>
                    <a:pt x="2526" y="1459"/>
                  </a:lnTo>
                  <a:lnTo>
                    <a:pt x="2428" y="1566"/>
                  </a:lnTo>
                  <a:lnTo>
                    <a:pt x="2325" y="1667"/>
                  </a:lnTo>
                  <a:lnTo>
                    <a:pt x="2219" y="1769"/>
                  </a:lnTo>
                  <a:lnTo>
                    <a:pt x="2112" y="1868"/>
                  </a:lnTo>
                  <a:lnTo>
                    <a:pt x="2001" y="1964"/>
                  </a:lnTo>
                  <a:lnTo>
                    <a:pt x="1888" y="2057"/>
                  </a:lnTo>
                  <a:lnTo>
                    <a:pt x="1773" y="2148"/>
                  </a:lnTo>
                  <a:lnTo>
                    <a:pt x="1653" y="2235"/>
                  </a:lnTo>
                  <a:lnTo>
                    <a:pt x="1533" y="2322"/>
                  </a:lnTo>
                  <a:lnTo>
                    <a:pt x="1409" y="2405"/>
                  </a:lnTo>
                  <a:lnTo>
                    <a:pt x="1280" y="2487"/>
                  </a:lnTo>
                  <a:lnTo>
                    <a:pt x="1152" y="2564"/>
                  </a:lnTo>
                  <a:lnTo>
                    <a:pt x="1019" y="2639"/>
                  </a:lnTo>
                  <a:lnTo>
                    <a:pt x="885" y="2713"/>
                  </a:lnTo>
                  <a:lnTo>
                    <a:pt x="748" y="2782"/>
                  </a:lnTo>
                  <a:lnTo>
                    <a:pt x="606" y="2850"/>
                  </a:lnTo>
                  <a:lnTo>
                    <a:pt x="464" y="2914"/>
                  </a:lnTo>
                  <a:lnTo>
                    <a:pt x="316" y="2976"/>
                  </a:lnTo>
                  <a:lnTo>
                    <a:pt x="169" y="3037"/>
                  </a:lnTo>
                  <a:lnTo>
                    <a:pt x="16" y="3093"/>
                  </a:lnTo>
                  <a:lnTo>
                    <a:pt x="34" y="3092"/>
                  </a:lnTo>
                  <a:lnTo>
                    <a:pt x="16" y="3093"/>
                  </a:lnTo>
                  <a:lnTo>
                    <a:pt x="6" y="3099"/>
                  </a:lnTo>
                  <a:lnTo>
                    <a:pt x="1" y="3107"/>
                  </a:lnTo>
                  <a:lnTo>
                    <a:pt x="0" y="3116"/>
                  </a:lnTo>
                  <a:lnTo>
                    <a:pt x="3" y="3125"/>
                  </a:lnTo>
                  <a:lnTo>
                    <a:pt x="7" y="3133"/>
                  </a:lnTo>
                  <a:lnTo>
                    <a:pt x="15" y="3138"/>
                  </a:lnTo>
                  <a:lnTo>
                    <a:pt x="25" y="3140"/>
                  </a:lnTo>
                  <a:lnTo>
                    <a:pt x="37" y="3138"/>
                  </a:lnTo>
                  <a:lnTo>
                    <a:pt x="19" y="3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533" y="5402"/>
              <a:ext cx="2032" cy="1931"/>
            </a:xfrm>
            <a:custGeom>
              <a:avLst/>
              <a:gdLst>
                <a:gd name="T0" fmla="*/ 0 w 4063"/>
                <a:gd name="T1" fmla="*/ 16 h 3864"/>
                <a:gd name="T2" fmla="*/ 146 w 4063"/>
                <a:gd name="T3" fmla="*/ 349 h 3864"/>
                <a:gd name="T4" fmla="*/ 307 w 4063"/>
                <a:gd name="T5" fmla="*/ 675 h 3864"/>
                <a:gd name="T6" fmla="*/ 482 w 4063"/>
                <a:gd name="T7" fmla="*/ 991 h 3864"/>
                <a:gd name="T8" fmla="*/ 674 w 4063"/>
                <a:gd name="T9" fmla="*/ 1299 h 3864"/>
                <a:gd name="T10" fmla="*/ 877 w 4063"/>
                <a:gd name="T11" fmla="*/ 1596 h 3864"/>
                <a:gd name="T12" fmla="*/ 1098 w 4063"/>
                <a:gd name="T13" fmla="*/ 1881 h 3864"/>
                <a:gd name="T14" fmla="*/ 1331 w 4063"/>
                <a:gd name="T15" fmla="*/ 2154 h 3864"/>
                <a:gd name="T16" fmla="*/ 1579 w 4063"/>
                <a:gd name="T17" fmla="*/ 2412 h 3864"/>
                <a:gd name="T18" fmla="*/ 1841 w 4063"/>
                <a:gd name="T19" fmla="*/ 2656 h 3864"/>
                <a:gd name="T20" fmla="*/ 2116 w 4063"/>
                <a:gd name="T21" fmla="*/ 2884 h 3864"/>
                <a:gd name="T22" fmla="*/ 2405 w 4063"/>
                <a:gd name="T23" fmla="*/ 3096 h 3864"/>
                <a:gd name="T24" fmla="*/ 2708 w 4063"/>
                <a:gd name="T25" fmla="*/ 3290 h 3864"/>
                <a:gd name="T26" fmla="*/ 3023 w 4063"/>
                <a:gd name="T27" fmla="*/ 3463 h 3864"/>
                <a:gd name="T28" fmla="*/ 3352 w 4063"/>
                <a:gd name="T29" fmla="*/ 3618 h 3864"/>
                <a:gd name="T30" fmla="*/ 3693 w 4063"/>
                <a:gd name="T31" fmla="*/ 3753 h 3864"/>
                <a:gd name="T32" fmla="*/ 4048 w 4063"/>
                <a:gd name="T33" fmla="*/ 3864 h 3864"/>
                <a:gd name="T34" fmla="*/ 3887 w 4063"/>
                <a:gd name="T35" fmla="*/ 3763 h 3864"/>
                <a:gd name="T36" fmla="*/ 3543 w 4063"/>
                <a:gd name="T37" fmla="*/ 3643 h 3864"/>
                <a:gd name="T38" fmla="*/ 3211 w 4063"/>
                <a:gd name="T39" fmla="*/ 3500 h 3864"/>
                <a:gd name="T40" fmla="*/ 2893 w 4063"/>
                <a:gd name="T41" fmla="*/ 3336 h 3864"/>
                <a:gd name="T42" fmla="*/ 2587 w 4063"/>
                <a:gd name="T43" fmla="*/ 3154 h 3864"/>
                <a:gd name="T44" fmla="*/ 2295 w 4063"/>
                <a:gd name="T45" fmla="*/ 2954 h 3864"/>
                <a:gd name="T46" fmla="*/ 2014 w 4063"/>
                <a:gd name="T47" fmla="*/ 2737 h 3864"/>
                <a:gd name="T48" fmla="*/ 1749 w 4063"/>
                <a:gd name="T49" fmla="*/ 2502 h 3864"/>
                <a:gd name="T50" fmla="*/ 1495 w 4063"/>
                <a:gd name="T51" fmla="*/ 2253 h 3864"/>
                <a:gd name="T52" fmla="*/ 1258 w 4063"/>
                <a:gd name="T53" fmla="*/ 1989 h 3864"/>
                <a:gd name="T54" fmla="*/ 1034 w 4063"/>
                <a:gd name="T55" fmla="*/ 1714 h 3864"/>
                <a:gd name="T56" fmla="*/ 822 w 4063"/>
                <a:gd name="T57" fmla="*/ 1424 h 3864"/>
                <a:gd name="T58" fmla="*/ 627 w 4063"/>
                <a:gd name="T59" fmla="*/ 1123 h 3864"/>
                <a:gd name="T60" fmla="*/ 443 w 4063"/>
                <a:gd name="T61" fmla="*/ 813 h 3864"/>
                <a:gd name="T62" fmla="*/ 276 w 4063"/>
                <a:gd name="T63" fmla="*/ 494 h 3864"/>
                <a:gd name="T64" fmla="*/ 124 w 4063"/>
                <a:gd name="T65" fmla="*/ 168 h 3864"/>
                <a:gd name="T66" fmla="*/ 54 w 4063"/>
                <a:gd name="T67" fmla="*/ 0 h 3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63" h="3864">
                  <a:moveTo>
                    <a:pt x="0" y="16"/>
                  </a:moveTo>
                  <a:lnTo>
                    <a:pt x="0" y="16"/>
                  </a:lnTo>
                  <a:lnTo>
                    <a:pt x="70" y="183"/>
                  </a:lnTo>
                  <a:lnTo>
                    <a:pt x="146" y="349"/>
                  </a:lnTo>
                  <a:lnTo>
                    <a:pt x="225" y="513"/>
                  </a:lnTo>
                  <a:lnTo>
                    <a:pt x="307" y="675"/>
                  </a:lnTo>
                  <a:lnTo>
                    <a:pt x="392" y="835"/>
                  </a:lnTo>
                  <a:lnTo>
                    <a:pt x="482" y="991"/>
                  </a:lnTo>
                  <a:lnTo>
                    <a:pt x="576" y="1147"/>
                  </a:lnTo>
                  <a:lnTo>
                    <a:pt x="674" y="1299"/>
                  </a:lnTo>
                  <a:lnTo>
                    <a:pt x="774" y="1450"/>
                  </a:lnTo>
                  <a:lnTo>
                    <a:pt x="877" y="1596"/>
                  </a:lnTo>
                  <a:lnTo>
                    <a:pt x="986" y="1740"/>
                  </a:lnTo>
                  <a:lnTo>
                    <a:pt x="1098" y="1881"/>
                  </a:lnTo>
                  <a:lnTo>
                    <a:pt x="1213" y="2018"/>
                  </a:lnTo>
                  <a:lnTo>
                    <a:pt x="1331" y="2154"/>
                  </a:lnTo>
                  <a:lnTo>
                    <a:pt x="1453" y="2284"/>
                  </a:lnTo>
                  <a:lnTo>
                    <a:pt x="1579" y="2412"/>
                  </a:lnTo>
                  <a:lnTo>
                    <a:pt x="1707" y="2536"/>
                  </a:lnTo>
                  <a:lnTo>
                    <a:pt x="1841" y="2656"/>
                  </a:lnTo>
                  <a:lnTo>
                    <a:pt x="1976" y="2773"/>
                  </a:lnTo>
                  <a:lnTo>
                    <a:pt x="2116" y="2884"/>
                  </a:lnTo>
                  <a:lnTo>
                    <a:pt x="2259" y="2994"/>
                  </a:lnTo>
                  <a:lnTo>
                    <a:pt x="2405" y="3096"/>
                  </a:lnTo>
                  <a:lnTo>
                    <a:pt x="2555" y="3194"/>
                  </a:lnTo>
                  <a:lnTo>
                    <a:pt x="2708" y="3290"/>
                  </a:lnTo>
                  <a:lnTo>
                    <a:pt x="2864" y="3379"/>
                  </a:lnTo>
                  <a:lnTo>
                    <a:pt x="3023" y="3463"/>
                  </a:lnTo>
                  <a:lnTo>
                    <a:pt x="3184" y="3545"/>
                  </a:lnTo>
                  <a:lnTo>
                    <a:pt x="3352" y="3618"/>
                  </a:lnTo>
                  <a:lnTo>
                    <a:pt x="3522" y="3688"/>
                  </a:lnTo>
                  <a:lnTo>
                    <a:pt x="3693" y="3753"/>
                  </a:lnTo>
                  <a:lnTo>
                    <a:pt x="3869" y="3811"/>
                  </a:lnTo>
                  <a:lnTo>
                    <a:pt x="4048" y="3864"/>
                  </a:lnTo>
                  <a:lnTo>
                    <a:pt x="4063" y="3816"/>
                  </a:lnTo>
                  <a:lnTo>
                    <a:pt x="3887" y="3763"/>
                  </a:lnTo>
                  <a:lnTo>
                    <a:pt x="3714" y="3705"/>
                  </a:lnTo>
                  <a:lnTo>
                    <a:pt x="3543" y="3643"/>
                  </a:lnTo>
                  <a:lnTo>
                    <a:pt x="3375" y="3574"/>
                  </a:lnTo>
                  <a:lnTo>
                    <a:pt x="3211" y="3500"/>
                  </a:lnTo>
                  <a:lnTo>
                    <a:pt x="3050" y="3421"/>
                  </a:lnTo>
                  <a:lnTo>
                    <a:pt x="2893" y="3336"/>
                  </a:lnTo>
                  <a:lnTo>
                    <a:pt x="2738" y="3248"/>
                  </a:lnTo>
                  <a:lnTo>
                    <a:pt x="2587" y="3154"/>
                  </a:lnTo>
                  <a:lnTo>
                    <a:pt x="2438" y="3057"/>
                  </a:lnTo>
                  <a:lnTo>
                    <a:pt x="2295" y="2954"/>
                  </a:lnTo>
                  <a:lnTo>
                    <a:pt x="2152" y="2847"/>
                  </a:lnTo>
                  <a:lnTo>
                    <a:pt x="2014" y="2737"/>
                  </a:lnTo>
                  <a:lnTo>
                    <a:pt x="1880" y="2622"/>
                  </a:lnTo>
                  <a:lnTo>
                    <a:pt x="1749" y="2502"/>
                  </a:lnTo>
                  <a:lnTo>
                    <a:pt x="1620" y="2381"/>
                  </a:lnTo>
                  <a:lnTo>
                    <a:pt x="1495" y="2253"/>
                  </a:lnTo>
                  <a:lnTo>
                    <a:pt x="1376" y="2122"/>
                  </a:lnTo>
                  <a:lnTo>
                    <a:pt x="1258" y="1989"/>
                  </a:lnTo>
                  <a:lnTo>
                    <a:pt x="1143" y="1852"/>
                  </a:lnTo>
                  <a:lnTo>
                    <a:pt x="1034" y="1714"/>
                  </a:lnTo>
                  <a:lnTo>
                    <a:pt x="925" y="1570"/>
                  </a:lnTo>
                  <a:lnTo>
                    <a:pt x="822" y="1424"/>
                  </a:lnTo>
                  <a:lnTo>
                    <a:pt x="722" y="1275"/>
                  </a:lnTo>
                  <a:lnTo>
                    <a:pt x="627" y="1123"/>
                  </a:lnTo>
                  <a:lnTo>
                    <a:pt x="533" y="970"/>
                  </a:lnTo>
                  <a:lnTo>
                    <a:pt x="443" y="813"/>
                  </a:lnTo>
                  <a:lnTo>
                    <a:pt x="358" y="654"/>
                  </a:lnTo>
                  <a:lnTo>
                    <a:pt x="276" y="494"/>
                  </a:lnTo>
                  <a:lnTo>
                    <a:pt x="197" y="331"/>
                  </a:lnTo>
                  <a:lnTo>
                    <a:pt x="124" y="168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989" y="2494"/>
              <a:ext cx="571" cy="2915"/>
            </a:xfrm>
            <a:custGeom>
              <a:avLst/>
              <a:gdLst>
                <a:gd name="T0" fmla="*/ 0 w 1143"/>
                <a:gd name="T1" fmla="*/ 25 h 5831"/>
                <a:gd name="T2" fmla="*/ 4 w 1143"/>
                <a:gd name="T3" fmla="*/ 374 h 5831"/>
                <a:gd name="T4" fmla="*/ 17 w 1143"/>
                <a:gd name="T5" fmla="*/ 730 h 5831"/>
                <a:gd name="T6" fmla="*/ 37 w 1143"/>
                <a:gd name="T7" fmla="*/ 1092 h 5831"/>
                <a:gd name="T8" fmla="*/ 65 w 1143"/>
                <a:gd name="T9" fmla="*/ 1459 h 5831"/>
                <a:gd name="T10" fmla="*/ 103 w 1143"/>
                <a:gd name="T11" fmla="*/ 1828 h 5831"/>
                <a:gd name="T12" fmla="*/ 146 w 1143"/>
                <a:gd name="T13" fmla="*/ 2201 h 5831"/>
                <a:gd name="T14" fmla="*/ 200 w 1143"/>
                <a:gd name="T15" fmla="*/ 2575 h 5831"/>
                <a:gd name="T16" fmla="*/ 262 w 1143"/>
                <a:gd name="T17" fmla="*/ 2948 h 5831"/>
                <a:gd name="T18" fmla="*/ 332 w 1143"/>
                <a:gd name="T19" fmla="*/ 3323 h 5831"/>
                <a:gd name="T20" fmla="*/ 411 w 1143"/>
                <a:gd name="T21" fmla="*/ 3694 h 5831"/>
                <a:gd name="T22" fmla="*/ 502 w 1143"/>
                <a:gd name="T23" fmla="*/ 4065 h 5831"/>
                <a:gd name="T24" fmla="*/ 599 w 1143"/>
                <a:gd name="T25" fmla="*/ 4429 h 5831"/>
                <a:gd name="T26" fmla="*/ 707 w 1143"/>
                <a:gd name="T27" fmla="*/ 4790 h 5831"/>
                <a:gd name="T28" fmla="*/ 825 w 1143"/>
                <a:gd name="T29" fmla="*/ 5144 h 5831"/>
                <a:gd name="T30" fmla="*/ 952 w 1143"/>
                <a:gd name="T31" fmla="*/ 5492 h 5831"/>
                <a:gd name="T32" fmla="*/ 1089 w 1143"/>
                <a:gd name="T33" fmla="*/ 5831 h 5831"/>
                <a:gd name="T34" fmla="*/ 1072 w 1143"/>
                <a:gd name="T35" fmla="*/ 5646 h 5831"/>
                <a:gd name="T36" fmla="*/ 941 w 1143"/>
                <a:gd name="T37" fmla="*/ 5305 h 5831"/>
                <a:gd name="T38" fmla="*/ 819 w 1143"/>
                <a:gd name="T39" fmla="*/ 4954 h 5831"/>
                <a:gd name="T40" fmla="*/ 707 w 1143"/>
                <a:gd name="T41" fmla="*/ 4599 h 5831"/>
                <a:gd name="T42" fmla="*/ 604 w 1143"/>
                <a:gd name="T43" fmla="*/ 4237 h 5831"/>
                <a:gd name="T44" fmla="*/ 511 w 1143"/>
                <a:gd name="T45" fmla="*/ 3870 h 5831"/>
                <a:gd name="T46" fmla="*/ 428 w 1143"/>
                <a:gd name="T47" fmla="*/ 3502 h 5831"/>
                <a:gd name="T48" fmla="*/ 352 w 1143"/>
                <a:gd name="T49" fmla="*/ 3129 h 5831"/>
                <a:gd name="T50" fmla="*/ 286 w 1143"/>
                <a:gd name="T51" fmla="*/ 2757 h 5831"/>
                <a:gd name="T52" fmla="*/ 229 w 1143"/>
                <a:gd name="T53" fmla="*/ 2383 h 5831"/>
                <a:gd name="T54" fmla="*/ 180 w 1143"/>
                <a:gd name="T55" fmla="*/ 2011 h 5831"/>
                <a:gd name="T56" fmla="*/ 140 w 1143"/>
                <a:gd name="T57" fmla="*/ 1641 h 5831"/>
                <a:gd name="T58" fmla="*/ 107 w 1143"/>
                <a:gd name="T59" fmla="*/ 1273 h 5831"/>
                <a:gd name="T60" fmla="*/ 83 w 1143"/>
                <a:gd name="T61" fmla="*/ 910 h 5831"/>
                <a:gd name="T62" fmla="*/ 67 w 1143"/>
                <a:gd name="T63" fmla="*/ 551 h 5831"/>
                <a:gd name="T64" fmla="*/ 58 w 1143"/>
                <a:gd name="T65" fmla="*/ 199 h 5831"/>
                <a:gd name="T66" fmla="*/ 10 w 1143"/>
                <a:gd name="T67" fmla="*/ 43 h 5831"/>
                <a:gd name="T68" fmla="*/ 53 w 1143"/>
                <a:gd name="T69" fmla="*/ 14 h 5831"/>
                <a:gd name="T70" fmla="*/ 38 w 1143"/>
                <a:gd name="T71" fmla="*/ 1 h 5831"/>
                <a:gd name="T72" fmla="*/ 17 w 1143"/>
                <a:gd name="T73" fmla="*/ 1 h 5831"/>
                <a:gd name="T74" fmla="*/ 3 w 1143"/>
                <a:gd name="T75" fmla="*/ 14 h 5831"/>
                <a:gd name="T76" fmla="*/ 46 w 1143"/>
                <a:gd name="T77" fmla="*/ 6 h 5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3" h="5831">
                  <a:moveTo>
                    <a:pt x="46" y="6"/>
                  </a:moveTo>
                  <a:lnTo>
                    <a:pt x="0" y="25"/>
                  </a:lnTo>
                  <a:lnTo>
                    <a:pt x="1" y="199"/>
                  </a:lnTo>
                  <a:lnTo>
                    <a:pt x="4" y="374"/>
                  </a:lnTo>
                  <a:lnTo>
                    <a:pt x="10" y="551"/>
                  </a:lnTo>
                  <a:lnTo>
                    <a:pt x="17" y="730"/>
                  </a:lnTo>
                  <a:lnTo>
                    <a:pt x="26" y="910"/>
                  </a:lnTo>
                  <a:lnTo>
                    <a:pt x="37" y="1092"/>
                  </a:lnTo>
                  <a:lnTo>
                    <a:pt x="50" y="1276"/>
                  </a:lnTo>
                  <a:lnTo>
                    <a:pt x="65" y="1459"/>
                  </a:lnTo>
                  <a:lnTo>
                    <a:pt x="83" y="1643"/>
                  </a:lnTo>
                  <a:lnTo>
                    <a:pt x="103" y="1828"/>
                  </a:lnTo>
                  <a:lnTo>
                    <a:pt x="123" y="2014"/>
                  </a:lnTo>
                  <a:lnTo>
                    <a:pt x="146" y="2201"/>
                  </a:lnTo>
                  <a:lnTo>
                    <a:pt x="173" y="2388"/>
                  </a:lnTo>
                  <a:lnTo>
                    <a:pt x="200" y="2575"/>
                  </a:lnTo>
                  <a:lnTo>
                    <a:pt x="229" y="2762"/>
                  </a:lnTo>
                  <a:lnTo>
                    <a:pt x="262" y="2948"/>
                  </a:lnTo>
                  <a:lnTo>
                    <a:pt x="295" y="3137"/>
                  </a:lnTo>
                  <a:lnTo>
                    <a:pt x="332" y="3323"/>
                  </a:lnTo>
                  <a:lnTo>
                    <a:pt x="371" y="3510"/>
                  </a:lnTo>
                  <a:lnTo>
                    <a:pt x="411" y="3694"/>
                  </a:lnTo>
                  <a:lnTo>
                    <a:pt x="455" y="3880"/>
                  </a:lnTo>
                  <a:lnTo>
                    <a:pt x="502" y="4065"/>
                  </a:lnTo>
                  <a:lnTo>
                    <a:pt x="550" y="4248"/>
                  </a:lnTo>
                  <a:lnTo>
                    <a:pt x="599" y="4429"/>
                  </a:lnTo>
                  <a:lnTo>
                    <a:pt x="653" y="4609"/>
                  </a:lnTo>
                  <a:lnTo>
                    <a:pt x="707" y="4790"/>
                  </a:lnTo>
                  <a:lnTo>
                    <a:pt x="765" y="4968"/>
                  </a:lnTo>
                  <a:lnTo>
                    <a:pt x="825" y="5144"/>
                  </a:lnTo>
                  <a:lnTo>
                    <a:pt x="887" y="5318"/>
                  </a:lnTo>
                  <a:lnTo>
                    <a:pt x="952" y="5492"/>
                  </a:lnTo>
                  <a:lnTo>
                    <a:pt x="1019" y="5662"/>
                  </a:lnTo>
                  <a:lnTo>
                    <a:pt x="1089" y="5831"/>
                  </a:lnTo>
                  <a:lnTo>
                    <a:pt x="1143" y="5815"/>
                  </a:lnTo>
                  <a:lnTo>
                    <a:pt x="1072" y="5646"/>
                  </a:lnTo>
                  <a:lnTo>
                    <a:pt x="1005" y="5476"/>
                  </a:lnTo>
                  <a:lnTo>
                    <a:pt x="941" y="5305"/>
                  </a:lnTo>
                  <a:lnTo>
                    <a:pt x="879" y="5131"/>
                  </a:lnTo>
                  <a:lnTo>
                    <a:pt x="819" y="4954"/>
                  </a:lnTo>
                  <a:lnTo>
                    <a:pt x="761" y="4777"/>
                  </a:lnTo>
                  <a:lnTo>
                    <a:pt x="707" y="4599"/>
                  </a:lnTo>
                  <a:lnTo>
                    <a:pt x="653" y="4418"/>
                  </a:lnTo>
                  <a:lnTo>
                    <a:pt x="604" y="4237"/>
                  </a:lnTo>
                  <a:lnTo>
                    <a:pt x="556" y="4054"/>
                  </a:lnTo>
                  <a:lnTo>
                    <a:pt x="511" y="3870"/>
                  </a:lnTo>
                  <a:lnTo>
                    <a:pt x="468" y="3686"/>
                  </a:lnTo>
                  <a:lnTo>
                    <a:pt x="428" y="3502"/>
                  </a:lnTo>
                  <a:lnTo>
                    <a:pt x="389" y="3315"/>
                  </a:lnTo>
                  <a:lnTo>
                    <a:pt x="352" y="3129"/>
                  </a:lnTo>
                  <a:lnTo>
                    <a:pt x="319" y="2943"/>
                  </a:lnTo>
                  <a:lnTo>
                    <a:pt x="286" y="2757"/>
                  </a:lnTo>
                  <a:lnTo>
                    <a:pt x="256" y="2570"/>
                  </a:lnTo>
                  <a:lnTo>
                    <a:pt x="229" y="2383"/>
                  </a:lnTo>
                  <a:lnTo>
                    <a:pt x="203" y="2196"/>
                  </a:lnTo>
                  <a:lnTo>
                    <a:pt x="180" y="2011"/>
                  </a:lnTo>
                  <a:lnTo>
                    <a:pt x="159" y="1825"/>
                  </a:lnTo>
                  <a:lnTo>
                    <a:pt x="140" y="1641"/>
                  </a:lnTo>
                  <a:lnTo>
                    <a:pt x="122" y="1456"/>
                  </a:lnTo>
                  <a:lnTo>
                    <a:pt x="107" y="1273"/>
                  </a:lnTo>
                  <a:lnTo>
                    <a:pt x="94" y="1090"/>
                  </a:lnTo>
                  <a:lnTo>
                    <a:pt x="83" y="910"/>
                  </a:lnTo>
                  <a:lnTo>
                    <a:pt x="74" y="730"/>
                  </a:lnTo>
                  <a:lnTo>
                    <a:pt x="67" y="551"/>
                  </a:lnTo>
                  <a:lnTo>
                    <a:pt x="61" y="374"/>
                  </a:lnTo>
                  <a:lnTo>
                    <a:pt x="58" y="199"/>
                  </a:lnTo>
                  <a:lnTo>
                    <a:pt x="56" y="25"/>
                  </a:lnTo>
                  <a:lnTo>
                    <a:pt x="10" y="43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994" y="2497"/>
              <a:ext cx="4342" cy="3284"/>
            </a:xfrm>
            <a:custGeom>
              <a:avLst/>
              <a:gdLst>
                <a:gd name="T0" fmla="*/ 8682 w 8683"/>
                <a:gd name="T1" fmla="*/ 6551 h 6567"/>
                <a:gd name="T2" fmla="*/ 8674 w 8683"/>
                <a:gd name="T3" fmla="*/ 6524 h 6567"/>
                <a:gd name="T4" fmla="*/ 36 w 8683"/>
                <a:gd name="T5" fmla="*/ 0 h 6567"/>
                <a:gd name="T6" fmla="*/ 0 w 8683"/>
                <a:gd name="T7" fmla="*/ 37 h 6567"/>
                <a:gd name="T8" fmla="*/ 8639 w 8683"/>
                <a:gd name="T9" fmla="*/ 6561 h 6567"/>
                <a:gd name="T10" fmla="*/ 8631 w 8683"/>
                <a:gd name="T11" fmla="*/ 6533 h 6567"/>
                <a:gd name="T12" fmla="*/ 8639 w 8683"/>
                <a:gd name="T13" fmla="*/ 6561 h 6567"/>
                <a:gd name="T14" fmla="*/ 8649 w 8683"/>
                <a:gd name="T15" fmla="*/ 6566 h 6567"/>
                <a:gd name="T16" fmla="*/ 8660 w 8683"/>
                <a:gd name="T17" fmla="*/ 6567 h 6567"/>
                <a:gd name="T18" fmla="*/ 8669 w 8683"/>
                <a:gd name="T19" fmla="*/ 6563 h 6567"/>
                <a:gd name="T20" fmla="*/ 8677 w 8683"/>
                <a:gd name="T21" fmla="*/ 6558 h 6567"/>
                <a:gd name="T22" fmla="*/ 8682 w 8683"/>
                <a:gd name="T23" fmla="*/ 6550 h 6567"/>
                <a:gd name="T24" fmla="*/ 8683 w 8683"/>
                <a:gd name="T25" fmla="*/ 6541 h 6567"/>
                <a:gd name="T26" fmla="*/ 8682 w 8683"/>
                <a:gd name="T27" fmla="*/ 6532 h 6567"/>
                <a:gd name="T28" fmla="*/ 8674 w 8683"/>
                <a:gd name="T29" fmla="*/ 6524 h 6567"/>
                <a:gd name="T30" fmla="*/ 8682 w 8683"/>
                <a:gd name="T31" fmla="*/ 6551 h 6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83" h="6567">
                  <a:moveTo>
                    <a:pt x="8682" y="6551"/>
                  </a:moveTo>
                  <a:lnTo>
                    <a:pt x="8674" y="6524"/>
                  </a:lnTo>
                  <a:lnTo>
                    <a:pt x="36" y="0"/>
                  </a:lnTo>
                  <a:lnTo>
                    <a:pt x="0" y="37"/>
                  </a:lnTo>
                  <a:lnTo>
                    <a:pt x="8639" y="6561"/>
                  </a:lnTo>
                  <a:lnTo>
                    <a:pt x="8631" y="6533"/>
                  </a:lnTo>
                  <a:lnTo>
                    <a:pt x="8639" y="6561"/>
                  </a:lnTo>
                  <a:lnTo>
                    <a:pt x="8649" y="6566"/>
                  </a:lnTo>
                  <a:lnTo>
                    <a:pt x="8660" y="6567"/>
                  </a:lnTo>
                  <a:lnTo>
                    <a:pt x="8669" y="6563"/>
                  </a:lnTo>
                  <a:lnTo>
                    <a:pt x="8677" y="6558"/>
                  </a:lnTo>
                  <a:lnTo>
                    <a:pt x="8682" y="6550"/>
                  </a:lnTo>
                  <a:lnTo>
                    <a:pt x="8683" y="6541"/>
                  </a:lnTo>
                  <a:lnTo>
                    <a:pt x="8682" y="6532"/>
                  </a:lnTo>
                  <a:lnTo>
                    <a:pt x="8674" y="6524"/>
                  </a:lnTo>
                  <a:lnTo>
                    <a:pt x="8682" y="6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5813" y="3187"/>
              <a:ext cx="499" cy="1830"/>
            </a:xfrm>
            <a:custGeom>
              <a:avLst/>
              <a:gdLst>
                <a:gd name="T0" fmla="*/ 760 w 999"/>
                <a:gd name="T1" fmla="*/ 1529 h 3659"/>
                <a:gd name="T2" fmla="*/ 733 w 999"/>
                <a:gd name="T3" fmla="*/ 1923 h 3659"/>
                <a:gd name="T4" fmla="*/ 711 w 999"/>
                <a:gd name="T5" fmla="*/ 2522 h 3659"/>
                <a:gd name="T6" fmla="*/ 702 w 999"/>
                <a:gd name="T7" fmla="*/ 3116 h 3659"/>
                <a:gd name="T8" fmla="*/ 694 w 999"/>
                <a:gd name="T9" fmla="*/ 3464 h 3659"/>
                <a:gd name="T10" fmla="*/ 654 w 999"/>
                <a:gd name="T11" fmla="*/ 3611 h 3659"/>
                <a:gd name="T12" fmla="*/ 572 w 999"/>
                <a:gd name="T13" fmla="*/ 3659 h 3659"/>
                <a:gd name="T14" fmla="*/ 515 w 999"/>
                <a:gd name="T15" fmla="*/ 3659 h 3659"/>
                <a:gd name="T16" fmla="*/ 458 w 999"/>
                <a:gd name="T17" fmla="*/ 3659 h 3659"/>
                <a:gd name="T18" fmla="*/ 408 w 999"/>
                <a:gd name="T19" fmla="*/ 3658 h 3659"/>
                <a:gd name="T20" fmla="*/ 363 w 999"/>
                <a:gd name="T21" fmla="*/ 3632 h 3659"/>
                <a:gd name="T22" fmla="*/ 329 w 999"/>
                <a:gd name="T23" fmla="*/ 3583 h 3659"/>
                <a:gd name="T24" fmla="*/ 300 w 999"/>
                <a:gd name="T25" fmla="*/ 3471 h 3659"/>
                <a:gd name="T26" fmla="*/ 294 w 999"/>
                <a:gd name="T27" fmla="*/ 3151 h 3659"/>
                <a:gd name="T28" fmla="*/ 284 w 999"/>
                <a:gd name="T29" fmla="*/ 2551 h 3659"/>
                <a:gd name="T30" fmla="*/ 259 w 999"/>
                <a:gd name="T31" fmla="*/ 1945 h 3659"/>
                <a:gd name="T32" fmla="*/ 229 w 999"/>
                <a:gd name="T33" fmla="*/ 1536 h 3659"/>
                <a:gd name="T34" fmla="*/ 775 w 999"/>
                <a:gd name="T35" fmla="*/ 1333 h 3659"/>
                <a:gd name="T36" fmla="*/ 112 w 999"/>
                <a:gd name="T37" fmla="*/ 571 h 3659"/>
                <a:gd name="T38" fmla="*/ 59 w 999"/>
                <a:gd name="T39" fmla="*/ 290 h 3659"/>
                <a:gd name="T40" fmla="*/ 0 w 999"/>
                <a:gd name="T41" fmla="*/ 0 h 3659"/>
                <a:gd name="T42" fmla="*/ 47 w 999"/>
                <a:gd name="T43" fmla="*/ 31 h 3659"/>
                <a:gd name="T44" fmla="*/ 91 w 999"/>
                <a:gd name="T45" fmla="*/ 58 h 3659"/>
                <a:gd name="T46" fmla="*/ 138 w 999"/>
                <a:gd name="T47" fmla="*/ 83 h 3659"/>
                <a:gd name="T48" fmla="*/ 185 w 999"/>
                <a:gd name="T49" fmla="*/ 104 h 3659"/>
                <a:gd name="T50" fmla="*/ 232 w 999"/>
                <a:gd name="T51" fmla="*/ 123 h 3659"/>
                <a:gd name="T52" fmla="*/ 276 w 999"/>
                <a:gd name="T53" fmla="*/ 136 h 3659"/>
                <a:gd name="T54" fmla="*/ 323 w 999"/>
                <a:gd name="T55" fmla="*/ 147 h 3659"/>
                <a:gd name="T56" fmla="*/ 370 w 999"/>
                <a:gd name="T57" fmla="*/ 155 h 3659"/>
                <a:gd name="T58" fmla="*/ 418 w 999"/>
                <a:gd name="T59" fmla="*/ 160 h 3659"/>
                <a:gd name="T60" fmla="*/ 466 w 999"/>
                <a:gd name="T61" fmla="*/ 164 h 3659"/>
                <a:gd name="T62" fmla="*/ 512 w 999"/>
                <a:gd name="T63" fmla="*/ 164 h 3659"/>
                <a:gd name="T64" fmla="*/ 558 w 999"/>
                <a:gd name="T65" fmla="*/ 161 h 3659"/>
                <a:gd name="T66" fmla="*/ 605 w 999"/>
                <a:gd name="T67" fmla="*/ 157 h 3659"/>
                <a:gd name="T68" fmla="*/ 652 w 999"/>
                <a:gd name="T69" fmla="*/ 151 h 3659"/>
                <a:gd name="T70" fmla="*/ 699 w 999"/>
                <a:gd name="T71" fmla="*/ 141 h 3659"/>
                <a:gd name="T72" fmla="*/ 745 w 999"/>
                <a:gd name="T73" fmla="*/ 129 h 3659"/>
                <a:gd name="T74" fmla="*/ 793 w 999"/>
                <a:gd name="T75" fmla="*/ 112 h 3659"/>
                <a:gd name="T76" fmla="*/ 840 w 999"/>
                <a:gd name="T77" fmla="*/ 93 h 3659"/>
                <a:gd name="T78" fmla="*/ 888 w 999"/>
                <a:gd name="T79" fmla="*/ 68 h 3659"/>
                <a:gd name="T80" fmla="*/ 935 w 999"/>
                <a:gd name="T81" fmla="*/ 40 h 3659"/>
                <a:gd name="T82" fmla="*/ 982 w 999"/>
                <a:gd name="T83" fmla="*/ 11 h 3659"/>
                <a:gd name="T84" fmla="*/ 957 w 999"/>
                <a:gd name="T85" fmla="*/ 193 h 3659"/>
                <a:gd name="T86" fmla="*/ 899 w 999"/>
                <a:gd name="T87" fmla="*/ 475 h 3659"/>
                <a:gd name="T88" fmla="*/ 848 w 999"/>
                <a:gd name="T89" fmla="*/ 745 h 3659"/>
                <a:gd name="T90" fmla="*/ 156 w 999"/>
                <a:gd name="T91" fmla="*/ 833 h 3659"/>
                <a:gd name="T92" fmla="*/ 173 w 999"/>
                <a:gd name="T93" fmla="*/ 965 h 3659"/>
                <a:gd name="T94" fmla="*/ 191 w 999"/>
                <a:gd name="T95" fmla="*/ 1121 h 3659"/>
                <a:gd name="T96" fmla="*/ 208 w 999"/>
                <a:gd name="T97" fmla="*/ 1278 h 3659"/>
                <a:gd name="T98" fmla="*/ 851 w 999"/>
                <a:gd name="T99" fmla="*/ 745 h 3659"/>
                <a:gd name="T100" fmla="*/ 832 w 999"/>
                <a:gd name="T101" fmla="*/ 865 h 3659"/>
                <a:gd name="T102" fmla="*/ 812 w 999"/>
                <a:gd name="T103" fmla="*/ 1021 h 3659"/>
                <a:gd name="T104" fmla="*/ 791 w 999"/>
                <a:gd name="T105" fmla="*/ 1195 h 3659"/>
                <a:gd name="T106" fmla="*/ 773 w 999"/>
                <a:gd name="T107" fmla="*/ 1367 h 3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9" h="3659">
                  <a:moveTo>
                    <a:pt x="775" y="1333"/>
                  </a:moveTo>
                  <a:lnTo>
                    <a:pt x="769" y="1428"/>
                  </a:lnTo>
                  <a:lnTo>
                    <a:pt x="760" y="1529"/>
                  </a:lnTo>
                  <a:lnTo>
                    <a:pt x="752" y="1628"/>
                  </a:lnTo>
                  <a:lnTo>
                    <a:pt x="745" y="1722"/>
                  </a:lnTo>
                  <a:lnTo>
                    <a:pt x="733" y="1923"/>
                  </a:lnTo>
                  <a:lnTo>
                    <a:pt x="724" y="2124"/>
                  </a:lnTo>
                  <a:lnTo>
                    <a:pt x="715" y="2323"/>
                  </a:lnTo>
                  <a:lnTo>
                    <a:pt x="711" y="2522"/>
                  </a:lnTo>
                  <a:lnTo>
                    <a:pt x="706" y="2718"/>
                  </a:lnTo>
                  <a:lnTo>
                    <a:pt x="703" y="2917"/>
                  </a:lnTo>
                  <a:lnTo>
                    <a:pt x="702" y="3116"/>
                  </a:lnTo>
                  <a:lnTo>
                    <a:pt x="700" y="3314"/>
                  </a:lnTo>
                  <a:lnTo>
                    <a:pt x="699" y="3394"/>
                  </a:lnTo>
                  <a:lnTo>
                    <a:pt x="694" y="3464"/>
                  </a:lnTo>
                  <a:lnTo>
                    <a:pt x="685" y="3524"/>
                  </a:lnTo>
                  <a:lnTo>
                    <a:pt x="672" y="3572"/>
                  </a:lnTo>
                  <a:lnTo>
                    <a:pt x="654" y="3611"/>
                  </a:lnTo>
                  <a:lnTo>
                    <a:pt x="632" y="3638"/>
                  </a:lnTo>
                  <a:lnTo>
                    <a:pt x="605" y="3654"/>
                  </a:lnTo>
                  <a:lnTo>
                    <a:pt x="572" y="3659"/>
                  </a:lnTo>
                  <a:lnTo>
                    <a:pt x="554" y="3659"/>
                  </a:lnTo>
                  <a:lnTo>
                    <a:pt x="535" y="3659"/>
                  </a:lnTo>
                  <a:lnTo>
                    <a:pt x="515" y="3659"/>
                  </a:lnTo>
                  <a:lnTo>
                    <a:pt x="497" y="3659"/>
                  </a:lnTo>
                  <a:lnTo>
                    <a:pt x="478" y="3659"/>
                  </a:lnTo>
                  <a:lnTo>
                    <a:pt x="458" y="3659"/>
                  </a:lnTo>
                  <a:lnTo>
                    <a:pt x="441" y="3659"/>
                  </a:lnTo>
                  <a:lnTo>
                    <a:pt x="423" y="3659"/>
                  </a:lnTo>
                  <a:lnTo>
                    <a:pt x="408" y="3658"/>
                  </a:lnTo>
                  <a:lnTo>
                    <a:pt x="391" y="3651"/>
                  </a:lnTo>
                  <a:lnTo>
                    <a:pt x="376" y="3644"/>
                  </a:lnTo>
                  <a:lnTo>
                    <a:pt x="363" y="3632"/>
                  </a:lnTo>
                  <a:lnTo>
                    <a:pt x="350" y="3617"/>
                  </a:lnTo>
                  <a:lnTo>
                    <a:pt x="339" y="3601"/>
                  </a:lnTo>
                  <a:lnTo>
                    <a:pt x="329" y="3583"/>
                  </a:lnTo>
                  <a:lnTo>
                    <a:pt x="321" y="3564"/>
                  </a:lnTo>
                  <a:lnTo>
                    <a:pt x="308" y="3518"/>
                  </a:lnTo>
                  <a:lnTo>
                    <a:pt x="300" y="3471"/>
                  </a:lnTo>
                  <a:lnTo>
                    <a:pt x="297" y="3416"/>
                  </a:lnTo>
                  <a:lnTo>
                    <a:pt x="296" y="3351"/>
                  </a:lnTo>
                  <a:lnTo>
                    <a:pt x="294" y="3151"/>
                  </a:lnTo>
                  <a:lnTo>
                    <a:pt x="293" y="2950"/>
                  </a:lnTo>
                  <a:lnTo>
                    <a:pt x="288" y="2750"/>
                  </a:lnTo>
                  <a:lnTo>
                    <a:pt x="284" y="2551"/>
                  </a:lnTo>
                  <a:lnTo>
                    <a:pt x="278" y="2349"/>
                  </a:lnTo>
                  <a:lnTo>
                    <a:pt x="269" y="2146"/>
                  </a:lnTo>
                  <a:lnTo>
                    <a:pt x="259" y="1945"/>
                  </a:lnTo>
                  <a:lnTo>
                    <a:pt x="247" y="1742"/>
                  </a:lnTo>
                  <a:lnTo>
                    <a:pt x="238" y="1639"/>
                  </a:lnTo>
                  <a:lnTo>
                    <a:pt x="229" y="1536"/>
                  </a:lnTo>
                  <a:lnTo>
                    <a:pt x="220" y="1433"/>
                  </a:lnTo>
                  <a:lnTo>
                    <a:pt x="214" y="1330"/>
                  </a:lnTo>
                  <a:lnTo>
                    <a:pt x="775" y="1333"/>
                  </a:lnTo>
                  <a:close/>
                  <a:moveTo>
                    <a:pt x="144" y="752"/>
                  </a:moveTo>
                  <a:lnTo>
                    <a:pt x="129" y="662"/>
                  </a:lnTo>
                  <a:lnTo>
                    <a:pt x="112" y="571"/>
                  </a:lnTo>
                  <a:lnTo>
                    <a:pt x="94" y="479"/>
                  </a:lnTo>
                  <a:lnTo>
                    <a:pt x="76" y="385"/>
                  </a:lnTo>
                  <a:lnTo>
                    <a:pt x="59" y="290"/>
                  </a:lnTo>
                  <a:lnTo>
                    <a:pt x="39" y="195"/>
                  </a:lnTo>
                  <a:lnTo>
                    <a:pt x="20" y="98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0" y="21"/>
                  </a:lnTo>
                  <a:lnTo>
                    <a:pt x="47" y="31"/>
                  </a:lnTo>
                  <a:lnTo>
                    <a:pt x="62" y="40"/>
                  </a:lnTo>
                  <a:lnTo>
                    <a:pt x="76" y="50"/>
                  </a:lnTo>
                  <a:lnTo>
                    <a:pt x="91" y="58"/>
                  </a:lnTo>
                  <a:lnTo>
                    <a:pt x="108" y="68"/>
                  </a:lnTo>
                  <a:lnTo>
                    <a:pt x="123" y="75"/>
                  </a:lnTo>
                  <a:lnTo>
                    <a:pt x="138" y="83"/>
                  </a:lnTo>
                  <a:lnTo>
                    <a:pt x="154" y="91"/>
                  </a:lnTo>
                  <a:lnTo>
                    <a:pt x="169" y="98"/>
                  </a:lnTo>
                  <a:lnTo>
                    <a:pt x="185" y="104"/>
                  </a:lnTo>
                  <a:lnTo>
                    <a:pt x="200" y="111"/>
                  </a:lnTo>
                  <a:lnTo>
                    <a:pt x="215" y="118"/>
                  </a:lnTo>
                  <a:lnTo>
                    <a:pt x="232" y="123"/>
                  </a:lnTo>
                  <a:lnTo>
                    <a:pt x="247" y="128"/>
                  </a:lnTo>
                  <a:lnTo>
                    <a:pt x="261" y="132"/>
                  </a:lnTo>
                  <a:lnTo>
                    <a:pt x="276" y="136"/>
                  </a:lnTo>
                  <a:lnTo>
                    <a:pt x="293" y="140"/>
                  </a:lnTo>
                  <a:lnTo>
                    <a:pt x="308" y="144"/>
                  </a:lnTo>
                  <a:lnTo>
                    <a:pt x="323" y="147"/>
                  </a:lnTo>
                  <a:lnTo>
                    <a:pt x="339" y="149"/>
                  </a:lnTo>
                  <a:lnTo>
                    <a:pt x="354" y="152"/>
                  </a:lnTo>
                  <a:lnTo>
                    <a:pt x="370" y="155"/>
                  </a:lnTo>
                  <a:lnTo>
                    <a:pt x="385" y="157"/>
                  </a:lnTo>
                  <a:lnTo>
                    <a:pt x="402" y="158"/>
                  </a:lnTo>
                  <a:lnTo>
                    <a:pt x="418" y="160"/>
                  </a:lnTo>
                  <a:lnTo>
                    <a:pt x="433" y="161"/>
                  </a:lnTo>
                  <a:lnTo>
                    <a:pt x="450" y="162"/>
                  </a:lnTo>
                  <a:lnTo>
                    <a:pt x="466" y="164"/>
                  </a:lnTo>
                  <a:lnTo>
                    <a:pt x="481" y="164"/>
                  </a:lnTo>
                  <a:lnTo>
                    <a:pt x="497" y="164"/>
                  </a:lnTo>
                  <a:lnTo>
                    <a:pt x="512" y="164"/>
                  </a:lnTo>
                  <a:lnTo>
                    <a:pt x="527" y="164"/>
                  </a:lnTo>
                  <a:lnTo>
                    <a:pt x="544" y="162"/>
                  </a:lnTo>
                  <a:lnTo>
                    <a:pt x="558" y="161"/>
                  </a:lnTo>
                  <a:lnTo>
                    <a:pt x="573" y="160"/>
                  </a:lnTo>
                  <a:lnTo>
                    <a:pt x="590" y="158"/>
                  </a:lnTo>
                  <a:lnTo>
                    <a:pt x="605" y="157"/>
                  </a:lnTo>
                  <a:lnTo>
                    <a:pt x="621" y="155"/>
                  </a:lnTo>
                  <a:lnTo>
                    <a:pt x="636" y="153"/>
                  </a:lnTo>
                  <a:lnTo>
                    <a:pt x="652" y="151"/>
                  </a:lnTo>
                  <a:lnTo>
                    <a:pt x="667" y="148"/>
                  </a:lnTo>
                  <a:lnTo>
                    <a:pt x="682" y="144"/>
                  </a:lnTo>
                  <a:lnTo>
                    <a:pt x="699" y="141"/>
                  </a:lnTo>
                  <a:lnTo>
                    <a:pt x="714" y="137"/>
                  </a:lnTo>
                  <a:lnTo>
                    <a:pt x="730" y="133"/>
                  </a:lnTo>
                  <a:lnTo>
                    <a:pt x="745" y="129"/>
                  </a:lnTo>
                  <a:lnTo>
                    <a:pt x="761" y="124"/>
                  </a:lnTo>
                  <a:lnTo>
                    <a:pt x="776" y="119"/>
                  </a:lnTo>
                  <a:lnTo>
                    <a:pt x="793" y="112"/>
                  </a:lnTo>
                  <a:lnTo>
                    <a:pt x="809" y="107"/>
                  </a:lnTo>
                  <a:lnTo>
                    <a:pt x="824" y="99"/>
                  </a:lnTo>
                  <a:lnTo>
                    <a:pt x="840" y="93"/>
                  </a:lnTo>
                  <a:lnTo>
                    <a:pt x="855" y="85"/>
                  </a:lnTo>
                  <a:lnTo>
                    <a:pt x="872" y="77"/>
                  </a:lnTo>
                  <a:lnTo>
                    <a:pt x="888" y="68"/>
                  </a:lnTo>
                  <a:lnTo>
                    <a:pt x="903" y="58"/>
                  </a:lnTo>
                  <a:lnTo>
                    <a:pt x="920" y="50"/>
                  </a:lnTo>
                  <a:lnTo>
                    <a:pt x="935" y="40"/>
                  </a:lnTo>
                  <a:lnTo>
                    <a:pt x="951" y="31"/>
                  </a:lnTo>
                  <a:lnTo>
                    <a:pt x="967" y="20"/>
                  </a:lnTo>
                  <a:lnTo>
                    <a:pt x="982" y="11"/>
                  </a:lnTo>
                  <a:lnTo>
                    <a:pt x="999" y="0"/>
                  </a:lnTo>
                  <a:lnTo>
                    <a:pt x="978" y="97"/>
                  </a:lnTo>
                  <a:lnTo>
                    <a:pt x="957" y="193"/>
                  </a:lnTo>
                  <a:lnTo>
                    <a:pt x="936" y="288"/>
                  </a:lnTo>
                  <a:lnTo>
                    <a:pt x="917" y="381"/>
                  </a:lnTo>
                  <a:lnTo>
                    <a:pt x="899" y="475"/>
                  </a:lnTo>
                  <a:lnTo>
                    <a:pt x="881" y="566"/>
                  </a:lnTo>
                  <a:lnTo>
                    <a:pt x="864" y="655"/>
                  </a:lnTo>
                  <a:lnTo>
                    <a:pt x="848" y="745"/>
                  </a:lnTo>
                  <a:lnTo>
                    <a:pt x="148" y="749"/>
                  </a:lnTo>
                  <a:lnTo>
                    <a:pt x="151" y="791"/>
                  </a:lnTo>
                  <a:lnTo>
                    <a:pt x="156" y="833"/>
                  </a:lnTo>
                  <a:lnTo>
                    <a:pt x="162" y="874"/>
                  </a:lnTo>
                  <a:lnTo>
                    <a:pt x="167" y="914"/>
                  </a:lnTo>
                  <a:lnTo>
                    <a:pt x="173" y="965"/>
                  </a:lnTo>
                  <a:lnTo>
                    <a:pt x="179" y="1017"/>
                  </a:lnTo>
                  <a:lnTo>
                    <a:pt x="185" y="1069"/>
                  </a:lnTo>
                  <a:lnTo>
                    <a:pt x="191" y="1121"/>
                  </a:lnTo>
                  <a:lnTo>
                    <a:pt x="197" y="1173"/>
                  </a:lnTo>
                  <a:lnTo>
                    <a:pt x="202" y="1226"/>
                  </a:lnTo>
                  <a:lnTo>
                    <a:pt x="208" y="1278"/>
                  </a:lnTo>
                  <a:lnTo>
                    <a:pt x="214" y="1329"/>
                  </a:lnTo>
                  <a:lnTo>
                    <a:pt x="144" y="752"/>
                  </a:lnTo>
                  <a:close/>
                  <a:moveTo>
                    <a:pt x="851" y="745"/>
                  </a:moveTo>
                  <a:lnTo>
                    <a:pt x="845" y="785"/>
                  </a:lnTo>
                  <a:lnTo>
                    <a:pt x="839" y="825"/>
                  </a:lnTo>
                  <a:lnTo>
                    <a:pt x="832" y="865"/>
                  </a:lnTo>
                  <a:lnTo>
                    <a:pt x="827" y="905"/>
                  </a:lnTo>
                  <a:lnTo>
                    <a:pt x="820" y="963"/>
                  </a:lnTo>
                  <a:lnTo>
                    <a:pt x="812" y="1021"/>
                  </a:lnTo>
                  <a:lnTo>
                    <a:pt x="805" y="1079"/>
                  </a:lnTo>
                  <a:lnTo>
                    <a:pt x="799" y="1137"/>
                  </a:lnTo>
                  <a:lnTo>
                    <a:pt x="791" y="1195"/>
                  </a:lnTo>
                  <a:lnTo>
                    <a:pt x="785" y="1253"/>
                  </a:lnTo>
                  <a:lnTo>
                    <a:pt x="779" y="1309"/>
                  </a:lnTo>
                  <a:lnTo>
                    <a:pt x="773" y="1367"/>
                  </a:lnTo>
                  <a:lnTo>
                    <a:pt x="851" y="74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6175" y="3853"/>
              <a:ext cx="35" cy="195"/>
            </a:xfrm>
            <a:custGeom>
              <a:avLst/>
              <a:gdLst>
                <a:gd name="T0" fmla="*/ 38 w 68"/>
                <a:gd name="T1" fmla="*/ 389 h 389"/>
                <a:gd name="T2" fmla="*/ 38 w 68"/>
                <a:gd name="T3" fmla="*/ 389 h 389"/>
                <a:gd name="T4" fmla="*/ 46 w 68"/>
                <a:gd name="T5" fmla="*/ 295 h 389"/>
                <a:gd name="T6" fmla="*/ 53 w 68"/>
                <a:gd name="T7" fmla="*/ 196 h 389"/>
                <a:gd name="T8" fmla="*/ 62 w 68"/>
                <a:gd name="T9" fmla="*/ 95 h 389"/>
                <a:gd name="T10" fmla="*/ 68 w 68"/>
                <a:gd name="T11" fmla="*/ 0 h 389"/>
                <a:gd name="T12" fmla="*/ 29 w 68"/>
                <a:gd name="T13" fmla="*/ 0 h 389"/>
                <a:gd name="T14" fmla="*/ 23 w 68"/>
                <a:gd name="T15" fmla="*/ 95 h 389"/>
                <a:gd name="T16" fmla="*/ 15 w 68"/>
                <a:gd name="T17" fmla="*/ 196 h 389"/>
                <a:gd name="T18" fmla="*/ 7 w 68"/>
                <a:gd name="T19" fmla="*/ 295 h 389"/>
                <a:gd name="T20" fmla="*/ 0 w 68"/>
                <a:gd name="T21" fmla="*/ 389 h 389"/>
                <a:gd name="T22" fmla="*/ 0 w 68"/>
                <a:gd name="T23" fmla="*/ 389 h 389"/>
                <a:gd name="T24" fmla="*/ 38 w 68"/>
                <a:gd name="T2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89">
                  <a:moveTo>
                    <a:pt x="38" y="389"/>
                  </a:moveTo>
                  <a:lnTo>
                    <a:pt x="38" y="389"/>
                  </a:lnTo>
                  <a:lnTo>
                    <a:pt x="46" y="295"/>
                  </a:lnTo>
                  <a:lnTo>
                    <a:pt x="53" y="196"/>
                  </a:lnTo>
                  <a:lnTo>
                    <a:pt x="62" y="95"/>
                  </a:lnTo>
                  <a:lnTo>
                    <a:pt x="68" y="0"/>
                  </a:lnTo>
                  <a:lnTo>
                    <a:pt x="29" y="0"/>
                  </a:lnTo>
                  <a:lnTo>
                    <a:pt x="23" y="95"/>
                  </a:lnTo>
                  <a:lnTo>
                    <a:pt x="15" y="196"/>
                  </a:lnTo>
                  <a:lnTo>
                    <a:pt x="7" y="295"/>
                  </a:lnTo>
                  <a:lnTo>
                    <a:pt x="0" y="389"/>
                  </a:lnTo>
                  <a:lnTo>
                    <a:pt x="38" y="3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158" y="4048"/>
              <a:ext cx="37" cy="400"/>
            </a:xfrm>
            <a:custGeom>
              <a:avLst/>
              <a:gdLst>
                <a:gd name="T0" fmla="*/ 39 w 73"/>
                <a:gd name="T1" fmla="*/ 800 h 800"/>
                <a:gd name="T2" fmla="*/ 39 w 73"/>
                <a:gd name="T3" fmla="*/ 800 h 800"/>
                <a:gd name="T4" fmla="*/ 44 w 73"/>
                <a:gd name="T5" fmla="*/ 601 h 800"/>
                <a:gd name="T6" fmla="*/ 52 w 73"/>
                <a:gd name="T7" fmla="*/ 402 h 800"/>
                <a:gd name="T8" fmla="*/ 61 w 73"/>
                <a:gd name="T9" fmla="*/ 201 h 800"/>
                <a:gd name="T10" fmla="*/ 73 w 73"/>
                <a:gd name="T11" fmla="*/ 0 h 800"/>
                <a:gd name="T12" fmla="*/ 35 w 73"/>
                <a:gd name="T13" fmla="*/ 0 h 800"/>
                <a:gd name="T14" fmla="*/ 23 w 73"/>
                <a:gd name="T15" fmla="*/ 201 h 800"/>
                <a:gd name="T16" fmla="*/ 14 w 73"/>
                <a:gd name="T17" fmla="*/ 402 h 800"/>
                <a:gd name="T18" fmla="*/ 5 w 73"/>
                <a:gd name="T19" fmla="*/ 601 h 800"/>
                <a:gd name="T20" fmla="*/ 0 w 73"/>
                <a:gd name="T21" fmla="*/ 800 h 800"/>
                <a:gd name="T22" fmla="*/ 0 w 73"/>
                <a:gd name="T23" fmla="*/ 800 h 800"/>
                <a:gd name="T24" fmla="*/ 39 w 73"/>
                <a:gd name="T25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00">
                  <a:moveTo>
                    <a:pt x="39" y="800"/>
                  </a:moveTo>
                  <a:lnTo>
                    <a:pt x="39" y="800"/>
                  </a:lnTo>
                  <a:lnTo>
                    <a:pt x="44" y="601"/>
                  </a:lnTo>
                  <a:lnTo>
                    <a:pt x="52" y="402"/>
                  </a:lnTo>
                  <a:lnTo>
                    <a:pt x="61" y="201"/>
                  </a:lnTo>
                  <a:lnTo>
                    <a:pt x="73" y="0"/>
                  </a:lnTo>
                  <a:lnTo>
                    <a:pt x="35" y="0"/>
                  </a:lnTo>
                  <a:lnTo>
                    <a:pt x="23" y="201"/>
                  </a:lnTo>
                  <a:lnTo>
                    <a:pt x="14" y="402"/>
                  </a:lnTo>
                  <a:lnTo>
                    <a:pt x="5" y="601"/>
                  </a:lnTo>
                  <a:lnTo>
                    <a:pt x="0" y="800"/>
                  </a:lnTo>
                  <a:lnTo>
                    <a:pt x="39" y="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152" y="4448"/>
              <a:ext cx="26" cy="396"/>
            </a:xfrm>
            <a:custGeom>
              <a:avLst/>
              <a:gdLst>
                <a:gd name="T0" fmla="*/ 42 w 51"/>
                <a:gd name="T1" fmla="*/ 792 h 792"/>
                <a:gd name="T2" fmla="*/ 42 w 51"/>
                <a:gd name="T3" fmla="*/ 792 h 792"/>
                <a:gd name="T4" fmla="*/ 44 w 51"/>
                <a:gd name="T5" fmla="*/ 594 h 792"/>
                <a:gd name="T6" fmla="*/ 45 w 51"/>
                <a:gd name="T7" fmla="*/ 395 h 792"/>
                <a:gd name="T8" fmla="*/ 47 w 51"/>
                <a:gd name="T9" fmla="*/ 196 h 792"/>
                <a:gd name="T10" fmla="*/ 51 w 51"/>
                <a:gd name="T11" fmla="*/ 0 h 792"/>
                <a:gd name="T12" fmla="*/ 12 w 51"/>
                <a:gd name="T13" fmla="*/ 0 h 792"/>
                <a:gd name="T14" fmla="*/ 8 w 51"/>
                <a:gd name="T15" fmla="*/ 196 h 792"/>
                <a:gd name="T16" fmla="*/ 3 w 51"/>
                <a:gd name="T17" fmla="*/ 395 h 792"/>
                <a:gd name="T18" fmla="*/ 2 w 51"/>
                <a:gd name="T19" fmla="*/ 594 h 792"/>
                <a:gd name="T20" fmla="*/ 0 w 51"/>
                <a:gd name="T21" fmla="*/ 792 h 792"/>
                <a:gd name="T22" fmla="*/ 0 w 51"/>
                <a:gd name="T23" fmla="*/ 792 h 792"/>
                <a:gd name="T24" fmla="*/ 42 w 51"/>
                <a:gd name="T25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792">
                  <a:moveTo>
                    <a:pt x="42" y="792"/>
                  </a:moveTo>
                  <a:lnTo>
                    <a:pt x="42" y="792"/>
                  </a:lnTo>
                  <a:lnTo>
                    <a:pt x="44" y="594"/>
                  </a:lnTo>
                  <a:lnTo>
                    <a:pt x="45" y="395"/>
                  </a:lnTo>
                  <a:lnTo>
                    <a:pt x="47" y="196"/>
                  </a:lnTo>
                  <a:lnTo>
                    <a:pt x="51" y="0"/>
                  </a:lnTo>
                  <a:lnTo>
                    <a:pt x="12" y="0"/>
                  </a:lnTo>
                  <a:lnTo>
                    <a:pt x="8" y="196"/>
                  </a:lnTo>
                  <a:lnTo>
                    <a:pt x="3" y="395"/>
                  </a:lnTo>
                  <a:lnTo>
                    <a:pt x="2" y="594"/>
                  </a:lnTo>
                  <a:lnTo>
                    <a:pt x="0" y="792"/>
                  </a:lnTo>
                  <a:lnTo>
                    <a:pt x="42" y="7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098" y="4844"/>
              <a:ext cx="75" cy="182"/>
            </a:xfrm>
            <a:custGeom>
              <a:avLst/>
              <a:gdLst>
                <a:gd name="T0" fmla="*/ 0 w 149"/>
                <a:gd name="T1" fmla="*/ 364 h 364"/>
                <a:gd name="T2" fmla="*/ 0 w 149"/>
                <a:gd name="T3" fmla="*/ 364 h 364"/>
                <a:gd name="T4" fmla="*/ 40 w 149"/>
                <a:gd name="T5" fmla="*/ 356 h 364"/>
                <a:gd name="T6" fmla="*/ 73 w 149"/>
                <a:gd name="T7" fmla="*/ 336 h 364"/>
                <a:gd name="T8" fmla="*/ 100 w 149"/>
                <a:gd name="T9" fmla="*/ 305 h 364"/>
                <a:gd name="T10" fmla="*/ 119 w 149"/>
                <a:gd name="T11" fmla="*/ 264 h 364"/>
                <a:gd name="T12" fmla="*/ 133 w 149"/>
                <a:gd name="T13" fmla="*/ 212 h 364"/>
                <a:gd name="T14" fmla="*/ 142 w 149"/>
                <a:gd name="T15" fmla="*/ 152 h 364"/>
                <a:gd name="T16" fmla="*/ 146 w 149"/>
                <a:gd name="T17" fmla="*/ 80 h 364"/>
                <a:gd name="T18" fmla="*/ 149 w 149"/>
                <a:gd name="T19" fmla="*/ 0 h 364"/>
                <a:gd name="T20" fmla="*/ 107 w 149"/>
                <a:gd name="T21" fmla="*/ 0 h 364"/>
                <a:gd name="T22" fmla="*/ 107 w 149"/>
                <a:gd name="T23" fmla="*/ 80 h 364"/>
                <a:gd name="T24" fmla="*/ 103 w 149"/>
                <a:gd name="T25" fmla="*/ 149 h 364"/>
                <a:gd name="T26" fmla="*/ 94 w 149"/>
                <a:gd name="T27" fmla="*/ 207 h 364"/>
                <a:gd name="T28" fmla="*/ 80 w 149"/>
                <a:gd name="T29" fmla="*/ 253 h 364"/>
                <a:gd name="T30" fmla="*/ 64 w 149"/>
                <a:gd name="T31" fmla="*/ 289 h 364"/>
                <a:gd name="T32" fmla="*/ 46 w 149"/>
                <a:gd name="T33" fmla="*/ 312 h 364"/>
                <a:gd name="T34" fmla="*/ 25 w 149"/>
                <a:gd name="T35" fmla="*/ 324 h 364"/>
                <a:gd name="T36" fmla="*/ 0 w 149"/>
                <a:gd name="T37" fmla="*/ 327 h 364"/>
                <a:gd name="T38" fmla="*/ 0 w 149"/>
                <a:gd name="T39" fmla="*/ 327 h 364"/>
                <a:gd name="T40" fmla="*/ 0 w 149"/>
                <a:gd name="T41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64">
                  <a:moveTo>
                    <a:pt x="0" y="364"/>
                  </a:moveTo>
                  <a:lnTo>
                    <a:pt x="0" y="364"/>
                  </a:lnTo>
                  <a:lnTo>
                    <a:pt x="40" y="356"/>
                  </a:lnTo>
                  <a:lnTo>
                    <a:pt x="73" y="336"/>
                  </a:lnTo>
                  <a:lnTo>
                    <a:pt x="100" y="305"/>
                  </a:lnTo>
                  <a:lnTo>
                    <a:pt x="119" y="264"/>
                  </a:lnTo>
                  <a:lnTo>
                    <a:pt x="133" y="212"/>
                  </a:lnTo>
                  <a:lnTo>
                    <a:pt x="142" y="152"/>
                  </a:lnTo>
                  <a:lnTo>
                    <a:pt x="146" y="80"/>
                  </a:lnTo>
                  <a:lnTo>
                    <a:pt x="149" y="0"/>
                  </a:lnTo>
                  <a:lnTo>
                    <a:pt x="107" y="0"/>
                  </a:lnTo>
                  <a:lnTo>
                    <a:pt x="107" y="80"/>
                  </a:lnTo>
                  <a:lnTo>
                    <a:pt x="103" y="149"/>
                  </a:lnTo>
                  <a:lnTo>
                    <a:pt x="94" y="207"/>
                  </a:lnTo>
                  <a:lnTo>
                    <a:pt x="80" y="253"/>
                  </a:lnTo>
                  <a:lnTo>
                    <a:pt x="64" y="289"/>
                  </a:lnTo>
                  <a:lnTo>
                    <a:pt x="46" y="312"/>
                  </a:lnTo>
                  <a:lnTo>
                    <a:pt x="25" y="324"/>
                  </a:lnTo>
                  <a:lnTo>
                    <a:pt x="0" y="327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024" y="5007"/>
              <a:ext cx="74" cy="19"/>
            </a:xfrm>
            <a:custGeom>
              <a:avLst/>
              <a:gdLst>
                <a:gd name="T0" fmla="*/ 0 w 149"/>
                <a:gd name="T1" fmla="*/ 37 h 37"/>
                <a:gd name="T2" fmla="*/ 0 w 149"/>
                <a:gd name="T3" fmla="*/ 37 h 37"/>
                <a:gd name="T4" fmla="*/ 18 w 149"/>
                <a:gd name="T5" fmla="*/ 37 h 37"/>
                <a:gd name="T6" fmla="*/ 35 w 149"/>
                <a:gd name="T7" fmla="*/ 37 h 37"/>
                <a:gd name="T8" fmla="*/ 55 w 149"/>
                <a:gd name="T9" fmla="*/ 37 h 37"/>
                <a:gd name="T10" fmla="*/ 74 w 149"/>
                <a:gd name="T11" fmla="*/ 37 h 37"/>
                <a:gd name="T12" fmla="*/ 92 w 149"/>
                <a:gd name="T13" fmla="*/ 37 h 37"/>
                <a:gd name="T14" fmla="*/ 112 w 149"/>
                <a:gd name="T15" fmla="*/ 37 h 37"/>
                <a:gd name="T16" fmla="*/ 131 w 149"/>
                <a:gd name="T17" fmla="*/ 37 h 37"/>
                <a:gd name="T18" fmla="*/ 149 w 149"/>
                <a:gd name="T19" fmla="*/ 37 h 37"/>
                <a:gd name="T20" fmla="*/ 149 w 149"/>
                <a:gd name="T21" fmla="*/ 0 h 37"/>
                <a:gd name="T22" fmla="*/ 131 w 149"/>
                <a:gd name="T23" fmla="*/ 0 h 37"/>
                <a:gd name="T24" fmla="*/ 112 w 149"/>
                <a:gd name="T25" fmla="*/ 0 h 37"/>
                <a:gd name="T26" fmla="*/ 92 w 149"/>
                <a:gd name="T27" fmla="*/ 0 h 37"/>
                <a:gd name="T28" fmla="*/ 74 w 149"/>
                <a:gd name="T29" fmla="*/ 0 h 37"/>
                <a:gd name="T30" fmla="*/ 55 w 149"/>
                <a:gd name="T31" fmla="*/ 0 h 37"/>
                <a:gd name="T32" fmla="*/ 35 w 149"/>
                <a:gd name="T33" fmla="*/ 0 h 37"/>
                <a:gd name="T34" fmla="*/ 18 w 149"/>
                <a:gd name="T35" fmla="*/ 0 h 37"/>
                <a:gd name="T36" fmla="*/ 0 w 149"/>
                <a:gd name="T37" fmla="*/ 0 h 37"/>
                <a:gd name="T38" fmla="*/ 0 w 149"/>
                <a:gd name="T39" fmla="*/ 0 h 37"/>
                <a:gd name="T40" fmla="*/ 0 w 14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7">
                  <a:moveTo>
                    <a:pt x="0" y="37"/>
                  </a:moveTo>
                  <a:lnTo>
                    <a:pt x="0" y="37"/>
                  </a:lnTo>
                  <a:lnTo>
                    <a:pt x="18" y="37"/>
                  </a:lnTo>
                  <a:lnTo>
                    <a:pt x="35" y="37"/>
                  </a:lnTo>
                  <a:lnTo>
                    <a:pt x="55" y="37"/>
                  </a:lnTo>
                  <a:lnTo>
                    <a:pt x="74" y="37"/>
                  </a:lnTo>
                  <a:lnTo>
                    <a:pt x="92" y="37"/>
                  </a:lnTo>
                  <a:lnTo>
                    <a:pt x="112" y="37"/>
                  </a:lnTo>
                  <a:lnTo>
                    <a:pt x="131" y="37"/>
                  </a:lnTo>
                  <a:lnTo>
                    <a:pt x="149" y="37"/>
                  </a:lnTo>
                  <a:lnTo>
                    <a:pt x="149" y="0"/>
                  </a:lnTo>
                  <a:lnTo>
                    <a:pt x="131" y="0"/>
                  </a:lnTo>
                  <a:lnTo>
                    <a:pt x="112" y="0"/>
                  </a:lnTo>
                  <a:lnTo>
                    <a:pt x="92" y="0"/>
                  </a:lnTo>
                  <a:lnTo>
                    <a:pt x="74" y="0"/>
                  </a:lnTo>
                  <a:lnTo>
                    <a:pt x="55" y="0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963" y="4967"/>
              <a:ext cx="61" cy="59"/>
            </a:xfrm>
            <a:custGeom>
              <a:avLst/>
              <a:gdLst>
                <a:gd name="T0" fmla="*/ 0 w 121"/>
                <a:gd name="T1" fmla="*/ 11 h 119"/>
                <a:gd name="T2" fmla="*/ 0 w 121"/>
                <a:gd name="T3" fmla="*/ 11 h 119"/>
                <a:gd name="T4" fmla="*/ 9 w 121"/>
                <a:gd name="T5" fmla="*/ 31 h 119"/>
                <a:gd name="T6" fmla="*/ 19 w 121"/>
                <a:gd name="T7" fmla="*/ 50 h 119"/>
                <a:gd name="T8" fmla="*/ 31 w 121"/>
                <a:gd name="T9" fmla="*/ 67 h 119"/>
                <a:gd name="T10" fmla="*/ 46 w 121"/>
                <a:gd name="T11" fmla="*/ 85 h 119"/>
                <a:gd name="T12" fmla="*/ 62 w 121"/>
                <a:gd name="T13" fmla="*/ 98 h 119"/>
                <a:gd name="T14" fmla="*/ 80 w 121"/>
                <a:gd name="T15" fmla="*/ 108 h 119"/>
                <a:gd name="T16" fmla="*/ 101 w 121"/>
                <a:gd name="T17" fmla="*/ 116 h 119"/>
                <a:gd name="T18" fmla="*/ 121 w 121"/>
                <a:gd name="T19" fmla="*/ 119 h 119"/>
                <a:gd name="T20" fmla="*/ 121 w 121"/>
                <a:gd name="T21" fmla="*/ 82 h 119"/>
                <a:gd name="T22" fmla="*/ 110 w 121"/>
                <a:gd name="T23" fmla="*/ 82 h 119"/>
                <a:gd name="T24" fmla="*/ 98 w 121"/>
                <a:gd name="T25" fmla="*/ 77 h 119"/>
                <a:gd name="T26" fmla="*/ 86 w 121"/>
                <a:gd name="T27" fmla="*/ 71 h 119"/>
                <a:gd name="T28" fmla="*/ 76 w 121"/>
                <a:gd name="T29" fmla="*/ 61 h 119"/>
                <a:gd name="T30" fmla="*/ 64 w 121"/>
                <a:gd name="T31" fmla="*/ 49 h 119"/>
                <a:gd name="T32" fmla="*/ 55 w 121"/>
                <a:gd name="T33" fmla="*/ 34 h 119"/>
                <a:gd name="T34" fmla="*/ 45 w 121"/>
                <a:gd name="T35" fmla="*/ 17 h 119"/>
                <a:gd name="T36" fmla="*/ 39 w 121"/>
                <a:gd name="T37" fmla="*/ 0 h 119"/>
                <a:gd name="T38" fmla="*/ 39 w 121"/>
                <a:gd name="T39" fmla="*/ 0 h 119"/>
                <a:gd name="T40" fmla="*/ 0 w 121"/>
                <a:gd name="T41" fmla="*/ 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19">
                  <a:moveTo>
                    <a:pt x="0" y="11"/>
                  </a:moveTo>
                  <a:lnTo>
                    <a:pt x="0" y="11"/>
                  </a:lnTo>
                  <a:lnTo>
                    <a:pt x="9" y="31"/>
                  </a:lnTo>
                  <a:lnTo>
                    <a:pt x="19" y="50"/>
                  </a:lnTo>
                  <a:lnTo>
                    <a:pt x="31" y="67"/>
                  </a:lnTo>
                  <a:lnTo>
                    <a:pt x="46" y="85"/>
                  </a:lnTo>
                  <a:lnTo>
                    <a:pt x="62" y="98"/>
                  </a:lnTo>
                  <a:lnTo>
                    <a:pt x="80" y="108"/>
                  </a:lnTo>
                  <a:lnTo>
                    <a:pt x="101" y="116"/>
                  </a:lnTo>
                  <a:lnTo>
                    <a:pt x="121" y="119"/>
                  </a:lnTo>
                  <a:lnTo>
                    <a:pt x="121" y="82"/>
                  </a:lnTo>
                  <a:lnTo>
                    <a:pt x="110" y="82"/>
                  </a:lnTo>
                  <a:lnTo>
                    <a:pt x="98" y="77"/>
                  </a:lnTo>
                  <a:lnTo>
                    <a:pt x="86" y="71"/>
                  </a:lnTo>
                  <a:lnTo>
                    <a:pt x="76" y="61"/>
                  </a:lnTo>
                  <a:lnTo>
                    <a:pt x="64" y="49"/>
                  </a:lnTo>
                  <a:lnTo>
                    <a:pt x="55" y="34"/>
                  </a:lnTo>
                  <a:lnTo>
                    <a:pt x="45" y="17"/>
                  </a:lnTo>
                  <a:lnTo>
                    <a:pt x="3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950" y="4862"/>
              <a:ext cx="33" cy="110"/>
            </a:xfrm>
            <a:custGeom>
              <a:avLst/>
              <a:gdLst>
                <a:gd name="T0" fmla="*/ 0 w 66"/>
                <a:gd name="T1" fmla="*/ 0 h 219"/>
                <a:gd name="T2" fmla="*/ 0 w 66"/>
                <a:gd name="T3" fmla="*/ 0 h 219"/>
                <a:gd name="T4" fmla="*/ 3 w 66"/>
                <a:gd name="T5" fmla="*/ 65 h 219"/>
                <a:gd name="T6" fmla="*/ 6 w 66"/>
                <a:gd name="T7" fmla="*/ 121 h 219"/>
                <a:gd name="T8" fmla="*/ 13 w 66"/>
                <a:gd name="T9" fmla="*/ 170 h 219"/>
                <a:gd name="T10" fmla="*/ 27 w 66"/>
                <a:gd name="T11" fmla="*/ 219 h 219"/>
                <a:gd name="T12" fmla="*/ 66 w 66"/>
                <a:gd name="T13" fmla="*/ 208 h 219"/>
                <a:gd name="T14" fmla="*/ 52 w 66"/>
                <a:gd name="T15" fmla="*/ 165 h 219"/>
                <a:gd name="T16" fmla="*/ 45 w 66"/>
                <a:gd name="T17" fmla="*/ 119 h 219"/>
                <a:gd name="T18" fmla="*/ 42 w 66"/>
                <a:gd name="T19" fmla="*/ 65 h 219"/>
                <a:gd name="T20" fmla="*/ 42 w 66"/>
                <a:gd name="T21" fmla="*/ 0 h 219"/>
                <a:gd name="T22" fmla="*/ 42 w 66"/>
                <a:gd name="T23" fmla="*/ 0 h 219"/>
                <a:gd name="T24" fmla="*/ 0 w 66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219">
                  <a:moveTo>
                    <a:pt x="0" y="0"/>
                  </a:moveTo>
                  <a:lnTo>
                    <a:pt x="0" y="0"/>
                  </a:lnTo>
                  <a:lnTo>
                    <a:pt x="3" y="65"/>
                  </a:lnTo>
                  <a:lnTo>
                    <a:pt x="6" y="121"/>
                  </a:lnTo>
                  <a:lnTo>
                    <a:pt x="13" y="170"/>
                  </a:lnTo>
                  <a:lnTo>
                    <a:pt x="27" y="219"/>
                  </a:lnTo>
                  <a:lnTo>
                    <a:pt x="66" y="208"/>
                  </a:lnTo>
                  <a:lnTo>
                    <a:pt x="52" y="165"/>
                  </a:lnTo>
                  <a:lnTo>
                    <a:pt x="45" y="119"/>
                  </a:lnTo>
                  <a:lnTo>
                    <a:pt x="42" y="65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945" y="4462"/>
              <a:ext cx="26" cy="400"/>
            </a:xfrm>
            <a:custGeom>
              <a:avLst/>
              <a:gdLst>
                <a:gd name="T0" fmla="*/ 0 w 53"/>
                <a:gd name="T1" fmla="*/ 0 h 800"/>
                <a:gd name="T2" fmla="*/ 0 w 53"/>
                <a:gd name="T3" fmla="*/ 0 h 800"/>
                <a:gd name="T4" fmla="*/ 5 w 53"/>
                <a:gd name="T5" fmla="*/ 199 h 800"/>
                <a:gd name="T6" fmla="*/ 8 w 53"/>
                <a:gd name="T7" fmla="*/ 399 h 800"/>
                <a:gd name="T8" fmla="*/ 9 w 53"/>
                <a:gd name="T9" fmla="*/ 600 h 800"/>
                <a:gd name="T10" fmla="*/ 11 w 53"/>
                <a:gd name="T11" fmla="*/ 800 h 800"/>
                <a:gd name="T12" fmla="*/ 53 w 53"/>
                <a:gd name="T13" fmla="*/ 800 h 800"/>
                <a:gd name="T14" fmla="*/ 51 w 53"/>
                <a:gd name="T15" fmla="*/ 600 h 800"/>
                <a:gd name="T16" fmla="*/ 50 w 53"/>
                <a:gd name="T17" fmla="*/ 399 h 800"/>
                <a:gd name="T18" fmla="*/ 44 w 53"/>
                <a:gd name="T19" fmla="*/ 199 h 800"/>
                <a:gd name="T20" fmla="*/ 39 w 53"/>
                <a:gd name="T21" fmla="*/ 0 h 800"/>
                <a:gd name="T22" fmla="*/ 39 w 53"/>
                <a:gd name="T23" fmla="*/ 0 h 800"/>
                <a:gd name="T24" fmla="*/ 0 w 53"/>
                <a:gd name="T25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800">
                  <a:moveTo>
                    <a:pt x="0" y="0"/>
                  </a:moveTo>
                  <a:lnTo>
                    <a:pt x="0" y="0"/>
                  </a:lnTo>
                  <a:lnTo>
                    <a:pt x="5" y="199"/>
                  </a:lnTo>
                  <a:lnTo>
                    <a:pt x="8" y="399"/>
                  </a:lnTo>
                  <a:lnTo>
                    <a:pt x="9" y="600"/>
                  </a:lnTo>
                  <a:lnTo>
                    <a:pt x="11" y="800"/>
                  </a:lnTo>
                  <a:lnTo>
                    <a:pt x="53" y="800"/>
                  </a:lnTo>
                  <a:lnTo>
                    <a:pt x="51" y="600"/>
                  </a:lnTo>
                  <a:lnTo>
                    <a:pt x="50" y="399"/>
                  </a:lnTo>
                  <a:lnTo>
                    <a:pt x="44" y="199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926" y="4049"/>
              <a:ext cx="38" cy="413"/>
            </a:xfrm>
            <a:custGeom>
              <a:avLst/>
              <a:gdLst>
                <a:gd name="T0" fmla="*/ 0 w 76"/>
                <a:gd name="T1" fmla="*/ 18 h 827"/>
                <a:gd name="T2" fmla="*/ 0 w 76"/>
                <a:gd name="T3" fmla="*/ 18 h 827"/>
                <a:gd name="T4" fmla="*/ 12 w 76"/>
                <a:gd name="T5" fmla="*/ 221 h 827"/>
                <a:gd name="T6" fmla="*/ 23 w 76"/>
                <a:gd name="T7" fmla="*/ 422 h 827"/>
                <a:gd name="T8" fmla="*/ 32 w 76"/>
                <a:gd name="T9" fmla="*/ 625 h 827"/>
                <a:gd name="T10" fmla="*/ 37 w 76"/>
                <a:gd name="T11" fmla="*/ 827 h 827"/>
                <a:gd name="T12" fmla="*/ 76 w 76"/>
                <a:gd name="T13" fmla="*/ 827 h 827"/>
                <a:gd name="T14" fmla="*/ 70 w 76"/>
                <a:gd name="T15" fmla="*/ 625 h 827"/>
                <a:gd name="T16" fmla="*/ 61 w 76"/>
                <a:gd name="T17" fmla="*/ 422 h 827"/>
                <a:gd name="T18" fmla="*/ 51 w 76"/>
                <a:gd name="T19" fmla="*/ 221 h 827"/>
                <a:gd name="T20" fmla="*/ 39 w 76"/>
                <a:gd name="T21" fmla="*/ 18 h 827"/>
                <a:gd name="T22" fmla="*/ 39 w 76"/>
                <a:gd name="T23" fmla="*/ 18 h 827"/>
                <a:gd name="T24" fmla="*/ 39 w 76"/>
                <a:gd name="T25" fmla="*/ 18 h 827"/>
                <a:gd name="T26" fmla="*/ 33 w 76"/>
                <a:gd name="T27" fmla="*/ 4 h 827"/>
                <a:gd name="T28" fmla="*/ 20 w 76"/>
                <a:gd name="T29" fmla="*/ 0 h 827"/>
                <a:gd name="T30" fmla="*/ 6 w 76"/>
                <a:gd name="T31" fmla="*/ 4 h 827"/>
                <a:gd name="T32" fmla="*/ 0 w 76"/>
                <a:gd name="T33" fmla="*/ 18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27">
                  <a:moveTo>
                    <a:pt x="0" y="18"/>
                  </a:moveTo>
                  <a:lnTo>
                    <a:pt x="0" y="18"/>
                  </a:lnTo>
                  <a:lnTo>
                    <a:pt x="12" y="221"/>
                  </a:lnTo>
                  <a:lnTo>
                    <a:pt x="23" y="422"/>
                  </a:lnTo>
                  <a:lnTo>
                    <a:pt x="32" y="625"/>
                  </a:lnTo>
                  <a:lnTo>
                    <a:pt x="37" y="827"/>
                  </a:lnTo>
                  <a:lnTo>
                    <a:pt x="76" y="827"/>
                  </a:lnTo>
                  <a:lnTo>
                    <a:pt x="70" y="625"/>
                  </a:lnTo>
                  <a:lnTo>
                    <a:pt x="61" y="422"/>
                  </a:lnTo>
                  <a:lnTo>
                    <a:pt x="51" y="221"/>
                  </a:lnTo>
                  <a:lnTo>
                    <a:pt x="39" y="18"/>
                  </a:lnTo>
                  <a:lnTo>
                    <a:pt x="33" y="4"/>
                  </a:lnTo>
                  <a:lnTo>
                    <a:pt x="20" y="0"/>
                  </a:lnTo>
                  <a:lnTo>
                    <a:pt x="6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5910" y="3843"/>
              <a:ext cx="35" cy="215"/>
            </a:xfrm>
            <a:custGeom>
              <a:avLst/>
              <a:gdLst>
                <a:gd name="T0" fmla="*/ 20 w 72"/>
                <a:gd name="T1" fmla="*/ 0 h 430"/>
                <a:gd name="T2" fmla="*/ 0 w 72"/>
                <a:gd name="T3" fmla="*/ 18 h 430"/>
                <a:gd name="T4" fmla="*/ 6 w 72"/>
                <a:gd name="T5" fmla="*/ 121 h 430"/>
                <a:gd name="T6" fmla="*/ 15 w 72"/>
                <a:gd name="T7" fmla="*/ 225 h 430"/>
                <a:gd name="T8" fmla="*/ 24 w 72"/>
                <a:gd name="T9" fmla="*/ 328 h 430"/>
                <a:gd name="T10" fmla="*/ 33 w 72"/>
                <a:gd name="T11" fmla="*/ 430 h 430"/>
                <a:gd name="T12" fmla="*/ 72 w 72"/>
                <a:gd name="T13" fmla="*/ 430 h 430"/>
                <a:gd name="T14" fmla="*/ 63 w 72"/>
                <a:gd name="T15" fmla="*/ 325 h 430"/>
                <a:gd name="T16" fmla="*/ 54 w 72"/>
                <a:gd name="T17" fmla="*/ 223 h 430"/>
                <a:gd name="T18" fmla="*/ 45 w 72"/>
                <a:gd name="T19" fmla="*/ 121 h 430"/>
                <a:gd name="T20" fmla="*/ 39 w 72"/>
                <a:gd name="T21" fmla="*/ 18 h 430"/>
                <a:gd name="T22" fmla="*/ 20 w 72"/>
                <a:gd name="T23" fmla="*/ 37 h 430"/>
                <a:gd name="T24" fmla="*/ 39 w 72"/>
                <a:gd name="T25" fmla="*/ 18 h 430"/>
                <a:gd name="T26" fmla="*/ 33 w 72"/>
                <a:gd name="T27" fmla="*/ 5 h 430"/>
                <a:gd name="T28" fmla="*/ 20 w 72"/>
                <a:gd name="T29" fmla="*/ 1 h 430"/>
                <a:gd name="T30" fmla="*/ 6 w 72"/>
                <a:gd name="T31" fmla="*/ 5 h 430"/>
                <a:gd name="T32" fmla="*/ 0 w 72"/>
                <a:gd name="T33" fmla="*/ 18 h 430"/>
                <a:gd name="T34" fmla="*/ 20 w 72"/>
                <a:gd name="T35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430">
                  <a:moveTo>
                    <a:pt x="20" y="0"/>
                  </a:moveTo>
                  <a:lnTo>
                    <a:pt x="0" y="18"/>
                  </a:lnTo>
                  <a:lnTo>
                    <a:pt x="6" y="121"/>
                  </a:lnTo>
                  <a:lnTo>
                    <a:pt x="15" y="225"/>
                  </a:lnTo>
                  <a:lnTo>
                    <a:pt x="24" y="328"/>
                  </a:lnTo>
                  <a:lnTo>
                    <a:pt x="33" y="430"/>
                  </a:lnTo>
                  <a:lnTo>
                    <a:pt x="72" y="430"/>
                  </a:lnTo>
                  <a:lnTo>
                    <a:pt x="63" y="325"/>
                  </a:lnTo>
                  <a:lnTo>
                    <a:pt x="54" y="223"/>
                  </a:lnTo>
                  <a:lnTo>
                    <a:pt x="45" y="121"/>
                  </a:lnTo>
                  <a:lnTo>
                    <a:pt x="39" y="18"/>
                  </a:lnTo>
                  <a:lnTo>
                    <a:pt x="20" y="37"/>
                  </a:lnTo>
                  <a:lnTo>
                    <a:pt x="39" y="18"/>
                  </a:lnTo>
                  <a:lnTo>
                    <a:pt x="33" y="5"/>
                  </a:lnTo>
                  <a:lnTo>
                    <a:pt x="20" y="1"/>
                  </a:lnTo>
                  <a:lnTo>
                    <a:pt x="6" y="5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5919" y="3843"/>
              <a:ext cx="291" cy="20"/>
            </a:xfrm>
            <a:custGeom>
              <a:avLst/>
              <a:gdLst>
                <a:gd name="T0" fmla="*/ 580 w 582"/>
                <a:gd name="T1" fmla="*/ 21 h 39"/>
                <a:gd name="T2" fmla="*/ 561 w 582"/>
                <a:gd name="T3" fmla="*/ 2 h 39"/>
                <a:gd name="T4" fmla="*/ 0 w 582"/>
                <a:gd name="T5" fmla="*/ 0 h 39"/>
                <a:gd name="T6" fmla="*/ 0 w 582"/>
                <a:gd name="T7" fmla="*/ 37 h 39"/>
                <a:gd name="T8" fmla="*/ 561 w 582"/>
                <a:gd name="T9" fmla="*/ 39 h 39"/>
                <a:gd name="T10" fmla="*/ 541 w 582"/>
                <a:gd name="T11" fmla="*/ 21 h 39"/>
                <a:gd name="T12" fmla="*/ 561 w 582"/>
                <a:gd name="T13" fmla="*/ 39 h 39"/>
                <a:gd name="T14" fmla="*/ 576 w 582"/>
                <a:gd name="T15" fmla="*/ 34 h 39"/>
                <a:gd name="T16" fmla="*/ 582 w 582"/>
                <a:gd name="T17" fmla="*/ 21 h 39"/>
                <a:gd name="T18" fmla="*/ 576 w 582"/>
                <a:gd name="T19" fmla="*/ 8 h 39"/>
                <a:gd name="T20" fmla="*/ 561 w 582"/>
                <a:gd name="T21" fmla="*/ 2 h 39"/>
                <a:gd name="T22" fmla="*/ 580 w 582"/>
                <a:gd name="T2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2" h="39">
                  <a:moveTo>
                    <a:pt x="580" y="21"/>
                  </a:moveTo>
                  <a:lnTo>
                    <a:pt x="561" y="2"/>
                  </a:lnTo>
                  <a:lnTo>
                    <a:pt x="0" y="0"/>
                  </a:lnTo>
                  <a:lnTo>
                    <a:pt x="0" y="37"/>
                  </a:lnTo>
                  <a:lnTo>
                    <a:pt x="561" y="39"/>
                  </a:lnTo>
                  <a:lnTo>
                    <a:pt x="541" y="21"/>
                  </a:lnTo>
                  <a:lnTo>
                    <a:pt x="561" y="39"/>
                  </a:lnTo>
                  <a:lnTo>
                    <a:pt x="576" y="34"/>
                  </a:lnTo>
                  <a:lnTo>
                    <a:pt x="582" y="21"/>
                  </a:lnTo>
                  <a:lnTo>
                    <a:pt x="576" y="8"/>
                  </a:lnTo>
                  <a:lnTo>
                    <a:pt x="561" y="2"/>
                  </a:lnTo>
                  <a:lnTo>
                    <a:pt x="58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5803" y="3179"/>
              <a:ext cx="91" cy="384"/>
            </a:xfrm>
            <a:custGeom>
              <a:avLst/>
              <a:gdLst>
                <a:gd name="T0" fmla="*/ 31 w 182"/>
                <a:gd name="T1" fmla="*/ 4 h 770"/>
                <a:gd name="T2" fmla="*/ 0 w 182"/>
                <a:gd name="T3" fmla="*/ 20 h 770"/>
                <a:gd name="T4" fmla="*/ 19 w 182"/>
                <a:gd name="T5" fmla="*/ 117 h 770"/>
                <a:gd name="T6" fmla="*/ 39 w 182"/>
                <a:gd name="T7" fmla="*/ 215 h 770"/>
                <a:gd name="T8" fmla="*/ 58 w 182"/>
                <a:gd name="T9" fmla="*/ 310 h 770"/>
                <a:gd name="T10" fmla="*/ 76 w 182"/>
                <a:gd name="T11" fmla="*/ 405 h 770"/>
                <a:gd name="T12" fmla="*/ 94 w 182"/>
                <a:gd name="T13" fmla="*/ 498 h 770"/>
                <a:gd name="T14" fmla="*/ 112 w 182"/>
                <a:gd name="T15" fmla="*/ 591 h 770"/>
                <a:gd name="T16" fmla="*/ 128 w 182"/>
                <a:gd name="T17" fmla="*/ 682 h 770"/>
                <a:gd name="T18" fmla="*/ 143 w 182"/>
                <a:gd name="T19" fmla="*/ 770 h 770"/>
                <a:gd name="T20" fmla="*/ 182 w 182"/>
                <a:gd name="T21" fmla="*/ 767 h 770"/>
                <a:gd name="T22" fmla="*/ 167 w 182"/>
                <a:gd name="T23" fmla="*/ 676 h 770"/>
                <a:gd name="T24" fmla="*/ 151 w 182"/>
                <a:gd name="T25" fmla="*/ 585 h 770"/>
                <a:gd name="T26" fmla="*/ 133 w 182"/>
                <a:gd name="T27" fmla="*/ 493 h 770"/>
                <a:gd name="T28" fmla="*/ 115 w 182"/>
                <a:gd name="T29" fmla="*/ 400 h 770"/>
                <a:gd name="T30" fmla="*/ 97 w 182"/>
                <a:gd name="T31" fmla="*/ 305 h 770"/>
                <a:gd name="T32" fmla="*/ 78 w 182"/>
                <a:gd name="T33" fmla="*/ 210 h 770"/>
                <a:gd name="T34" fmla="*/ 58 w 182"/>
                <a:gd name="T35" fmla="*/ 112 h 770"/>
                <a:gd name="T36" fmla="*/ 39 w 182"/>
                <a:gd name="T37" fmla="*/ 15 h 770"/>
                <a:gd name="T38" fmla="*/ 7 w 182"/>
                <a:gd name="T39" fmla="*/ 30 h 770"/>
                <a:gd name="T40" fmla="*/ 39 w 182"/>
                <a:gd name="T41" fmla="*/ 15 h 770"/>
                <a:gd name="T42" fmla="*/ 31 w 182"/>
                <a:gd name="T43" fmla="*/ 3 h 770"/>
                <a:gd name="T44" fmla="*/ 18 w 182"/>
                <a:gd name="T45" fmla="*/ 0 h 770"/>
                <a:gd name="T46" fmla="*/ 4 w 182"/>
                <a:gd name="T47" fmla="*/ 7 h 770"/>
                <a:gd name="T48" fmla="*/ 0 w 182"/>
                <a:gd name="T49" fmla="*/ 20 h 770"/>
                <a:gd name="T50" fmla="*/ 31 w 182"/>
                <a:gd name="T51" fmla="*/ 4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2" h="770">
                  <a:moveTo>
                    <a:pt x="31" y="4"/>
                  </a:moveTo>
                  <a:lnTo>
                    <a:pt x="0" y="20"/>
                  </a:lnTo>
                  <a:lnTo>
                    <a:pt x="19" y="117"/>
                  </a:lnTo>
                  <a:lnTo>
                    <a:pt x="39" y="215"/>
                  </a:lnTo>
                  <a:lnTo>
                    <a:pt x="58" y="310"/>
                  </a:lnTo>
                  <a:lnTo>
                    <a:pt x="76" y="405"/>
                  </a:lnTo>
                  <a:lnTo>
                    <a:pt x="94" y="498"/>
                  </a:lnTo>
                  <a:lnTo>
                    <a:pt x="112" y="591"/>
                  </a:lnTo>
                  <a:lnTo>
                    <a:pt x="128" y="682"/>
                  </a:lnTo>
                  <a:lnTo>
                    <a:pt x="143" y="770"/>
                  </a:lnTo>
                  <a:lnTo>
                    <a:pt x="182" y="767"/>
                  </a:lnTo>
                  <a:lnTo>
                    <a:pt x="167" y="676"/>
                  </a:lnTo>
                  <a:lnTo>
                    <a:pt x="151" y="585"/>
                  </a:lnTo>
                  <a:lnTo>
                    <a:pt x="133" y="493"/>
                  </a:lnTo>
                  <a:lnTo>
                    <a:pt x="115" y="400"/>
                  </a:lnTo>
                  <a:lnTo>
                    <a:pt x="97" y="305"/>
                  </a:lnTo>
                  <a:lnTo>
                    <a:pt x="78" y="210"/>
                  </a:lnTo>
                  <a:lnTo>
                    <a:pt x="58" y="112"/>
                  </a:lnTo>
                  <a:lnTo>
                    <a:pt x="39" y="15"/>
                  </a:lnTo>
                  <a:lnTo>
                    <a:pt x="7" y="30"/>
                  </a:lnTo>
                  <a:lnTo>
                    <a:pt x="39" y="15"/>
                  </a:lnTo>
                  <a:lnTo>
                    <a:pt x="31" y="3"/>
                  </a:lnTo>
                  <a:lnTo>
                    <a:pt x="18" y="0"/>
                  </a:lnTo>
                  <a:lnTo>
                    <a:pt x="4" y="7"/>
                  </a:lnTo>
                  <a:lnTo>
                    <a:pt x="0" y="2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5807" y="3181"/>
              <a:ext cx="132" cy="79"/>
            </a:xfrm>
            <a:custGeom>
              <a:avLst/>
              <a:gdLst>
                <a:gd name="T0" fmla="*/ 265 w 265"/>
                <a:gd name="T1" fmla="*/ 124 h 158"/>
                <a:gd name="T2" fmla="*/ 265 w 265"/>
                <a:gd name="T3" fmla="*/ 124 h 158"/>
                <a:gd name="T4" fmla="*/ 250 w 265"/>
                <a:gd name="T5" fmla="*/ 119 h 158"/>
                <a:gd name="T6" fmla="*/ 235 w 265"/>
                <a:gd name="T7" fmla="*/ 115 h 158"/>
                <a:gd name="T8" fmla="*/ 221 w 265"/>
                <a:gd name="T9" fmla="*/ 108 h 158"/>
                <a:gd name="T10" fmla="*/ 206 w 265"/>
                <a:gd name="T11" fmla="*/ 102 h 158"/>
                <a:gd name="T12" fmla="*/ 190 w 265"/>
                <a:gd name="T13" fmla="*/ 95 h 158"/>
                <a:gd name="T14" fmla="*/ 175 w 265"/>
                <a:gd name="T15" fmla="*/ 88 h 158"/>
                <a:gd name="T16" fmla="*/ 159 w 265"/>
                <a:gd name="T17" fmla="*/ 81 h 158"/>
                <a:gd name="T18" fmla="*/ 145 w 265"/>
                <a:gd name="T19" fmla="*/ 74 h 158"/>
                <a:gd name="T20" fmla="*/ 130 w 265"/>
                <a:gd name="T21" fmla="*/ 66 h 158"/>
                <a:gd name="T22" fmla="*/ 114 w 265"/>
                <a:gd name="T23" fmla="*/ 57 h 158"/>
                <a:gd name="T24" fmla="*/ 99 w 265"/>
                <a:gd name="T25" fmla="*/ 49 h 158"/>
                <a:gd name="T26" fmla="*/ 85 w 265"/>
                <a:gd name="T27" fmla="*/ 38 h 158"/>
                <a:gd name="T28" fmla="*/ 69 w 265"/>
                <a:gd name="T29" fmla="*/ 29 h 158"/>
                <a:gd name="T30" fmla="*/ 54 w 265"/>
                <a:gd name="T31" fmla="*/ 20 h 158"/>
                <a:gd name="T32" fmla="*/ 39 w 265"/>
                <a:gd name="T33" fmla="*/ 11 h 158"/>
                <a:gd name="T34" fmla="*/ 24 w 265"/>
                <a:gd name="T35" fmla="*/ 0 h 158"/>
                <a:gd name="T36" fmla="*/ 0 w 265"/>
                <a:gd name="T37" fmla="*/ 26 h 158"/>
                <a:gd name="T38" fmla="*/ 15 w 265"/>
                <a:gd name="T39" fmla="*/ 37 h 158"/>
                <a:gd name="T40" fmla="*/ 30 w 265"/>
                <a:gd name="T41" fmla="*/ 49 h 158"/>
                <a:gd name="T42" fmla="*/ 48 w 265"/>
                <a:gd name="T43" fmla="*/ 58 h 158"/>
                <a:gd name="T44" fmla="*/ 62 w 265"/>
                <a:gd name="T45" fmla="*/ 67 h 158"/>
                <a:gd name="T46" fmla="*/ 78 w 265"/>
                <a:gd name="T47" fmla="*/ 78 h 158"/>
                <a:gd name="T48" fmla="*/ 93 w 265"/>
                <a:gd name="T49" fmla="*/ 86 h 158"/>
                <a:gd name="T50" fmla="*/ 109 w 265"/>
                <a:gd name="T51" fmla="*/ 95 h 158"/>
                <a:gd name="T52" fmla="*/ 124 w 265"/>
                <a:gd name="T53" fmla="*/ 103 h 158"/>
                <a:gd name="T54" fmla="*/ 141 w 265"/>
                <a:gd name="T55" fmla="*/ 112 h 158"/>
                <a:gd name="T56" fmla="*/ 157 w 265"/>
                <a:gd name="T57" fmla="*/ 120 h 158"/>
                <a:gd name="T58" fmla="*/ 172 w 265"/>
                <a:gd name="T59" fmla="*/ 127 h 158"/>
                <a:gd name="T60" fmla="*/ 188 w 265"/>
                <a:gd name="T61" fmla="*/ 133 h 158"/>
                <a:gd name="T62" fmla="*/ 203 w 265"/>
                <a:gd name="T63" fmla="*/ 140 h 158"/>
                <a:gd name="T64" fmla="*/ 220 w 265"/>
                <a:gd name="T65" fmla="*/ 146 h 158"/>
                <a:gd name="T66" fmla="*/ 238 w 265"/>
                <a:gd name="T67" fmla="*/ 153 h 158"/>
                <a:gd name="T68" fmla="*/ 253 w 265"/>
                <a:gd name="T69" fmla="*/ 158 h 158"/>
                <a:gd name="T70" fmla="*/ 253 w 265"/>
                <a:gd name="T71" fmla="*/ 158 h 158"/>
                <a:gd name="T72" fmla="*/ 265 w 265"/>
                <a:gd name="T73" fmla="*/ 12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5" h="158">
                  <a:moveTo>
                    <a:pt x="265" y="124"/>
                  </a:moveTo>
                  <a:lnTo>
                    <a:pt x="265" y="124"/>
                  </a:lnTo>
                  <a:lnTo>
                    <a:pt x="250" y="119"/>
                  </a:lnTo>
                  <a:lnTo>
                    <a:pt x="235" y="115"/>
                  </a:lnTo>
                  <a:lnTo>
                    <a:pt x="221" y="108"/>
                  </a:lnTo>
                  <a:lnTo>
                    <a:pt x="206" y="102"/>
                  </a:lnTo>
                  <a:lnTo>
                    <a:pt x="190" y="95"/>
                  </a:lnTo>
                  <a:lnTo>
                    <a:pt x="175" y="88"/>
                  </a:lnTo>
                  <a:lnTo>
                    <a:pt x="159" y="81"/>
                  </a:lnTo>
                  <a:lnTo>
                    <a:pt x="145" y="74"/>
                  </a:lnTo>
                  <a:lnTo>
                    <a:pt x="130" y="66"/>
                  </a:lnTo>
                  <a:lnTo>
                    <a:pt x="114" y="57"/>
                  </a:lnTo>
                  <a:lnTo>
                    <a:pt x="99" y="49"/>
                  </a:lnTo>
                  <a:lnTo>
                    <a:pt x="85" y="38"/>
                  </a:lnTo>
                  <a:lnTo>
                    <a:pt x="69" y="29"/>
                  </a:lnTo>
                  <a:lnTo>
                    <a:pt x="54" y="20"/>
                  </a:lnTo>
                  <a:lnTo>
                    <a:pt x="39" y="11"/>
                  </a:lnTo>
                  <a:lnTo>
                    <a:pt x="24" y="0"/>
                  </a:lnTo>
                  <a:lnTo>
                    <a:pt x="0" y="26"/>
                  </a:lnTo>
                  <a:lnTo>
                    <a:pt x="15" y="37"/>
                  </a:lnTo>
                  <a:lnTo>
                    <a:pt x="30" y="49"/>
                  </a:lnTo>
                  <a:lnTo>
                    <a:pt x="48" y="58"/>
                  </a:lnTo>
                  <a:lnTo>
                    <a:pt x="62" y="67"/>
                  </a:lnTo>
                  <a:lnTo>
                    <a:pt x="78" y="78"/>
                  </a:lnTo>
                  <a:lnTo>
                    <a:pt x="93" y="86"/>
                  </a:lnTo>
                  <a:lnTo>
                    <a:pt x="109" y="95"/>
                  </a:lnTo>
                  <a:lnTo>
                    <a:pt x="124" y="103"/>
                  </a:lnTo>
                  <a:lnTo>
                    <a:pt x="141" y="112"/>
                  </a:lnTo>
                  <a:lnTo>
                    <a:pt x="157" y="120"/>
                  </a:lnTo>
                  <a:lnTo>
                    <a:pt x="172" y="127"/>
                  </a:lnTo>
                  <a:lnTo>
                    <a:pt x="188" y="133"/>
                  </a:lnTo>
                  <a:lnTo>
                    <a:pt x="203" y="140"/>
                  </a:lnTo>
                  <a:lnTo>
                    <a:pt x="220" y="146"/>
                  </a:lnTo>
                  <a:lnTo>
                    <a:pt x="238" y="153"/>
                  </a:lnTo>
                  <a:lnTo>
                    <a:pt x="253" y="158"/>
                  </a:lnTo>
                  <a:lnTo>
                    <a:pt x="265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5933" y="3243"/>
              <a:ext cx="128" cy="35"/>
            </a:xfrm>
            <a:custGeom>
              <a:avLst/>
              <a:gdLst>
                <a:gd name="T0" fmla="*/ 256 w 256"/>
                <a:gd name="T1" fmla="*/ 34 h 71"/>
                <a:gd name="T2" fmla="*/ 256 w 256"/>
                <a:gd name="T3" fmla="*/ 34 h 71"/>
                <a:gd name="T4" fmla="*/ 240 w 256"/>
                <a:gd name="T5" fmla="*/ 34 h 71"/>
                <a:gd name="T6" fmla="*/ 225 w 256"/>
                <a:gd name="T7" fmla="*/ 34 h 71"/>
                <a:gd name="T8" fmla="*/ 210 w 256"/>
                <a:gd name="T9" fmla="*/ 34 h 71"/>
                <a:gd name="T10" fmla="*/ 194 w 256"/>
                <a:gd name="T11" fmla="*/ 33 h 71"/>
                <a:gd name="T12" fmla="*/ 179 w 256"/>
                <a:gd name="T13" fmla="*/ 32 h 71"/>
                <a:gd name="T14" fmla="*/ 162 w 256"/>
                <a:gd name="T15" fmla="*/ 30 h 71"/>
                <a:gd name="T16" fmla="*/ 146 w 256"/>
                <a:gd name="T17" fmla="*/ 29 h 71"/>
                <a:gd name="T18" fmla="*/ 132 w 256"/>
                <a:gd name="T19" fmla="*/ 26 h 71"/>
                <a:gd name="T20" fmla="*/ 116 w 256"/>
                <a:gd name="T21" fmla="*/ 24 h 71"/>
                <a:gd name="T22" fmla="*/ 101 w 256"/>
                <a:gd name="T23" fmla="*/ 21 h 71"/>
                <a:gd name="T24" fmla="*/ 85 w 256"/>
                <a:gd name="T25" fmla="*/ 18 h 71"/>
                <a:gd name="T26" fmla="*/ 71 w 256"/>
                <a:gd name="T27" fmla="*/ 16 h 71"/>
                <a:gd name="T28" fmla="*/ 56 w 256"/>
                <a:gd name="T29" fmla="*/ 12 h 71"/>
                <a:gd name="T30" fmla="*/ 40 w 256"/>
                <a:gd name="T31" fmla="*/ 8 h 71"/>
                <a:gd name="T32" fmla="*/ 25 w 256"/>
                <a:gd name="T33" fmla="*/ 4 h 71"/>
                <a:gd name="T34" fmla="*/ 12 w 256"/>
                <a:gd name="T35" fmla="*/ 0 h 71"/>
                <a:gd name="T36" fmla="*/ 0 w 256"/>
                <a:gd name="T37" fmla="*/ 34 h 71"/>
                <a:gd name="T38" fmla="*/ 16 w 256"/>
                <a:gd name="T39" fmla="*/ 38 h 71"/>
                <a:gd name="T40" fmla="*/ 31 w 256"/>
                <a:gd name="T41" fmla="*/ 42 h 71"/>
                <a:gd name="T42" fmla="*/ 47 w 256"/>
                <a:gd name="T43" fmla="*/ 46 h 71"/>
                <a:gd name="T44" fmla="*/ 62 w 256"/>
                <a:gd name="T45" fmla="*/ 50 h 71"/>
                <a:gd name="T46" fmla="*/ 79 w 256"/>
                <a:gd name="T47" fmla="*/ 53 h 71"/>
                <a:gd name="T48" fmla="*/ 95 w 256"/>
                <a:gd name="T49" fmla="*/ 55 h 71"/>
                <a:gd name="T50" fmla="*/ 110 w 256"/>
                <a:gd name="T51" fmla="*/ 58 h 71"/>
                <a:gd name="T52" fmla="*/ 126 w 256"/>
                <a:gd name="T53" fmla="*/ 61 h 71"/>
                <a:gd name="T54" fmla="*/ 143 w 256"/>
                <a:gd name="T55" fmla="*/ 63 h 71"/>
                <a:gd name="T56" fmla="*/ 159 w 256"/>
                <a:gd name="T57" fmla="*/ 65 h 71"/>
                <a:gd name="T58" fmla="*/ 176 w 256"/>
                <a:gd name="T59" fmla="*/ 66 h 71"/>
                <a:gd name="T60" fmla="*/ 191 w 256"/>
                <a:gd name="T61" fmla="*/ 67 h 71"/>
                <a:gd name="T62" fmla="*/ 207 w 256"/>
                <a:gd name="T63" fmla="*/ 69 h 71"/>
                <a:gd name="T64" fmla="*/ 225 w 256"/>
                <a:gd name="T65" fmla="*/ 71 h 71"/>
                <a:gd name="T66" fmla="*/ 240 w 256"/>
                <a:gd name="T67" fmla="*/ 71 h 71"/>
                <a:gd name="T68" fmla="*/ 256 w 256"/>
                <a:gd name="T69" fmla="*/ 71 h 71"/>
                <a:gd name="T70" fmla="*/ 256 w 256"/>
                <a:gd name="T71" fmla="*/ 71 h 71"/>
                <a:gd name="T72" fmla="*/ 256 w 256"/>
                <a:gd name="T73" fmla="*/ 3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71">
                  <a:moveTo>
                    <a:pt x="256" y="34"/>
                  </a:moveTo>
                  <a:lnTo>
                    <a:pt x="256" y="34"/>
                  </a:lnTo>
                  <a:lnTo>
                    <a:pt x="240" y="34"/>
                  </a:lnTo>
                  <a:lnTo>
                    <a:pt x="225" y="34"/>
                  </a:lnTo>
                  <a:lnTo>
                    <a:pt x="210" y="34"/>
                  </a:lnTo>
                  <a:lnTo>
                    <a:pt x="194" y="33"/>
                  </a:lnTo>
                  <a:lnTo>
                    <a:pt x="179" y="32"/>
                  </a:lnTo>
                  <a:lnTo>
                    <a:pt x="162" y="30"/>
                  </a:lnTo>
                  <a:lnTo>
                    <a:pt x="146" y="29"/>
                  </a:lnTo>
                  <a:lnTo>
                    <a:pt x="132" y="26"/>
                  </a:lnTo>
                  <a:lnTo>
                    <a:pt x="116" y="24"/>
                  </a:lnTo>
                  <a:lnTo>
                    <a:pt x="101" y="21"/>
                  </a:lnTo>
                  <a:lnTo>
                    <a:pt x="85" y="18"/>
                  </a:lnTo>
                  <a:lnTo>
                    <a:pt x="71" y="16"/>
                  </a:lnTo>
                  <a:lnTo>
                    <a:pt x="56" y="12"/>
                  </a:lnTo>
                  <a:lnTo>
                    <a:pt x="40" y="8"/>
                  </a:lnTo>
                  <a:lnTo>
                    <a:pt x="25" y="4"/>
                  </a:lnTo>
                  <a:lnTo>
                    <a:pt x="12" y="0"/>
                  </a:lnTo>
                  <a:lnTo>
                    <a:pt x="0" y="34"/>
                  </a:lnTo>
                  <a:lnTo>
                    <a:pt x="16" y="38"/>
                  </a:lnTo>
                  <a:lnTo>
                    <a:pt x="31" y="42"/>
                  </a:lnTo>
                  <a:lnTo>
                    <a:pt x="47" y="46"/>
                  </a:lnTo>
                  <a:lnTo>
                    <a:pt x="62" y="50"/>
                  </a:lnTo>
                  <a:lnTo>
                    <a:pt x="79" y="53"/>
                  </a:lnTo>
                  <a:lnTo>
                    <a:pt x="95" y="55"/>
                  </a:lnTo>
                  <a:lnTo>
                    <a:pt x="110" y="58"/>
                  </a:lnTo>
                  <a:lnTo>
                    <a:pt x="126" y="61"/>
                  </a:lnTo>
                  <a:lnTo>
                    <a:pt x="143" y="63"/>
                  </a:lnTo>
                  <a:lnTo>
                    <a:pt x="159" y="65"/>
                  </a:lnTo>
                  <a:lnTo>
                    <a:pt x="176" y="66"/>
                  </a:lnTo>
                  <a:lnTo>
                    <a:pt x="191" y="67"/>
                  </a:lnTo>
                  <a:lnTo>
                    <a:pt x="207" y="69"/>
                  </a:lnTo>
                  <a:lnTo>
                    <a:pt x="225" y="71"/>
                  </a:lnTo>
                  <a:lnTo>
                    <a:pt x="240" y="71"/>
                  </a:lnTo>
                  <a:lnTo>
                    <a:pt x="256" y="71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061" y="3243"/>
              <a:ext cx="127" cy="35"/>
            </a:xfrm>
            <a:custGeom>
              <a:avLst/>
              <a:gdLst>
                <a:gd name="T0" fmla="*/ 242 w 254"/>
                <a:gd name="T1" fmla="*/ 0 h 70"/>
                <a:gd name="T2" fmla="*/ 242 w 254"/>
                <a:gd name="T3" fmla="*/ 0 h 70"/>
                <a:gd name="T4" fmla="*/ 229 w 254"/>
                <a:gd name="T5" fmla="*/ 4 h 70"/>
                <a:gd name="T6" fmla="*/ 212 w 254"/>
                <a:gd name="T7" fmla="*/ 8 h 70"/>
                <a:gd name="T8" fmla="*/ 197 w 254"/>
                <a:gd name="T9" fmla="*/ 12 h 70"/>
                <a:gd name="T10" fmla="*/ 181 w 254"/>
                <a:gd name="T11" fmla="*/ 15 h 70"/>
                <a:gd name="T12" fmla="*/ 166 w 254"/>
                <a:gd name="T13" fmla="*/ 19 h 70"/>
                <a:gd name="T14" fmla="*/ 152 w 254"/>
                <a:gd name="T15" fmla="*/ 21 h 70"/>
                <a:gd name="T16" fmla="*/ 138 w 254"/>
                <a:gd name="T17" fmla="*/ 24 h 70"/>
                <a:gd name="T18" fmla="*/ 123 w 254"/>
                <a:gd name="T19" fmla="*/ 25 h 70"/>
                <a:gd name="T20" fmla="*/ 106 w 254"/>
                <a:gd name="T21" fmla="*/ 28 h 70"/>
                <a:gd name="T22" fmla="*/ 91 w 254"/>
                <a:gd name="T23" fmla="*/ 29 h 70"/>
                <a:gd name="T24" fmla="*/ 75 w 254"/>
                <a:gd name="T25" fmla="*/ 31 h 70"/>
                <a:gd name="T26" fmla="*/ 60 w 254"/>
                <a:gd name="T27" fmla="*/ 32 h 70"/>
                <a:gd name="T28" fmla="*/ 45 w 254"/>
                <a:gd name="T29" fmla="*/ 33 h 70"/>
                <a:gd name="T30" fmla="*/ 30 w 254"/>
                <a:gd name="T31" fmla="*/ 33 h 70"/>
                <a:gd name="T32" fmla="*/ 15 w 254"/>
                <a:gd name="T33" fmla="*/ 33 h 70"/>
                <a:gd name="T34" fmla="*/ 0 w 254"/>
                <a:gd name="T35" fmla="*/ 33 h 70"/>
                <a:gd name="T36" fmla="*/ 0 w 254"/>
                <a:gd name="T37" fmla="*/ 70 h 70"/>
                <a:gd name="T38" fmla="*/ 15 w 254"/>
                <a:gd name="T39" fmla="*/ 70 h 70"/>
                <a:gd name="T40" fmla="*/ 30 w 254"/>
                <a:gd name="T41" fmla="*/ 70 h 70"/>
                <a:gd name="T42" fmla="*/ 48 w 254"/>
                <a:gd name="T43" fmla="*/ 68 h 70"/>
                <a:gd name="T44" fmla="*/ 63 w 254"/>
                <a:gd name="T45" fmla="*/ 66 h 70"/>
                <a:gd name="T46" fmla="*/ 78 w 254"/>
                <a:gd name="T47" fmla="*/ 65 h 70"/>
                <a:gd name="T48" fmla="*/ 94 w 254"/>
                <a:gd name="T49" fmla="*/ 64 h 70"/>
                <a:gd name="T50" fmla="*/ 109 w 254"/>
                <a:gd name="T51" fmla="*/ 62 h 70"/>
                <a:gd name="T52" fmla="*/ 126 w 254"/>
                <a:gd name="T53" fmla="*/ 60 h 70"/>
                <a:gd name="T54" fmla="*/ 141 w 254"/>
                <a:gd name="T55" fmla="*/ 58 h 70"/>
                <a:gd name="T56" fmla="*/ 158 w 254"/>
                <a:gd name="T57" fmla="*/ 56 h 70"/>
                <a:gd name="T58" fmla="*/ 175 w 254"/>
                <a:gd name="T59" fmla="*/ 53 h 70"/>
                <a:gd name="T60" fmla="*/ 190 w 254"/>
                <a:gd name="T61" fmla="*/ 49 h 70"/>
                <a:gd name="T62" fmla="*/ 206 w 254"/>
                <a:gd name="T63" fmla="*/ 46 h 70"/>
                <a:gd name="T64" fmla="*/ 221 w 254"/>
                <a:gd name="T65" fmla="*/ 43 h 70"/>
                <a:gd name="T66" fmla="*/ 238 w 254"/>
                <a:gd name="T67" fmla="*/ 39 h 70"/>
                <a:gd name="T68" fmla="*/ 254 w 254"/>
                <a:gd name="T69" fmla="*/ 35 h 70"/>
                <a:gd name="T70" fmla="*/ 254 w 254"/>
                <a:gd name="T71" fmla="*/ 35 h 70"/>
                <a:gd name="T72" fmla="*/ 242 w 254"/>
                <a:gd name="T7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70">
                  <a:moveTo>
                    <a:pt x="242" y="0"/>
                  </a:moveTo>
                  <a:lnTo>
                    <a:pt x="242" y="0"/>
                  </a:lnTo>
                  <a:lnTo>
                    <a:pt x="229" y="4"/>
                  </a:lnTo>
                  <a:lnTo>
                    <a:pt x="212" y="8"/>
                  </a:lnTo>
                  <a:lnTo>
                    <a:pt x="197" y="12"/>
                  </a:lnTo>
                  <a:lnTo>
                    <a:pt x="181" y="15"/>
                  </a:lnTo>
                  <a:lnTo>
                    <a:pt x="166" y="19"/>
                  </a:lnTo>
                  <a:lnTo>
                    <a:pt x="152" y="21"/>
                  </a:lnTo>
                  <a:lnTo>
                    <a:pt x="138" y="24"/>
                  </a:lnTo>
                  <a:lnTo>
                    <a:pt x="123" y="25"/>
                  </a:lnTo>
                  <a:lnTo>
                    <a:pt x="106" y="28"/>
                  </a:lnTo>
                  <a:lnTo>
                    <a:pt x="91" y="29"/>
                  </a:lnTo>
                  <a:lnTo>
                    <a:pt x="75" y="31"/>
                  </a:lnTo>
                  <a:lnTo>
                    <a:pt x="60" y="32"/>
                  </a:lnTo>
                  <a:lnTo>
                    <a:pt x="45" y="33"/>
                  </a:lnTo>
                  <a:lnTo>
                    <a:pt x="30" y="33"/>
                  </a:lnTo>
                  <a:lnTo>
                    <a:pt x="15" y="33"/>
                  </a:lnTo>
                  <a:lnTo>
                    <a:pt x="0" y="33"/>
                  </a:lnTo>
                  <a:lnTo>
                    <a:pt x="0" y="70"/>
                  </a:lnTo>
                  <a:lnTo>
                    <a:pt x="15" y="70"/>
                  </a:lnTo>
                  <a:lnTo>
                    <a:pt x="30" y="70"/>
                  </a:lnTo>
                  <a:lnTo>
                    <a:pt x="48" y="68"/>
                  </a:lnTo>
                  <a:lnTo>
                    <a:pt x="63" y="66"/>
                  </a:lnTo>
                  <a:lnTo>
                    <a:pt x="78" y="65"/>
                  </a:lnTo>
                  <a:lnTo>
                    <a:pt x="94" y="64"/>
                  </a:lnTo>
                  <a:lnTo>
                    <a:pt x="109" y="62"/>
                  </a:lnTo>
                  <a:lnTo>
                    <a:pt x="126" y="60"/>
                  </a:lnTo>
                  <a:lnTo>
                    <a:pt x="141" y="58"/>
                  </a:lnTo>
                  <a:lnTo>
                    <a:pt x="158" y="56"/>
                  </a:lnTo>
                  <a:lnTo>
                    <a:pt x="175" y="53"/>
                  </a:lnTo>
                  <a:lnTo>
                    <a:pt x="190" y="49"/>
                  </a:lnTo>
                  <a:lnTo>
                    <a:pt x="206" y="46"/>
                  </a:lnTo>
                  <a:lnTo>
                    <a:pt x="221" y="43"/>
                  </a:lnTo>
                  <a:lnTo>
                    <a:pt x="238" y="39"/>
                  </a:lnTo>
                  <a:lnTo>
                    <a:pt x="254" y="3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182" y="3179"/>
              <a:ext cx="140" cy="81"/>
            </a:xfrm>
            <a:custGeom>
              <a:avLst/>
              <a:gdLst>
                <a:gd name="T0" fmla="*/ 279 w 279"/>
                <a:gd name="T1" fmla="*/ 20 h 164"/>
                <a:gd name="T2" fmla="*/ 248 w 279"/>
                <a:gd name="T3" fmla="*/ 3 h 164"/>
                <a:gd name="T4" fmla="*/ 231 w 279"/>
                <a:gd name="T5" fmla="*/ 13 h 164"/>
                <a:gd name="T6" fmla="*/ 216 w 279"/>
                <a:gd name="T7" fmla="*/ 23 h 164"/>
                <a:gd name="T8" fmla="*/ 201 w 279"/>
                <a:gd name="T9" fmla="*/ 33 h 164"/>
                <a:gd name="T10" fmla="*/ 184 w 279"/>
                <a:gd name="T11" fmla="*/ 42 h 164"/>
                <a:gd name="T12" fmla="*/ 170 w 279"/>
                <a:gd name="T13" fmla="*/ 53 h 164"/>
                <a:gd name="T14" fmla="*/ 154 w 279"/>
                <a:gd name="T15" fmla="*/ 61 h 164"/>
                <a:gd name="T16" fmla="*/ 139 w 279"/>
                <a:gd name="T17" fmla="*/ 70 h 164"/>
                <a:gd name="T18" fmla="*/ 122 w 279"/>
                <a:gd name="T19" fmla="*/ 78 h 164"/>
                <a:gd name="T20" fmla="*/ 107 w 279"/>
                <a:gd name="T21" fmla="*/ 86 h 164"/>
                <a:gd name="T22" fmla="*/ 93 w 279"/>
                <a:gd name="T23" fmla="*/ 94 h 164"/>
                <a:gd name="T24" fmla="*/ 76 w 279"/>
                <a:gd name="T25" fmla="*/ 100 h 164"/>
                <a:gd name="T26" fmla="*/ 61 w 279"/>
                <a:gd name="T27" fmla="*/ 108 h 164"/>
                <a:gd name="T28" fmla="*/ 46 w 279"/>
                <a:gd name="T29" fmla="*/ 114 h 164"/>
                <a:gd name="T30" fmla="*/ 30 w 279"/>
                <a:gd name="T31" fmla="*/ 120 h 164"/>
                <a:gd name="T32" fmla="*/ 16 w 279"/>
                <a:gd name="T33" fmla="*/ 124 h 164"/>
                <a:gd name="T34" fmla="*/ 0 w 279"/>
                <a:gd name="T35" fmla="*/ 129 h 164"/>
                <a:gd name="T36" fmla="*/ 12 w 279"/>
                <a:gd name="T37" fmla="*/ 164 h 164"/>
                <a:gd name="T38" fmla="*/ 28 w 279"/>
                <a:gd name="T39" fmla="*/ 158 h 164"/>
                <a:gd name="T40" fmla="*/ 45 w 279"/>
                <a:gd name="T41" fmla="*/ 152 h 164"/>
                <a:gd name="T42" fmla="*/ 61 w 279"/>
                <a:gd name="T43" fmla="*/ 145 h 164"/>
                <a:gd name="T44" fmla="*/ 79 w 279"/>
                <a:gd name="T45" fmla="*/ 140 h 164"/>
                <a:gd name="T46" fmla="*/ 94 w 279"/>
                <a:gd name="T47" fmla="*/ 132 h 164"/>
                <a:gd name="T48" fmla="*/ 110 w 279"/>
                <a:gd name="T49" fmla="*/ 125 h 164"/>
                <a:gd name="T50" fmla="*/ 125 w 279"/>
                <a:gd name="T51" fmla="*/ 117 h 164"/>
                <a:gd name="T52" fmla="*/ 143 w 279"/>
                <a:gd name="T53" fmla="*/ 110 h 164"/>
                <a:gd name="T54" fmla="*/ 160 w 279"/>
                <a:gd name="T55" fmla="*/ 99 h 164"/>
                <a:gd name="T56" fmla="*/ 175 w 279"/>
                <a:gd name="T57" fmla="*/ 90 h 164"/>
                <a:gd name="T58" fmla="*/ 191 w 279"/>
                <a:gd name="T59" fmla="*/ 82 h 164"/>
                <a:gd name="T60" fmla="*/ 207 w 279"/>
                <a:gd name="T61" fmla="*/ 71 h 164"/>
                <a:gd name="T62" fmla="*/ 222 w 279"/>
                <a:gd name="T63" fmla="*/ 62 h 164"/>
                <a:gd name="T64" fmla="*/ 240 w 279"/>
                <a:gd name="T65" fmla="*/ 52 h 164"/>
                <a:gd name="T66" fmla="*/ 255 w 279"/>
                <a:gd name="T67" fmla="*/ 42 h 164"/>
                <a:gd name="T68" fmla="*/ 272 w 279"/>
                <a:gd name="T69" fmla="*/ 32 h 164"/>
                <a:gd name="T70" fmla="*/ 240 w 279"/>
                <a:gd name="T71" fmla="*/ 15 h 164"/>
                <a:gd name="T72" fmla="*/ 272 w 279"/>
                <a:gd name="T73" fmla="*/ 32 h 164"/>
                <a:gd name="T74" fmla="*/ 278 w 279"/>
                <a:gd name="T75" fmla="*/ 27 h 164"/>
                <a:gd name="T76" fmla="*/ 279 w 279"/>
                <a:gd name="T77" fmla="*/ 20 h 164"/>
                <a:gd name="T78" fmla="*/ 279 w 279"/>
                <a:gd name="T79" fmla="*/ 13 h 164"/>
                <a:gd name="T80" fmla="*/ 276 w 279"/>
                <a:gd name="T81" fmla="*/ 7 h 164"/>
                <a:gd name="T82" fmla="*/ 270 w 279"/>
                <a:gd name="T83" fmla="*/ 3 h 164"/>
                <a:gd name="T84" fmla="*/ 263 w 279"/>
                <a:gd name="T85" fmla="*/ 0 h 164"/>
                <a:gd name="T86" fmla="*/ 255 w 279"/>
                <a:gd name="T87" fmla="*/ 0 h 164"/>
                <a:gd name="T88" fmla="*/ 248 w 279"/>
                <a:gd name="T89" fmla="*/ 3 h 164"/>
                <a:gd name="T90" fmla="*/ 279 w 279"/>
                <a:gd name="T91" fmla="*/ 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9" h="164">
                  <a:moveTo>
                    <a:pt x="279" y="20"/>
                  </a:moveTo>
                  <a:lnTo>
                    <a:pt x="248" y="3"/>
                  </a:lnTo>
                  <a:lnTo>
                    <a:pt x="231" y="13"/>
                  </a:lnTo>
                  <a:lnTo>
                    <a:pt x="216" y="23"/>
                  </a:lnTo>
                  <a:lnTo>
                    <a:pt x="201" y="33"/>
                  </a:lnTo>
                  <a:lnTo>
                    <a:pt x="184" y="42"/>
                  </a:lnTo>
                  <a:lnTo>
                    <a:pt x="170" y="53"/>
                  </a:lnTo>
                  <a:lnTo>
                    <a:pt x="154" y="61"/>
                  </a:lnTo>
                  <a:lnTo>
                    <a:pt x="139" y="70"/>
                  </a:lnTo>
                  <a:lnTo>
                    <a:pt x="122" y="78"/>
                  </a:lnTo>
                  <a:lnTo>
                    <a:pt x="107" y="86"/>
                  </a:lnTo>
                  <a:lnTo>
                    <a:pt x="93" y="94"/>
                  </a:lnTo>
                  <a:lnTo>
                    <a:pt x="76" y="100"/>
                  </a:lnTo>
                  <a:lnTo>
                    <a:pt x="61" y="108"/>
                  </a:lnTo>
                  <a:lnTo>
                    <a:pt x="46" y="114"/>
                  </a:lnTo>
                  <a:lnTo>
                    <a:pt x="30" y="120"/>
                  </a:lnTo>
                  <a:lnTo>
                    <a:pt x="16" y="124"/>
                  </a:lnTo>
                  <a:lnTo>
                    <a:pt x="0" y="129"/>
                  </a:lnTo>
                  <a:lnTo>
                    <a:pt x="12" y="164"/>
                  </a:lnTo>
                  <a:lnTo>
                    <a:pt x="28" y="158"/>
                  </a:lnTo>
                  <a:lnTo>
                    <a:pt x="45" y="152"/>
                  </a:lnTo>
                  <a:lnTo>
                    <a:pt x="61" y="145"/>
                  </a:lnTo>
                  <a:lnTo>
                    <a:pt x="79" y="140"/>
                  </a:lnTo>
                  <a:lnTo>
                    <a:pt x="94" y="132"/>
                  </a:lnTo>
                  <a:lnTo>
                    <a:pt x="110" y="125"/>
                  </a:lnTo>
                  <a:lnTo>
                    <a:pt x="125" y="117"/>
                  </a:lnTo>
                  <a:lnTo>
                    <a:pt x="143" y="110"/>
                  </a:lnTo>
                  <a:lnTo>
                    <a:pt x="160" y="99"/>
                  </a:lnTo>
                  <a:lnTo>
                    <a:pt x="175" y="90"/>
                  </a:lnTo>
                  <a:lnTo>
                    <a:pt x="191" y="82"/>
                  </a:lnTo>
                  <a:lnTo>
                    <a:pt x="207" y="71"/>
                  </a:lnTo>
                  <a:lnTo>
                    <a:pt x="222" y="62"/>
                  </a:lnTo>
                  <a:lnTo>
                    <a:pt x="240" y="52"/>
                  </a:lnTo>
                  <a:lnTo>
                    <a:pt x="255" y="42"/>
                  </a:lnTo>
                  <a:lnTo>
                    <a:pt x="272" y="32"/>
                  </a:lnTo>
                  <a:lnTo>
                    <a:pt x="240" y="15"/>
                  </a:lnTo>
                  <a:lnTo>
                    <a:pt x="272" y="32"/>
                  </a:lnTo>
                  <a:lnTo>
                    <a:pt x="278" y="27"/>
                  </a:lnTo>
                  <a:lnTo>
                    <a:pt x="279" y="20"/>
                  </a:lnTo>
                  <a:lnTo>
                    <a:pt x="279" y="13"/>
                  </a:lnTo>
                  <a:lnTo>
                    <a:pt x="276" y="7"/>
                  </a:lnTo>
                  <a:lnTo>
                    <a:pt x="270" y="3"/>
                  </a:lnTo>
                  <a:lnTo>
                    <a:pt x="263" y="0"/>
                  </a:lnTo>
                  <a:lnTo>
                    <a:pt x="255" y="0"/>
                  </a:lnTo>
                  <a:lnTo>
                    <a:pt x="248" y="3"/>
                  </a:lnTo>
                  <a:lnTo>
                    <a:pt x="27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227" y="3186"/>
              <a:ext cx="95" cy="383"/>
            </a:xfrm>
            <a:custGeom>
              <a:avLst/>
              <a:gdLst>
                <a:gd name="T0" fmla="*/ 19 w 189"/>
                <a:gd name="T1" fmla="*/ 766 h 766"/>
                <a:gd name="T2" fmla="*/ 38 w 189"/>
                <a:gd name="T3" fmla="*/ 750 h 766"/>
                <a:gd name="T4" fmla="*/ 55 w 189"/>
                <a:gd name="T5" fmla="*/ 660 h 766"/>
                <a:gd name="T6" fmla="*/ 71 w 189"/>
                <a:gd name="T7" fmla="*/ 570 h 766"/>
                <a:gd name="T8" fmla="*/ 89 w 189"/>
                <a:gd name="T9" fmla="*/ 479 h 766"/>
                <a:gd name="T10" fmla="*/ 107 w 189"/>
                <a:gd name="T11" fmla="*/ 386 h 766"/>
                <a:gd name="T12" fmla="*/ 126 w 189"/>
                <a:gd name="T13" fmla="*/ 292 h 766"/>
                <a:gd name="T14" fmla="*/ 147 w 189"/>
                <a:gd name="T15" fmla="*/ 197 h 766"/>
                <a:gd name="T16" fmla="*/ 168 w 189"/>
                <a:gd name="T17" fmla="*/ 101 h 766"/>
                <a:gd name="T18" fmla="*/ 189 w 189"/>
                <a:gd name="T19" fmla="*/ 5 h 766"/>
                <a:gd name="T20" fmla="*/ 150 w 189"/>
                <a:gd name="T21" fmla="*/ 0 h 766"/>
                <a:gd name="T22" fmla="*/ 129 w 189"/>
                <a:gd name="T23" fmla="*/ 96 h 766"/>
                <a:gd name="T24" fmla="*/ 108 w 189"/>
                <a:gd name="T25" fmla="*/ 192 h 766"/>
                <a:gd name="T26" fmla="*/ 88 w 189"/>
                <a:gd name="T27" fmla="*/ 287 h 766"/>
                <a:gd name="T28" fmla="*/ 68 w 189"/>
                <a:gd name="T29" fmla="*/ 381 h 766"/>
                <a:gd name="T30" fmla="*/ 50 w 189"/>
                <a:gd name="T31" fmla="*/ 474 h 766"/>
                <a:gd name="T32" fmla="*/ 32 w 189"/>
                <a:gd name="T33" fmla="*/ 565 h 766"/>
                <a:gd name="T34" fmla="*/ 16 w 189"/>
                <a:gd name="T35" fmla="*/ 655 h 766"/>
                <a:gd name="T36" fmla="*/ 0 w 189"/>
                <a:gd name="T37" fmla="*/ 744 h 766"/>
                <a:gd name="T38" fmla="*/ 19 w 189"/>
                <a:gd name="T39" fmla="*/ 729 h 766"/>
                <a:gd name="T40" fmla="*/ 0 w 189"/>
                <a:gd name="T41" fmla="*/ 744 h 766"/>
                <a:gd name="T42" fmla="*/ 4 w 189"/>
                <a:gd name="T43" fmla="*/ 758 h 766"/>
                <a:gd name="T44" fmla="*/ 17 w 189"/>
                <a:gd name="T45" fmla="*/ 764 h 766"/>
                <a:gd name="T46" fmla="*/ 31 w 189"/>
                <a:gd name="T47" fmla="*/ 762 h 766"/>
                <a:gd name="T48" fmla="*/ 38 w 189"/>
                <a:gd name="T49" fmla="*/ 750 h 766"/>
                <a:gd name="T50" fmla="*/ 19 w 189"/>
                <a:gd name="T51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766">
                  <a:moveTo>
                    <a:pt x="19" y="766"/>
                  </a:moveTo>
                  <a:lnTo>
                    <a:pt x="38" y="750"/>
                  </a:lnTo>
                  <a:lnTo>
                    <a:pt x="55" y="660"/>
                  </a:lnTo>
                  <a:lnTo>
                    <a:pt x="71" y="570"/>
                  </a:lnTo>
                  <a:lnTo>
                    <a:pt x="89" y="479"/>
                  </a:lnTo>
                  <a:lnTo>
                    <a:pt x="107" y="386"/>
                  </a:lnTo>
                  <a:lnTo>
                    <a:pt x="126" y="292"/>
                  </a:lnTo>
                  <a:lnTo>
                    <a:pt x="147" y="197"/>
                  </a:lnTo>
                  <a:lnTo>
                    <a:pt x="168" y="101"/>
                  </a:lnTo>
                  <a:lnTo>
                    <a:pt x="189" y="5"/>
                  </a:lnTo>
                  <a:lnTo>
                    <a:pt x="150" y="0"/>
                  </a:lnTo>
                  <a:lnTo>
                    <a:pt x="129" y="96"/>
                  </a:lnTo>
                  <a:lnTo>
                    <a:pt x="108" y="192"/>
                  </a:lnTo>
                  <a:lnTo>
                    <a:pt x="88" y="287"/>
                  </a:lnTo>
                  <a:lnTo>
                    <a:pt x="68" y="381"/>
                  </a:lnTo>
                  <a:lnTo>
                    <a:pt x="50" y="474"/>
                  </a:lnTo>
                  <a:lnTo>
                    <a:pt x="32" y="565"/>
                  </a:lnTo>
                  <a:lnTo>
                    <a:pt x="16" y="655"/>
                  </a:lnTo>
                  <a:lnTo>
                    <a:pt x="0" y="744"/>
                  </a:lnTo>
                  <a:lnTo>
                    <a:pt x="19" y="729"/>
                  </a:lnTo>
                  <a:lnTo>
                    <a:pt x="0" y="744"/>
                  </a:lnTo>
                  <a:lnTo>
                    <a:pt x="4" y="758"/>
                  </a:lnTo>
                  <a:lnTo>
                    <a:pt x="17" y="764"/>
                  </a:lnTo>
                  <a:lnTo>
                    <a:pt x="31" y="762"/>
                  </a:lnTo>
                  <a:lnTo>
                    <a:pt x="38" y="750"/>
                  </a:lnTo>
                  <a:lnTo>
                    <a:pt x="19" y="7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877" y="3550"/>
              <a:ext cx="359" cy="21"/>
            </a:xfrm>
            <a:custGeom>
              <a:avLst/>
              <a:gdLst>
                <a:gd name="T0" fmla="*/ 38 w 719"/>
                <a:gd name="T1" fmla="*/ 22 h 40"/>
                <a:gd name="T2" fmla="*/ 19 w 719"/>
                <a:gd name="T3" fmla="*/ 40 h 40"/>
                <a:gd name="T4" fmla="*/ 719 w 719"/>
                <a:gd name="T5" fmla="*/ 37 h 40"/>
                <a:gd name="T6" fmla="*/ 719 w 719"/>
                <a:gd name="T7" fmla="*/ 0 h 40"/>
                <a:gd name="T8" fmla="*/ 19 w 719"/>
                <a:gd name="T9" fmla="*/ 4 h 40"/>
                <a:gd name="T10" fmla="*/ 0 w 719"/>
                <a:gd name="T11" fmla="*/ 22 h 40"/>
                <a:gd name="T12" fmla="*/ 19 w 719"/>
                <a:gd name="T13" fmla="*/ 4 h 40"/>
                <a:gd name="T14" fmla="*/ 4 w 719"/>
                <a:gd name="T15" fmla="*/ 9 h 40"/>
                <a:gd name="T16" fmla="*/ 0 w 719"/>
                <a:gd name="T17" fmla="*/ 22 h 40"/>
                <a:gd name="T18" fmla="*/ 4 w 719"/>
                <a:gd name="T19" fmla="*/ 35 h 40"/>
                <a:gd name="T20" fmla="*/ 19 w 719"/>
                <a:gd name="T21" fmla="*/ 40 h 40"/>
                <a:gd name="T22" fmla="*/ 38 w 719"/>
                <a:gd name="T23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9" h="40">
                  <a:moveTo>
                    <a:pt x="38" y="22"/>
                  </a:moveTo>
                  <a:lnTo>
                    <a:pt x="19" y="40"/>
                  </a:lnTo>
                  <a:lnTo>
                    <a:pt x="719" y="37"/>
                  </a:lnTo>
                  <a:lnTo>
                    <a:pt x="719" y="0"/>
                  </a:lnTo>
                  <a:lnTo>
                    <a:pt x="19" y="4"/>
                  </a:lnTo>
                  <a:lnTo>
                    <a:pt x="0" y="22"/>
                  </a:lnTo>
                  <a:lnTo>
                    <a:pt x="19" y="4"/>
                  </a:lnTo>
                  <a:lnTo>
                    <a:pt x="4" y="9"/>
                  </a:lnTo>
                  <a:lnTo>
                    <a:pt x="0" y="22"/>
                  </a:lnTo>
                  <a:lnTo>
                    <a:pt x="4" y="35"/>
                  </a:lnTo>
                  <a:lnTo>
                    <a:pt x="19" y="40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877" y="3562"/>
              <a:ext cx="29" cy="83"/>
            </a:xfrm>
            <a:custGeom>
              <a:avLst/>
              <a:gdLst>
                <a:gd name="T0" fmla="*/ 58 w 58"/>
                <a:gd name="T1" fmla="*/ 163 h 166"/>
                <a:gd name="T2" fmla="*/ 58 w 58"/>
                <a:gd name="T3" fmla="*/ 163 h 166"/>
                <a:gd name="T4" fmla="*/ 52 w 58"/>
                <a:gd name="T5" fmla="*/ 124 h 166"/>
                <a:gd name="T6" fmla="*/ 46 w 58"/>
                <a:gd name="T7" fmla="*/ 83 h 166"/>
                <a:gd name="T8" fmla="*/ 41 w 58"/>
                <a:gd name="T9" fmla="*/ 41 h 166"/>
                <a:gd name="T10" fmla="*/ 38 w 58"/>
                <a:gd name="T11" fmla="*/ 0 h 166"/>
                <a:gd name="T12" fmla="*/ 0 w 58"/>
                <a:gd name="T13" fmla="*/ 0 h 166"/>
                <a:gd name="T14" fmla="*/ 3 w 58"/>
                <a:gd name="T15" fmla="*/ 44 h 166"/>
                <a:gd name="T16" fmla="*/ 7 w 58"/>
                <a:gd name="T17" fmla="*/ 86 h 166"/>
                <a:gd name="T18" fmla="*/ 13 w 58"/>
                <a:gd name="T19" fmla="*/ 127 h 166"/>
                <a:gd name="T20" fmla="*/ 19 w 58"/>
                <a:gd name="T21" fmla="*/ 166 h 166"/>
                <a:gd name="T22" fmla="*/ 19 w 58"/>
                <a:gd name="T23" fmla="*/ 166 h 166"/>
                <a:gd name="T24" fmla="*/ 58 w 58"/>
                <a:gd name="T25" fmla="*/ 1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66">
                  <a:moveTo>
                    <a:pt x="58" y="163"/>
                  </a:moveTo>
                  <a:lnTo>
                    <a:pt x="58" y="163"/>
                  </a:lnTo>
                  <a:lnTo>
                    <a:pt x="52" y="124"/>
                  </a:lnTo>
                  <a:lnTo>
                    <a:pt x="46" y="83"/>
                  </a:lnTo>
                  <a:lnTo>
                    <a:pt x="41" y="41"/>
                  </a:lnTo>
                  <a:lnTo>
                    <a:pt x="38" y="0"/>
                  </a:lnTo>
                  <a:lnTo>
                    <a:pt x="0" y="0"/>
                  </a:lnTo>
                  <a:lnTo>
                    <a:pt x="3" y="44"/>
                  </a:lnTo>
                  <a:lnTo>
                    <a:pt x="7" y="86"/>
                  </a:lnTo>
                  <a:lnTo>
                    <a:pt x="13" y="127"/>
                  </a:lnTo>
                  <a:lnTo>
                    <a:pt x="19" y="166"/>
                  </a:lnTo>
                  <a:lnTo>
                    <a:pt x="58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887" y="3643"/>
              <a:ext cx="42" cy="209"/>
            </a:xfrm>
            <a:custGeom>
              <a:avLst/>
              <a:gdLst>
                <a:gd name="T0" fmla="*/ 85 w 85"/>
                <a:gd name="T1" fmla="*/ 416 h 418"/>
                <a:gd name="T2" fmla="*/ 79 w 85"/>
                <a:gd name="T3" fmla="*/ 364 h 418"/>
                <a:gd name="T4" fmla="*/ 73 w 85"/>
                <a:gd name="T5" fmla="*/ 313 h 418"/>
                <a:gd name="T6" fmla="*/ 69 w 85"/>
                <a:gd name="T7" fmla="*/ 260 h 418"/>
                <a:gd name="T8" fmla="*/ 63 w 85"/>
                <a:gd name="T9" fmla="*/ 207 h 418"/>
                <a:gd name="T10" fmla="*/ 57 w 85"/>
                <a:gd name="T11" fmla="*/ 156 h 418"/>
                <a:gd name="T12" fmla="*/ 51 w 85"/>
                <a:gd name="T13" fmla="*/ 103 h 418"/>
                <a:gd name="T14" fmla="*/ 45 w 85"/>
                <a:gd name="T15" fmla="*/ 52 h 418"/>
                <a:gd name="T16" fmla="*/ 39 w 85"/>
                <a:gd name="T17" fmla="*/ 0 h 418"/>
                <a:gd name="T18" fmla="*/ 0 w 85"/>
                <a:gd name="T19" fmla="*/ 3 h 418"/>
                <a:gd name="T20" fmla="*/ 6 w 85"/>
                <a:gd name="T21" fmla="*/ 54 h 418"/>
                <a:gd name="T22" fmla="*/ 12 w 85"/>
                <a:gd name="T23" fmla="*/ 106 h 418"/>
                <a:gd name="T24" fmla="*/ 18 w 85"/>
                <a:gd name="T25" fmla="*/ 159 h 418"/>
                <a:gd name="T26" fmla="*/ 24 w 85"/>
                <a:gd name="T27" fmla="*/ 210 h 418"/>
                <a:gd name="T28" fmla="*/ 30 w 85"/>
                <a:gd name="T29" fmla="*/ 263 h 418"/>
                <a:gd name="T30" fmla="*/ 34 w 85"/>
                <a:gd name="T31" fmla="*/ 315 h 418"/>
                <a:gd name="T32" fmla="*/ 40 w 85"/>
                <a:gd name="T33" fmla="*/ 367 h 418"/>
                <a:gd name="T34" fmla="*/ 46 w 85"/>
                <a:gd name="T35" fmla="*/ 418 h 418"/>
                <a:gd name="T36" fmla="*/ 85 w 85"/>
                <a:gd name="T37" fmla="*/ 41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418">
                  <a:moveTo>
                    <a:pt x="85" y="416"/>
                  </a:moveTo>
                  <a:lnTo>
                    <a:pt x="79" y="364"/>
                  </a:lnTo>
                  <a:lnTo>
                    <a:pt x="73" y="313"/>
                  </a:lnTo>
                  <a:lnTo>
                    <a:pt x="69" y="260"/>
                  </a:lnTo>
                  <a:lnTo>
                    <a:pt x="63" y="207"/>
                  </a:lnTo>
                  <a:lnTo>
                    <a:pt x="57" y="156"/>
                  </a:lnTo>
                  <a:lnTo>
                    <a:pt x="51" y="103"/>
                  </a:lnTo>
                  <a:lnTo>
                    <a:pt x="45" y="52"/>
                  </a:lnTo>
                  <a:lnTo>
                    <a:pt x="39" y="0"/>
                  </a:lnTo>
                  <a:lnTo>
                    <a:pt x="0" y="3"/>
                  </a:lnTo>
                  <a:lnTo>
                    <a:pt x="6" y="54"/>
                  </a:lnTo>
                  <a:lnTo>
                    <a:pt x="12" y="106"/>
                  </a:lnTo>
                  <a:lnTo>
                    <a:pt x="18" y="159"/>
                  </a:lnTo>
                  <a:lnTo>
                    <a:pt x="24" y="210"/>
                  </a:lnTo>
                  <a:lnTo>
                    <a:pt x="30" y="263"/>
                  </a:lnTo>
                  <a:lnTo>
                    <a:pt x="34" y="315"/>
                  </a:lnTo>
                  <a:lnTo>
                    <a:pt x="40" y="367"/>
                  </a:lnTo>
                  <a:lnTo>
                    <a:pt x="46" y="418"/>
                  </a:lnTo>
                  <a:lnTo>
                    <a:pt x="85" y="4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6216" y="3559"/>
              <a:ext cx="32" cy="81"/>
            </a:xfrm>
            <a:custGeom>
              <a:avLst/>
              <a:gdLst>
                <a:gd name="T0" fmla="*/ 38 w 62"/>
                <a:gd name="T1" fmla="*/ 162 h 162"/>
                <a:gd name="T2" fmla="*/ 38 w 62"/>
                <a:gd name="T3" fmla="*/ 162 h 162"/>
                <a:gd name="T4" fmla="*/ 43 w 62"/>
                <a:gd name="T5" fmla="*/ 122 h 162"/>
                <a:gd name="T6" fmla="*/ 50 w 62"/>
                <a:gd name="T7" fmla="*/ 84 h 162"/>
                <a:gd name="T8" fmla="*/ 56 w 62"/>
                <a:gd name="T9" fmla="*/ 42 h 162"/>
                <a:gd name="T10" fmla="*/ 62 w 62"/>
                <a:gd name="T11" fmla="*/ 2 h 162"/>
                <a:gd name="T12" fmla="*/ 24 w 62"/>
                <a:gd name="T13" fmla="*/ 0 h 162"/>
                <a:gd name="T14" fmla="*/ 18 w 62"/>
                <a:gd name="T15" fmla="*/ 39 h 162"/>
                <a:gd name="T16" fmla="*/ 12 w 62"/>
                <a:gd name="T17" fmla="*/ 79 h 162"/>
                <a:gd name="T18" fmla="*/ 4 w 62"/>
                <a:gd name="T19" fmla="*/ 120 h 162"/>
                <a:gd name="T20" fmla="*/ 0 w 62"/>
                <a:gd name="T21" fmla="*/ 159 h 162"/>
                <a:gd name="T22" fmla="*/ 0 w 62"/>
                <a:gd name="T23" fmla="*/ 159 h 162"/>
                <a:gd name="T24" fmla="*/ 38 w 62"/>
                <a:gd name="T2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62">
                  <a:moveTo>
                    <a:pt x="38" y="162"/>
                  </a:moveTo>
                  <a:lnTo>
                    <a:pt x="38" y="162"/>
                  </a:lnTo>
                  <a:lnTo>
                    <a:pt x="43" y="122"/>
                  </a:lnTo>
                  <a:lnTo>
                    <a:pt x="50" y="84"/>
                  </a:lnTo>
                  <a:lnTo>
                    <a:pt x="56" y="42"/>
                  </a:lnTo>
                  <a:lnTo>
                    <a:pt x="62" y="2"/>
                  </a:lnTo>
                  <a:lnTo>
                    <a:pt x="24" y="0"/>
                  </a:lnTo>
                  <a:lnTo>
                    <a:pt x="18" y="39"/>
                  </a:lnTo>
                  <a:lnTo>
                    <a:pt x="12" y="79"/>
                  </a:lnTo>
                  <a:lnTo>
                    <a:pt x="4" y="120"/>
                  </a:lnTo>
                  <a:lnTo>
                    <a:pt x="0" y="159"/>
                  </a:lnTo>
                  <a:lnTo>
                    <a:pt x="3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6189" y="3639"/>
              <a:ext cx="47" cy="232"/>
            </a:xfrm>
            <a:custGeom>
              <a:avLst/>
              <a:gdLst>
                <a:gd name="T0" fmla="*/ 39 w 92"/>
                <a:gd name="T1" fmla="*/ 466 h 466"/>
                <a:gd name="T2" fmla="*/ 45 w 92"/>
                <a:gd name="T3" fmla="*/ 408 h 466"/>
                <a:gd name="T4" fmla="*/ 51 w 92"/>
                <a:gd name="T5" fmla="*/ 351 h 466"/>
                <a:gd name="T6" fmla="*/ 57 w 92"/>
                <a:gd name="T7" fmla="*/ 293 h 466"/>
                <a:gd name="T8" fmla="*/ 64 w 92"/>
                <a:gd name="T9" fmla="*/ 235 h 466"/>
                <a:gd name="T10" fmla="*/ 70 w 92"/>
                <a:gd name="T11" fmla="*/ 177 h 466"/>
                <a:gd name="T12" fmla="*/ 78 w 92"/>
                <a:gd name="T13" fmla="*/ 119 h 466"/>
                <a:gd name="T14" fmla="*/ 85 w 92"/>
                <a:gd name="T15" fmla="*/ 61 h 466"/>
                <a:gd name="T16" fmla="*/ 92 w 92"/>
                <a:gd name="T17" fmla="*/ 3 h 466"/>
                <a:gd name="T18" fmla="*/ 54 w 92"/>
                <a:gd name="T19" fmla="*/ 0 h 466"/>
                <a:gd name="T20" fmla="*/ 46 w 92"/>
                <a:gd name="T21" fmla="*/ 58 h 466"/>
                <a:gd name="T22" fmla="*/ 39 w 92"/>
                <a:gd name="T23" fmla="*/ 116 h 466"/>
                <a:gd name="T24" fmla="*/ 31 w 92"/>
                <a:gd name="T25" fmla="*/ 174 h 466"/>
                <a:gd name="T26" fmla="*/ 25 w 92"/>
                <a:gd name="T27" fmla="*/ 232 h 466"/>
                <a:gd name="T28" fmla="*/ 18 w 92"/>
                <a:gd name="T29" fmla="*/ 290 h 466"/>
                <a:gd name="T30" fmla="*/ 12 w 92"/>
                <a:gd name="T31" fmla="*/ 348 h 466"/>
                <a:gd name="T32" fmla="*/ 6 w 92"/>
                <a:gd name="T33" fmla="*/ 405 h 466"/>
                <a:gd name="T34" fmla="*/ 0 w 92"/>
                <a:gd name="T35" fmla="*/ 463 h 466"/>
                <a:gd name="T36" fmla="*/ 39 w 92"/>
                <a:gd name="T3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466">
                  <a:moveTo>
                    <a:pt x="39" y="466"/>
                  </a:moveTo>
                  <a:lnTo>
                    <a:pt x="45" y="408"/>
                  </a:lnTo>
                  <a:lnTo>
                    <a:pt x="51" y="351"/>
                  </a:lnTo>
                  <a:lnTo>
                    <a:pt x="57" y="293"/>
                  </a:lnTo>
                  <a:lnTo>
                    <a:pt x="64" y="235"/>
                  </a:lnTo>
                  <a:lnTo>
                    <a:pt x="70" y="177"/>
                  </a:lnTo>
                  <a:lnTo>
                    <a:pt x="78" y="119"/>
                  </a:lnTo>
                  <a:lnTo>
                    <a:pt x="85" y="61"/>
                  </a:lnTo>
                  <a:lnTo>
                    <a:pt x="92" y="3"/>
                  </a:lnTo>
                  <a:lnTo>
                    <a:pt x="54" y="0"/>
                  </a:lnTo>
                  <a:lnTo>
                    <a:pt x="46" y="58"/>
                  </a:lnTo>
                  <a:lnTo>
                    <a:pt x="39" y="116"/>
                  </a:lnTo>
                  <a:lnTo>
                    <a:pt x="31" y="174"/>
                  </a:lnTo>
                  <a:lnTo>
                    <a:pt x="25" y="232"/>
                  </a:lnTo>
                  <a:lnTo>
                    <a:pt x="18" y="290"/>
                  </a:lnTo>
                  <a:lnTo>
                    <a:pt x="12" y="348"/>
                  </a:lnTo>
                  <a:lnTo>
                    <a:pt x="6" y="405"/>
                  </a:lnTo>
                  <a:lnTo>
                    <a:pt x="0" y="463"/>
                  </a:lnTo>
                  <a:lnTo>
                    <a:pt x="39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901" y="3687"/>
              <a:ext cx="314" cy="19"/>
            </a:xfrm>
            <a:custGeom>
              <a:avLst/>
              <a:gdLst>
                <a:gd name="T0" fmla="*/ 627 w 627"/>
                <a:gd name="T1" fmla="*/ 18 h 37"/>
                <a:gd name="T2" fmla="*/ 627 w 627"/>
                <a:gd name="T3" fmla="*/ 0 h 37"/>
                <a:gd name="T4" fmla="*/ 0 w 627"/>
                <a:gd name="T5" fmla="*/ 0 h 37"/>
                <a:gd name="T6" fmla="*/ 0 w 627"/>
                <a:gd name="T7" fmla="*/ 37 h 37"/>
                <a:gd name="T8" fmla="*/ 627 w 627"/>
                <a:gd name="T9" fmla="*/ 37 h 37"/>
                <a:gd name="T10" fmla="*/ 627 w 627"/>
                <a:gd name="T1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37">
                  <a:moveTo>
                    <a:pt x="627" y="18"/>
                  </a:moveTo>
                  <a:lnTo>
                    <a:pt x="627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627" y="37"/>
                  </a:lnTo>
                  <a:lnTo>
                    <a:pt x="62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956" y="2494"/>
              <a:ext cx="266" cy="659"/>
            </a:xfrm>
            <a:custGeom>
              <a:avLst/>
              <a:gdLst>
                <a:gd name="T0" fmla="*/ 1 w 531"/>
                <a:gd name="T1" fmla="*/ 921 h 1318"/>
                <a:gd name="T2" fmla="*/ 1 w 531"/>
                <a:gd name="T3" fmla="*/ 854 h 1318"/>
                <a:gd name="T4" fmla="*/ 10 w 531"/>
                <a:gd name="T5" fmla="*/ 771 h 1318"/>
                <a:gd name="T6" fmla="*/ 28 w 531"/>
                <a:gd name="T7" fmla="*/ 676 h 1318"/>
                <a:gd name="T8" fmla="*/ 49 w 531"/>
                <a:gd name="T9" fmla="*/ 599 h 1318"/>
                <a:gd name="T10" fmla="*/ 66 w 531"/>
                <a:gd name="T11" fmla="*/ 549 h 1318"/>
                <a:gd name="T12" fmla="*/ 82 w 531"/>
                <a:gd name="T13" fmla="*/ 502 h 1318"/>
                <a:gd name="T14" fmla="*/ 100 w 531"/>
                <a:gd name="T15" fmla="*/ 454 h 1318"/>
                <a:gd name="T16" fmla="*/ 118 w 531"/>
                <a:gd name="T17" fmla="*/ 410 h 1318"/>
                <a:gd name="T18" fmla="*/ 139 w 531"/>
                <a:gd name="T19" fmla="*/ 365 h 1318"/>
                <a:gd name="T20" fmla="*/ 160 w 531"/>
                <a:gd name="T21" fmla="*/ 324 h 1318"/>
                <a:gd name="T22" fmla="*/ 180 w 531"/>
                <a:gd name="T23" fmla="*/ 287 h 1318"/>
                <a:gd name="T24" fmla="*/ 206 w 531"/>
                <a:gd name="T25" fmla="*/ 251 h 1318"/>
                <a:gd name="T26" fmla="*/ 231 w 531"/>
                <a:gd name="T27" fmla="*/ 216 h 1318"/>
                <a:gd name="T28" fmla="*/ 255 w 531"/>
                <a:gd name="T29" fmla="*/ 183 h 1318"/>
                <a:gd name="T30" fmla="*/ 276 w 531"/>
                <a:gd name="T31" fmla="*/ 151 h 1318"/>
                <a:gd name="T32" fmla="*/ 295 w 531"/>
                <a:gd name="T33" fmla="*/ 122 h 1318"/>
                <a:gd name="T34" fmla="*/ 312 w 531"/>
                <a:gd name="T35" fmla="*/ 89 h 1318"/>
                <a:gd name="T36" fmla="*/ 327 w 531"/>
                <a:gd name="T37" fmla="*/ 56 h 1318"/>
                <a:gd name="T38" fmla="*/ 340 w 531"/>
                <a:gd name="T39" fmla="*/ 19 h 1318"/>
                <a:gd name="T40" fmla="*/ 355 w 531"/>
                <a:gd name="T41" fmla="*/ 14 h 1318"/>
                <a:gd name="T42" fmla="*/ 376 w 531"/>
                <a:gd name="T43" fmla="*/ 47 h 1318"/>
                <a:gd name="T44" fmla="*/ 400 w 531"/>
                <a:gd name="T45" fmla="*/ 91 h 1318"/>
                <a:gd name="T46" fmla="*/ 425 w 531"/>
                <a:gd name="T47" fmla="*/ 141 h 1318"/>
                <a:gd name="T48" fmla="*/ 452 w 531"/>
                <a:gd name="T49" fmla="*/ 200 h 1318"/>
                <a:gd name="T50" fmla="*/ 476 w 531"/>
                <a:gd name="T51" fmla="*/ 261 h 1318"/>
                <a:gd name="T52" fmla="*/ 497 w 531"/>
                <a:gd name="T53" fmla="*/ 320 h 1318"/>
                <a:gd name="T54" fmla="*/ 512 w 531"/>
                <a:gd name="T55" fmla="*/ 378 h 1318"/>
                <a:gd name="T56" fmla="*/ 527 w 531"/>
                <a:gd name="T57" fmla="*/ 461 h 1318"/>
                <a:gd name="T58" fmla="*/ 531 w 531"/>
                <a:gd name="T59" fmla="*/ 557 h 1318"/>
                <a:gd name="T60" fmla="*/ 521 w 531"/>
                <a:gd name="T61" fmla="*/ 624 h 1318"/>
                <a:gd name="T62" fmla="*/ 509 w 531"/>
                <a:gd name="T63" fmla="*/ 673 h 1318"/>
                <a:gd name="T64" fmla="*/ 494 w 531"/>
                <a:gd name="T65" fmla="*/ 718 h 1318"/>
                <a:gd name="T66" fmla="*/ 476 w 531"/>
                <a:gd name="T67" fmla="*/ 758 h 1318"/>
                <a:gd name="T68" fmla="*/ 461 w 531"/>
                <a:gd name="T69" fmla="*/ 785 h 1318"/>
                <a:gd name="T70" fmla="*/ 449 w 531"/>
                <a:gd name="T71" fmla="*/ 808 h 1318"/>
                <a:gd name="T72" fmla="*/ 437 w 531"/>
                <a:gd name="T73" fmla="*/ 833 h 1318"/>
                <a:gd name="T74" fmla="*/ 424 w 531"/>
                <a:gd name="T75" fmla="*/ 860 h 1318"/>
                <a:gd name="T76" fmla="*/ 410 w 531"/>
                <a:gd name="T77" fmla="*/ 892 h 1318"/>
                <a:gd name="T78" fmla="*/ 394 w 531"/>
                <a:gd name="T79" fmla="*/ 926 h 1318"/>
                <a:gd name="T80" fmla="*/ 377 w 531"/>
                <a:gd name="T81" fmla="*/ 965 h 1318"/>
                <a:gd name="T82" fmla="*/ 357 w 531"/>
                <a:gd name="T83" fmla="*/ 1005 h 1318"/>
                <a:gd name="T84" fmla="*/ 328 w 531"/>
                <a:gd name="T85" fmla="*/ 1066 h 1318"/>
                <a:gd name="T86" fmla="*/ 294 w 531"/>
                <a:gd name="T87" fmla="*/ 1144 h 1318"/>
                <a:gd name="T88" fmla="*/ 268 w 531"/>
                <a:gd name="T89" fmla="*/ 1218 h 1318"/>
                <a:gd name="T90" fmla="*/ 252 w 531"/>
                <a:gd name="T91" fmla="*/ 1285 h 1318"/>
                <a:gd name="T92" fmla="*/ 236 w 531"/>
                <a:gd name="T93" fmla="*/ 1313 h 1318"/>
                <a:gd name="T94" fmla="*/ 212 w 531"/>
                <a:gd name="T95" fmla="*/ 1299 h 1318"/>
                <a:gd name="T96" fmla="*/ 188 w 531"/>
                <a:gd name="T97" fmla="*/ 1284 h 1318"/>
                <a:gd name="T98" fmla="*/ 167 w 531"/>
                <a:gd name="T99" fmla="*/ 1265 h 1318"/>
                <a:gd name="T100" fmla="*/ 148 w 531"/>
                <a:gd name="T101" fmla="*/ 1247 h 1318"/>
                <a:gd name="T102" fmla="*/ 128 w 531"/>
                <a:gd name="T103" fmla="*/ 1226 h 1318"/>
                <a:gd name="T104" fmla="*/ 112 w 531"/>
                <a:gd name="T105" fmla="*/ 1204 h 1318"/>
                <a:gd name="T106" fmla="*/ 94 w 531"/>
                <a:gd name="T107" fmla="*/ 1182 h 1318"/>
                <a:gd name="T108" fmla="*/ 71 w 531"/>
                <a:gd name="T109" fmla="*/ 1148 h 1318"/>
                <a:gd name="T110" fmla="*/ 45 w 531"/>
                <a:gd name="T111" fmla="*/ 1099 h 1318"/>
                <a:gd name="T112" fmla="*/ 24 w 531"/>
                <a:gd name="T113" fmla="*/ 1044 h 1318"/>
                <a:gd name="T114" fmla="*/ 9 w 531"/>
                <a:gd name="T115" fmla="*/ 982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1" h="1318">
                  <a:moveTo>
                    <a:pt x="3" y="949"/>
                  </a:moveTo>
                  <a:lnTo>
                    <a:pt x="1" y="921"/>
                  </a:lnTo>
                  <a:lnTo>
                    <a:pt x="0" y="889"/>
                  </a:lnTo>
                  <a:lnTo>
                    <a:pt x="1" y="854"/>
                  </a:lnTo>
                  <a:lnTo>
                    <a:pt x="4" y="814"/>
                  </a:lnTo>
                  <a:lnTo>
                    <a:pt x="10" y="771"/>
                  </a:lnTo>
                  <a:lnTo>
                    <a:pt x="18" y="725"/>
                  </a:lnTo>
                  <a:lnTo>
                    <a:pt x="28" y="676"/>
                  </a:lnTo>
                  <a:lnTo>
                    <a:pt x="42" y="623"/>
                  </a:lnTo>
                  <a:lnTo>
                    <a:pt x="49" y="599"/>
                  </a:lnTo>
                  <a:lnTo>
                    <a:pt x="57" y="574"/>
                  </a:lnTo>
                  <a:lnTo>
                    <a:pt x="66" y="549"/>
                  </a:lnTo>
                  <a:lnTo>
                    <a:pt x="73" y="526"/>
                  </a:lnTo>
                  <a:lnTo>
                    <a:pt x="82" y="502"/>
                  </a:lnTo>
                  <a:lnTo>
                    <a:pt x="91" y="478"/>
                  </a:lnTo>
                  <a:lnTo>
                    <a:pt x="100" y="454"/>
                  </a:lnTo>
                  <a:lnTo>
                    <a:pt x="109" y="432"/>
                  </a:lnTo>
                  <a:lnTo>
                    <a:pt x="118" y="410"/>
                  </a:lnTo>
                  <a:lnTo>
                    <a:pt x="128" y="387"/>
                  </a:lnTo>
                  <a:lnTo>
                    <a:pt x="139" y="365"/>
                  </a:lnTo>
                  <a:lnTo>
                    <a:pt x="149" y="345"/>
                  </a:lnTo>
                  <a:lnTo>
                    <a:pt x="160" y="324"/>
                  </a:lnTo>
                  <a:lnTo>
                    <a:pt x="170" y="305"/>
                  </a:lnTo>
                  <a:lnTo>
                    <a:pt x="180" y="287"/>
                  </a:lnTo>
                  <a:lnTo>
                    <a:pt x="192" y="270"/>
                  </a:lnTo>
                  <a:lnTo>
                    <a:pt x="206" y="251"/>
                  </a:lnTo>
                  <a:lnTo>
                    <a:pt x="218" y="234"/>
                  </a:lnTo>
                  <a:lnTo>
                    <a:pt x="231" y="216"/>
                  </a:lnTo>
                  <a:lnTo>
                    <a:pt x="243" y="199"/>
                  </a:lnTo>
                  <a:lnTo>
                    <a:pt x="255" y="183"/>
                  </a:lnTo>
                  <a:lnTo>
                    <a:pt x="265" y="166"/>
                  </a:lnTo>
                  <a:lnTo>
                    <a:pt x="276" y="151"/>
                  </a:lnTo>
                  <a:lnTo>
                    <a:pt x="286" y="137"/>
                  </a:lnTo>
                  <a:lnTo>
                    <a:pt x="295" y="122"/>
                  </a:lnTo>
                  <a:lnTo>
                    <a:pt x="304" y="106"/>
                  </a:lnTo>
                  <a:lnTo>
                    <a:pt x="312" y="89"/>
                  </a:lnTo>
                  <a:lnTo>
                    <a:pt x="319" y="73"/>
                  </a:lnTo>
                  <a:lnTo>
                    <a:pt x="327" y="56"/>
                  </a:lnTo>
                  <a:lnTo>
                    <a:pt x="334" y="38"/>
                  </a:lnTo>
                  <a:lnTo>
                    <a:pt x="340" y="19"/>
                  </a:lnTo>
                  <a:lnTo>
                    <a:pt x="346" y="0"/>
                  </a:lnTo>
                  <a:lnTo>
                    <a:pt x="355" y="14"/>
                  </a:lnTo>
                  <a:lnTo>
                    <a:pt x="365" y="30"/>
                  </a:lnTo>
                  <a:lnTo>
                    <a:pt x="376" y="47"/>
                  </a:lnTo>
                  <a:lnTo>
                    <a:pt x="388" y="68"/>
                  </a:lnTo>
                  <a:lnTo>
                    <a:pt x="400" y="91"/>
                  </a:lnTo>
                  <a:lnTo>
                    <a:pt x="412" y="114"/>
                  </a:lnTo>
                  <a:lnTo>
                    <a:pt x="425" y="141"/>
                  </a:lnTo>
                  <a:lnTo>
                    <a:pt x="439" y="170"/>
                  </a:lnTo>
                  <a:lnTo>
                    <a:pt x="452" y="200"/>
                  </a:lnTo>
                  <a:lnTo>
                    <a:pt x="465" y="230"/>
                  </a:lnTo>
                  <a:lnTo>
                    <a:pt x="476" y="261"/>
                  </a:lnTo>
                  <a:lnTo>
                    <a:pt x="488" y="290"/>
                  </a:lnTo>
                  <a:lnTo>
                    <a:pt x="497" y="320"/>
                  </a:lnTo>
                  <a:lnTo>
                    <a:pt x="504" y="349"/>
                  </a:lnTo>
                  <a:lnTo>
                    <a:pt x="512" y="378"/>
                  </a:lnTo>
                  <a:lnTo>
                    <a:pt x="518" y="406"/>
                  </a:lnTo>
                  <a:lnTo>
                    <a:pt x="527" y="461"/>
                  </a:lnTo>
                  <a:lnTo>
                    <a:pt x="531" y="511"/>
                  </a:lnTo>
                  <a:lnTo>
                    <a:pt x="531" y="557"/>
                  </a:lnTo>
                  <a:lnTo>
                    <a:pt x="525" y="599"/>
                  </a:lnTo>
                  <a:lnTo>
                    <a:pt x="521" y="624"/>
                  </a:lnTo>
                  <a:lnTo>
                    <a:pt x="515" y="649"/>
                  </a:lnTo>
                  <a:lnTo>
                    <a:pt x="509" y="673"/>
                  </a:lnTo>
                  <a:lnTo>
                    <a:pt x="501" y="697"/>
                  </a:lnTo>
                  <a:lnTo>
                    <a:pt x="494" y="718"/>
                  </a:lnTo>
                  <a:lnTo>
                    <a:pt x="485" y="739"/>
                  </a:lnTo>
                  <a:lnTo>
                    <a:pt x="476" y="758"/>
                  </a:lnTo>
                  <a:lnTo>
                    <a:pt x="467" y="775"/>
                  </a:lnTo>
                  <a:lnTo>
                    <a:pt x="461" y="785"/>
                  </a:lnTo>
                  <a:lnTo>
                    <a:pt x="455" y="796"/>
                  </a:lnTo>
                  <a:lnTo>
                    <a:pt x="449" y="808"/>
                  </a:lnTo>
                  <a:lnTo>
                    <a:pt x="443" y="820"/>
                  </a:lnTo>
                  <a:lnTo>
                    <a:pt x="437" y="833"/>
                  </a:lnTo>
                  <a:lnTo>
                    <a:pt x="431" y="846"/>
                  </a:lnTo>
                  <a:lnTo>
                    <a:pt x="424" y="860"/>
                  </a:lnTo>
                  <a:lnTo>
                    <a:pt x="418" y="876"/>
                  </a:lnTo>
                  <a:lnTo>
                    <a:pt x="410" y="892"/>
                  </a:lnTo>
                  <a:lnTo>
                    <a:pt x="403" y="908"/>
                  </a:lnTo>
                  <a:lnTo>
                    <a:pt x="394" y="926"/>
                  </a:lnTo>
                  <a:lnTo>
                    <a:pt x="386" y="945"/>
                  </a:lnTo>
                  <a:lnTo>
                    <a:pt x="377" y="965"/>
                  </a:lnTo>
                  <a:lnTo>
                    <a:pt x="367" y="984"/>
                  </a:lnTo>
                  <a:lnTo>
                    <a:pt x="357" y="1005"/>
                  </a:lnTo>
                  <a:lnTo>
                    <a:pt x="346" y="1026"/>
                  </a:lnTo>
                  <a:lnTo>
                    <a:pt x="328" y="1066"/>
                  </a:lnTo>
                  <a:lnTo>
                    <a:pt x="310" y="1106"/>
                  </a:lnTo>
                  <a:lnTo>
                    <a:pt x="294" y="1144"/>
                  </a:lnTo>
                  <a:lnTo>
                    <a:pt x="280" y="1181"/>
                  </a:lnTo>
                  <a:lnTo>
                    <a:pt x="268" y="1218"/>
                  </a:lnTo>
                  <a:lnTo>
                    <a:pt x="260" y="1252"/>
                  </a:lnTo>
                  <a:lnTo>
                    <a:pt x="252" y="1285"/>
                  </a:lnTo>
                  <a:lnTo>
                    <a:pt x="249" y="1318"/>
                  </a:lnTo>
                  <a:lnTo>
                    <a:pt x="236" y="1313"/>
                  </a:lnTo>
                  <a:lnTo>
                    <a:pt x="224" y="1306"/>
                  </a:lnTo>
                  <a:lnTo>
                    <a:pt x="212" y="1299"/>
                  </a:lnTo>
                  <a:lnTo>
                    <a:pt x="200" y="1291"/>
                  </a:lnTo>
                  <a:lnTo>
                    <a:pt x="188" y="1284"/>
                  </a:lnTo>
                  <a:lnTo>
                    <a:pt x="177" y="1274"/>
                  </a:lnTo>
                  <a:lnTo>
                    <a:pt x="167" y="1265"/>
                  </a:lnTo>
                  <a:lnTo>
                    <a:pt x="157" y="1256"/>
                  </a:lnTo>
                  <a:lnTo>
                    <a:pt x="148" y="1247"/>
                  </a:lnTo>
                  <a:lnTo>
                    <a:pt x="137" y="1236"/>
                  </a:lnTo>
                  <a:lnTo>
                    <a:pt x="128" y="1226"/>
                  </a:lnTo>
                  <a:lnTo>
                    <a:pt x="119" y="1215"/>
                  </a:lnTo>
                  <a:lnTo>
                    <a:pt x="112" y="1204"/>
                  </a:lnTo>
                  <a:lnTo>
                    <a:pt x="103" y="1193"/>
                  </a:lnTo>
                  <a:lnTo>
                    <a:pt x="94" y="1182"/>
                  </a:lnTo>
                  <a:lnTo>
                    <a:pt x="86" y="1170"/>
                  </a:lnTo>
                  <a:lnTo>
                    <a:pt x="71" y="1148"/>
                  </a:lnTo>
                  <a:lnTo>
                    <a:pt x="58" y="1124"/>
                  </a:lnTo>
                  <a:lnTo>
                    <a:pt x="45" y="1099"/>
                  </a:lnTo>
                  <a:lnTo>
                    <a:pt x="34" y="1071"/>
                  </a:lnTo>
                  <a:lnTo>
                    <a:pt x="24" y="1044"/>
                  </a:lnTo>
                  <a:lnTo>
                    <a:pt x="16" y="1013"/>
                  </a:lnTo>
                  <a:lnTo>
                    <a:pt x="9" y="982"/>
                  </a:lnTo>
                  <a:lnTo>
                    <a:pt x="3" y="94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6165" y="2730"/>
              <a:ext cx="320" cy="441"/>
            </a:xfrm>
            <a:custGeom>
              <a:avLst/>
              <a:gdLst>
                <a:gd name="T0" fmla="*/ 553 w 640"/>
                <a:gd name="T1" fmla="*/ 585 h 881"/>
                <a:gd name="T2" fmla="*/ 531 w 640"/>
                <a:gd name="T3" fmla="*/ 599 h 881"/>
                <a:gd name="T4" fmla="*/ 500 w 640"/>
                <a:gd name="T5" fmla="*/ 615 h 881"/>
                <a:gd name="T6" fmla="*/ 462 w 640"/>
                <a:gd name="T7" fmla="*/ 632 h 881"/>
                <a:gd name="T8" fmla="*/ 423 w 640"/>
                <a:gd name="T9" fmla="*/ 651 h 881"/>
                <a:gd name="T10" fmla="*/ 385 w 640"/>
                <a:gd name="T11" fmla="*/ 669 h 881"/>
                <a:gd name="T12" fmla="*/ 347 w 640"/>
                <a:gd name="T13" fmla="*/ 689 h 881"/>
                <a:gd name="T14" fmla="*/ 312 w 640"/>
                <a:gd name="T15" fmla="*/ 706 h 881"/>
                <a:gd name="T16" fmla="*/ 280 w 640"/>
                <a:gd name="T17" fmla="*/ 719 h 881"/>
                <a:gd name="T18" fmla="*/ 249 w 640"/>
                <a:gd name="T19" fmla="*/ 732 h 881"/>
                <a:gd name="T20" fmla="*/ 210 w 640"/>
                <a:gd name="T21" fmla="*/ 750 h 881"/>
                <a:gd name="T22" fmla="*/ 164 w 640"/>
                <a:gd name="T23" fmla="*/ 773 h 881"/>
                <a:gd name="T24" fmla="*/ 116 w 640"/>
                <a:gd name="T25" fmla="*/ 800 h 881"/>
                <a:gd name="T26" fmla="*/ 74 w 640"/>
                <a:gd name="T27" fmla="*/ 825 h 881"/>
                <a:gd name="T28" fmla="*/ 40 w 640"/>
                <a:gd name="T29" fmla="*/ 847 h 881"/>
                <a:gd name="T30" fmla="*/ 13 w 640"/>
                <a:gd name="T31" fmla="*/ 870 h 881"/>
                <a:gd name="T32" fmla="*/ 0 w 640"/>
                <a:gd name="T33" fmla="*/ 877 h 881"/>
                <a:gd name="T34" fmla="*/ 4 w 640"/>
                <a:gd name="T35" fmla="*/ 863 h 881"/>
                <a:gd name="T36" fmla="*/ 4 w 640"/>
                <a:gd name="T37" fmla="*/ 856 h 881"/>
                <a:gd name="T38" fmla="*/ 0 w 640"/>
                <a:gd name="T39" fmla="*/ 855 h 881"/>
                <a:gd name="T40" fmla="*/ 1 w 640"/>
                <a:gd name="T41" fmla="*/ 844 h 881"/>
                <a:gd name="T42" fmla="*/ 6 w 640"/>
                <a:gd name="T43" fmla="*/ 827 h 881"/>
                <a:gd name="T44" fmla="*/ 16 w 640"/>
                <a:gd name="T45" fmla="*/ 798 h 881"/>
                <a:gd name="T46" fmla="*/ 38 w 640"/>
                <a:gd name="T47" fmla="*/ 747 h 881"/>
                <a:gd name="T48" fmla="*/ 73 w 640"/>
                <a:gd name="T49" fmla="*/ 689 h 881"/>
                <a:gd name="T50" fmla="*/ 118 w 640"/>
                <a:gd name="T51" fmla="*/ 626 h 881"/>
                <a:gd name="T52" fmla="*/ 171 w 640"/>
                <a:gd name="T53" fmla="*/ 564 h 881"/>
                <a:gd name="T54" fmla="*/ 218 w 640"/>
                <a:gd name="T55" fmla="*/ 515 h 881"/>
                <a:gd name="T56" fmla="*/ 258 w 640"/>
                <a:gd name="T57" fmla="*/ 477 h 881"/>
                <a:gd name="T58" fmla="*/ 286 w 640"/>
                <a:gd name="T59" fmla="*/ 450 h 881"/>
                <a:gd name="T60" fmla="*/ 316 w 640"/>
                <a:gd name="T61" fmla="*/ 427 h 881"/>
                <a:gd name="T62" fmla="*/ 352 w 640"/>
                <a:gd name="T63" fmla="*/ 394 h 881"/>
                <a:gd name="T64" fmla="*/ 383 w 640"/>
                <a:gd name="T65" fmla="*/ 363 h 881"/>
                <a:gd name="T66" fmla="*/ 413 w 640"/>
                <a:gd name="T67" fmla="*/ 334 h 881"/>
                <a:gd name="T68" fmla="*/ 440 w 640"/>
                <a:gd name="T69" fmla="*/ 307 h 881"/>
                <a:gd name="T70" fmla="*/ 462 w 640"/>
                <a:gd name="T71" fmla="*/ 279 h 881"/>
                <a:gd name="T72" fmla="*/ 483 w 640"/>
                <a:gd name="T73" fmla="*/ 251 h 881"/>
                <a:gd name="T74" fmla="*/ 500 w 640"/>
                <a:gd name="T75" fmla="*/ 224 h 881"/>
                <a:gd name="T76" fmla="*/ 513 w 640"/>
                <a:gd name="T77" fmla="*/ 193 h 881"/>
                <a:gd name="T78" fmla="*/ 528 w 640"/>
                <a:gd name="T79" fmla="*/ 151 h 881"/>
                <a:gd name="T80" fmla="*/ 543 w 640"/>
                <a:gd name="T81" fmla="*/ 114 h 881"/>
                <a:gd name="T82" fmla="*/ 556 w 640"/>
                <a:gd name="T83" fmla="*/ 84 h 881"/>
                <a:gd name="T84" fmla="*/ 571 w 640"/>
                <a:gd name="T85" fmla="*/ 51 h 881"/>
                <a:gd name="T86" fmla="*/ 588 w 640"/>
                <a:gd name="T87" fmla="*/ 17 h 881"/>
                <a:gd name="T88" fmla="*/ 609 w 640"/>
                <a:gd name="T89" fmla="*/ 19 h 881"/>
                <a:gd name="T90" fmla="*/ 619 w 640"/>
                <a:gd name="T91" fmla="*/ 71 h 881"/>
                <a:gd name="T92" fmla="*/ 625 w 640"/>
                <a:gd name="T93" fmla="*/ 131 h 881"/>
                <a:gd name="T94" fmla="*/ 631 w 640"/>
                <a:gd name="T95" fmla="*/ 200 h 881"/>
                <a:gd name="T96" fmla="*/ 638 w 640"/>
                <a:gd name="T97" fmla="*/ 272 h 881"/>
                <a:gd name="T98" fmla="*/ 640 w 640"/>
                <a:gd name="T99" fmla="*/ 344 h 881"/>
                <a:gd name="T100" fmla="*/ 637 w 640"/>
                <a:gd name="T101" fmla="*/ 406 h 881"/>
                <a:gd name="T102" fmla="*/ 628 w 640"/>
                <a:gd name="T103" fmla="*/ 462 h 881"/>
                <a:gd name="T104" fmla="*/ 616 w 640"/>
                <a:gd name="T105" fmla="*/ 499 h 881"/>
                <a:gd name="T106" fmla="*/ 603 w 640"/>
                <a:gd name="T107" fmla="*/ 524 h 881"/>
                <a:gd name="T108" fmla="*/ 588 w 640"/>
                <a:gd name="T109" fmla="*/ 547 h 881"/>
                <a:gd name="T110" fmla="*/ 570 w 640"/>
                <a:gd name="T111" fmla="*/ 568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0" h="881">
                  <a:moveTo>
                    <a:pt x="561" y="578"/>
                  </a:moveTo>
                  <a:lnTo>
                    <a:pt x="553" y="585"/>
                  </a:lnTo>
                  <a:lnTo>
                    <a:pt x="543" y="593"/>
                  </a:lnTo>
                  <a:lnTo>
                    <a:pt x="531" y="599"/>
                  </a:lnTo>
                  <a:lnTo>
                    <a:pt x="516" y="607"/>
                  </a:lnTo>
                  <a:lnTo>
                    <a:pt x="500" y="615"/>
                  </a:lnTo>
                  <a:lnTo>
                    <a:pt x="482" y="623"/>
                  </a:lnTo>
                  <a:lnTo>
                    <a:pt x="462" y="632"/>
                  </a:lnTo>
                  <a:lnTo>
                    <a:pt x="441" y="641"/>
                  </a:lnTo>
                  <a:lnTo>
                    <a:pt x="423" y="651"/>
                  </a:lnTo>
                  <a:lnTo>
                    <a:pt x="404" y="660"/>
                  </a:lnTo>
                  <a:lnTo>
                    <a:pt x="385" y="669"/>
                  </a:lnTo>
                  <a:lnTo>
                    <a:pt x="365" y="680"/>
                  </a:lnTo>
                  <a:lnTo>
                    <a:pt x="347" y="689"/>
                  </a:lnTo>
                  <a:lnTo>
                    <a:pt x="328" y="698"/>
                  </a:lnTo>
                  <a:lnTo>
                    <a:pt x="312" y="706"/>
                  </a:lnTo>
                  <a:lnTo>
                    <a:pt x="294" y="714"/>
                  </a:lnTo>
                  <a:lnTo>
                    <a:pt x="280" y="719"/>
                  </a:lnTo>
                  <a:lnTo>
                    <a:pt x="265" y="726"/>
                  </a:lnTo>
                  <a:lnTo>
                    <a:pt x="249" y="732"/>
                  </a:lnTo>
                  <a:lnTo>
                    <a:pt x="230" y="740"/>
                  </a:lnTo>
                  <a:lnTo>
                    <a:pt x="210" y="750"/>
                  </a:lnTo>
                  <a:lnTo>
                    <a:pt x="188" y="761"/>
                  </a:lnTo>
                  <a:lnTo>
                    <a:pt x="164" y="773"/>
                  </a:lnTo>
                  <a:lnTo>
                    <a:pt x="140" y="786"/>
                  </a:lnTo>
                  <a:lnTo>
                    <a:pt x="116" y="800"/>
                  </a:lnTo>
                  <a:lnTo>
                    <a:pt x="95" y="812"/>
                  </a:lnTo>
                  <a:lnTo>
                    <a:pt x="74" y="825"/>
                  </a:lnTo>
                  <a:lnTo>
                    <a:pt x="56" y="835"/>
                  </a:lnTo>
                  <a:lnTo>
                    <a:pt x="40" y="847"/>
                  </a:lnTo>
                  <a:lnTo>
                    <a:pt x="27" y="859"/>
                  </a:lnTo>
                  <a:lnTo>
                    <a:pt x="13" y="870"/>
                  </a:lnTo>
                  <a:lnTo>
                    <a:pt x="3" y="881"/>
                  </a:lnTo>
                  <a:lnTo>
                    <a:pt x="0" y="877"/>
                  </a:lnTo>
                  <a:lnTo>
                    <a:pt x="1" y="870"/>
                  </a:lnTo>
                  <a:lnTo>
                    <a:pt x="4" y="863"/>
                  </a:lnTo>
                  <a:lnTo>
                    <a:pt x="6" y="859"/>
                  </a:lnTo>
                  <a:lnTo>
                    <a:pt x="4" y="856"/>
                  </a:lnTo>
                  <a:lnTo>
                    <a:pt x="3" y="855"/>
                  </a:lnTo>
                  <a:lnTo>
                    <a:pt x="0" y="855"/>
                  </a:lnTo>
                  <a:lnTo>
                    <a:pt x="0" y="851"/>
                  </a:lnTo>
                  <a:lnTo>
                    <a:pt x="1" y="844"/>
                  </a:lnTo>
                  <a:lnTo>
                    <a:pt x="3" y="837"/>
                  </a:lnTo>
                  <a:lnTo>
                    <a:pt x="6" y="827"/>
                  </a:lnTo>
                  <a:lnTo>
                    <a:pt x="9" y="819"/>
                  </a:lnTo>
                  <a:lnTo>
                    <a:pt x="16" y="798"/>
                  </a:lnTo>
                  <a:lnTo>
                    <a:pt x="27" y="773"/>
                  </a:lnTo>
                  <a:lnTo>
                    <a:pt x="38" y="747"/>
                  </a:lnTo>
                  <a:lnTo>
                    <a:pt x="55" y="719"/>
                  </a:lnTo>
                  <a:lnTo>
                    <a:pt x="73" y="689"/>
                  </a:lnTo>
                  <a:lnTo>
                    <a:pt x="94" y="657"/>
                  </a:lnTo>
                  <a:lnTo>
                    <a:pt x="118" y="626"/>
                  </a:lnTo>
                  <a:lnTo>
                    <a:pt x="146" y="591"/>
                  </a:lnTo>
                  <a:lnTo>
                    <a:pt x="171" y="564"/>
                  </a:lnTo>
                  <a:lnTo>
                    <a:pt x="195" y="539"/>
                  </a:lnTo>
                  <a:lnTo>
                    <a:pt x="218" y="515"/>
                  </a:lnTo>
                  <a:lnTo>
                    <a:pt x="238" y="495"/>
                  </a:lnTo>
                  <a:lnTo>
                    <a:pt x="258" y="477"/>
                  </a:lnTo>
                  <a:lnTo>
                    <a:pt x="274" y="462"/>
                  </a:lnTo>
                  <a:lnTo>
                    <a:pt x="286" y="450"/>
                  </a:lnTo>
                  <a:lnTo>
                    <a:pt x="297" y="442"/>
                  </a:lnTo>
                  <a:lnTo>
                    <a:pt x="316" y="427"/>
                  </a:lnTo>
                  <a:lnTo>
                    <a:pt x="334" y="409"/>
                  </a:lnTo>
                  <a:lnTo>
                    <a:pt x="352" y="394"/>
                  </a:lnTo>
                  <a:lnTo>
                    <a:pt x="368" y="379"/>
                  </a:lnTo>
                  <a:lnTo>
                    <a:pt x="383" y="363"/>
                  </a:lnTo>
                  <a:lnTo>
                    <a:pt x="398" y="349"/>
                  </a:lnTo>
                  <a:lnTo>
                    <a:pt x="413" y="334"/>
                  </a:lnTo>
                  <a:lnTo>
                    <a:pt x="426" y="320"/>
                  </a:lnTo>
                  <a:lnTo>
                    <a:pt x="440" y="307"/>
                  </a:lnTo>
                  <a:lnTo>
                    <a:pt x="452" y="293"/>
                  </a:lnTo>
                  <a:lnTo>
                    <a:pt x="462" y="279"/>
                  </a:lnTo>
                  <a:lnTo>
                    <a:pt x="473" y="266"/>
                  </a:lnTo>
                  <a:lnTo>
                    <a:pt x="483" y="251"/>
                  </a:lnTo>
                  <a:lnTo>
                    <a:pt x="491" y="238"/>
                  </a:lnTo>
                  <a:lnTo>
                    <a:pt x="500" y="224"/>
                  </a:lnTo>
                  <a:lnTo>
                    <a:pt x="506" y="209"/>
                  </a:lnTo>
                  <a:lnTo>
                    <a:pt x="513" y="193"/>
                  </a:lnTo>
                  <a:lnTo>
                    <a:pt x="520" y="174"/>
                  </a:lnTo>
                  <a:lnTo>
                    <a:pt x="528" y="151"/>
                  </a:lnTo>
                  <a:lnTo>
                    <a:pt x="537" y="127"/>
                  </a:lnTo>
                  <a:lnTo>
                    <a:pt x="543" y="114"/>
                  </a:lnTo>
                  <a:lnTo>
                    <a:pt x="549" y="100"/>
                  </a:lnTo>
                  <a:lnTo>
                    <a:pt x="556" y="84"/>
                  </a:lnTo>
                  <a:lnTo>
                    <a:pt x="564" y="68"/>
                  </a:lnTo>
                  <a:lnTo>
                    <a:pt x="571" y="51"/>
                  </a:lnTo>
                  <a:lnTo>
                    <a:pt x="579" y="35"/>
                  </a:lnTo>
                  <a:lnTo>
                    <a:pt x="588" y="17"/>
                  </a:lnTo>
                  <a:lnTo>
                    <a:pt x="598" y="0"/>
                  </a:lnTo>
                  <a:lnTo>
                    <a:pt x="609" y="19"/>
                  </a:lnTo>
                  <a:lnTo>
                    <a:pt x="615" y="43"/>
                  </a:lnTo>
                  <a:lnTo>
                    <a:pt x="619" y="71"/>
                  </a:lnTo>
                  <a:lnTo>
                    <a:pt x="622" y="98"/>
                  </a:lnTo>
                  <a:lnTo>
                    <a:pt x="625" y="131"/>
                  </a:lnTo>
                  <a:lnTo>
                    <a:pt x="628" y="164"/>
                  </a:lnTo>
                  <a:lnTo>
                    <a:pt x="631" y="200"/>
                  </a:lnTo>
                  <a:lnTo>
                    <a:pt x="635" y="234"/>
                  </a:lnTo>
                  <a:lnTo>
                    <a:pt x="638" y="272"/>
                  </a:lnTo>
                  <a:lnTo>
                    <a:pt x="640" y="308"/>
                  </a:lnTo>
                  <a:lnTo>
                    <a:pt x="640" y="344"/>
                  </a:lnTo>
                  <a:lnTo>
                    <a:pt x="638" y="375"/>
                  </a:lnTo>
                  <a:lnTo>
                    <a:pt x="637" y="406"/>
                  </a:lnTo>
                  <a:lnTo>
                    <a:pt x="634" y="435"/>
                  </a:lnTo>
                  <a:lnTo>
                    <a:pt x="628" y="462"/>
                  </a:lnTo>
                  <a:lnTo>
                    <a:pt x="620" y="486"/>
                  </a:lnTo>
                  <a:lnTo>
                    <a:pt x="616" y="499"/>
                  </a:lnTo>
                  <a:lnTo>
                    <a:pt x="610" y="512"/>
                  </a:lnTo>
                  <a:lnTo>
                    <a:pt x="603" y="524"/>
                  </a:lnTo>
                  <a:lnTo>
                    <a:pt x="595" y="535"/>
                  </a:lnTo>
                  <a:lnTo>
                    <a:pt x="588" y="547"/>
                  </a:lnTo>
                  <a:lnTo>
                    <a:pt x="579" y="557"/>
                  </a:lnTo>
                  <a:lnTo>
                    <a:pt x="570" y="568"/>
                  </a:lnTo>
                  <a:lnTo>
                    <a:pt x="561" y="5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582" y="2672"/>
              <a:ext cx="398" cy="495"/>
            </a:xfrm>
            <a:custGeom>
              <a:avLst/>
              <a:gdLst>
                <a:gd name="T0" fmla="*/ 139 w 796"/>
                <a:gd name="T1" fmla="*/ 622 h 991"/>
                <a:gd name="T2" fmla="*/ 121 w 796"/>
                <a:gd name="T3" fmla="*/ 595 h 991"/>
                <a:gd name="T4" fmla="*/ 103 w 796"/>
                <a:gd name="T5" fmla="*/ 566 h 991"/>
                <a:gd name="T6" fmla="*/ 85 w 796"/>
                <a:gd name="T7" fmla="*/ 535 h 991"/>
                <a:gd name="T8" fmla="*/ 69 w 796"/>
                <a:gd name="T9" fmla="*/ 502 h 991"/>
                <a:gd name="T10" fmla="*/ 54 w 796"/>
                <a:gd name="T11" fmla="*/ 466 h 991"/>
                <a:gd name="T12" fmla="*/ 39 w 796"/>
                <a:gd name="T13" fmla="*/ 429 h 991"/>
                <a:gd name="T14" fmla="*/ 27 w 796"/>
                <a:gd name="T15" fmla="*/ 392 h 991"/>
                <a:gd name="T16" fmla="*/ 11 w 796"/>
                <a:gd name="T17" fmla="*/ 330 h 991"/>
                <a:gd name="T18" fmla="*/ 0 w 796"/>
                <a:gd name="T19" fmla="*/ 241 h 991"/>
                <a:gd name="T20" fmla="*/ 6 w 796"/>
                <a:gd name="T21" fmla="*/ 171 h 991"/>
                <a:gd name="T22" fmla="*/ 20 w 796"/>
                <a:gd name="T23" fmla="*/ 123 h 991"/>
                <a:gd name="T24" fmla="*/ 45 w 796"/>
                <a:gd name="T25" fmla="*/ 75 h 991"/>
                <a:gd name="T26" fmla="*/ 79 w 796"/>
                <a:gd name="T27" fmla="*/ 25 h 991"/>
                <a:gd name="T28" fmla="*/ 112 w 796"/>
                <a:gd name="T29" fmla="*/ 21 h 991"/>
                <a:gd name="T30" fmla="*/ 141 w 796"/>
                <a:gd name="T31" fmla="*/ 62 h 991"/>
                <a:gd name="T32" fmla="*/ 173 w 796"/>
                <a:gd name="T33" fmla="*/ 101 h 991"/>
                <a:gd name="T34" fmla="*/ 208 w 796"/>
                <a:gd name="T35" fmla="*/ 141 h 991"/>
                <a:gd name="T36" fmla="*/ 242 w 796"/>
                <a:gd name="T37" fmla="*/ 179 h 991"/>
                <a:gd name="T38" fmla="*/ 275 w 796"/>
                <a:gd name="T39" fmla="*/ 217 h 991"/>
                <a:gd name="T40" fmla="*/ 308 w 796"/>
                <a:gd name="T41" fmla="*/ 258 h 991"/>
                <a:gd name="T42" fmla="*/ 337 w 796"/>
                <a:gd name="T43" fmla="*/ 297 h 991"/>
                <a:gd name="T44" fmla="*/ 361 w 796"/>
                <a:gd name="T45" fmla="*/ 332 h 991"/>
                <a:gd name="T46" fmla="*/ 381 w 796"/>
                <a:gd name="T47" fmla="*/ 361 h 991"/>
                <a:gd name="T48" fmla="*/ 402 w 796"/>
                <a:gd name="T49" fmla="*/ 391 h 991"/>
                <a:gd name="T50" fmla="*/ 424 w 796"/>
                <a:gd name="T51" fmla="*/ 421 h 991"/>
                <a:gd name="T52" fmla="*/ 445 w 796"/>
                <a:gd name="T53" fmla="*/ 453 h 991"/>
                <a:gd name="T54" fmla="*/ 466 w 796"/>
                <a:gd name="T55" fmla="*/ 487 h 991"/>
                <a:gd name="T56" fmla="*/ 487 w 796"/>
                <a:gd name="T57" fmla="*/ 523 h 991"/>
                <a:gd name="T58" fmla="*/ 508 w 796"/>
                <a:gd name="T59" fmla="*/ 561 h 991"/>
                <a:gd name="T60" fmla="*/ 529 w 796"/>
                <a:gd name="T61" fmla="*/ 606 h 991"/>
                <a:gd name="T62" fmla="*/ 554 w 796"/>
                <a:gd name="T63" fmla="*/ 657 h 991"/>
                <a:gd name="T64" fmla="*/ 584 w 796"/>
                <a:gd name="T65" fmla="*/ 710 h 991"/>
                <a:gd name="T66" fmla="*/ 615 w 796"/>
                <a:gd name="T67" fmla="*/ 764 h 991"/>
                <a:gd name="T68" fmla="*/ 648 w 796"/>
                <a:gd name="T69" fmla="*/ 815 h 991"/>
                <a:gd name="T70" fmla="*/ 685 w 796"/>
                <a:gd name="T71" fmla="*/ 867 h 991"/>
                <a:gd name="T72" fmla="*/ 725 w 796"/>
                <a:gd name="T73" fmla="*/ 916 h 991"/>
                <a:gd name="T74" fmla="*/ 772 w 796"/>
                <a:gd name="T75" fmla="*/ 959 h 991"/>
                <a:gd name="T76" fmla="*/ 773 w 796"/>
                <a:gd name="T77" fmla="*/ 984 h 991"/>
                <a:gd name="T78" fmla="*/ 730 w 796"/>
                <a:gd name="T79" fmla="*/ 989 h 991"/>
                <a:gd name="T80" fmla="*/ 690 w 796"/>
                <a:gd name="T81" fmla="*/ 991 h 991"/>
                <a:gd name="T82" fmla="*/ 651 w 796"/>
                <a:gd name="T83" fmla="*/ 988 h 991"/>
                <a:gd name="T84" fmla="*/ 615 w 796"/>
                <a:gd name="T85" fmla="*/ 982 h 991"/>
                <a:gd name="T86" fmla="*/ 582 w 796"/>
                <a:gd name="T87" fmla="*/ 971 h 991"/>
                <a:gd name="T88" fmla="*/ 549 w 796"/>
                <a:gd name="T89" fmla="*/ 957 h 991"/>
                <a:gd name="T90" fmla="*/ 521 w 796"/>
                <a:gd name="T91" fmla="*/ 939 h 991"/>
                <a:gd name="T92" fmla="*/ 493 w 796"/>
                <a:gd name="T93" fmla="*/ 922 h 991"/>
                <a:gd name="T94" fmla="*/ 466 w 796"/>
                <a:gd name="T95" fmla="*/ 904 h 991"/>
                <a:gd name="T96" fmla="*/ 439 w 796"/>
                <a:gd name="T97" fmla="*/ 885 h 991"/>
                <a:gd name="T98" fmla="*/ 412 w 796"/>
                <a:gd name="T99" fmla="*/ 867 h 991"/>
                <a:gd name="T100" fmla="*/ 388 w 796"/>
                <a:gd name="T101" fmla="*/ 847 h 991"/>
                <a:gd name="T102" fmla="*/ 364 w 796"/>
                <a:gd name="T103" fmla="*/ 826 h 991"/>
                <a:gd name="T104" fmla="*/ 340 w 796"/>
                <a:gd name="T105" fmla="*/ 806 h 991"/>
                <a:gd name="T106" fmla="*/ 320 w 796"/>
                <a:gd name="T107" fmla="*/ 786 h 991"/>
                <a:gd name="T108" fmla="*/ 284 w 796"/>
                <a:gd name="T109" fmla="*/ 756 h 991"/>
                <a:gd name="T110" fmla="*/ 238 w 796"/>
                <a:gd name="T111" fmla="*/ 718 h 991"/>
                <a:gd name="T112" fmla="*/ 196 w 796"/>
                <a:gd name="T113" fmla="*/ 684 h 991"/>
                <a:gd name="T114" fmla="*/ 163 w 796"/>
                <a:gd name="T115" fmla="*/ 651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6" h="991">
                  <a:moveTo>
                    <a:pt x="149" y="634"/>
                  </a:moveTo>
                  <a:lnTo>
                    <a:pt x="139" y="622"/>
                  </a:lnTo>
                  <a:lnTo>
                    <a:pt x="130" y="609"/>
                  </a:lnTo>
                  <a:lnTo>
                    <a:pt x="121" y="595"/>
                  </a:lnTo>
                  <a:lnTo>
                    <a:pt x="112" y="581"/>
                  </a:lnTo>
                  <a:lnTo>
                    <a:pt x="103" y="566"/>
                  </a:lnTo>
                  <a:lnTo>
                    <a:pt x="94" y="551"/>
                  </a:lnTo>
                  <a:lnTo>
                    <a:pt x="85" y="535"/>
                  </a:lnTo>
                  <a:lnTo>
                    <a:pt x="76" y="519"/>
                  </a:lnTo>
                  <a:lnTo>
                    <a:pt x="69" y="502"/>
                  </a:lnTo>
                  <a:lnTo>
                    <a:pt x="61" y="485"/>
                  </a:lnTo>
                  <a:lnTo>
                    <a:pt x="54" y="466"/>
                  </a:lnTo>
                  <a:lnTo>
                    <a:pt x="47" y="448"/>
                  </a:lnTo>
                  <a:lnTo>
                    <a:pt x="39" y="429"/>
                  </a:lnTo>
                  <a:lnTo>
                    <a:pt x="33" y="411"/>
                  </a:lnTo>
                  <a:lnTo>
                    <a:pt x="27" y="392"/>
                  </a:lnTo>
                  <a:lnTo>
                    <a:pt x="21" y="374"/>
                  </a:lnTo>
                  <a:lnTo>
                    <a:pt x="11" y="330"/>
                  </a:lnTo>
                  <a:lnTo>
                    <a:pt x="3" y="286"/>
                  </a:lnTo>
                  <a:lnTo>
                    <a:pt x="0" y="241"/>
                  </a:lnTo>
                  <a:lnTo>
                    <a:pt x="2" y="193"/>
                  </a:lnTo>
                  <a:lnTo>
                    <a:pt x="6" y="171"/>
                  </a:lnTo>
                  <a:lnTo>
                    <a:pt x="12" y="147"/>
                  </a:lnTo>
                  <a:lnTo>
                    <a:pt x="20" y="123"/>
                  </a:lnTo>
                  <a:lnTo>
                    <a:pt x="32" y="98"/>
                  </a:lnTo>
                  <a:lnTo>
                    <a:pt x="45" y="75"/>
                  </a:lnTo>
                  <a:lnTo>
                    <a:pt x="61" y="50"/>
                  </a:lnTo>
                  <a:lnTo>
                    <a:pt x="79" y="25"/>
                  </a:lnTo>
                  <a:lnTo>
                    <a:pt x="102" y="0"/>
                  </a:lnTo>
                  <a:lnTo>
                    <a:pt x="112" y="21"/>
                  </a:lnTo>
                  <a:lnTo>
                    <a:pt x="126" y="42"/>
                  </a:lnTo>
                  <a:lnTo>
                    <a:pt x="141" y="62"/>
                  </a:lnTo>
                  <a:lnTo>
                    <a:pt x="157" y="81"/>
                  </a:lnTo>
                  <a:lnTo>
                    <a:pt x="173" y="101"/>
                  </a:lnTo>
                  <a:lnTo>
                    <a:pt x="190" y="121"/>
                  </a:lnTo>
                  <a:lnTo>
                    <a:pt x="208" y="141"/>
                  </a:lnTo>
                  <a:lnTo>
                    <a:pt x="226" y="160"/>
                  </a:lnTo>
                  <a:lnTo>
                    <a:pt x="242" y="179"/>
                  </a:lnTo>
                  <a:lnTo>
                    <a:pt x="258" y="199"/>
                  </a:lnTo>
                  <a:lnTo>
                    <a:pt x="275" y="217"/>
                  </a:lnTo>
                  <a:lnTo>
                    <a:pt x="291" y="237"/>
                  </a:lnTo>
                  <a:lnTo>
                    <a:pt x="308" y="258"/>
                  </a:lnTo>
                  <a:lnTo>
                    <a:pt x="323" y="278"/>
                  </a:lnTo>
                  <a:lnTo>
                    <a:pt x="337" y="297"/>
                  </a:lnTo>
                  <a:lnTo>
                    <a:pt x="351" y="317"/>
                  </a:lnTo>
                  <a:lnTo>
                    <a:pt x="361" y="332"/>
                  </a:lnTo>
                  <a:lnTo>
                    <a:pt x="372" y="346"/>
                  </a:lnTo>
                  <a:lnTo>
                    <a:pt x="381" y="361"/>
                  </a:lnTo>
                  <a:lnTo>
                    <a:pt x="391" y="375"/>
                  </a:lnTo>
                  <a:lnTo>
                    <a:pt x="402" y="391"/>
                  </a:lnTo>
                  <a:lnTo>
                    <a:pt x="412" y="406"/>
                  </a:lnTo>
                  <a:lnTo>
                    <a:pt x="424" y="421"/>
                  </a:lnTo>
                  <a:lnTo>
                    <a:pt x="434" y="437"/>
                  </a:lnTo>
                  <a:lnTo>
                    <a:pt x="445" y="453"/>
                  </a:lnTo>
                  <a:lnTo>
                    <a:pt x="455" y="470"/>
                  </a:lnTo>
                  <a:lnTo>
                    <a:pt x="466" y="487"/>
                  </a:lnTo>
                  <a:lnTo>
                    <a:pt x="476" y="504"/>
                  </a:lnTo>
                  <a:lnTo>
                    <a:pt x="487" y="523"/>
                  </a:lnTo>
                  <a:lnTo>
                    <a:pt x="497" y="541"/>
                  </a:lnTo>
                  <a:lnTo>
                    <a:pt x="508" y="561"/>
                  </a:lnTo>
                  <a:lnTo>
                    <a:pt x="517" y="581"/>
                  </a:lnTo>
                  <a:lnTo>
                    <a:pt x="529" y="606"/>
                  </a:lnTo>
                  <a:lnTo>
                    <a:pt x="540" y="631"/>
                  </a:lnTo>
                  <a:lnTo>
                    <a:pt x="554" y="657"/>
                  </a:lnTo>
                  <a:lnTo>
                    <a:pt x="569" y="684"/>
                  </a:lnTo>
                  <a:lnTo>
                    <a:pt x="584" y="710"/>
                  </a:lnTo>
                  <a:lnTo>
                    <a:pt x="599" y="736"/>
                  </a:lnTo>
                  <a:lnTo>
                    <a:pt x="615" y="764"/>
                  </a:lnTo>
                  <a:lnTo>
                    <a:pt x="631" y="790"/>
                  </a:lnTo>
                  <a:lnTo>
                    <a:pt x="648" y="815"/>
                  </a:lnTo>
                  <a:lnTo>
                    <a:pt x="667" y="842"/>
                  </a:lnTo>
                  <a:lnTo>
                    <a:pt x="685" y="867"/>
                  </a:lnTo>
                  <a:lnTo>
                    <a:pt x="705" y="891"/>
                  </a:lnTo>
                  <a:lnTo>
                    <a:pt x="725" y="916"/>
                  </a:lnTo>
                  <a:lnTo>
                    <a:pt x="748" y="938"/>
                  </a:lnTo>
                  <a:lnTo>
                    <a:pt x="772" y="959"/>
                  </a:lnTo>
                  <a:lnTo>
                    <a:pt x="796" y="980"/>
                  </a:lnTo>
                  <a:lnTo>
                    <a:pt x="773" y="984"/>
                  </a:lnTo>
                  <a:lnTo>
                    <a:pt x="751" y="987"/>
                  </a:lnTo>
                  <a:lnTo>
                    <a:pt x="730" y="989"/>
                  </a:lnTo>
                  <a:lnTo>
                    <a:pt x="709" y="991"/>
                  </a:lnTo>
                  <a:lnTo>
                    <a:pt x="690" y="991"/>
                  </a:lnTo>
                  <a:lnTo>
                    <a:pt x="669" y="989"/>
                  </a:lnTo>
                  <a:lnTo>
                    <a:pt x="651" y="988"/>
                  </a:lnTo>
                  <a:lnTo>
                    <a:pt x="633" y="986"/>
                  </a:lnTo>
                  <a:lnTo>
                    <a:pt x="615" y="982"/>
                  </a:lnTo>
                  <a:lnTo>
                    <a:pt x="599" y="976"/>
                  </a:lnTo>
                  <a:lnTo>
                    <a:pt x="582" y="971"/>
                  </a:lnTo>
                  <a:lnTo>
                    <a:pt x="566" y="964"/>
                  </a:lnTo>
                  <a:lnTo>
                    <a:pt x="549" y="957"/>
                  </a:lnTo>
                  <a:lnTo>
                    <a:pt x="534" y="949"/>
                  </a:lnTo>
                  <a:lnTo>
                    <a:pt x="521" y="939"/>
                  </a:lnTo>
                  <a:lnTo>
                    <a:pt x="506" y="930"/>
                  </a:lnTo>
                  <a:lnTo>
                    <a:pt x="493" y="922"/>
                  </a:lnTo>
                  <a:lnTo>
                    <a:pt x="479" y="913"/>
                  </a:lnTo>
                  <a:lnTo>
                    <a:pt x="466" y="904"/>
                  </a:lnTo>
                  <a:lnTo>
                    <a:pt x="452" y="895"/>
                  </a:lnTo>
                  <a:lnTo>
                    <a:pt x="439" y="885"/>
                  </a:lnTo>
                  <a:lnTo>
                    <a:pt x="426" y="876"/>
                  </a:lnTo>
                  <a:lnTo>
                    <a:pt x="412" y="867"/>
                  </a:lnTo>
                  <a:lnTo>
                    <a:pt x="400" y="858"/>
                  </a:lnTo>
                  <a:lnTo>
                    <a:pt x="388" y="847"/>
                  </a:lnTo>
                  <a:lnTo>
                    <a:pt x="376" y="837"/>
                  </a:lnTo>
                  <a:lnTo>
                    <a:pt x="364" y="826"/>
                  </a:lnTo>
                  <a:lnTo>
                    <a:pt x="352" y="815"/>
                  </a:lnTo>
                  <a:lnTo>
                    <a:pt x="340" y="806"/>
                  </a:lnTo>
                  <a:lnTo>
                    <a:pt x="330" y="796"/>
                  </a:lnTo>
                  <a:lnTo>
                    <a:pt x="320" y="786"/>
                  </a:lnTo>
                  <a:lnTo>
                    <a:pt x="309" y="777"/>
                  </a:lnTo>
                  <a:lnTo>
                    <a:pt x="284" y="756"/>
                  </a:lnTo>
                  <a:lnTo>
                    <a:pt x="260" y="736"/>
                  </a:lnTo>
                  <a:lnTo>
                    <a:pt x="238" y="718"/>
                  </a:lnTo>
                  <a:lnTo>
                    <a:pt x="217" y="701"/>
                  </a:lnTo>
                  <a:lnTo>
                    <a:pt x="196" y="684"/>
                  </a:lnTo>
                  <a:lnTo>
                    <a:pt x="178" y="667"/>
                  </a:lnTo>
                  <a:lnTo>
                    <a:pt x="163" y="651"/>
                  </a:lnTo>
                  <a:lnTo>
                    <a:pt x="149" y="63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263 h 3612"/>
                <a:gd name="T6" fmla="*/ 0 w 2561"/>
                <a:gd name="T7" fmla="*/ 1131 h 3612"/>
                <a:gd name="T8" fmla="*/ 0 w 2561"/>
                <a:gd name="T9" fmla="*/ 1001 h 3612"/>
                <a:gd name="T10" fmla="*/ 0 w 2561"/>
                <a:gd name="T11" fmla="*/ 805 h 3612"/>
                <a:gd name="T12" fmla="*/ 1099 w 2561"/>
                <a:gd name="T13" fmla="*/ 970 h 3612"/>
                <a:gd name="T14" fmla="*/ 917 w 2561"/>
                <a:gd name="T15" fmla="*/ 0 h 3612"/>
                <a:gd name="T16" fmla="*/ 982 w 2561"/>
                <a:gd name="T17" fmla="*/ 0 h 3612"/>
                <a:gd name="T18" fmla="*/ 1042 w 2561"/>
                <a:gd name="T19" fmla="*/ 0 h 3612"/>
                <a:gd name="T20" fmla="*/ 1093 w 2561"/>
                <a:gd name="T21" fmla="*/ 0 h 3612"/>
                <a:gd name="T22" fmla="*/ 1138 w 2561"/>
                <a:gd name="T23" fmla="*/ 0 h 3612"/>
                <a:gd name="T24" fmla="*/ 1179 w 2561"/>
                <a:gd name="T25" fmla="*/ 0 h 3612"/>
                <a:gd name="T26" fmla="*/ 1217 w 2561"/>
                <a:gd name="T27" fmla="*/ 0 h 3612"/>
                <a:gd name="T28" fmla="*/ 1251 w 2561"/>
                <a:gd name="T29" fmla="*/ 0 h 3612"/>
                <a:gd name="T30" fmla="*/ 1285 w 2561"/>
                <a:gd name="T31" fmla="*/ 0 h 3612"/>
                <a:gd name="T32" fmla="*/ 1320 w 2561"/>
                <a:gd name="T33" fmla="*/ 0 h 3612"/>
                <a:gd name="T34" fmla="*/ 1354 w 2561"/>
                <a:gd name="T35" fmla="*/ 0 h 3612"/>
                <a:gd name="T36" fmla="*/ 1391 w 2561"/>
                <a:gd name="T37" fmla="*/ 0 h 3612"/>
                <a:gd name="T38" fmla="*/ 1432 w 2561"/>
                <a:gd name="T39" fmla="*/ 0 h 3612"/>
                <a:gd name="T40" fmla="*/ 1476 w 2561"/>
                <a:gd name="T41" fmla="*/ 0 h 3612"/>
                <a:gd name="T42" fmla="*/ 1527 w 2561"/>
                <a:gd name="T43" fmla="*/ 0 h 3612"/>
                <a:gd name="T44" fmla="*/ 1584 w 2561"/>
                <a:gd name="T45" fmla="*/ 0 h 3612"/>
                <a:gd name="T46" fmla="*/ 1649 w 2561"/>
                <a:gd name="T47" fmla="*/ 0 h 3612"/>
                <a:gd name="T48" fmla="*/ 1461 w 2561"/>
                <a:gd name="T49" fmla="*/ 970 h 3612"/>
                <a:gd name="T50" fmla="*/ 2561 w 2561"/>
                <a:gd name="T51" fmla="*/ 801 h 3612"/>
                <a:gd name="T52" fmla="*/ 2561 w 2561"/>
                <a:gd name="T53" fmla="*/ 999 h 3612"/>
                <a:gd name="T54" fmla="*/ 2561 w 2561"/>
                <a:gd name="T55" fmla="*/ 1130 h 3612"/>
                <a:gd name="T56" fmla="*/ 2561 w 2561"/>
                <a:gd name="T57" fmla="*/ 1260 h 3612"/>
                <a:gd name="T58" fmla="*/ 2561 w 2561"/>
                <a:gd name="T59" fmla="*/ 1457 h 3612"/>
                <a:gd name="T60" fmla="*/ 1502 w 2561"/>
                <a:gd name="T61" fmla="*/ 1290 h 3612"/>
                <a:gd name="T62" fmla="*/ 1499 w 2561"/>
                <a:gd name="T63" fmla="*/ 3612 h 3612"/>
                <a:gd name="T64" fmla="*/ 1434 w 2561"/>
                <a:gd name="T65" fmla="*/ 3612 h 3612"/>
                <a:gd name="T66" fmla="*/ 1385 w 2561"/>
                <a:gd name="T67" fmla="*/ 3612 h 3612"/>
                <a:gd name="T68" fmla="*/ 1348 w 2561"/>
                <a:gd name="T69" fmla="*/ 3612 h 3612"/>
                <a:gd name="T70" fmla="*/ 1321 w 2561"/>
                <a:gd name="T71" fmla="*/ 3612 h 3612"/>
                <a:gd name="T72" fmla="*/ 1302 w 2561"/>
                <a:gd name="T73" fmla="*/ 3612 h 3612"/>
                <a:gd name="T74" fmla="*/ 1288 w 2561"/>
                <a:gd name="T75" fmla="*/ 3612 h 3612"/>
                <a:gd name="T76" fmla="*/ 1281 w 2561"/>
                <a:gd name="T77" fmla="*/ 3612 h 3612"/>
                <a:gd name="T78" fmla="*/ 1275 w 2561"/>
                <a:gd name="T79" fmla="*/ 3612 h 3612"/>
                <a:gd name="T80" fmla="*/ 1267 w 2561"/>
                <a:gd name="T81" fmla="*/ 3612 h 3612"/>
                <a:gd name="T82" fmla="*/ 1260 w 2561"/>
                <a:gd name="T83" fmla="*/ 3612 h 3612"/>
                <a:gd name="T84" fmla="*/ 1246 w 2561"/>
                <a:gd name="T85" fmla="*/ 3612 h 3612"/>
                <a:gd name="T86" fmla="*/ 1229 w 2561"/>
                <a:gd name="T87" fmla="*/ 3612 h 3612"/>
                <a:gd name="T88" fmla="*/ 1202 w 2561"/>
                <a:gd name="T89" fmla="*/ 3612 h 3612"/>
                <a:gd name="T90" fmla="*/ 1166 w 2561"/>
                <a:gd name="T91" fmla="*/ 3612 h 3612"/>
                <a:gd name="T92" fmla="*/ 1117 w 2561"/>
                <a:gd name="T93" fmla="*/ 3612 h 3612"/>
                <a:gd name="T94" fmla="*/ 1054 w 2561"/>
                <a:gd name="T95" fmla="*/ 3612 h 3612"/>
                <a:gd name="T96" fmla="*/ 1058 w 2561"/>
                <a:gd name="T97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462 h 3612"/>
                <a:gd name="T6" fmla="*/ 0 w 2561"/>
                <a:gd name="T7" fmla="*/ 1263 h 3612"/>
                <a:gd name="T8" fmla="*/ 0 w 2561"/>
                <a:gd name="T9" fmla="*/ 1131 h 3612"/>
                <a:gd name="T10" fmla="*/ 0 w 2561"/>
                <a:gd name="T11" fmla="*/ 1001 h 3612"/>
                <a:gd name="T12" fmla="*/ 0 w 2561"/>
                <a:gd name="T13" fmla="*/ 805 h 3612"/>
                <a:gd name="T14" fmla="*/ 1099 w 2561"/>
                <a:gd name="T15" fmla="*/ 970 h 3612"/>
                <a:gd name="T16" fmla="*/ 917 w 2561"/>
                <a:gd name="T17" fmla="*/ 0 h 3612"/>
                <a:gd name="T18" fmla="*/ 917 w 2561"/>
                <a:gd name="T19" fmla="*/ 0 h 3612"/>
                <a:gd name="T20" fmla="*/ 982 w 2561"/>
                <a:gd name="T21" fmla="*/ 0 h 3612"/>
                <a:gd name="T22" fmla="*/ 1042 w 2561"/>
                <a:gd name="T23" fmla="*/ 0 h 3612"/>
                <a:gd name="T24" fmla="*/ 1093 w 2561"/>
                <a:gd name="T25" fmla="*/ 0 h 3612"/>
                <a:gd name="T26" fmla="*/ 1138 w 2561"/>
                <a:gd name="T27" fmla="*/ 0 h 3612"/>
                <a:gd name="T28" fmla="*/ 1179 w 2561"/>
                <a:gd name="T29" fmla="*/ 0 h 3612"/>
                <a:gd name="T30" fmla="*/ 1217 w 2561"/>
                <a:gd name="T31" fmla="*/ 0 h 3612"/>
                <a:gd name="T32" fmla="*/ 1251 w 2561"/>
                <a:gd name="T33" fmla="*/ 0 h 3612"/>
                <a:gd name="T34" fmla="*/ 1285 w 2561"/>
                <a:gd name="T35" fmla="*/ 0 h 3612"/>
                <a:gd name="T36" fmla="*/ 1320 w 2561"/>
                <a:gd name="T37" fmla="*/ 0 h 3612"/>
                <a:gd name="T38" fmla="*/ 1354 w 2561"/>
                <a:gd name="T39" fmla="*/ 0 h 3612"/>
                <a:gd name="T40" fmla="*/ 1391 w 2561"/>
                <a:gd name="T41" fmla="*/ 0 h 3612"/>
                <a:gd name="T42" fmla="*/ 1432 w 2561"/>
                <a:gd name="T43" fmla="*/ 0 h 3612"/>
                <a:gd name="T44" fmla="*/ 1476 w 2561"/>
                <a:gd name="T45" fmla="*/ 0 h 3612"/>
                <a:gd name="T46" fmla="*/ 1527 w 2561"/>
                <a:gd name="T47" fmla="*/ 0 h 3612"/>
                <a:gd name="T48" fmla="*/ 1584 w 2561"/>
                <a:gd name="T49" fmla="*/ 0 h 3612"/>
                <a:gd name="T50" fmla="*/ 1649 w 2561"/>
                <a:gd name="T51" fmla="*/ 0 h 3612"/>
                <a:gd name="T52" fmla="*/ 1461 w 2561"/>
                <a:gd name="T53" fmla="*/ 970 h 3612"/>
                <a:gd name="T54" fmla="*/ 2561 w 2561"/>
                <a:gd name="T55" fmla="*/ 801 h 3612"/>
                <a:gd name="T56" fmla="*/ 2561 w 2561"/>
                <a:gd name="T57" fmla="*/ 801 h 3612"/>
                <a:gd name="T58" fmla="*/ 2561 w 2561"/>
                <a:gd name="T59" fmla="*/ 999 h 3612"/>
                <a:gd name="T60" fmla="*/ 2561 w 2561"/>
                <a:gd name="T61" fmla="*/ 1130 h 3612"/>
                <a:gd name="T62" fmla="*/ 2561 w 2561"/>
                <a:gd name="T63" fmla="*/ 1260 h 3612"/>
                <a:gd name="T64" fmla="*/ 2561 w 2561"/>
                <a:gd name="T65" fmla="*/ 1457 h 3612"/>
                <a:gd name="T66" fmla="*/ 1502 w 2561"/>
                <a:gd name="T67" fmla="*/ 1290 h 3612"/>
                <a:gd name="T68" fmla="*/ 1499 w 2561"/>
                <a:gd name="T69" fmla="*/ 3612 h 3612"/>
                <a:gd name="T70" fmla="*/ 1499 w 2561"/>
                <a:gd name="T71" fmla="*/ 3612 h 3612"/>
                <a:gd name="T72" fmla="*/ 1434 w 2561"/>
                <a:gd name="T73" fmla="*/ 3612 h 3612"/>
                <a:gd name="T74" fmla="*/ 1385 w 2561"/>
                <a:gd name="T75" fmla="*/ 3612 h 3612"/>
                <a:gd name="T76" fmla="*/ 1348 w 2561"/>
                <a:gd name="T77" fmla="*/ 3612 h 3612"/>
                <a:gd name="T78" fmla="*/ 1321 w 2561"/>
                <a:gd name="T79" fmla="*/ 3612 h 3612"/>
                <a:gd name="T80" fmla="*/ 1302 w 2561"/>
                <a:gd name="T81" fmla="*/ 3612 h 3612"/>
                <a:gd name="T82" fmla="*/ 1288 w 2561"/>
                <a:gd name="T83" fmla="*/ 3612 h 3612"/>
                <a:gd name="T84" fmla="*/ 1281 w 2561"/>
                <a:gd name="T85" fmla="*/ 3612 h 3612"/>
                <a:gd name="T86" fmla="*/ 1275 w 2561"/>
                <a:gd name="T87" fmla="*/ 3612 h 3612"/>
                <a:gd name="T88" fmla="*/ 1267 w 2561"/>
                <a:gd name="T89" fmla="*/ 3612 h 3612"/>
                <a:gd name="T90" fmla="*/ 1260 w 2561"/>
                <a:gd name="T91" fmla="*/ 3612 h 3612"/>
                <a:gd name="T92" fmla="*/ 1246 w 2561"/>
                <a:gd name="T93" fmla="*/ 3612 h 3612"/>
                <a:gd name="T94" fmla="*/ 1229 w 2561"/>
                <a:gd name="T95" fmla="*/ 3612 h 3612"/>
                <a:gd name="T96" fmla="*/ 1202 w 2561"/>
                <a:gd name="T97" fmla="*/ 3612 h 3612"/>
                <a:gd name="T98" fmla="*/ 1166 w 2561"/>
                <a:gd name="T99" fmla="*/ 3612 h 3612"/>
                <a:gd name="T100" fmla="*/ 1117 w 2561"/>
                <a:gd name="T101" fmla="*/ 3612 h 3612"/>
                <a:gd name="T102" fmla="*/ 1054 w 2561"/>
                <a:gd name="T103" fmla="*/ 3612 h 3612"/>
                <a:gd name="T104" fmla="*/ 1058 w 2561"/>
                <a:gd name="T105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3" name="Text Box 78"/>
            <p:cNvSpPr txBox="1">
              <a:spLocks noChangeArrowheads="1"/>
            </p:cNvSpPr>
            <p:nvPr/>
          </p:nvSpPr>
          <p:spPr bwMode="auto">
            <a:xfrm>
              <a:off x="3420" y="5220"/>
              <a:ext cx="2340" cy="144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solidFill>
                    <a:srgbClr val="FFFFFF"/>
                  </a:solidFill>
                  <a:effectLst/>
                  <a:latin typeface="Monotype Corsiva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4" name="Text Box 79"/>
            <p:cNvSpPr txBox="1">
              <a:spLocks noChangeArrowheads="1"/>
            </p:cNvSpPr>
            <p:nvPr/>
          </p:nvSpPr>
          <p:spPr bwMode="auto">
            <a:xfrm>
              <a:off x="2880" y="2160"/>
              <a:ext cx="2880" cy="1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38409" y="260648"/>
            <a:ext cx="84380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Daily Equipment needed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59845" y="945030"/>
            <a:ext cx="808018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dirty="0"/>
              <a:t>Looking after personal equipment encourages children to become responsible for their possessions and take care of the things they will need each day for school.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209292" y="2019804"/>
            <a:ext cx="4299820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u="sng" dirty="0"/>
              <a:t>Key Stage 2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Water Bottle – this needs to be regularly cleaned at home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Reading Record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Reading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Weather appropriate clothing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Named clothing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2" name="AutoShape 4" descr="data:image/jpeg;base64,/9j/4AAQSkZJRgABAQAAAQABAAD/2wCEAAkGBxMSEhAPEhAVFhUVFRUVFRUWFRYVFxUVFRUXFhYVFRUYHSggGBolHRUXITEhJSkrLi4uGB8zODMtNygtLisBCgoKDg0OFxAQGi8dHSAyLTctLy0tLS0tNi4vKy8rKy0uLS0tLS0uLS0tLy4rKzAtKzYtNzAuLS0tLS0tLSsrLf/AABEIALcBEwMBIgACEQEDEQH/xAAcAAEAAAcBAAAAAAAAAAAAAAAAAQIDBQYHCAT/xABREAABAwIBBQoICgYKAQUAAAABAAIDBBEhBQYSMUEHEyJRYXGBkZPRFFJTVJKhsdMVFyMyQkRVcsHSFkNigqLDJDNjlKOywuHj8EUlNGRzhP/EABkBAQADAQEAAAAAAAAAAAAAAAABAwQCBf/EACkRAQACAgEDAgUFAQAAAAAAAAABEQIDEgQhURNBIjEycfEFobHB8BX/2gAMAwEAAhEDEQA/AN4oiICIiAiIgIiICIiAiIgIiICIiAiIgIiICIiAiIgIiICIiAiIgIiICIiAiIgIiIC1huv5RmZLRxNmliicHOeY3lhNnta4ktIJ0Wm9jcYg2K2erBnpm22vpzCXaEjTpRSWvoPA2ja0jAji5QCgwzJuU6ymaHRVDp2jF0NS8y3IJ0msnGk9rr3Fy57eDa20Z7m7l2KsjMkd2uadCWJ+D4ngXLHjpuCMCCCCVpfJGV30shoatu9ujIZibNYBbRxIxZb5rtVragBbJN8kglbW0uMjeC9gvaoj0heJ/ERiWm3BdyF17ZxiYuFEZzjNZNsovJknKUdTDFUxOuyRoc06jjsI2EG4I2EEL1qpeIiICIiAiIgIiICIiAiIgIiICIiAiIgIiICIiAiIgIiICIiAiIgKDgoogw/PnM2KvYLkxzMB3uZouRt0Xj6bL7OexFzfSGU56yiecnzyuj0RgAbtdGdW9OwOgbGwOrhCwxaunHtusezhzXgqzC6WIOdDI2SMkA2LXBxab/OY7RsWnXyEAib8Iq/m1DueZ7OopmxEvfTyvAeHG+9lxsZW4C2Ju4bRygLoFrri61RRZmUUT3NI0Tvj2gTluk2zi5oZfAgNtZwuSLG62LkSTB0R/VnRF9dgS0HHj0b9Kpx2RM1CycJiFzREVrgREQEREBERAREQEREBERAREQEREBERAREQEREBERAREQEREBeeurY4WGWaRkbBrc9waB0lYtuiZ7NydGGs0XVD/mNOIY3x3gYniA2nmK09X1lTWO06uVzjiNE2sL8QGDeZthzoNp5V3W6GE6LRLJfUQ1rWn03BwH7q15nhn3UZQMe8ipgiaPmROPDccdJ7+DcWtYWIGPGvRk/c2rpmNLYWRNGoSHe3EH9lrS4fvWKvuT9zCrb86WDl4ch6fmIMMyNnJWUwcAySVrrFzai0ow2i77tOOrVyK8wbpdbG97mwx8Ml2MTsMdWEvLZZO7cwmP1mMfuOP4heaTcqqNlTF0tePViuYwxieVd03NU8DN2WpFtKiY7mL2Y/xKY7tsv2cO2d7tTTbklUdVRB074P9JXifuN1uyopvSl/IukPYN3B+3Jv+M73aiN3Pjyce2Pu1ZJ9xzKV+C+lI499kH8peWTcfyoNTad3NMf9TAljIn7ubtmTuuY+7QbuL/s8dq73axn4pMqeSj6Jm/iq8W5PlIa4mdsxBkke7iPpUB6JT7tVRu4x+Yu7b/jWLO3K8p7IWdszvVI7leVPIN7aPvQZeN3GLzI9t/xqPx4Q+aHtv+NYS/cwyqPqt+aaH8Xqi3c4yt5jJ2tP71BsBm7dBtpXdEgPtaFWbu2Um2nm6DGfaQsDg3N8p7aNw55IPeKZ+5vlO1xRntYPzoM9+Oui8hUdUX51D47KLzef/D/Otay7nmVQCfg+TokgPqEi8ozFyltyfP6IPsKDaZ3bKTZTzdJZ+BKDdrpNtNN0Fn4kLVhzHyj9nz+gvLNmlXt15Pquinkd/laUG4492ihOuCoHMIT/ADApnbs9BbCGpJ+7D71abizVrT/4+q6aWYe1i9L8ya/Zk+fsndyDZVZu2xD+qonuw1vlYzHmGkreN26XzGPm38+3Q/Ba6lzTrm4HJ1V0U0rvY1Ujm1WDE5Pqh/8Aln/Ig3XkPdio5bipjfTcTr78w8l4xpA87bcqzrJWWKepbp088crdpY8OtyEDEHkK5GcFGlndG4PZI5j9ha4tcOZzSCOtB2Mi54zc3WK6m0RM4VEYIBEmElv2ZRjf74d0Ldea2dVNXx75BJwgAXxOsJYycLPZfDEHEXBtgUF8REQEREBWbO3L7KGmkqX42wY3x5D81v4nkBV5WkN2PKbqitjoR82K2F7DSc0OcSRfZZvJY8aDDaWeSqqHVc7i6R7i7HjvbStsAtYDULcgW5NzzNgBra2Zt3HGFpHzW+U5zs4hjtw0/BSSMOkyIX1Yyg4DVgWWWTOz1yrYNErWgWAtvIsOS0KDe6LnybPjKg+tAfvMPsjCt8+euUzcmuI5pCOjABB0mi5idntlD7Rfr8q5S/pxlEf+Rf6big6fUCVzB8YOU26sou9R9rVA7o+VftF3oR+7USOnrqYLl/4xcq/aDvRj92phuiZV+0H+hH7tKHT6LmL4xsq/aDvQj92ojdGyr9oO9CL3akdOIuY/jHyt9oO9CL3amG6Rlbz89nF7tB00i5qj3TcrD66DzxRH+Wqg3UsredN7KL8iDpFFzk3dSyt5yzsovyKqN1rKg+nCeeNv4WQdDlRC55+OHKf/AMfpiPvAqse7NlPydIeeKT8JgoodAotAfHRlLyNJ2Uvv1UZu1V+2ClPMyUfzSpG+0WjG7ttXYXpIL8hePVdT/HdU+ZRek9BvBar3ac83QNbk6neWySt0pntwLIjcBgOxz7HHWAP2gVYvjvqfMovTf3LXWXsqSVlRPVSDhyuLiAcGi2i1o22DQB0KBfc0c0xO3wqo4MIvotvo75bAuc76MYOGGJIOoDG9ZRzloIGGGKKOXZoMjZvV+VxFnc4DliEYrK4iNjZJQwABkbbRRBowBtZkYAAF3W51lORNzGR/CnmAA+cyACQi2kCHTvtG0gtIIGmRxKrZu16++c0RjMsEragPe57Y2RAnBjL6LeQAk2/7YAYL3Zt5cloqiOph+e04gkgSMNtKJ37Jt0EA6wFt3JuadDCRAImXka5heBv8mi+7NLwiWzGaVwNCNlwb2JAK1vnhkcx3l/WRvMU58ZzXaLZhcmwdZuHE9nEuen6nDdOUY+38Gccav3dH5HykyohiqIzdkjGvbx2cL2I2EaiOMFe5aY3D85f6zJzzgAZouS5G/M5tJwcPvPK3K0rQJkREBc4V9Tv+UK6YEnhP0Rx6bzb/ACnrXQ2UZtCKaTxY3u9FpP4LnXNJmnNx3qGg8zLOPqKmIRM13bGpcnaDWMtEdEAE71ibYEk6Ws4Y8/Hh6WwEaiwc0dtn3uPH/t1VaouW2MYebOUyoOa7Hhga7cDVqtt5+tSP0vHHo8vPxYetVXFUippFqWi/x27PoHjx+lxWHRfkUggdtcw6r/JHlv8AT5uax13w9CgSlIt43Up/suxPi/f48ebDlVM0H7MG39RyC30+O55sOU+1RUUm5W92SWG/yNNt10zTxWvwsdvWNVsZfgKDzWk/uzL6+Pm9fUroicYOUrP8AQeZ0n93j5b7Ob1p+j9P5lSdgzXb7vH6leAFbc4MoOhibvTQ6aWRkMLTqMkhsCeQWJ57DaonjjFymJymahSObkGyhpNv6pvJb6HP6lD9GqbzGlt9xvH9zi9fWrvFuaxujvPWVT5yLmZspaGu4o2WsG32G/ONmNZKnnpah9FUSGTQmbC5ziT/AFzXPppWOOOi4NLHMJOiS2x1hYen6/RvynHD2ac9GzGLt7hm1TeY03UOW/0Ob18WMW5t0/mNN/vo/wD1+NhzY8ivamC38YZueXlZTm7Ti9qKn2218lvoc/UOPCjLm3TH6lT2+85ptpcjNejjr14cqv7lSco4wc8vLG/0Tpjroor22Tza7G+wbbdfJjMMz6TzNvbzcnLz9XKsgCqNThj4PUy8/uxubNCkP1Qc4nm47eNxY+peY5l0nmr+id/EeOTo6Vlb1BoThj4T6ufli7cyaTzaXtub+05T6J5LxkzLpNXg8uvXvw47ePxcLm5cFlYUkienj4PVz8ta51ZvU9PAJGRTNe57GNL5InNxBc64a4kmzSOf10M08jslD5Xta4BwaNIF1ja7ja9j85usEcive6a75KmbxyOPUyw/zFU8z2f0XDDSdJjy/Nv/AAhVRjHqUunOfSu/mynM6X/02KQsDnhxYA4SSMYJC6aG1O2wJ3qobg0aR4IxwtfJJJKqzSxxDJXkAf1b2Ryu0NP6JF4QcSDwrX1k4fkjLVREyWFlG3hOgeHzPIjjdHS08LgGM4UlnxOtYtBFscVGsdNPfwqofKD+qHyUA5N6Z84ffLl4f/N3bNuWVVF9pn+o/DXl1WvDGO9/ZeKnKtNG4jfXTyMIG90oZJaz5HlktQ8BjLOlIsHNdZvLZWDKl6l1U+RrW+EOvotcX6A3pkY4RAu7gaWrAnba6rNaAA1oAAwAAsAOIAalTkXq9L+n4aJ5XMz/AL2YtvVZbO3yhgGa2UnUtZTSk6O9zMD+RjjoTfwly6opH3C5PzihtU1DNQcb+m0PPrK6bzUrd+p6ebykUb+l7A4+1JippsibiJX5FBRUOlpztk0aKsP9hKOthH4rR+YrflIr2xkkOH3XDHqW7M8v/Y1V9W9m/NhcdS0xmc0NkiFrfKPHPfSAPrXWPzhzn9M/ZsMKV5UyketzzFJykKmKlKCBKgpgFMAgkDVNoqZQQQsgCiUChBZWXOm7BS1YaXCmqYpngC53tp4RHNhzC52K9gKey5zxjPGcZ93WGXHKJZXTV8UkQnZK10ZGlpgjRttJOy22+paqrKsVldJNHiySenERseFDRHfJpcfol+gwHaX21gr3zZo0ji470W6RuWse5rSRt0L2GrYFc6HJ8cLdGNlsGtuSXOLW30QXOJNhc2F7C5414/SfpEaNk5cr/Ntuzq4yxqIehLoSpbr2mBFxVNymJUpQSBVGqUBVAEEpCAKJQICkIVQqUoMG3UG/JUx/tHjraD+BUuZh/orOR7x/Ff8AFe/dJg0qRr/EmY48zmvZ7XNVlzDlvFMy+LZNLmD2AD1scqo7bWie+j7SyQhSlTqUq5lSqlKFVVKUoQwTPCO1S0+NGzr0nNPqAW89yibSydScjCzoY9zB6mhaSzzPysH3T/mH+63HuNE/B0F+OXq356w7Pql6er6IbCCKIRcrVuziozNS1MI1vieG/e0To+uy0DkqoEctwXWa9klzxGxNulrguj1oHOygFLXSx46Je5rRbDReN+YeYAlvOEGwCqb15MjVW+QRPvjo6J+83gm/Pa/SvW5b4m4t5kxU0pFQspioKXIoqCigKCioICIhUIRCqBU2qqEBQJRxUhKASpSUcVKEEwSyiFEoJVEIooIXUES6ASpbqJKlugtuctHv1LURAXJjJaON7LPYPSaAtdZj1QEzmbJGYcrmcIfwl62rpLT+V4TRVr9EYRyB7BqvG7hBo/dJb0FU7O2UZNGn4scsGwyVBSRyhzWvabtcA5p4wRcHqKjdXsqJXmnKruK8c7lEphhGdcl6kDxY2i3KS5/scFvncpg0cn0vKzS9NxePU5c7V0xlmkewXL3WYOPU1g6RZdS5rUYhgiiGpjGsHM0Bo9iw5TcvUwisYhe0RFDsWs92PIznNirGYWtFI63zeFpQuPJpFw53tWzF58oUTJ4pIJW6TJGlrhxgixx2HlQaQzNyyA/eHm2+HAHAtkGFjz4DnDeNZoVr7OnNOTJ8obi8ONopXYb63XoOOpszQDhgHAEjibdci53sLQyodY6hIdR++NbXcurjtt0atldpZd2qZ+KGUlylL15BWxuAcJYyDqIe0g9N1SfWx+Wj7Rner7ZalcA9Q01bHZQi8vF2jO9S/CUPnEXas70sqV10001ajlOHziLtWd6iMpQ+cRdqzvSypXTSUbq1jKEXl4u0Z3qcV0flo+0Z3pZUrnGqwVoZWx+Wj7Rneq7coR+Vj7RneloqXrkcqemrfUZSjBxlj7RveqQypD5xF2rO9RcFSuhcmkra3KkPl4u1Z3o7KUXlo+0Z3pZUroHqJerYzKUXl4u0Z3qDspReWj7RnepsqVw3xR3xWn4Uh8vF2jO9PhWHy8XaM71FwVK6l6hpq1/CsPl4u0Z3oMqw+Xi7RnellSuZcpS5W12VIvLR9ozvVM5Xh8vF2jO9LKldC5YdujZK042VbRwouDJyxk4H91xPQ8nYr78LReXi7RneoSZShcC10sRBBBBewggixBx1WXOURMU7wmccoliGZmVbt8GceE27o+VutzecEk8x5FkpctcZaojSTDe5AW30ontcCQAdTrfSFwDfXr22V8yfnWx4Al4DtpsSw8otct5j1lca9lfDks26bnnj7snkkWOZzZS0IywHhyXA5G/Sd+A5TyJW5yRNB0DvjtgAIHS4j2XWLOe+eTSddznEAAA48TWgbOT2qNmyKqE6dM3cr7ud5INRXQDRu2M767i4HzP4y09BXTVFHotAWAblmafgsOm9vyklnP5MOCwc1z0l2yy2O0LO2IoiIkREQeTKmToqiN0M0Yex2tp5DcEHWCCAQRiCAQtTZ17l0gJkprSgXOi4iObm08GyfvaPStyKBCDl2vzUnjsHwygnHhQuwtrGkBY9C8JyDIb8F3J8m5dWugadYCp+BM8UdSDllubkviP7GTuUTm9Lq3p/Yydy6mFGzxR1KIpWeKOpByv+jk3kZOxk7kdkCUfqnDnik7l1T4O3xR1KO8t4gg5R+BHg4tI543BQ+CjtA9Fy6w3ocSlMDfFCDlP4PNsAOo6upSS0BsRweo9y6u8FZ4o6goGjj8RvUEHIxyZa+I6ipBRf9DSfUuu/Ao/Eb1BRFIzxR1IORhkt51MeeaJ59gU3wLL5Cfk/o8v5V1x4M3xQpTRs8UdSDkj4Hl8hN/d5e5PgSbzaf+7y/lXWpoGeKOpPAGeKOpByaMg1Gyln7CT8qj+j1T5rP2EncushQs8UdSj4GzxQg5OGbdV5rP2Lx+Cic2arzSbsnrrDwRnihR8EbxBByYc26rzSfsX9yj+jdV5pP2MncusvBG8QUfBm8QRDk4Zr1Z+qTdk/uUzc0as/VJuzcPausPB28QTeG8SJco/ofWD6pN0RuPsUW5o1h+qT9k/uXV28jiUd6HEg5oyRubV0xF4TG3xpPaGjHoNltnM7c5hpLPI05LYvdieYeKOQdN1n4YOJRsgkhiDRYBVERAREQERE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307" y="2759400"/>
            <a:ext cx="1137071" cy="105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blue jacket with a hood&#10;&#10;Description automatically generated">
            <a:extLst>
              <a:ext uri="{FF2B5EF4-FFF2-40B4-BE49-F238E27FC236}">
                <a16:creationId xmlns:a16="http://schemas.microsoft.com/office/drawing/2014/main" id="{8F9768CE-B09C-3D5F-1E6F-62A7C5D91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33" y="3736227"/>
            <a:ext cx="1140305" cy="1225850"/>
          </a:xfrm>
          <a:prstGeom prst="rect">
            <a:avLst/>
          </a:prstGeom>
        </p:spPr>
      </p:pic>
      <p:pic>
        <p:nvPicPr>
          <p:cNvPr id="90" name="Picture 89" descr="A pair of colorful gloves&#10;&#10;Description automatically generated">
            <a:extLst>
              <a:ext uri="{FF2B5EF4-FFF2-40B4-BE49-F238E27FC236}">
                <a16:creationId xmlns:a16="http://schemas.microsoft.com/office/drawing/2014/main" id="{0877B7F2-8066-181F-0555-0EB1D4CD6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609" y="4225016"/>
            <a:ext cx="1151627" cy="131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8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557" y="5650194"/>
            <a:ext cx="9178557" cy="995809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99702" y="5783004"/>
            <a:ext cx="79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 Mary’s Farnham Royal Church of England Primary School</a:t>
            </a:r>
          </a:p>
          <a:p>
            <a:pPr algn="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‘is a GOOD school’ – Ofsted November 2015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38409" y="5800179"/>
            <a:ext cx="761293" cy="690711"/>
            <a:chOff x="1789" y="1427"/>
            <a:chExt cx="5454" cy="6133"/>
          </a:xfrm>
        </p:grpSpPr>
        <p:sp>
          <p:nvSpPr>
            <p:cNvPr id="7" name="AutoShape 2"/>
            <p:cNvSpPr>
              <a:spLocks noChangeAspect="1" noChangeArrowheads="1" noTextEdit="1"/>
            </p:cNvSpPr>
            <p:nvPr/>
          </p:nvSpPr>
          <p:spPr bwMode="auto">
            <a:xfrm>
              <a:off x="1789" y="1427"/>
              <a:ext cx="5454" cy="6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03" y="1440"/>
              <a:ext cx="5358" cy="6081"/>
            </a:xfrm>
            <a:custGeom>
              <a:avLst/>
              <a:gdLst>
                <a:gd name="T0" fmla="*/ 5124 w 10716"/>
                <a:gd name="T1" fmla="*/ 12036 h 12162"/>
                <a:gd name="T2" fmla="*/ 4581 w 10716"/>
                <a:gd name="T3" fmla="*/ 11800 h 12162"/>
                <a:gd name="T4" fmla="*/ 4063 w 10716"/>
                <a:gd name="T5" fmla="*/ 11514 h 12162"/>
                <a:gd name="T6" fmla="*/ 3572 w 10716"/>
                <a:gd name="T7" fmla="*/ 11182 h 12162"/>
                <a:gd name="T8" fmla="*/ 3111 w 10716"/>
                <a:gd name="T9" fmla="*/ 10807 h 12162"/>
                <a:gd name="T10" fmla="*/ 2682 w 10716"/>
                <a:gd name="T11" fmla="*/ 10396 h 12162"/>
                <a:gd name="T12" fmla="*/ 2288 w 10716"/>
                <a:gd name="T13" fmla="*/ 9954 h 12162"/>
                <a:gd name="T14" fmla="*/ 1929 w 10716"/>
                <a:gd name="T15" fmla="*/ 9484 h 12162"/>
                <a:gd name="T16" fmla="*/ 1610 w 10716"/>
                <a:gd name="T17" fmla="*/ 8992 h 12162"/>
                <a:gd name="T18" fmla="*/ 1333 w 10716"/>
                <a:gd name="T19" fmla="*/ 8482 h 12162"/>
                <a:gd name="T20" fmla="*/ 1098 w 10716"/>
                <a:gd name="T21" fmla="*/ 7959 h 12162"/>
                <a:gd name="T22" fmla="*/ 892 w 10716"/>
                <a:gd name="T23" fmla="*/ 7422 h 12162"/>
                <a:gd name="T24" fmla="*/ 710 w 10716"/>
                <a:gd name="T25" fmla="*/ 6863 h 12162"/>
                <a:gd name="T26" fmla="*/ 552 w 10716"/>
                <a:gd name="T27" fmla="*/ 6287 h 12162"/>
                <a:gd name="T28" fmla="*/ 416 w 10716"/>
                <a:gd name="T29" fmla="*/ 5700 h 12162"/>
                <a:gd name="T30" fmla="*/ 301 w 10716"/>
                <a:gd name="T31" fmla="*/ 5104 h 12162"/>
                <a:gd name="T32" fmla="*/ 207 w 10716"/>
                <a:gd name="T33" fmla="*/ 4503 h 12162"/>
                <a:gd name="T34" fmla="*/ 133 w 10716"/>
                <a:gd name="T35" fmla="*/ 3903 h 12162"/>
                <a:gd name="T36" fmla="*/ 75 w 10716"/>
                <a:gd name="T37" fmla="*/ 3308 h 12162"/>
                <a:gd name="T38" fmla="*/ 34 w 10716"/>
                <a:gd name="T39" fmla="*/ 2723 h 12162"/>
                <a:gd name="T40" fmla="*/ 9 w 10716"/>
                <a:gd name="T41" fmla="*/ 2152 h 12162"/>
                <a:gd name="T42" fmla="*/ 103 w 10716"/>
                <a:gd name="T43" fmla="*/ 1770 h 12162"/>
                <a:gd name="T44" fmla="*/ 409 w 10716"/>
                <a:gd name="T45" fmla="*/ 1739 h 12162"/>
                <a:gd name="T46" fmla="*/ 706 w 10716"/>
                <a:gd name="T47" fmla="*/ 1707 h 12162"/>
                <a:gd name="T48" fmla="*/ 995 w 10716"/>
                <a:gd name="T49" fmla="*/ 1671 h 12162"/>
                <a:gd name="T50" fmla="*/ 1274 w 10716"/>
                <a:gd name="T51" fmla="*/ 1633 h 12162"/>
                <a:gd name="T52" fmla="*/ 1544 w 10716"/>
                <a:gd name="T53" fmla="*/ 1591 h 12162"/>
                <a:gd name="T54" fmla="*/ 1803 w 10716"/>
                <a:gd name="T55" fmla="*/ 1542 h 12162"/>
                <a:gd name="T56" fmla="*/ 2049 w 10716"/>
                <a:gd name="T57" fmla="*/ 1487 h 12162"/>
                <a:gd name="T58" fmla="*/ 2282 w 10716"/>
                <a:gd name="T59" fmla="*/ 1424 h 12162"/>
                <a:gd name="T60" fmla="*/ 2501 w 10716"/>
                <a:gd name="T61" fmla="*/ 1351 h 12162"/>
                <a:gd name="T62" fmla="*/ 2705 w 10716"/>
                <a:gd name="T63" fmla="*/ 1269 h 12162"/>
                <a:gd name="T64" fmla="*/ 7930 w 10716"/>
                <a:gd name="T65" fmla="*/ 1176 h 12162"/>
                <a:gd name="T66" fmla="*/ 8130 w 10716"/>
                <a:gd name="T67" fmla="*/ 1257 h 12162"/>
                <a:gd name="T68" fmla="*/ 8345 w 10716"/>
                <a:gd name="T69" fmla="*/ 1329 h 12162"/>
                <a:gd name="T70" fmla="*/ 8574 w 10716"/>
                <a:gd name="T71" fmla="*/ 1389 h 12162"/>
                <a:gd name="T72" fmla="*/ 8818 w 10716"/>
                <a:gd name="T73" fmla="*/ 1441 h 12162"/>
                <a:gd name="T74" fmla="*/ 9073 w 10716"/>
                <a:gd name="T75" fmla="*/ 1486 h 12162"/>
                <a:gd name="T76" fmla="*/ 9341 w 10716"/>
                <a:gd name="T77" fmla="*/ 1524 h 12162"/>
                <a:gd name="T78" fmla="*/ 9619 w 10716"/>
                <a:gd name="T79" fmla="*/ 1557 h 12162"/>
                <a:gd name="T80" fmla="*/ 9907 w 10716"/>
                <a:gd name="T81" fmla="*/ 1584 h 12162"/>
                <a:gd name="T82" fmla="*/ 10204 w 10716"/>
                <a:gd name="T83" fmla="*/ 1609 h 12162"/>
                <a:gd name="T84" fmla="*/ 10507 w 10716"/>
                <a:gd name="T85" fmla="*/ 1633 h 12162"/>
                <a:gd name="T86" fmla="*/ 10716 w 10716"/>
                <a:gd name="T87" fmla="*/ 2021 h 12162"/>
                <a:gd name="T88" fmla="*/ 10682 w 10716"/>
                <a:gd name="T89" fmla="*/ 3179 h 12162"/>
                <a:gd name="T90" fmla="*/ 10583 w 10716"/>
                <a:gd name="T91" fmla="*/ 4379 h 12162"/>
                <a:gd name="T92" fmla="*/ 10410 w 10716"/>
                <a:gd name="T93" fmla="*/ 5584 h 12162"/>
                <a:gd name="T94" fmla="*/ 10152 w 10716"/>
                <a:gd name="T95" fmla="*/ 6758 h 12162"/>
                <a:gd name="T96" fmla="*/ 9800 w 10716"/>
                <a:gd name="T97" fmla="*/ 7867 h 12162"/>
                <a:gd name="T98" fmla="*/ 9580 w 10716"/>
                <a:gd name="T99" fmla="*/ 8394 h 12162"/>
                <a:gd name="T100" fmla="*/ 9316 w 10716"/>
                <a:gd name="T101" fmla="*/ 8909 h 12162"/>
                <a:gd name="T102" fmla="*/ 9009 w 10716"/>
                <a:gd name="T103" fmla="*/ 9406 h 12162"/>
                <a:gd name="T104" fmla="*/ 8661 w 10716"/>
                <a:gd name="T105" fmla="*/ 9882 h 12162"/>
                <a:gd name="T106" fmla="*/ 8276 w 10716"/>
                <a:gd name="T107" fmla="*/ 10331 h 12162"/>
                <a:gd name="T108" fmla="*/ 7855 w 10716"/>
                <a:gd name="T109" fmla="*/ 10749 h 12162"/>
                <a:gd name="T110" fmla="*/ 7402 w 10716"/>
                <a:gd name="T111" fmla="*/ 11133 h 12162"/>
                <a:gd name="T112" fmla="*/ 6918 w 10716"/>
                <a:gd name="T113" fmla="*/ 11475 h 12162"/>
                <a:gd name="T114" fmla="*/ 6406 w 10716"/>
                <a:gd name="T115" fmla="*/ 11775 h 12162"/>
                <a:gd name="T116" fmla="*/ 5871 w 10716"/>
                <a:gd name="T117" fmla="*/ 12025 h 1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16" h="12162">
                  <a:moveTo>
                    <a:pt x="5499" y="12162"/>
                  </a:moveTo>
                  <a:lnTo>
                    <a:pt x="5311" y="12102"/>
                  </a:lnTo>
                  <a:lnTo>
                    <a:pt x="5124" y="12036"/>
                  </a:lnTo>
                  <a:lnTo>
                    <a:pt x="4941" y="11963"/>
                  </a:lnTo>
                  <a:lnTo>
                    <a:pt x="4760" y="11884"/>
                  </a:lnTo>
                  <a:lnTo>
                    <a:pt x="4581" y="11800"/>
                  </a:lnTo>
                  <a:lnTo>
                    <a:pt x="4405" y="11710"/>
                  </a:lnTo>
                  <a:lnTo>
                    <a:pt x="4234" y="11614"/>
                  </a:lnTo>
                  <a:lnTo>
                    <a:pt x="4063" y="11514"/>
                  </a:lnTo>
                  <a:lnTo>
                    <a:pt x="3896" y="11408"/>
                  </a:lnTo>
                  <a:lnTo>
                    <a:pt x="3732" y="11296"/>
                  </a:lnTo>
                  <a:lnTo>
                    <a:pt x="3572" y="11182"/>
                  </a:lnTo>
                  <a:lnTo>
                    <a:pt x="3416" y="11060"/>
                  </a:lnTo>
                  <a:lnTo>
                    <a:pt x="3262" y="10936"/>
                  </a:lnTo>
                  <a:lnTo>
                    <a:pt x="3111" y="10807"/>
                  </a:lnTo>
                  <a:lnTo>
                    <a:pt x="2965" y="10674"/>
                  </a:lnTo>
                  <a:lnTo>
                    <a:pt x="2822" y="10537"/>
                  </a:lnTo>
                  <a:lnTo>
                    <a:pt x="2682" y="10396"/>
                  </a:lnTo>
                  <a:lnTo>
                    <a:pt x="2546" y="10252"/>
                  </a:lnTo>
                  <a:lnTo>
                    <a:pt x="2414" y="10105"/>
                  </a:lnTo>
                  <a:lnTo>
                    <a:pt x="2288" y="9954"/>
                  </a:lnTo>
                  <a:lnTo>
                    <a:pt x="2164" y="9800"/>
                  </a:lnTo>
                  <a:lnTo>
                    <a:pt x="2044" y="9643"/>
                  </a:lnTo>
                  <a:lnTo>
                    <a:pt x="1929" y="9484"/>
                  </a:lnTo>
                  <a:lnTo>
                    <a:pt x="1818" y="9322"/>
                  </a:lnTo>
                  <a:lnTo>
                    <a:pt x="1712" y="9158"/>
                  </a:lnTo>
                  <a:lnTo>
                    <a:pt x="1610" y="8992"/>
                  </a:lnTo>
                  <a:lnTo>
                    <a:pt x="1513" y="8823"/>
                  </a:lnTo>
                  <a:lnTo>
                    <a:pt x="1421" y="8653"/>
                  </a:lnTo>
                  <a:lnTo>
                    <a:pt x="1333" y="8482"/>
                  </a:lnTo>
                  <a:lnTo>
                    <a:pt x="1249" y="8308"/>
                  </a:lnTo>
                  <a:lnTo>
                    <a:pt x="1171" y="8134"/>
                  </a:lnTo>
                  <a:lnTo>
                    <a:pt x="1098" y="7959"/>
                  </a:lnTo>
                  <a:lnTo>
                    <a:pt x="1027" y="7782"/>
                  </a:lnTo>
                  <a:lnTo>
                    <a:pt x="958" y="7603"/>
                  </a:lnTo>
                  <a:lnTo>
                    <a:pt x="892" y="7422"/>
                  </a:lnTo>
                  <a:lnTo>
                    <a:pt x="828" y="7238"/>
                  </a:lnTo>
                  <a:lnTo>
                    <a:pt x="767" y="7052"/>
                  </a:lnTo>
                  <a:lnTo>
                    <a:pt x="710" y="6863"/>
                  </a:lnTo>
                  <a:lnTo>
                    <a:pt x="655" y="6674"/>
                  </a:lnTo>
                  <a:lnTo>
                    <a:pt x="601" y="6481"/>
                  </a:lnTo>
                  <a:lnTo>
                    <a:pt x="552" y="6287"/>
                  </a:lnTo>
                  <a:lnTo>
                    <a:pt x="504" y="6092"/>
                  </a:lnTo>
                  <a:lnTo>
                    <a:pt x="458" y="5897"/>
                  </a:lnTo>
                  <a:lnTo>
                    <a:pt x="416" y="5700"/>
                  </a:lnTo>
                  <a:lnTo>
                    <a:pt x="376" y="5502"/>
                  </a:lnTo>
                  <a:lnTo>
                    <a:pt x="337" y="5303"/>
                  </a:lnTo>
                  <a:lnTo>
                    <a:pt x="301" y="5104"/>
                  </a:lnTo>
                  <a:lnTo>
                    <a:pt x="269" y="4903"/>
                  </a:lnTo>
                  <a:lnTo>
                    <a:pt x="237" y="4703"/>
                  </a:lnTo>
                  <a:lnTo>
                    <a:pt x="207" y="4503"/>
                  </a:lnTo>
                  <a:lnTo>
                    <a:pt x="181" y="4302"/>
                  </a:lnTo>
                  <a:lnTo>
                    <a:pt x="155" y="4103"/>
                  </a:lnTo>
                  <a:lnTo>
                    <a:pt x="133" y="3903"/>
                  </a:lnTo>
                  <a:lnTo>
                    <a:pt x="112" y="3704"/>
                  </a:lnTo>
                  <a:lnTo>
                    <a:pt x="93" y="3506"/>
                  </a:lnTo>
                  <a:lnTo>
                    <a:pt x="75" y="3308"/>
                  </a:lnTo>
                  <a:lnTo>
                    <a:pt x="60" y="3112"/>
                  </a:lnTo>
                  <a:lnTo>
                    <a:pt x="46" y="2917"/>
                  </a:lnTo>
                  <a:lnTo>
                    <a:pt x="34" y="2723"/>
                  </a:lnTo>
                  <a:lnTo>
                    <a:pt x="24" y="2531"/>
                  </a:lnTo>
                  <a:lnTo>
                    <a:pt x="16" y="2341"/>
                  </a:lnTo>
                  <a:lnTo>
                    <a:pt x="9" y="2152"/>
                  </a:lnTo>
                  <a:lnTo>
                    <a:pt x="3" y="1965"/>
                  </a:lnTo>
                  <a:lnTo>
                    <a:pt x="0" y="1781"/>
                  </a:lnTo>
                  <a:lnTo>
                    <a:pt x="103" y="1770"/>
                  </a:lnTo>
                  <a:lnTo>
                    <a:pt x="206" y="1760"/>
                  </a:lnTo>
                  <a:lnTo>
                    <a:pt x="307" y="1749"/>
                  </a:lnTo>
                  <a:lnTo>
                    <a:pt x="409" y="1739"/>
                  </a:lnTo>
                  <a:lnTo>
                    <a:pt x="509" y="1728"/>
                  </a:lnTo>
                  <a:lnTo>
                    <a:pt x="607" y="1718"/>
                  </a:lnTo>
                  <a:lnTo>
                    <a:pt x="706" y="1707"/>
                  </a:lnTo>
                  <a:lnTo>
                    <a:pt x="803" y="1695"/>
                  </a:lnTo>
                  <a:lnTo>
                    <a:pt x="900" y="1683"/>
                  </a:lnTo>
                  <a:lnTo>
                    <a:pt x="995" y="1671"/>
                  </a:lnTo>
                  <a:lnTo>
                    <a:pt x="1089" y="1660"/>
                  </a:lnTo>
                  <a:lnTo>
                    <a:pt x="1183" y="1646"/>
                  </a:lnTo>
                  <a:lnTo>
                    <a:pt x="1274" y="1633"/>
                  </a:lnTo>
                  <a:lnTo>
                    <a:pt x="1365" y="1620"/>
                  </a:lnTo>
                  <a:lnTo>
                    <a:pt x="1456" y="1605"/>
                  </a:lnTo>
                  <a:lnTo>
                    <a:pt x="1544" y="1591"/>
                  </a:lnTo>
                  <a:lnTo>
                    <a:pt x="1631" y="1575"/>
                  </a:lnTo>
                  <a:lnTo>
                    <a:pt x="1718" y="1559"/>
                  </a:lnTo>
                  <a:lnTo>
                    <a:pt x="1803" y="1542"/>
                  </a:lnTo>
                  <a:lnTo>
                    <a:pt x="1886" y="1525"/>
                  </a:lnTo>
                  <a:lnTo>
                    <a:pt x="1968" y="1507"/>
                  </a:lnTo>
                  <a:lnTo>
                    <a:pt x="2049" y="1487"/>
                  </a:lnTo>
                  <a:lnTo>
                    <a:pt x="2128" y="1467"/>
                  </a:lnTo>
                  <a:lnTo>
                    <a:pt x="2206" y="1446"/>
                  </a:lnTo>
                  <a:lnTo>
                    <a:pt x="2282" y="1424"/>
                  </a:lnTo>
                  <a:lnTo>
                    <a:pt x="2356" y="1401"/>
                  </a:lnTo>
                  <a:lnTo>
                    <a:pt x="2429" y="1377"/>
                  </a:lnTo>
                  <a:lnTo>
                    <a:pt x="2501" y="1351"/>
                  </a:lnTo>
                  <a:lnTo>
                    <a:pt x="2570" y="1325"/>
                  </a:lnTo>
                  <a:lnTo>
                    <a:pt x="2638" y="1298"/>
                  </a:lnTo>
                  <a:lnTo>
                    <a:pt x="2705" y="1269"/>
                  </a:lnTo>
                  <a:lnTo>
                    <a:pt x="2770" y="1239"/>
                  </a:lnTo>
                  <a:lnTo>
                    <a:pt x="5335" y="0"/>
                  </a:lnTo>
                  <a:lnTo>
                    <a:pt x="7930" y="1176"/>
                  </a:lnTo>
                  <a:lnTo>
                    <a:pt x="7994" y="1205"/>
                  </a:lnTo>
                  <a:lnTo>
                    <a:pt x="8061" y="1231"/>
                  </a:lnTo>
                  <a:lnTo>
                    <a:pt x="8130" y="1257"/>
                  </a:lnTo>
                  <a:lnTo>
                    <a:pt x="8200" y="1283"/>
                  </a:lnTo>
                  <a:lnTo>
                    <a:pt x="8272" y="1306"/>
                  </a:lnTo>
                  <a:lnTo>
                    <a:pt x="8345" y="1329"/>
                  </a:lnTo>
                  <a:lnTo>
                    <a:pt x="8419" y="1350"/>
                  </a:lnTo>
                  <a:lnTo>
                    <a:pt x="8497" y="1370"/>
                  </a:lnTo>
                  <a:lnTo>
                    <a:pt x="8574" y="1389"/>
                  </a:lnTo>
                  <a:lnTo>
                    <a:pt x="8654" y="1408"/>
                  </a:lnTo>
                  <a:lnTo>
                    <a:pt x="8736" y="1425"/>
                  </a:lnTo>
                  <a:lnTo>
                    <a:pt x="8818" y="1441"/>
                  </a:lnTo>
                  <a:lnTo>
                    <a:pt x="8901" y="1457"/>
                  </a:lnTo>
                  <a:lnTo>
                    <a:pt x="8986" y="1471"/>
                  </a:lnTo>
                  <a:lnTo>
                    <a:pt x="9073" y="1486"/>
                  </a:lnTo>
                  <a:lnTo>
                    <a:pt x="9161" y="1499"/>
                  </a:lnTo>
                  <a:lnTo>
                    <a:pt x="9250" y="1512"/>
                  </a:lnTo>
                  <a:lnTo>
                    <a:pt x="9341" y="1524"/>
                  </a:lnTo>
                  <a:lnTo>
                    <a:pt x="9433" y="1534"/>
                  </a:lnTo>
                  <a:lnTo>
                    <a:pt x="9525" y="1546"/>
                  </a:lnTo>
                  <a:lnTo>
                    <a:pt x="9619" y="1557"/>
                  </a:lnTo>
                  <a:lnTo>
                    <a:pt x="9715" y="1566"/>
                  </a:lnTo>
                  <a:lnTo>
                    <a:pt x="9810" y="1575"/>
                  </a:lnTo>
                  <a:lnTo>
                    <a:pt x="9907" y="1584"/>
                  </a:lnTo>
                  <a:lnTo>
                    <a:pt x="10004" y="1594"/>
                  </a:lnTo>
                  <a:lnTo>
                    <a:pt x="10104" y="1602"/>
                  </a:lnTo>
                  <a:lnTo>
                    <a:pt x="10204" y="1609"/>
                  </a:lnTo>
                  <a:lnTo>
                    <a:pt x="10304" y="1617"/>
                  </a:lnTo>
                  <a:lnTo>
                    <a:pt x="10405" y="1625"/>
                  </a:lnTo>
                  <a:lnTo>
                    <a:pt x="10507" y="1633"/>
                  </a:lnTo>
                  <a:lnTo>
                    <a:pt x="10610" y="1641"/>
                  </a:lnTo>
                  <a:lnTo>
                    <a:pt x="10714" y="1649"/>
                  </a:lnTo>
                  <a:lnTo>
                    <a:pt x="10716" y="2021"/>
                  </a:lnTo>
                  <a:lnTo>
                    <a:pt x="10711" y="2400"/>
                  </a:lnTo>
                  <a:lnTo>
                    <a:pt x="10699" y="2786"/>
                  </a:lnTo>
                  <a:lnTo>
                    <a:pt x="10682" y="3179"/>
                  </a:lnTo>
                  <a:lnTo>
                    <a:pt x="10656" y="3577"/>
                  </a:lnTo>
                  <a:lnTo>
                    <a:pt x="10623" y="3977"/>
                  </a:lnTo>
                  <a:lnTo>
                    <a:pt x="10583" y="4379"/>
                  </a:lnTo>
                  <a:lnTo>
                    <a:pt x="10535" y="4782"/>
                  </a:lnTo>
                  <a:lnTo>
                    <a:pt x="10477" y="5184"/>
                  </a:lnTo>
                  <a:lnTo>
                    <a:pt x="10410" y="5584"/>
                  </a:lnTo>
                  <a:lnTo>
                    <a:pt x="10334" y="5980"/>
                  </a:lnTo>
                  <a:lnTo>
                    <a:pt x="10249" y="6372"/>
                  </a:lnTo>
                  <a:lnTo>
                    <a:pt x="10152" y="6758"/>
                  </a:lnTo>
                  <a:lnTo>
                    <a:pt x="10046" y="7136"/>
                  </a:lnTo>
                  <a:lnTo>
                    <a:pt x="9928" y="7507"/>
                  </a:lnTo>
                  <a:lnTo>
                    <a:pt x="9800" y="7867"/>
                  </a:lnTo>
                  <a:lnTo>
                    <a:pt x="9731" y="8043"/>
                  </a:lnTo>
                  <a:lnTo>
                    <a:pt x="9658" y="8220"/>
                  </a:lnTo>
                  <a:lnTo>
                    <a:pt x="9580" y="8394"/>
                  </a:lnTo>
                  <a:lnTo>
                    <a:pt x="9497" y="8568"/>
                  </a:lnTo>
                  <a:lnTo>
                    <a:pt x="9409" y="8739"/>
                  </a:lnTo>
                  <a:lnTo>
                    <a:pt x="9316" y="8909"/>
                  </a:lnTo>
                  <a:lnTo>
                    <a:pt x="9218" y="9077"/>
                  </a:lnTo>
                  <a:lnTo>
                    <a:pt x="9116" y="9243"/>
                  </a:lnTo>
                  <a:lnTo>
                    <a:pt x="9009" y="9406"/>
                  </a:lnTo>
                  <a:lnTo>
                    <a:pt x="8897" y="9568"/>
                  </a:lnTo>
                  <a:lnTo>
                    <a:pt x="8782" y="9726"/>
                  </a:lnTo>
                  <a:lnTo>
                    <a:pt x="8661" y="9882"/>
                  </a:lnTo>
                  <a:lnTo>
                    <a:pt x="8537" y="10035"/>
                  </a:lnTo>
                  <a:lnTo>
                    <a:pt x="8409" y="10185"/>
                  </a:lnTo>
                  <a:lnTo>
                    <a:pt x="8276" y="10331"/>
                  </a:lnTo>
                  <a:lnTo>
                    <a:pt x="8140" y="10475"/>
                  </a:lnTo>
                  <a:lnTo>
                    <a:pt x="8000" y="10613"/>
                  </a:lnTo>
                  <a:lnTo>
                    <a:pt x="7855" y="10749"/>
                  </a:lnTo>
                  <a:lnTo>
                    <a:pt x="7707" y="10881"/>
                  </a:lnTo>
                  <a:lnTo>
                    <a:pt x="7557" y="11009"/>
                  </a:lnTo>
                  <a:lnTo>
                    <a:pt x="7402" y="11133"/>
                  </a:lnTo>
                  <a:lnTo>
                    <a:pt x="7243" y="11251"/>
                  </a:lnTo>
                  <a:lnTo>
                    <a:pt x="7082" y="11366"/>
                  </a:lnTo>
                  <a:lnTo>
                    <a:pt x="6918" y="11475"/>
                  </a:lnTo>
                  <a:lnTo>
                    <a:pt x="6751" y="11581"/>
                  </a:lnTo>
                  <a:lnTo>
                    <a:pt x="6581" y="11680"/>
                  </a:lnTo>
                  <a:lnTo>
                    <a:pt x="6406" y="11775"/>
                  </a:lnTo>
                  <a:lnTo>
                    <a:pt x="6230" y="11864"/>
                  </a:lnTo>
                  <a:lnTo>
                    <a:pt x="6051" y="11947"/>
                  </a:lnTo>
                  <a:lnTo>
                    <a:pt x="5871" y="12025"/>
                  </a:lnTo>
                  <a:lnTo>
                    <a:pt x="5685" y="12096"/>
                  </a:lnTo>
                  <a:lnTo>
                    <a:pt x="5499" y="12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9" y="5415"/>
              <a:ext cx="2218" cy="2118"/>
            </a:xfrm>
            <a:custGeom>
              <a:avLst/>
              <a:gdLst>
                <a:gd name="T0" fmla="*/ 0 w 4437"/>
                <a:gd name="T1" fmla="*/ 16 h 4235"/>
                <a:gd name="T2" fmla="*/ 153 w 4437"/>
                <a:gd name="T3" fmla="*/ 366 h 4235"/>
                <a:gd name="T4" fmla="*/ 324 w 4437"/>
                <a:gd name="T5" fmla="*/ 713 h 4235"/>
                <a:gd name="T6" fmla="*/ 514 w 4437"/>
                <a:gd name="T7" fmla="*/ 1052 h 4235"/>
                <a:gd name="T8" fmla="*/ 723 w 4437"/>
                <a:gd name="T9" fmla="*/ 1383 h 4235"/>
                <a:gd name="T10" fmla="*/ 950 w 4437"/>
                <a:gd name="T11" fmla="*/ 1705 h 4235"/>
                <a:gd name="T12" fmla="*/ 1194 w 4437"/>
                <a:gd name="T13" fmla="*/ 2018 h 4235"/>
                <a:gd name="T14" fmla="*/ 1452 w 4437"/>
                <a:gd name="T15" fmla="*/ 2317 h 4235"/>
                <a:gd name="T16" fmla="*/ 1730 w 4437"/>
                <a:gd name="T17" fmla="*/ 2603 h 4235"/>
                <a:gd name="T18" fmla="*/ 2021 w 4437"/>
                <a:gd name="T19" fmla="*/ 2873 h 4235"/>
                <a:gd name="T20" fmla="*/ 2327 w 4437"/>
                <a:gd name="T21" fmla="*/ 3128 h 4235"/>
                <a:gd name="T22" fmla="*/ 2643 w 4437"/>
                <a:gd name="T23" fmla="*/ 3365 h 4235"/>
                <a:gd name="T24" fmla="*/ 2976 w 4437"/>
                <a:gd name="T25" fmla="*/ 3582 h 4235"/>
                <a:gd name="T26" fmla="*/ 3319 w 4437"/>
                <a:gd name="T27" fmla="*/ 3780 h 4235"/>
                <a:gd name="T28" fmla="*/ 3677 w 4437"/>
                <a:gd name="T29" fmla="*/ 3956 h 4235"/>
                <a:gd name="T30" fmla="*/ 4043 w 4437"/>
                <a:gd name="T31" fmla="*/ 4107 h 4235"/>
                <a:gd name="T32" fmla="*/ 4419 w 4437"/>
                <a:gd name="T33" fmla="*/ 4235 h 4235"/>
                <a:gd name="T34" fmla="*/ 4249 w 4437"/>
                <a:gd name="T35" fmla="*/ 4127 h 4235"/>
                <a:gd name="T36" fmla="*/ 3882 w 4437"/>
                <a:gd name="T37" fmla="*/ 3990 h 4235"/>
                <a:gd name="T38" fmla="*/ 3524 w 4437"/>
                <a:gd name="T39" fmla="*/ 3828 h 4235"/>
                <a:gd name="T40" fmla="*/ 3177 w 4437"/>
                <a:gd name="T41" fmla="*/ 3642 h 4235"/>
                <a:gd name="T42" fmla="*/ 2842 w 4437"/>
                <a:gd name="T43" fmla="*/ 3437 h 4235"/>
                <a:gd name="T44" fmla="*/ 2519 w 4437"/>
                <a:gd name="T45" fmla="*/ 3212 h 4235"/>
                <a:gd name="T46" fmla="*/ 2210 w 4437"/>
                <a:gd name="T47" fmla="*/ 2967 h 4235"/>
                <a:gd name="T48" fmla="*/ 1915 w 4437"/>
                <a:gd name="T49" fmla="*/ 2706 h 4235"/>
                <a:gd name="T50" fmla="*/ 1631 w 4437"/>
                <a:gd name="T51" fmla="*/ 2429 h 4235"/>
                <a:gd name="T52" fmla="*/ 1366 w 4437"/>
                <a:gd name="T53" fmla="*/ 2139 h 4235"/>
                <a:gd name="T54" fmla="*/ 1115 w 4437"/>
                <a:gd name="T55" fmla="*/ 1835 h 4235"/>
                <a:gd name="T56" fmla="*/ 882 w 4437"/>
                <a:gd name="T57" fmla="*/ 1520 h 4235"/>
                <a:gd name="T58" fmla="*/ 664 w 4437"/>
                <a:gd name="T59" fmla="*/ 1195 h 4235"/>
                <a:gd name="T60" fmla="*/ 468 w 4437"/>
                <a:gd name="T61" fmla="*/ 862 h 4235"/>
                <a:gd name="T62" fmla="*/ 287 w 4437"/>
                <a:gd name="T63" fmla="*/ 522 h 4235"/>
                <a:gd name="T64" fmla="*/ 127 w 4437"/>
                <a:gd name="T65" fmla="*/ 175 h 4235"/>
                <a:gd name="T66" fmla="*/ 54 w 4437"/>
                <a:gd name="T67" fmla="*/ 0 h 4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37" h="4235">
                  <a:moveTo>
                    <a:pt x="0" y="16"/>
                  </a:moveTo>
                  <a:lnTo>
                    <a:pt x="0" y="16"/>
                  </a:lnTo>
                  <a:lnTo>
                    <a:pt x="74" y="191"/>
                  </a:lnTo>
                  <a:lnTo>
                    <a:pt x="153" y="366"/>
                  </a:lnTo>
                  <a:lnTo>
                    <a:pt x="236" y="540"/>
                  </a:lnTo>
                  <a:lnTo>
                    <a:pt x="324" y="713"/>
                  </a:lnTo>
                  <a:lnTo>
                    <a:pt x="417" y="883"/>
                  </a:lnTo>
                  <a:lnTo>
                    <a:pt x="514" y="1052"/>
                  </a:lnTo>
                  <a:lnTo>
                    <a:pt x="617" y="1219"/>
                  </a:lnTo>
                  <a:lnTo>
                    <a:pt x="723" y="1383"/>
                  </a:lnTo>
                  <a:lnTo>
                    <a:pt x="835" y="1546"/>
                  </a:lnTo>
                  <a:lnTo>
                    <a:pt x="950" y="1705"/>
                  </a:lnTo>
                  <a:lnTo>
                    <a:pt x="1070" y="1864"/>
                  </a:lnTo>
                  <a:lnTo>
                    <a:pt x="1194" y="2018"/>
                  </a:lnTo>
                  <a:lnTo>
                    <a:pt x="1321" y="2168"/>
                  </a:lnTo>
                  <a:lnTo>
                    <a:pt x="1452" y="2317"/>
                  </a:lnTo>
                  <a:lnTo>
                    <a:pt x="1590" y="2461"/>
                  </a:lnTo>
                  <a:lnTo>
                    <a:pt x="1730" y="2603"/>
                  </a:lnTo>
                  <a:lnTo>
                    <a:pt x="1873" y="2740"/>
                  </a:lnTo>
                  <a:lnTo>
                    <a:pt x="2021" y="2873"/>
                  </a:lnTo>
                  <a:lnTo>
                    <a:pt x="2172" y="3004"/>
                  </a:lnTo>
                  <a:lnTo>
                    <a:pt x="2327" y="3128"/>
                  </a:lnTo>
                  <a:lnTo>
                    <a:pt x="2484" y="3249"/>
                  </a:lnTo>
                  <a:lnTo>
                    <a:pt x="2643" y="3365"/>
                  </a:lnTo>
                  <a:lnTo>
                    <a:pt x="2809" y="3477"/>
                  </a:lnTo>
                  <a:lnTo>
                    <a:pt x="2976" y="3582"/>
                  </a:lnTo>
                  <a:lnTo>
                    <a:pt x="3148" y="3684"/>
                  </a:lnTo>
                  <a:lnTo>
                    <a:pt x="3319" y="3780"/>
                  </a:lnTo>
                  <a:lnTo>
                    <a:pt x="3497" y="3870"/>
                  </a:lnTo>
                  <a:lnTo>
                    <a:pt x="3677" y="3956"/>
                  </a:lnTo>
                  <a:lnTo>
                    <a:pt x="3858" y="4035"/>
                  </a:lnTo>
                  <a:lnTo>
                    <a:pt x="4043" y="4107"/>
                  </a:lnTo>
                  <a:lnTo>
                    <a:pt x="4231" y="4174"/>
                  </a:lnTo>
                  <a:lnTo>
                    <a:pt x="4419" y="4235"/>
                  </a:lnTo>
                  <a:lnTo>
                    <a:pt x="4437" y="4188"/>
                  </a:lnTo>
                  <a:lnTo>
                    <a:pt x="4249" y="4127"/>
                  </a:lnTo>
                  <a:lnTo>
                    <a:pt x="4064" y="4062"/>
                  </a:lnTo>
                  <a:lnTo>
                    <a:pt x="3882" y="3990"/>
                  </a:lnTo>
                  <a:lnTo>
                    <a:pt x="3701" y="3911"/>
                  </a:lnTo>
                  <a:lnTo>
                    <a:pt x="3524" y="3828"/>
                  </a:lnTo>
                  <a:lnTo>
                    <a:pt x="3349" y="3738"/>
                  </a:lnTo>
                  <a:lnTo>
                    <a:pt x="3177" y="3642"/>
                  </a:lnTo>
                  <a:lnTo>
                    <a:pt x="3009" y="3543"/>
                  </a:lnTo>
                  <a:lnTo>
                    <a:pt x="2842" y="3437"/>
                  </a:lnTo>
                  <a:lnTo>
                    <a:pt x="2679" y="3325"/>
                  </a:lnTo>
                  <a:lnTo>
                    <a:pt x="2519" y="3212"/>
                  </a:lnTo>
                  <a:lnTo>
                    <a:pt x="2363" y="3091"/>
                  </a:lnTo>
                  <a:lnTo>
                    <a:pt x="2210" y="2967"/>
                  </a:lnTo>
                  <a:lnTo>
                    <a:pt x="2060" y="2839"/>
                  </a:lnTo>
                  <a:lnTo>
                    <a:pt x="1915" y="2706"/>
                  </a:lnTo>
                  <a:lnTo>
                    <a:pt x="1772" y="2569"/>
                  </a:lnTo>
                  <a:lnTo>
                    <a:pt x="1631" y="2429"/>
                  </a:lnTo>
                  <a:lnTo>
                    <a:pt x="1497" y="2285"/>
                  </a:lnTo>
                  <a:lnTo>
                    <a:pt x="1366" y="2139"/>
                  </a:lnTo>
                  <a:lnTo>
                    <a:pt x="1239" y="1989"/>
                  </a:lnTo>
                  <a:lnTo>
                    <a:pt x="1115" y="1835"/>
                  </a:lnTo>
                  <a:lnTo>
                    <a:pt x="997" y="1679"/>
                  </a:lnTo>
                  <a:lnTo>
                    <a:pt x="882" y="1520"/>
                  </a:lnTo>
                  <a:lnTo>
                    <a:pt x="770" y="1359"/>
                  </a:lnTo>
                  <a:lnTo>
                    <a:pt x="664" y="1195"/>
                  </a:lnTo>
                  <a:lnTo>
                    <a:pt x="565" y="1031"/>
                  </a:lnTo>
                  <a:lnTo>
                    <a:pt x="468" y="862"/>
                  </a:lnTo>
                  <a:lnTo>
                    <a:pt x="375" y="692"/>
                  </a:lnTo>
                  <a:lnTo>
                    <a:pt x="287" y="522"/>
                  </a:lnTo>
                  <a:lnTo>
                    <a:pt x="203" y="348"/>
                  </a:lnTo>
                  <a:lnTo>
                    <a:pt x="127" y="175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89" y="2318"/>
              <a:ext cx="577" cy="3105"/>
            </a:xfrm>
            <a:custGeom>
              <a:avLst/>
              <a:gdLst>
                <a:gd name="T0" fmla="*/ 0 w 1153"/>
                <a:gd name="T1" fmla="*/ 25 h 6211"/>
                <a:gd name="T2" fmla="*/ 9 w 1153"/>
                <a:gd name="T3" fmla="*/ 396 h 6211"/>
                <a:gd name="T4" fmla="*/ 24 w 1153"/>
                <a:gd name="T5" fmla="*/ 775 h 6211"/>
                <a:gd name="T6" fmla="*/ 46 w 1153"/>
                <a:gd name="T7" fmla="*/ 1162 h 6211"/>
                <a:gd name="T8" fmla="*/ 74 w 1153"/>
                <a:gd name="T9" fmla="*/ 1554 h 6211"/>
                <a:gd name="T10" fmla="*/ 112 w 1153"/>
                <a:gd name="T11" fmla="*/ 1949 h 6211"/>
                <a:gd name="T12" fmla="*/ 155 w 1153"/>
                <a:gd name="T13" fmla="*/ 2349 h 6211"/>
                <a:gd name="T14" fmla="*/ 207 w 1153"/>
                <a:gd name="T15" fmla="*/ 2749 h 6211"/>
                <a:gd name="T16" fmla="*/ 268 w 1153"/>
                <a:gd name="T17" fmla="*/ 3150 h 6211"/>
                <a:gd name="T18" fmla="*/ 337 w 1153"/>
                <a:gd name="T19" fmla="*/ 3551 h 6211"/>
                <a:gd name="T20" fmla="*/ 416 w 1153"/>
                <a:gd name="T21" fmla="*/ 3947 h 6211"/>
                <a:gd name="T22" fmla="*/ 504 w 1153"/>
                <a:gd name="T23" fmla="*/ 4342 h 6211"/>
                <a:gd name="T24" fmla="*/ 603 w 1153"/>
                <a:gd name="T25" fmla="*/ 4730 h 6211"/>
                <a:gd name="T26" fmla="*/ 711 w 1153"/>
                <a:gd name="T27" fmla="*/ 5113 h 6211"/>
                <a:gd name="T28" fmla="*/ 829 w 1153"/>
                <a:gd name="T29" fmla="*/ 5488 h 6211"/>
                <a:gd name="T30" fmla="*/ 959 w 1153"/>
                <a:gd name="T31" fmla="*/ 5855 h 6211"/>
                <a:gd name="T32" fmla="*/ 1099 w 1153"/>
                <a:gd name="T33" fmla="*/ 6211 h 6211"/>
                <a:gd name="T34" fmla="*/ 1082 w 1153"/>
                <a:gd name="T35" fmla="*/ 6018 h 6211"/>
                <a:gd name="T36" fmla="*/ 947 w 1153"/>
                <a:gd name="T37" fmla="*/ 5660 h 6211"/>
                <a:gd name="T38" fmla="*/ 822 w 1153"/>
                <a:gd name="T39" fmla="*/ 5289 h 6211"/>
                <a:gd name="T40" fmla="*/ 710 w 1153"/>
                <a:gd name="T41" fmla="*/ 4912 h 6211"/>
                <a:gd name="T42" fmla="*/ 608 w 1153"/>
                <a:gd name="T43" fmla="*/ 4526 h 6211"/>
                <a:gd name="T44" fmla="*/ 514 w 1153"/>
                <a:gd name="T45" fmla="*/ 4137 h 6211"/>
                <a:gd name="T46" fmla="*/ 432 w 1153"/>
                <a:gd name="T47" fmla="*/ 3742 h 6211"/>
                <a:gd name="T48" fmla="*/ 358 w 1153"/>
                <a:gd name="T49" fmla="*/ 3345 h 6211"/>
                <a:gd name="T50" fmla="*/ 294 w 1153"/>
                <a:gd name="T51" fmla="*/ 2944 h 6211"/>
                <a:gd name="T52" fmla="*/ 237 w 1153"/>
                <a:gd name="T53" fmla="*/ 2544 h 6211"/>
                <a:gd name="T54" fmla="*/ 189 w 1153"/>
                <a:gd name="T55" fmla="*/ 2146 h 6211"/>
                <a:gd name="T56" fmla="*/ 149 w 1153"/>
                <a:gd name="T57" fmla="*/ 1749 h 6211"/>
                <a:gd name="T58" fmla="*/ 116 w 1153"/>
                <a:gd name="T59" fmla="*/ 1355 h 6211"/>
                <a:gd name="T60" fmla="*/ 91 w 1153"/>
                <a:gd name="T61" fmla="*/ 967 h 6211"/>
                <a:gd name="T62" fmla="*/ 73 w 1153"/>
                <a:gd name="T63" fmla="*/ 585 h 6211"/>
                <a:gd name="T64" fmla="*/ 59 w 1153"/>
                <a:gd name="T65" fmla="*/ 209 h 6211"/>
                <a:gd name="T66" fmla="*/ 31 w 1153"/>
                <a:gd name="T67" fmla="*/ 50 h 6211"/>
                <a:gd name="T68" fmla="*/ 53 w 1153"/>
                <a:gd name="T69" fmla="*/ 14 h 6211"/>
                <a:gd name="T70" fmla="*/ 38 w 1153"/>
                <a:gd name="T71" fmla="*/ 1 h 6211"/>
                <a:gd name="T72" fmla="*/ 18 w 1153"/>
                <a:gd name="T73" fmla="*/ 1 h 6211"/>
                <a:gd name="T74" fmla="*/ 3 w 1153"/>
                <a:gd name="T75" fmla="*/ 14 h 6211"/>
                <a:gd name="T76" fmla="*/ 25 w 1153"/>
                <a:gd name="T77" fmla="*/ 0 h 6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3" h="6211">
                  <a:moveTo>
                    <a:pt x="25" y="0"/>
                  </a:moveTo>
                  <a:lnTo>
                    <a:pt x="0" y="25"/>
                  </a:lnTo>
                  <a:lnTo>
                    <a:pt x="3" y="209"/>
                  </a:lnTo>
                  <a:lnTo>
                    <a:pt x="9" y="396"/>
                  </a:lnTo>
                  <a:lnTo>
                    <a:pt x="16" y="585"/>
                  </a:lnTo>
                  <a:lnTo>
                    <a:pt x="24" y="775"/>
                  </a:lnTo>
                  <a:lnTo>
                    <a:pt x="34" y="967"/>
                  </a:lnTo>
                  <a:lnTo>
                    <a:pt x="46" y="1162"/>
                  </a:lnTo>
                  <a:lnTo>
                    <a:pt x="59" y="1357"/>
                  </a:lnTo>
                  <a:lnTo>
                    <a:pt x="74" y="1554"/>
                  </a:lnTo>
                  <a:lnTo>
                    <a:pt x="92" y="1751"/>
                  </a:lnTo>
                  <a:lnTo>
                    <a:pt x="112" y="1949"/>
                  </a:lnTo>
                  <a:lnTo>
                    <a:pt x="132" y="2148"/>
                  </a:lnTo>
                  <a:lnTo>
                    <a:pt x="155" y="2349"/>
                  </a:lnTo>
                  <a:lnTo>
                    <a:pt x="180" y="2549"/>
                  </a:lnTo>
                  <a:lnTo>
                    <a:pt x="207" y="2749"/>
                  </a:lnTo>
                  <a:lnTo>
                    <a:pt x="237" y="2950"/>
                  </a:lnTo>
                  <a:lnTo>
                    <a:pt x="268" y="3150"/>
                  </a:lnTo>
                  <a:lnTo>
                    <a:pt x="301" y="3350"/>
                  </a:lnTo>
                  <a:lnTo>
                    <a:pt x="337" y="3551"/>
                  </a:lnTo>
                  <a:lnTo>
                    <a:pt x="376" y="3750"/>
                  </a:lnTo>
                  <a:lnTo>
                    <a:pt x="416" y="3947"/>
                  </a:lnTo>
                  <a:lnTo>
                    <a:pt x="458" y="4145"/>
                  </a:lnTo>
                  <a:lnTo>
                    <a:pt x="504" y="4342"/>
                  </a:lnTo>
                  <a:lnTo>
                    <a:pt x="552" y="4537"/>
                  </a:lnTo>
                  <a:lnTo>
                    <a:pt x="603" y="4730"/>
                  </a:lnTo>
                  <a:lnTo>
                    <a:pt x="656" y="4923"/>
                  </a:lnTo>
                  <a:lnTo>
                    <a:pt x="711" y="5113"/>
                  </a:lnTo>
                  <a:lnTo>
                    <a:pt x="768" y="5302"/>
                  </a:lnTo>
                  <a:lnTo>
                    <a:pt x="829" y="5488"/>
                  </a:lnTo>
                  <a:lnTo>
                    <a:pt x="894" y="5673"/>
                  </a:lnTo>
                  <a:lnTo>
                    <a:pt x="959" y="5855"/>
                  </a:lnTo>
                  <a:lnTo>
                    <a:pt x="1028" y="6034"/>
                  </a:lnTo>
                  <a:lnTo>
                    <a:pt x="1099" y="6211"/>
                  </a:lnTo>
                  <a:lnTo>
                    <a:pt x="1153" y="6195"/>
                  </a:lnTo>
                  <a:lnTo>
                    <a:pt x="1082" y="6018"/>
                  </a:lnTo>
                  <a:lnTo>
                    <a:pt x="1013" y="5839"/>
                  </a:lnTo>
                  <a:lnTo>
                    <a:pt x="947" y="5660"/>
                  </a:lnTo>
                  <a:lnTo>
                    <a:pt x="883" y="5475"/>
                  </a:lnTo>
                  <a:lnTo>
                    <a:pt x="822" y="5289"/>
                  </a:lnTo>
                  <a:lnTo>
                    <a:pt x="765" y="5102"/>
                  </a:lnTo>
                  <a:lnTo>
                    <a:pt x="710" y="4912"/>
                  </a:lnTo>
                  <a:lnTo>
                    <a:pt x="656" y="4720"/>
                  </a:lnTo>
                  <a:lnTo>
                    <a:pt x="608" y="4526"/>
                  </a:lnTo>
                  <a:lnTo>
                    <a:pt x="561" y="4331"/>
                  </a:lnTo>
                  <a:lnTo>
                    <a:pt x="514" y="4137"/>
                  </a:lnTo>
                  <a:lnTo>
                    <a:pt x="473" y="3940"/>
                  </a:lnTo>
                  <a:lnTo>
                    <a:pt x="432" y="3742"/>
                  </a:lnTo>
                  <a:lnTo>
                    <a:pt x="394" y="3543"/>
                  </a:lnTo>
                  <a:lnTo>
                    <a:pt x="358" y="3345"/>
                  </a:lnTo>
                  <a:lnTo>
                    <a:pt x="325" y="3145"/>
                  </a:lnTo>
                  <a:lnTo>
                    <a:pt x="294" y="2944"/>
                  </a:lnTo>
                  <a:lnTo>
                    <a:pt x="264" y="2744"/>
                  </a:lnTo>
                  <a:lnTo>
                    <a:pt x="237" y="2544"/>
                  </a:lnTo>
                  <a:lnTo>
                    <a:pt x="212" y="2346"/>
                  </a:lnTo>
                  <a:lnTo>
                    <a:pt x="189" y="2146"/>
                  </a:lnTo>
                  <a:lnTo>
                    <a:pt x="168" y="1947"/>
                  </a:lnTo>
                  <a:lnTo>
                    <a:pt x="149" y="1749"/>
                  </a:lnTo>
                  <a:lnTo>
                    <a:pt x="131" y="1551"/>
                  </a:lnTo>
                  <a:lnTo>
                    <a:pt x="116" y="1355"/>
                  </a:lnTo>
                  <a:lnTo>
                    <a:pt x="103" y="1160"/>
                  </a:lnTo>
                  <a:lnTo>
                    <a:pt x="91" y="967"/>
                  </a:lnTo>
                  <a:lnTo>
                    <a:pt x="80" y="775"/>
                  </a:lnTo>
                  <a:lnTo>
                    <a:pt x="73" y="585"/>
                  </a:lnTo>
                  <a:lnTo>
                    <a:pt x="65" y="396"/>
                  </a:lnTo>
                  <a:lnTo>
                    <a:pt x="59" y="209"/>
                  </a:lnTo>
                  <a:lnTo>
                    <a:pt x="56" y="25"/>
                  </a:lnTo>
                  <a:lnTo>
                    <a:pt x="31" y="50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8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802" y="2048"/>
              <a:ext cx="1393" cy="295"/>
            </a:xfrm>
            <a:custGeom>
              <a:avLst/>
              <a:gdLst>
                <a:gd name="T0" fmla="*/ 2759 w 2786"/>
                <a:gd name="T1" fmla="*/ 0 h 589"/>
                <a:gd name="T2" fmla="*/ 2629 w 2786"/>
                <a:gd name="T3" fmla="*/ 59 h 589"/>
                <a:gd name="T4" fmla="*/ 2494 w 2786"/>
                <a:gd name="T5" fmla="*/ 112 h 589"/>
                <a:gd name="T6" fmla="*/ 2350 w 2786"/>
                <a:gd name="T7" fmla="*/ 160 h 589"/>
                <a:gd name="T8" fmla="*/ 2201 w 2786"/>
                <a:gd name="T9" fmla="*/ 205 h 589"/>
                <a:gd name="T10" fmla="*/ 2044 w 2786"/>
                <a:gd name="T11" fmla="*/ 246 h 589"/>
                <a:gd name="T12" fmla="*/ 1883 w 2786"/>
                <a:gd name="T13" fmla="*/ 284 h 589"/>
                <a:gd name="T14" fmla="*/ 1715 w 2786"/>
                <a:gd name="T15" fmla="*/ 317 h 589"/>
                <a:gd name="T16" fmla="*/ 1543 w 2786"/>
                <a:gd name="T17" fmla="*/ 349 h 589"/>
                <a:gd name="T18" fmla="*/ 1364 w 2786"/>
                <a:gd name="T19" fmla="*/ 378 h 589"/>
                <a:gd name="T20" fmla="*/ 1182 w 2786"/>
                <a:gd name="T21" fmla="*/ 404 h 589"/>
                <a:gd name="T22" fmla="*/ 995 w 2786"/>
                <a:gd name="T23" fmla="*/ 429 h 589"/>
                <a:gd name="T24" fmla="*/ 803 w 2786"/>
                <a:gd name="T25" fmla="*/ 453 h 589"/>
                <a:gd name="T26" fmla="*/ 607 w 2786"/>
                <a:gd name="T27" fmla="*/ 475 h 589"/>
                <a:gd name="T28" fmla="*/ 409 w 2786"/>
                <a:gd name="T29" fmla="*/ 497 h 589"/>
                <a:gd name="T30" fmla="*/ 206 w 2786"/>
                <a:gd name="T31" fmla="*/ 518 h 589"/>
                <a:gd name="T32" fmla="*/ 0 w 2786"/>
                <a:gd name="T33" fmla="*/ 539 h 589"/>
                <a:gd name="T34" fmla="*/ 109 w 2786"/>
                <a:gd name="T35" fmla="*/ 578 h 589"/>
                <a:gd name="T36" fmla="*/ 313 w 2786"/>
                <a:gd name="T37" fmla="*/ 557 h 589"/>
                <a:gd name="T38" fmla="*/ 515 w 2786"/>
                <a:gd name="T39" fmla="*/ 536 h 589"/>
                <a:gd name="T40" fmla="*/ 712 w 2786"/>
                <a:gd name="T41" fmla="*/ 515 h 589"/>
                <a:gd name="T42" fmla="*/ 906 w 2786"/>
                <a:gd name="T43" fmla="*/ 491 h 589"/>
                <a:gd name="T44" fmla="*/ 1095 w 2786"/>
                <a:gd name="T45" fmla="*/ 468 h 589"/>
                <a:gd name="T46" fmla="*/ 1282 w 2786"/>
                <a:gd name="T47" fmla="*/ 441 h 589"/>
                <a:gd name="T48" fmla="*/ 1464 w 2786"/>
                <a:gd name="T49" fmla="*/ 414 h 589"/>
                <a:gd name="T50" fmla="*/ 1639 w 2786"/>
                <a:gd name="T51" fmla="*/ 383 h 589"/>
                <a:gd name="T52" fmla="*/ 1812 w 2786"/>
                <a:gd name="T53" fmla="*/ 349 h 589"/>
                <a:gd name="T54" fmla="*/ 1977 w 2786"/>
                <a:gd name="T55" fmla="*/ 313 h 589"/>
                <a:gd name="T56" fmla="*/ 2138 w 2786"/>
                <a:gd name="T57" fmla="*/ 274 h 589"/>
                <a:gd name="T58" fmla="*/ 2294 w 2786"/>
                <a:gd name="T59" fmla="*/ 230 h 589"/>
                <a:gd name="T60" fmla="*/ 2443 w 2786"/>
                <a:gd name="T61" fmla="*/ 184 h 589"/>
                <a:gd name="T62" fmla="*/ 2583 w 2786"/>
                <a:gd name="T63" fmla="*/ 130 h 589"/>
                <a:gd name="T64" fmla="*/ 2720 w 2786"/>
                <a:gd name="T65" fmla="*/ 75 h 589"/>
                <a:gd name="T66" fmla="*/ 2786 w 2786"/>
                <a:gd name="T67" fmla="*/ 4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6" h="589">
                  <a:moveTo>
                    <a:pt x="2759" y="0"/>
                  </a:moveTo>
                  <a:lnTo>
                    <a:pt x="2759" y="0"/>
                  </a:lnTo>
                  <a:lnTo>
                    <a:pt x="2697" y="30"/>
                  </a:lnTo>
                  <a:lnTo>
                    <a:pt x="2629" y="59"/>
                  </a:lnTo>
                  <a:lnTo>
                    <a:pt x="2562" y="85"/>
                  </a:lnTo>
                  <a:lnTo>
                    <a:pt x="2494" y="112"/>
                  </a:lnTo>
                  <a:lnTo>
                    <a:pt x="2422" y="137"/>
                  </a:lnTo>
                  <a:lnTo>
                    <a:pt x="2350" y="160"/>
                  </a:lnTo>
                  <a:lnTo>
                    <a:pt x="2276" y="183"/>
                  </a:lnTo>
                  <a:lnTo>
                    <a:pt x="2201" y="205"/>
                  </a:lnTo>
                  <a:lnTo>
                    <a:pt x="2123" y="226"/>
                  </a:lnTo>
                  <a:lnTo>
                    <a:pt x="2044" y="246"/>
                  </a:lnTo>
                  <a:lnTo>
                    <a:pt x="1965" y="266"/>
                  </a:lnTo>
                  <a:lnTo>
                    <a:pt x="1883" y="284"/>
                  </a:lnTo>
                  <a:lnTo>
                    <a:pt x="1800" y="301"/>
                  </a:lnTo>
                  <a:lnTo>
                    <a:pt x="1715" y="317"/>
                  </a:lnTo>
                  <a:lnTo>
                    <a:pt x="1630" y="333"/>
                  </a:lnTo>
                  <a:lnTo>
                    <a:pt x="1543" y="349"/>
                  </a:lnTo>
                  <a:lnTo>
                    <a:pt x="1455" y="363"/>
                  </a:lnTo>
                  <a:lnTo>
                    <a:pt x="1364" y="378"/>
                  </a:lnTo>
                  <a:lnTo>
                    <a:pt x="1273" y="391"/>
                  </a:lnTo>
                  <a:lnTo>
                    <a:pt x="1182" y="404"/>
                  </a:lnTo>
                  <a:lnTo>
                    <a:pt x="1089" y="417"/>
                  </a:lnTo>
                  <a:lnTo>
                    <a:pt x="995" y="429"/>
                  </a:lnTo>
                  <a:lnTo>
                    <a:pt x="900" y="441"/>
                  </a:lnTo>
                  <a:lnTo>
                    <a:pt x="803" y="453"/>
                  </a:lnTo>
                  <a:lnTo>
                    <a:pt x="706" y="465"/>
                  </a:lnTo>
                  <a:lnTo>
                    <a:pt x="607" y="475"/>
                  </a:lnTo>
                  <a:lnTo>
                    <a:pt x="509" y="486"/>
                  </a:lnTo>
                  <a:lnTo>
                    <a:pt x="409" y="497"/>
                  </a:lnTo>
                  <a:lnTo>
                    <a:pt x="307" y="507"/>
                  </a:lnTo>
                  <a:lnTo>
                    <a:pt x="206" y="518"/>
                  </a:lnTo>
                  <a:lnTo>
                    <a:pt x="103" y="528"/>
                  </a:lnTo>
                  <a:lnTo>
                    <a:pt x="0" y="539"/>
                  </a:lnTo>
                  <a:lnTo>
                    <a:pt x="6" y="589"/>
                  </a:lnTo>
                  <a:lnTo>
                    <a:pt x="109" y="578"/>
                  </a:lnTo>
                  <a:lnTo>
                    <a:pt x="212" y="568"/>
                  </a:lnTo>
                  <a:lnTo>
                    <a:pt x="313" y="557"/>
                  </a:lnTo>
                  <a:lnTo>
                    <a:pt x="415" y="547"/>
                  </a:lnTo>
                  <a:lnTo>
                    <a:pt x="515" y="536"/>
                  </a:lnTo>
                  <a:lnTo>
                    <a:pt x="613" y="526"/>
                  </a:lnTo>
                  <a:lnTo>
                    <a:pt x="712" y="515"/>
                  </a:lnTo>
                  <a:lnTo>
                    <a:pt x="809" y="503"/>
                  </a:lnTo>
                  <a:lnTo>
                    <a:pt x="906" y="491"/>
                  </a:lnTo>
                  <a:lnTo>
                    <a:pt x="1001" y="479"/>
                  </a:lnTo>
                  <a:lnTo>
                    <a:pt x="1095" y="468"/>
                  </a:lnTo>
                  <a:lnTo>
                    <a:pt x="1191" y="454"/>
                  </a:lnTo>
                  <a:lnTo>
                    <a:pt x="1282" y="441"/>
                  </a:lnTo>
                  <a:lnTo>
                    <a:pt x="1373" y="428"/>
                  </a:lnTo>
                  <a:lnTo>
                    <a:pt x="1464" y="414"/>
                  </a:lnTo>
                  <a:lnTo>
                    <a:pt x="1552" y="399"/>
                  </a:lnTo>
                  <a:lnTo>
                    <a:pt x="1639" y="383"/>
                  </a:lnTo>
                  <a:lnTo>
                    <a:pt x="1727" y="367"/>
                  </a:lnTo>
                  <a:lnTo>
                    <a:pt x="1812" y="349"/>
                  </a:lnTo>
                  <a:lnTo>
                    <a:pt x="1895" y="332"/>
                  </a:lnTo>
                  <a:lnTo>
                    <a:pt x="1977" y="313"/>
                  </a:lnTo>
                  <a:lnTo>
                    <a:pt x="2059" y="294"/>
                  </a:lnTo>
                  <a:lnTo>
                    <a:pt x="2138" y="274"/>
                  </a:lnTo>
                  <a:lnTo>
                    <a:pt x="2216" y="253"/>
                  </a:lnTo>
                  <a:lnTo>
                    <a:pt x="2294" y="230"/>
                  </a:lnTo>
                  <a:lnTo>
                    <a:pt x="2368" y="208"/>
                  </a:lnTo>
                  <a:lnTo>
                    <a:pt x="2443" y="184"/>
                  </a:lnTo>
                  <a:lnTo>
                    <a:pt x="2514" y="156"/>
                  </a:lnTo>
                  <a:lnTo>
                    <a:pt x="2583" y="130"/>
                  </a:lnTo>
                  <a:lnTo>
                    <a:pt x="2653" y="104"/>
                  </a:lnTo>
                  <a:lnTo>
                    <a:pt x="2720" y="75"/>
                  </a:lnTo>
                  <a:lnTo>
                    <a:pt x="2786" y="44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181" y="1427"/>
              <a:ext cx="1304" cy="644"/>
            </a:xfrm>
            <a:custGeom>
              <a:avLst/>
              <a:gdLst>
                <a:gd name="T0" fmla="*/ 2591 w 2607"/>
                <a:gd name="T1" fmla="*/ 3 h 1286"/>
                <a:gd name="T2" fmla="*/ 2565 w 2607"/>
                <a:gd name="T3" fmla="*/ 3 h 1286"/>
                <a:gd name="T4" fmla="*/ 0 w 2607"/>
                <a:gd name="T5" fmla="*/ 1242 h 1286"/>
                <a:gd name="T6" fmla="*/ 27 w 2607"/>
                <a:gd name="T7" fmla="*/ 1286 h 1286"/>
                <a:gd name="T8" fmla="*/ 2592 w 2607"/>
                <a:gd name="T9" fmla="*/ 47 h 1286"/>
                <a:gd name="T10" fmla="*/ 2567 w 2607"/>
                <a:gd name="T11" fmla="*/ 47 h 1286"/>
                <a:gd name="T12" fmla="*/ 2592 w 2607"/>
                <a:gd name="T13" fmla="*/ 47 h 1286"/>
                <a:gd name="T14" fmla="*/ 2601 w 2607"/>
                <a:gd name="T15" fmla="*/ 41 h 1286"/>
                <a:gd name="T16" fmla="*/ 2607 w 2607"/>
                <a:gd name="T17" fmla="*/ 32 h 1286"/>
                <a:gd name="T18" fmla="*/ 2607 w 2607"/>
                <a:gd name="T19" fmla="*/ 22 h 1286"/>
                <a:gd name="T20" fmla="*/ 2604 w 2607"/>
                <a:gd name="T21" fmla="*/ 13 h 1286"/>
                <a:gd name="T22" fmla="*/ 2597 w 2607"/>
                <a:gd name="T23" fmla="*/ 5 h 1286"/>
                <a:gd name="T24" fmla="*/ 2588 w 2607"/>
                <a:gd name="T25" fmla="*/ 1 h 1286"/>
                <a:gd name="T26" fmla="*/ 2577 w 2607"/>
                <a:gd name="T27" fmla="*/ 0 h 1286"/>
                <a:gd name="T28" fmla="*/ 2565 w 2607"/>
                <a:gd name="T29" fmla="*/ 3 h 1286"/>
                <a:gd name="T30" fmla="*/ 2591 w 2607"/>
                <a:gd name="T31" fmla="*/ 3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7" h="1286">
                  <a:moveTo>
                    <a:pt x="2591" y="3"/>
                  </a:moveTo>
                  <a:lnTo>
                    <a:pt x="2565" y="3"/>
                  </a:lnTo>
                  <a:lnTo>
                    <a:pt x="0" y="1242"/>
                  </a:lnTo>
                  <a:lnTo>
                    <a:pt x="27" y="1286"/>
                  </a:lnTo>
                  <a:lnTo>
                    <a:pt x="2592" y="47"/>
                  </a:lnTo>
                  <a:lnTo>
                    <a:pt x="2567" y="47"/>
                  </a:lnTo>
                  <a:lnTo>
                    <a:pt x="2592" y="47"/>
                  </a:lnTo>
                  <a:lnTo>
                    <a:pt x="2601" y="41"/>
                  </a:lnTo>
                  <a:lnTo>
                    <a:pt x="2607" y="32"/>
                  </a:lnTo>
                  <a:lnTo>
                    <a:pt x="2607" y="22"/>
                  </a:lnTo>
                  <a:lnTo>
                    <a:pt x="2604" y="13"/>
                  </a:lnTo>
                  <a:lnTo>
                    <a:pt x="2597" y="5"/>
                  </a:lnTo>
                  <a:lnTo>
                    <a:pt x="2588" y="1"/>
                  </a:lnTo>
                  <a:lnTo>
                    <a:pt x="2577" y="0"/>
                  </a:lnTo>
                  <a:lnTo>
                    <a:pt x="2565" y="3"/>
                  </a:lnTo>
                  <a:lnTo>
                    <a:pt x="259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64" y="1429"/>
              <a:ext cx="1310" cy="610"/>
            </a:xfrm>
            <a:custGeom>
              <a:avLst/>
              <a:gdLst>
                <a:gd name="T0" fmla="*/ 2619 w 2619"/>
                <a:gd name="T1" fmla="*/ 1175 h 1220"/>
                <a:gd name="T2" fmla="*/ 2619 w 2619"/>
                <a:gd name="T3" fmla="*/ 1175 h 1220"/>
                <a:gd name="T4" fmla="*/ 24 w 2619"/>
                <a:gd name="T5" fmla="*/ 0 h 1220"/>
                <a:gd name="T6" fmla="*/ 0 w 2619"/>
                <a:gd name="T7" fmla="*/ 44 h 1220"/>
                <a:gd name="T8" fmla="*/ 2595 w 2619"/>
                <a:gd name="T9" fmla="*/ 1220 h 1220"/>
                <a:gd name="T10" fmla="*/ 2595 w 2619"/>
                <a:gd name="T11" fmla="*/ 1220 h 1220"/>
                <a:gd name="T12" fmla="*/ 2619 w 2619"/>
                <a:gd name="T13" fmla="*/ 1175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9" h="1220">
                  <a:moveTo>
                    <a:pt x="2619" y="1175"/>
                  </a:moveTo>
                  <a:lnTo>
                    <a:pt x="2619" y="1175"/>
                  </a:lnTo>
                  <a:lnTo>
                    <a:pt x="24" y="0"/>
                  </a:lnTo>
                  <a:lnTo>
                    <a:pt x="0" y="44"/>
                  </a:lnTo>
                  <a:lnTo>
                    <a:pt x="2595" y="1220"/>
                  </a:lnTo>
                  <a:lnTo>
                    <a:pt x="2619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762" y="2017"/>
              <a:ext cx="1412" cy="260"/>
            </a:xfrm>
            <a:custGeom>
              <a:avLst/>
              <a:gdLst>
                <a:gd name="T0" fmla="*/ 2798 w 2825"/>
                <a:gd name="T1" fmla="*/ 471 h 521"/>
                <a:gd name="T2" fmla="*/ 2590 w 2825"/>
                <a:gd name="T3" fmla="*/ 455 h 521"/>
                <a:gd name="T4" fmla="*/ 2387 w 2825"/>
                <a:gd name="T5" fmla="*/ 439 h 521"/>
                <a:gd name="T6" fmla="*/ 2188 w 2825"/>
                <a:gd name="T7" fmla="*/ 423 h 521"/>
                <a:gd name="T8" fmla="*/ 1992 w 2825"/>
                <a:gd name="T9" fmla="*/ 406 h 521"/>
                <a:gd name="T10" fmla="*/ 1800 w 2825"/>
                <a:gd name="T11" fmla="*/ 388 h 521"/>
                <a:gd name="T12" fmla="*/ 1610 w 2825"/>
                <a:gd name="T13" fmla="*/ 368 h 521"/>
                <a:gd name="T14" fmla="*/ 1426 w 2825"/>
                <a:gd name="T15" fmla="*/ 346 h 521"/>
                <a:gd name="T16" fmla="*/ 1247 w 2825"/>
                <a:gd name="T17" fmla="*/ 321 h 521"/>
                <a:gd name="T18" fmla="*/ 1073 w 2825"/>
                <a:gd name="T19" fmla="*/ 293 h 521"/>
                <a:gd name="T20" fmla="*/ 906 w 2825"/>
                <a:gd name="T21" fmla="*/ 263 h 521"/>
                <a:gd name="T22" fmla="*/ 742 w 2825"/>
                <a:gd name="T23" fmla="*/ 231 h 521"/>
                <a:gd name="T24" fmla="*/ 586 w 2825"/>
                <a:gd name="T25" fmla="*/ 193 h 521"/>
                <a:gd name="T26" fmla="*/ 436 w 2825"/>
                <a:gd name="T27" fmla="*/ 152 h 521"/>
                <a:gd name="T28" fmla="*/ 292 w 2825"/>
                <a:gd name="T29" fmla="*/ 106 h 521"/>
                <a:gd name="T30" fmla="*/ 154 w 2825"/>
                <a:gd name="T31" fmla="*/ 56 h 521"/>
                <a:gd name="T32" fmla="*/ 24 w 2825"/>
                <a:gd name="T33" fmla="*/ 0 h 521"/>
                <a:gd name="T34" fmla="*/ 64 w 2825"/>
                <a:gd name="T35" fmla="*/ 74 h 521"/>
                <a:gd name="T36" fmla="*/ 201 w 2825"/>
                <a:gd name="T37" fmla="*/ 127 h 521"/>
                <a:gd name="T38" fmla="*/ 345 w 2825"/>
                <a:gd name="T39" fmla="*/ 177 h 521"/>
                <a:gd name="T40" fmla="*/ 494 w 2825"/>
                <a:gd name="T41" fmla="*/ 220 h 521"/>
                <a:gd name="T42" fmla="*/ 649 w 2825"/>
                <a:gd name="T43" fmla="*/ 260 h 521"/>
                <a:gd name="T44" fmla="*/ 812 w 2825"/>
                <a:gd name="T45" fmla="*/ 296 h 521"/>
                <a:gd name="T46" fmla="*/ 979 w 2825"/>
                <a:gd name="T47" fmla="*/ 329 h 521"/>
                <a:gd name="T48" fmla="*/ 1150 w 2825"/>
                <a:gd name="T49" fmla="*/ 358 h 521"/>
                <a:gd name="T50" fmla="*/ 1329 w 2825"/>
                <a:gd name="T51" fmla="*/ 384 h 521"/>
                <a:gd name="T52" fmla="*/ 1512 w 2825"/>
                <a:gd name="T53" fmla="*/ 406 h 521"/>
                <a:gd name="T54" fmla="*/ 1698 w 2825"/>
                <a:gd name="T55" fmla="*/ 429 h 521"/>
                <a:gd name="T56" fmla="*/ 1889 w 2825"/>
                <a:gd name="T57" fmla="*/ 447 h 521"/>
                <a:gd name="T58" fmla="*/ 2085 w 2825"/>
                <a:gd name="T59" fmla="*/ 466 h 521"/>
                <a:gd name="T60" fmla="*/ 2285 w 2825"/>
                <a:gd name="T61" fmla="*/ 481 h 521"/>
                <a:gd name="T62" fmla="*/ 2486 w 2825"/>
                <a:gd name="T63" fmla="*/ 497 h 521"/>
                <a:gd name="T64" fmla="*/ 2690 w 2825"/>
                <a:gd name="T65" fmla="*/ 513 h 521"/>
                <a:gd name="T66" fmla="*/ 2768 w 2825"/>
                <a:gd name="T67" fmla="*/ 496 h 521"/>
                <a:gd name="T68" fmla="*/ 2816 w 2825"/>
                <a:gd name="T69" fmla="*/ 514 h 521"/>
                <a:gd name="T70" fmla="*/ 2819 w 2825"/>
                <a:gd name="T71" fmla="*/ 479 h 521"/>
                <a:gd name="T72" fmla="*/ 2825 w 2825"/>
                <a:gd name="T73" fmla="*/ 49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25" h="521">
                  <a:moveTo>
                    <a:pt x="2825" y="496"/>
                  </a:moveTo>
                  <a:lnTo>
                    <a:pt x="2798" y="471"/>
                  </a:lnTo>
                  <a:lnTo>
                    <a:pt x="2693" y="463"/>
                  </a:lnTo>
                  <a:lnTo>
                    <a:pt x="2590" y="455"/>
                  </a:lnTo>
                  <a:lnTo>
                    <a:pt x="2489" y="447"/>
                  </a:lnTo>
                  <a:lnTo>
                    <a:pt x="2387" y="439"/>
                  </a:lnTo>
                  <a:lnTo>
                    <a:pt x="2288" y="431"/>
                  </a:lnTo>
                  <a:lnTo>
                    <a:pt x="2188" y="423"/>
                  </a:lnTo>
                  <a:lnTo>
                    <a:pt x="2088" y="416"/>
                  </a:lnTo>
                  <a:lnTo>
                    <a:pt x="1992" y="406"/>
                  </a:lnTo>
                  <a:lnTo>
                    <a:pt x="1895" y="397"/>
                  </a:lnTo>
                  <a:lnTo>
                    <a:pt x="1800" y="388"/>
                  </a:lnTo>
                  <a:lnTo>
                    <a:pt x="1704" y="379"/>
                  </a:lnTo>
                  <a:lnTo>
                    <a:pt x="1610" y="368"/>
                  </a:lnTo>
                  <a:lnTo>
                    <a:pt x="1518" y="356"/>
                  </a:lnTo>
                  <a:lnTo>
                    <a:pt x="1426" y="346"/>
                  </a:lnTo>
                  <a:lnTo>
                    <a:pt x="1335" y="334"/>
                  </a:lnTo>
                  <a:lnTo>
                    <a:pt x="1247" y="321"/>
                  </a:lnTo>
                  <a:lnTo>
                    <a:pt x="1159" y="307"/>
                  </a:lnTo>
                  <a:lnTo>
                    <a:pt x="1073" y="293"/>
                  </a:lnTo>
                  <a:lnTo>
                    <a:pt x="988" y="278"/>
                  </a:lnTo>
                  <a:lnTo>
                    <a:pt x="906" y="263"/>
                  </a:lnTo>
                  <a:lnTo>
                    <a:pt x="824" y="248"/>
                  </a:lnTo>
                  <a:lnTo>
                    <a:pt x="742" y="231"/>
                  </a:lnTo>
                  <a:lnTo>
                    <a:pt x="664" y="213"/>
                  </a:lnTo>
                  <a:lnTo>
                    <a:pt x="586" y="193"/>
                  </a:lnTo>
                  <a:lnTo>
                    <a:pt x="509" y="173"/>
                  </a:lnTo>
                  <a:lnTo>
                    <a:pt x="436" y="152"/>
                  </a:lnTo>
                  <a:lnTo>
                    <a:pt x="362" y="130"/>
                  </a:lnTo>
                  <a:lnTo>
                    <a:pt x="292" y="106"/>
                  </a:lnTo>
                  <a:lnTo>
                    <a:pt x="222" y="82"/>
                  </a:lnTo>
                  <a:lnTo>
                    <a:pt x="154" y="56"/>
                  </a:lnTo>
                  <a:lnTo>
                    <a:pt x="88" y="29"/>
                  </a:lnTo>
                  <a:lnTo>
                    <a:pt x="24" y="0"/>
                  </a:lnTo>
                  <a:lnTo>
                    <a:pt x="0" y="45"/>
                  </a:lnTo>
                  <a:lnTo>
                    <a:pt x="64" y="74"/>
                  </a:lnTo>
                  <a:lnTo>
                    <a:pt x="133" y="101"/>
                  </a:lnTo>
                  <a:lnTo>
                    <a:pt x="201" y="127"/>
                  </a:lnTo>
                  <a:lnTo>
                    <a:pt x="271" y="153"/>
                  </a:lnTo>
                  <a:lnTo>
                    <a:pt x="345" y="177"/>
                  </a:lnTo>
                  <a:lnTo>
                    <a:pt x="418" y="199"/>
                  </a:lnTo>
                  <a:lnTo>
                    <a:pt x="494" y="220"/>
                  </a:lnTo>
                  <a:lnTo>
                    <a:pt x="571" y="240"/>
                  </a:lnTo>
                  <a:lnTo>
                    <a:pt x="649" y="260"/>
                  </a:lnTo>
                  <a:lnTo>
                    <a:pt x="730" y="278"/>
                  </a:lnTo>
                  <a:lnTo>
                    <a:pt x="812" y="296"/>
                  </a:lnTo>
                  <a:lnTo>
                    <a:pt x="894" y="313"/>
                  </a:lnTo>
                  <a:lnTo>
                    <a:pt x="979" y="329"/>
                  </a:lnTo>
                  <a:lnTo>
                    <a:pt x="1064" y="343"/>
                  </a:lnTo>
                  <a:lnTo>
                    <a:pt x="1150" y="358"/>
                  </a:lnTo>
                  <a:lnTo>
                    <a:pt x="1238" y="371"/>
                  </a:lnTo>
                  <a:lnTo>
                    <a:pt x="1329" y="384"/>
                  </a:lnTo>
                  <a:lnTo>
                    <a:pt x="1421" y="396"/>
                  </a:lnTo>
                  <a:lnTo>
                    <a:pt x="1512" y="406"/>
                  </a:lnTo>
                  <a:lnTo>
                    <a:pt x="1604" y="418"/>
                  </a:lnTo>
                  <a:lnTo>
                    <a:pt x="1698" y="429"/>
                  </a:lnTo>
                  <a:lnTo>
                    <a:pt x="1794" y="438"/>
                  </a:lnTo>
                  <a:lnTo>
                    <a:pt x="1889" y="447"/>
                  </a:lnTo>
                  <a:lnTo>
                    <a:pt x="1986" y="456"/>
                  </a:lnTo>
                  <a:lnTo>
                    <a:pt x="2085" y="466"/>
                  </a:lnTo>
                  <a:lnTo>
                    <a:pt x="2185" y="474"/>
                  </a:lnTo>
                  <a:lnTo>
                    <a:pt x="2285" y="481"/>
                  </a:lnTo>
                  <a:lnTo>
                    <a:pt x="2384" y="489"/>
                  </a:lnTo>
                  <a:lnTo>
                    <a:pt x="2486" y="497"/>
                  </a:lnTo>
                  <a:lnTo>
                    <a:pt x="2587" y="505"/>
                  </a:lnTo>
                  <a:lnTo>
                    <a:pt x="2690" y="513"/>
                  </a:lnTo>
                  <a:lnTo>
                    <a:pt x="2795" y="521"/>
                  </a:lnTo>
                  <a:lnTo>
                    <a:pt x="2768" y="496"/>
                  </a:lnTo>
                  <a:lnTo>
                    <a:pt x="2795" y="521"/>
                  </a:lnTo>
                  <a:lnTo>
                    <a:pt x="2816" y="514"/>
                  </a:lnTo>
                  <a:lnTo>
                    <a:pt x="2825" y="497"/>
                  </a:lnTo>
                  <a:lnTo>
                    <a:pt x="2819" y="479"/>
                  </a:lnTo>
                  <a:lnTo>
                    <a:pt x="2798" y="471"/>
                  </a:lnTo>
                  <a:lnTo>
                    <a:pt x="2825" y="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689" y="2264"/>
              <a:ext cx="486" cy="3113"/>
            </a:xfrm>
            <a:custGeom>
              <a:avLst/>
              <a:gdLst>
                <a:gd name="T0" fmla="*/ 53 w 971"/>
                <a:gd name="T1" fmla="*/ 6225 h 6225"/>
                <a:gd name="T2" fmla="*/ 53 w 971"/>
                <a:gd name="T3" fmla="*/ 6225 h 6225"/>
                <a:gd name="T4" fmla="*/ 182 w 971"/>
                <a:gd name="T5" fmla="*/ 5864 h 6225"/>
                <a:gd name="T6" fmla="*/ 300 w 971"/>
                <a:gd name="T7" fmla="*/ 5493 h 6225"/>
                <a:gd name="T8" fmla="*/ 406 w 971"/>
                <a:gd name="T9" fmla="*/ 5114 h 6225"/>
                <a:gd name="T10" fmla="*/ 504 w 971"/>
                <a:gd name="T11" fmla="*/ 4727 h 6225"/>
                <a:gd name="T12" fmla="*/ 589 w 971"/>
                <a:gd name="T13" fmla="*/ 4335 h 6225"/>
                <a:gd name="T14" fmla="*/ 665 w 971"/>
                <a:gd name="T15" fmla="*/ 3938 h 6225"/>
                <a:gd name="T16" fmla="*/ 732 w 971"/>
                <a:gd name="T17" fmla="*/ 3538 h 6225"/>
                <a:gd name="T18" fmla="*/ 791 w 971"/>
                <a:gd name="T19" fmla="*/ 3136 h 6225"/>
                <a:gd name="T20" fmla="*/ 838 w 971"/>
                <a:gd name="T21" fmla="*/ 2731 h 6225"/>
                <a:gd name="T22" fmla="*/ 879 w 971"/>
                <a:gd name="T23" fmla="*/ 2329 h 6225"/>
                <a:gd name="T24" fmla="*/ 912 w 971"/>
                <a:gd name="T25" fmla="*/ 1930 h 6225"/>
                <a:gd name="T26" fmla="*/ 937 w 971"/>
                <a:gd name="T27" fmla="*/ 1530 h 6225"/>
                <a:gd name="T28" fmla="*/ 955 w 971"/>
                <a:gd name="T29" fmla="*/ 1137 h 6225"/>
                <a:gd name="T30" fmla="*/ 967 w 971"/>
                <a:gd name="T31" fmla="*/ 751 h 6225"/>
                <a:gd name="T32" fmla="*/ 971 w 971"/>
                <a:gd name="T33" fmla="*/ 372 h 6225"/>
                <a:gd name="T34" fmla="*/ 970 w 971"/>
                <a:gd name="T35" fmla="*/ 0 h 6225"/>
                <a:gd name="T36" fmla="*/ 913 w 971"/>
                <a:gd name="T37" fmla="*/ 0 h 6225"/>
                <a:gd name="T38" fmla="*/ 914 w 971"/>
                <a:gd name="T39" fmla="*/ 372 h 6225"/>
                <a:gd name="T40" fmla="*/ 910 w 971"/>
                <a:gd name="T41" fmla="*/ 751 h 6225"/>
                <a:gd name="T42" fmla="*/ 898 w 971"/>
                <a:gd name="T43" fmla="*/ 1137 h 6225"/>
                <a:gd name="T44" fmla="*/ 880 w 971"/>
                <a:gd name="T45" fmla="*/ 1530 h 6225"/>
                <a:gd name="T46" fmla="*/ 855 w 971"/>
                <a:gd name="T47" fmla="*/ 1927 h 6225"/>
                <a:gd name="T48" fmla="*/ 822 w 971"/>
                <a:gd name="T49" fmla="*/ 2326 h 6225"/>
                <a:gd name="T50" fmla="*/ 782 w 971"/>
                <a:gd name="T51" fmla="*/ 2728 h 6225"/>
                <a:gd name="T52" fmla="*/ 734 w 971"/>
                <a:gd name="T53" fmla="*/ 3130 h 6225"/>
                <a:gd name="T54" fmla="*/ 676 w 971"/>
                <a:gd name="T55" fmla="*/ 3533 h 6225"/>
                <a:gd name="T56" fmla="*/ 609 w 971"/>
                <a:gd name="T57" fmla="*/ 3931 h 6225"/>
                <a:gd name="T58" fmla="*/ 532 w 971"/>
                <a:gd name="T59" fmla="*/ 4327 h 6225"/>
                <a:gd name="T60" fmla="*/ 447 w 971"/>
                <a:gd name="T61" fmla="*/ 4719 h 6225"/>
                <a:gd name="T62" fmla="*/ 352 w 971"/>
                <a:gd name="T63" fmla="*/ 5104 h 6225"/>
                <a:gd name="T64" fmla="*/ 246 w 971"/>
                <a:gd name="T65" fmla="*/ 5482 h 6225"/>
                <a:gd name="T66" fmla="*/ 128 w 971"/>
                <a:gd name="T67" fmla="*/ 5851 h 6225"/>
                <a:gd name="T68" fmla="*/ 0 w 971"/>
                <a:gd name="T69" fmla="*/ 6210 h 6225"/>
                <a:gd name="T70" fmla="*/ 0 w 971"/>
                <a:gd name="T71" fmla="*/ 6210 h 6225"/>
                <a:gd name="T72" fmla="*/ 53 w 971"/>
                <a:gd name="T73" fmla="*/ 6225 h 6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1" h="6225">
                  <a:moveTo>
                    <a:pt x="53" y="6225"/>
                  </a:moveTo>
                  <a:lnTo>
                    <a:pt x="53" y="6225"/>
                  </a:lnTo>
                  <a:lnTo>
                    <a:pt x="182" y="5864"/>
                  </a:lnTo>
                  <a:lnTo>
                    <a:pt x="300" y="5493"/>
                  </a:lnTo>
                  <a:lnTo>
                    <a:pt x="406" y="5114"/>
                  </a:lnTo>
                  <a:lnTo>
                    <a:pt x="504" y="4727"/>
                  </a:lnTo>
                  <a:lnTo>
                    <a:pt x="589" y="4335"/>
                  </a:lnTo>
                  <a:lnTo>
                    <a:pt x="665" y="3938"/>
                  </a:lnTo>
                  <a:lnTo>
                    <a:pt x="732" y="3538"/>
                  </a:lnTo>
                  <a:lnTo>
                    <a:pt x="791" y="3136"/>
                  </a:lnTo>
                  <a:lnTo>
                    <a:pt x="838" y="2731"/>
                  </a:lnTo>
                  <a:lnTo>
                    <a:pt x="879" y="2329"/>
                  </a:lnTo>
                  <a:lnTo>
                    <a:pt x="912" y="1930"/>
                  </a:lnTo>
                  <a:lnTo>
                    <a:pt x="937" y="1530"/>
                  </a:lnTo>
                  <a:lnTo>
                    <a:pt x="955" y="1137"/>
                  </a:lnTo>
                  <a:lnTo>
                    <a:pt x="967" y="751"/>
                  </a:lnTo>
                  <a:lnTo>
                    <a:pt x="971" y="372"/>
                  </a:lnTo>
                  <a:lnTo>
                    <a:pt x="970" y="0"/>
                  </a:lnTo>
                  <a:lnTo>
                    <a:pt x="913" y="0"/>
                  </a:lnTo>
                  <a:lnTo>
                    <a:pt x="914" y="372"/>
                  </a:lnTo>
                  <a:lnTo>
                    <a:pt x="910" y="751"/>
                  </a:lnTo>
                  <a:lnTo>
                    <a:pt x="898" y="1137"/>
                  </a:lnTo>
                  <a:lnTo>
                    <a:pt x="880" y="1530"/>
                  </a:lnTo>
                  <a:lnTo>
                    <a:pt x="855" y="1927"/>
                  </a:lnTo>
                  <a:lnTo>
                    <a:pt x="822" y="2326"/>
                  </a:lnTo>
                  <a:lnTo>
                    <a:pt x="782" y="2728"/>
                  </a:lnTo>
                  <a:lnTo>
                    <a:pt x="734" y="3130"/>
                  </a:lnTo>
                  <a:lnTo>
                    <a:pt x="676" y="3533"/>
                  </a:lnTo>
                  <a:lnTo>
                    <a:pt x="609" y="3931"/>
                  </a:lnTo>
                  <a:lnTo>
                    <a:pt x="532" y="4327"/>
                  </a:lnTo>
                  <a:lnTo>
                    <a:pt x="447" y="4719"/>
                  </a:lnTo>
                  <a:lnTo>
                    <a:pt x="352" y="5104"/>
                  </a:lnTo>
                  <a:lnTo>
                    <a:pt x="246" y="5482"/>
                  </a:lnTo>
                  <a:lnTo>
                    <a:pt x="128" y="5851"/>
                  </a:lnTo>
                  <a:lnTo>
                    <a:pt x="0" y="6210"/>
                  </a:lnTo>
                  <a:lnTo>
                    <a:pt x="53" y="6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538" y="5369"/>
              <a:ext cx="2178" cy="2165"/>
            </a:xfrm>
            <a:custGeom>
              <a:avLst/>
              <a:gdLst>
                <a:gd name="T0" fmla="*/ 37 w 4355"/>
                <a:gd name="T1" fmla="*/ 4327 h 4328"/>
                <a:gd name="T2" fmla="*/ 411 w 4355"/>
                <a:gd name="T3" fmla="*/ 4189 h 4328"/>
                <a:gd name="T4" fmla="*/ 773 w 4355"/>
                <a:gd name="T5" fmla="*/ 4028 h 4328"/>
                <a:gd name="T6" fmla="*/ 1125 w 4355"/>
                <a:gd name="T7" fmla="*/ 3842 h 4328"/>
                <a:gd name="T8" fmla="*/ 1463 w 4355"/>
                <a:gd name="T9" fmla="*/ 3636 h 4328"/>
                <a:gd name="T10" fmla="*/ 1790 w 4355"/>
                <a:gd name="T11" fmla="*/ 3412 h 4328"/>
                <a:gd name="T12" fmla="*/ 2105 w 4355"/>
                <a:gd name="T13" fmla="*/ 3168 h 4328"/>
                <a:gd name="T14" fmla="*/ 2405 w 4355"/>
                <a:gd name="T15" fmla="*/ 2907 h 4328"/>
                <a:gd name="T16" fmla="*/ 2690 w 4355"/>
                <a:gd name="T17" fmla="*/ 2632 h 4328"/>
                <a:gd name="T18" fmla="*/ 2960 w 4355"/>
                <a:gd name="T19" fmla="*/ 2341 h 4328"/>
                <a:gd name="T20" fmla="*/ 3212 w 4355"/>
                <a:gd name="T21" fmla="*/ 2037 h 4328"/>
                <a:gd name="T22" fmla="*/ 3450 w 4355"/>
                <a:gd name="T23" fmla="*/ 1722 h 4328"/>
                <a:gd name="T24" fmla="*/ 3669 w 4355"/>
                <a:gd name="T25" fmla="*/ 1395 h 4328"/>
                <a:gd name="T26" fmla="*/ 3870 w 4355"/>
                <a:gd name="T27" fmla="*/ 1061 h 4328"/>
                <a:gd name="T28" fmla="*/ 4051 w 4355"/>
                <a:gd name="T29" fmla="*/ 718 h 4328"/>
                <a:gd name="T30" fmla="*/ 4214 w 4355"/>
                <a:gd name="T31" fmla="*/ 369 h 4328"/>
                <a:gd name="T32" fmla="*/ 4355 w 4355"/>
                <a:gd name="T33" fmla="*/ 15 h 4328"/>
                <a:gd name="T34" fmla="*/ 4233 w 4355"/>
                <a:gd name="T35" fmla="*/ 176 h 4328"/>
                <a:gd name="T36" fmla="*/ 4084 w 4355"/>
                <a:gd name="T37" fmla="*/ 526 h 4328"/>
                <a:gd name="T38" fmla="*/ 3912 w 4355"/>
                <a:gd name="T39" fmla="*/ 870 h 4328"/>
                <a:gd name="T40" fmla="*/ 3721 w 4355"/>
                <a:gd name="T41" fmla="*/ 1206 h 4328"/>
                <a:gd name="T42" fmla="*/ 3514 w 4355"/>
                <a:gd name="T43" fmla="*/ 1535 h 4328"/>
                <a:gd name="T44" fmla="*/ 3287 w 4355"/>
                <a:gd name="T45" fmla="*/ 1854 h 4328"/>
                <a:gd name="T46" fmla="*/ 3044 w 4355"/>
                <a:gd name="T47" fmla="*/ 2161 h 4328"/>
                <a:gd name="T48" fmla="*/ 2783 w 4355"/>
                <a:gd name="T49" fmla="*/ 2457 h 4328"/>
                <a:gd name="T50" fmla="*/ 2508 w 4355"/>
                <a:gd name="T51" fmla="*/ 2737 h 4328"/>
                <a:gd name="T52" fmla="*/ 2217 w 4355"/>
                <a:gd name="T53" fmla="*/ 3005 h 4328"/>
                <a:gd name="T54" fmla="*/ 1913 w 4355"/>
                <a:gd name="T55" fmla="*/ 3255 h 4328"/>
                <a:gd name="T56" fmla="*/ 1595 w 4355"/>
                <a:gd name="T57" fmla="*/ 3487 h 4328"/>
                <a:gd name="T58" fmla="*/ 1265 w 4355"/>
                <a:gd name="T59" fmla="*/ 3701 h 4328"/>
                <a:gd name="T60" fmla="*/ 922 w 4355"/>
                <a:gd name="T61" fmla="*/ 3895 h 4328"/>
                <a:gd name="T62" fmla="*/ 568 w 4355"/>
                <a:gd name="T63" fmla="*/ 4066 h 4328"/>
                <a:gd name="T64" fmla="*/ 204 w 4355"/>
                <a:gd name="T65" fmla="*/ 4215 h 4328"/>
                <a:gd name="T66" fmla="*/ 37 w 4355"/>
                <a:gd name="T67" fmla="*/ 4280 h 4328"/>
                <a:gd name="T68" fmla="*/ 9 w 4355"/>
                <a:gd name="T69" fmla="*/ 4285 h 4328"/>
                <a:gd name="T70" fmla="*/ 0 w 4355"/>
                <a:gd name="T71" fmla="*/ 4302 h 4328"/>
                <a:gd name="T72" fmla="*/ 6 w 4355"/>
                <a:gd name="T73" fmla="*/ 4319 h 4328"/>
                <a:gd name="T74" fmla="*/ 25 w 4355"/>
                <a:gd name="T75" fmla="*/ 4328 h 4328"/>
                <a:gd name="T76" fmla="*/ 19 w 4355"/>
                <a:gd name="T77" fmla="*/ 4327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55" h="4328">
                  <a:moveTo>
                    <a:pt x="19" y="4327"/>
                  </a:moveTo>
                  <a:lnTo>
                    <a:pt x="37" y="4327"/>
                  </a:lnTo>
                  <a:lnTo>
                    <a:pt x="225" y="4260"/>
                  </a:lnTo>
                  <a:lnTo>
                    <a:pt x="411" y="4189"/>
                  </a:lnTo>
                  <a:lnTo>
                    <a:pt x="592" y="4111"/>
                  </a:lnTo>
                  <a:lnTo>
                    <a:pt x="773" y="4028"/>
                  </a:lnTo>
                  <a:lnTo>
                    <a:pt x="949" y="3937"/>
                  </a:lnTo>
                  <a:lnTo>
                    <a:pt x="1125" y="3842"/>
                  </a:lnTo>
                  <a:lnTo>
                    <a:pt x="1295" y="3743"/>
                  </a:lnTo>
                  <a:lnTo>
                    <a:pt x="1463" y="3636"/>
                  </a:lnTo>
                  <a:lnTo>
                    <a:pt x="1628" y="3527"/>
                  </a:lnTo>
                  <a:lnTo>
                    <a:pt x="1790" y="3412"/>
                  </a:lnTo>
                  <a:lnTo>
                    <a:pt x="1948" y="3292"/>
                  </a:lnTo>
                  <a:lnTo>
                    <a:pt x="2105" y="3168"/>
                  </a:lnTo>
                  <a:lnTo>
                    <a:pt x="2256" y="3039"/>
                  </a:lnTo>
                  <a:lnTo>
                    <a:pt x="2405" y="2907"/>
                  </a:lnTo>
                  <a:lnTo>
                    <a:pt x="2550" y="2772"/>
                  </a:lnTo>
                  <a:lnTo>
                    <a:pt x="2690" y="2632"/>
                  </a:lnTo>
                  <a:lnTo>
                    <a:pt x="2827" y="2488"/>
                  </a:lnTo>
                  <a:lnTo>
                    <a:pt x="2960" y="2341"/>
                  </a:lnTo>
                  <a:lnTo>
                    <a:pt x="3089" y="2190"/>
                  </a:lnTo>
                  <a:lnTo>
                    <a:pt x="3212" y="2037"/>
                  </a:lnTo>
                  <a:lnTo>
                    <a:pt x="3335" y="1881"/>
                  </a:lnTo>
                  <a:lnTo>
                    <a:pt x="3450" y="1722"/>
                  </a:lnTo>
                  <a:lnTo>
                    <a:pt x="3562" y="1559"/>
                  </a:lnTo>
                  <a:lnTo>
                    <a:pt x="3669" y="1395"/>
                  </a:lnTo>
                  <a:lnTo>
                    <a:pt x="3772" y="1229"/>
                  </a:lnTo>
                  <a:lnTo>
                    <a:pt x="3870" y="1061"/>
                  </a:lnTo>
                  <a:lnTo>
                    <a:pt x="3963" y="891"/>
                  </a:lnTo>
                  <a:lnTo>
                    <a:pt x="4051" y="718"/>
                  </a:lnTo>
                  <a:lnTo>
                    <a:pt x="4135" y="544"/>
                  </a:lnTo>
                  <a:lnTo>
                    <a:pt x="4214" y="369"/>
                  </a:lnTo>
                  <a:lnTo>
                    <a:pt x="4287" y="192"/>
                  </a:lnTo>
                  <a:lnTo>
                    <a:pt x="4355" y="15"/>
                  </a:lnTo>
                  <a:lnTo>
                    <a:pt x="4302" y="0"/>
                  </a:lnTo>
                  <a:lnTo>
                    <a:pt x="4233" y="176"/>
                  </a:lnTo>
                  <a:lnTo>
                    <a:pt x="4160" y="353"/>
                  </a:lnTo>
                  <a:lnTo>
                    <a:pt x="4084" y="526"/>
                  </a:lnTo>
                  <a:lnTo>
                    <a:pt x="4000" y="700"/>
                  </a:lnTo>
                  <a:lnTo>
                    <a:pt x="3912" y="870"/>
                  </a:lnTo>
                  <a:lnTo>
                    <a:pt x="3820" y="1040"/>
                  </a:lnTo>
                  <a:lnTo>
                    <a:pt x="3721" y="1206"/>
                  </a:lnTo>
                  <a:lnTo>
                    <a:pt x="3621" y="1372"/>
                  </a:lnTo>
                  <a:lnTo>
                    <a:pt x="3514" y="1535"/>
                  </a:lnTo>
                  <a:lnTo>
                    <a:pt x="3402" y="1696"/>
                  </a:lnTo>
                  <a:lnTo>
                    <a:pt x="3287" y="1854"/>
                  </a:lnTo>
                  <a:lnTo>
                    <a:pt x="3168" y="2008"/>
                  </a:lnTo>
                  <a:lnTo>
                    <a:pt x="3044" y="2161"/>
                  </a:lnTo>
                  <a:lnTo>
                    <a:pt x="2915" y="2312"/>
                  </a:lnTo>
                  <a:lnTo>
                    <a:pt x="2783" y="2457"/>
                  </a:lnTo>
                  <a:lnTo>
                    <a:pt x="2648" y="2600"/>
                  </a:lnTo>
                  <a:lnTo>
                    <a:pt x="2508" y="2737"/>
                  </a:lnTo>
                  <a:lnTo>
                    <a:pt x="2363" y="2873"/>
                  </a:lnTo>
                  <a:lnTo>
                    <a:pt x="2217" y="3005"/>
                  </a:lnTo>
                  <a:lnTo>
                    <a:pt x="2066" y="3131"/>
                  </a:lnTo>
                  <a:lnTo>
                    <a:pt x="1913" y="3255"/>
                  </a:lnTo>
                  <a:lnTo>
                    <a:pt x="1754" y="3373"/>
                  </a:lnTo>
                  <a:lnTo>
                    <a:pt x="1595" y="3487"/>
                  </a:lnTo>
                  <a:lnTo>
                    <a:pt x="1431" y="3597"/>
                  </a:lnTo>
                  <a:lnTo>
                    <a:pt x="1265" y="3701"/>
                  </a:lnTo>
                  <a:lnTo>
                    <a:pt x="1095" y="3800"/>
                  </a:lnTo>
                  <a:lnTo>
                    <a:pt x="922" y="3895"/>
                  </a:lnTo>
                  <a:lnTo>
                    <a:pt x="746" y="3983"/>
                  </a:lnTo>
                  <a:lnTo>
                    <a:pt x="568" y="4066"/>
                  </a:lnTo>
                  <a:lnTo>
                    <a:pt x="388" y="4144"/>
                  </a:lnTo>
                  <a:lnTo>
                    <a:pt x="204" y="4215"/>
                  </a:lnTo>
                  <a:lnTo>
                    <a:pt x="19" y="4280"/>
                  </a:lnTo>
                  <a:lnTo>
                    <a:pt x="37" y="4280"/>
                  </a:lnTo>
                  <a:lnTo>
                    <a:pt x="19" y="4280"/>
                  </a:lnTo>
                  <a:lnTo>
                    <a:pt x="9" y="4285"/>
                  </a:lnTo>
                  <a:lnTo>
                    <a:pt x="1" y="4293"/>
                  </a:lnTo>
                  <a:lnTo>
                    <a:pt x="0" y="4302"/>
                  </a:lnTo>
                  <a:lnTo>
                    <a:pt x="1" y="4311"/>
                  </a:lnTo>
                  <a:lnTo>
                    <a:pt x="6" y="4319"/>
                  </a:lnTo>
                  <a:lnTo>
                    <a:pt x="15" y="4326"/>
                  </a:lnTo>
                  <a:lnTo>
                    <a:pt x="25" y="4328"/>
                  </a:lnTo>
                  <a:lnTo>
                    <a:pt x="37" y="4327"/>
                  </a:lnTo>
                  <a:lnTo>
                    <a:pt x="19" y="4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595" y="2223"/>
              <a:ext cx="369" cy="215"/>
            </a:xfrm>
            <a:custGeom>
              <a:avLst/>
              <a:gdLst>
                <a:gd name="T0" fmla="*/ 49 w 737"/>
                <a:gd name="T1" fmla="*/ 0 h 430"/>
                <a:gd name="T2" fmla="*/ 735 w 737"/>
                <a:gd name="T3" fmla="*/ 61 h 430"/>
                <a:gd name="T4" fmla="*/ 737 w 737"/>
                <a:gd name="T5" fmla="*/ 430 h 430"/>
                <a:gd name="T6" fmla="*/ 0 w 737"/>
                <a:gd name="T7" fmla="*/ 365 h 430"/>
                <a:gd name="T8" fmla="*/ 49 w 737"/>
                <a:gd name="T9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430">
                  <a:moveTo>
                    <a:pt x="49" y="0"/>
                  </a:moveTo>
                  <a:lnTo>
                    <a:pt x="735" y="61"/>
                  </a:lnTo>
                  <a:lnTo>
                    <a:pt x="737" y="430"/>
                  </a:lnTo>
                  <a:lnTo>
                    <a:pt x="0" y="36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845" y="3803"/>
              <a:ext cx="222" cy="336"/>
            </a:xfrm>
            <a:custGeom>
              <a:avLst/>
              <a:gdLst>
                <a:gd name="T0" fmla="*/ 350 w 443"/>
                <a:gd name="T1" fmla="*/ 673 h 673"/>
                <a:gd name="T2" fmla="*/ 443 w 443"/>
                <a:gd name="T3" fmla="*/ 47 h 673"/>
                <a:gd name="T4" fmla="*/ 98 w 443"/>
                <a:gd name="T5" fmla="*/ 0 h 673"/>
                <a:gd name="T6" fmla="*/ 0 w 443"/>
                <a:gd name="T7" fmla="*/ 621 h 673"/>
                <a:gd name="T8" fmla="*/ 350 w 443"/>
                <a:gd name="T9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673">
                  <a:moveTo>
                    <a:pt x="350" y="673"/>
                  </a:moveTo>
                  <a:lnTo>
                    <a:pt x="443" y="47"/>
                  </a:lnTo>
                  <a:lnTo>
                    <a:pt x="98" y="0"/>
                  </a:lnTo>
                  <a:lnTo>
                    <a:pt x="0" y="621"/>
                  </a:lnTo>
                  <a:lnTo>
                    <a:pt x="350" y="67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928" y="3126"/>
              <a:ext cx="205" cy="356"/>
            </a:xfrm>
            <a:custGeom>
              <a:avLst/>
              <a:gdLst>
                <a:gd name="T0" fmla="*/ 358 w 409"/>
                <a:gd name="T1" fmla="*/ 713 h 713"/>
                <a:gd name="T2" fmla="*/ 409 w 409"/>
                <a:gd name="T3" fmla="*/ 23 h 713"/>
                <a:gd name="T4" fmla="*/ 44 w 409"/>
                <a:gd name="T5" fmla="*/ 0 h 713"/>
                <a:gd name="T6" fmla="*/ 0 w 409"/>
                <a:gd name="T7" fmla="*/ 680 h 713"/>
                <a:gd name="T8" fmla="*/ 358 w 409"/>
                <a:gd name="T9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713">
                  <a:moveTo>
                    <a:pt x="358" y="713"/>
                  </a:moveTo>
                  <a:lnTo>
                    <a:pt x="409" y="23"/>
                  </a:lnTo>
                  <a:lnTo>
                    <a:pt x="44" y="0"/>
                  </a:lnTo>
                  <a:lnTo>
                    <a:pt x="0" y="680"/>
                  </a:lnTo>
                  <a:lnTo>
                    <a:pt x="358" y="71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480" y="5116"/>
              <a:ext cx="293" cy="382"/>
            </a:xfrm>
            <a:custGeom>
              <a:avLst/>
              <a:gdLst>
                <a:gd name="T0" fmla="*/ 338 w 587"/>
                <a:gd name="T1" fmla="*/ 765 h 765"/>
                <a:gd name="T2" fmla="*/ 587 w 587"/>
                <a:gd name="T3" fmla="*/ 101 h 765"/>
                <a:gd name="T4" fmla="*/ 241 w 587"/>
                <a:gd name="T5" fmla="*/ 0 h 765"/>
                <a:gd name="T6" fmla="*/ 0 w 587"/>
                <a:gd name="T7" fmla="*/ 654 h 765"/>
                <a:gd name="T8" fmla="*/ 338 w 587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765">
                  <a:moveTo>
                    <a:pt x="338" y="765"/>
                  </a:moveTo>
                  <a:lnTo>
                    <a:pt x="587" y="101"/>
                  </a:lnTo>
                  <a:lnTo>
                    <a:pt x="241" y="0"/>
                  </a:lnTo>
                  <a:lnTo>
                    <a:pt x="0" y="654"/>
                  </a:lnTo>
                  <a:lnTo>
                    <a:pt x="338" y="7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157" y="5767"/>
              <a:ext cx="332" cy="383"/>
            </a:xfrm>
            <a:custGeom>
              <a:avLst/>
              <a:gdLst>
                <a:gd name="T0" fmla="*/ 281 w 664"/>
                <a:gd name="T1" fmla="*/ 768 h 768"/>
                <a:gd name="T2" fmla="*/ 664 w 664"/>
                <a:gd name="T3" fmla="*/ 134 h 768"/>
                <a:gd name="T4" fmla="*/ 354 w 664"/>
                <a:gd name="T5" fmla="*/ 0 h 768"/>
                <a:gd name="T6" fmla="*/ 0 w 664"/>
                <a:gd name="T7" fmla="*/ 612 h 768"/>
                <a:gd name="T8" fmla="*/ 281 w 664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768">
                  <a:moveTo>
                    <a:pt x="281" y="768"/>
                  </a:moveTo>
                  <a:lnTo>
                    <a:pt x="664" y="134"/>
                  </a:lnTo>
                  <a:lnTo>
                    <a:pt x="354" y="0"/>
                  </a:lnTo>
                  <a:lnTo>
                    <a:pt x="0" y="612"/>
                  </a:lnTo>
                  <a:lnTo>
                    <a:pt x="281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124" y="6843"/>
              <a:ext cx="413" cy="345"/>
            </a:xfrm>
            <a:custGeom>
              <a:avLst/>
              <a:gdLst>
                <a:gd name="T0" fmla="*/ 201 w 825"/>
                <a:gd name="T1" fmla="*/ 691 h 691"/>
                <a:gd name="T2" fmla="*/ 825 w 825"/>
                <a:gd name="T3" fmla="*/ 265 h 691"/>
                <a:gd name="T4" fmla="*/ 624 w 825"/>
                <a:gd name="T5" fmla="*/ 0 h 691"/>
                <a:gd name="T6" fmla="*/ 0 w 825"/>
                <a:gd name="T7" fmla="*/ 432 h 691"/>
                <a:gd name="T8" fmla="*/ 201 w 825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5" h="691">
                  <a:moveTo>
                    <a:pt x="201" y="691"/>
                  </a:moveTo>
                  <a:lnTo>
                    <a:pt x="825" y="265"/>
                  </a:lnTo>
                  <a:lnTo>
                    <a:pt x="624" y="0"/>
                  </a:lnTo>
                  <a:lnTo>
                    <a:pt x="0" y="432"/>
                  </a:lnTo>
                  <a:lnTo>
                    <a:pt x="201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703" y="6361"/>
              <a:ext cx="359" cy="359"/>
            </a:xfrm>
            <a:custGeom>
              <a:avLst/>
              <a:gdLst>
                <a:gd name="T0" fmla="*/ 228 w 718"/>
                <a:gd name="T1" fmla="*/ 717 h 717"/>
                <a:gd name="T2" fmla="*/ 718 w 718"/>
                <a:gd name="T3" fmla="*/ 176 h 717"/>
                <a:gd name="T4" fmla="*/ 488 w 718"/>
                <a:gd name="T5" fmla="*/ 0 h 717"/>
                <a:gd name="T6" fmla="*/ 0 w 718"/>
                <a:gd name="T7" fmla="*/ 522 h 717"/>
                <a:gd name="T8" fmla="*/ 228 w 718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717">
                  <a:moveTo>
                    <a:pt x="228" y="717"/>
                  </a:moveTo>
                  <a:lnTo>
                    <a:pt x="718" y="176"/>
                  </a:lnTo>
                  <a:lnTo>
                    <a:pt x="488" y="0"/>
                  </a:lnTo>
                  <a:lnTo>
                    <a:pt x="0" y="522"/>
                  </a:lnTo>
                  <a:lnTo>
                    <a:pt x="228" y="71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694" y="4454"/>
              <a:ext cx="260" cy="397"/>
            </a:xfrm>
            <a:custGeom>
              <a:avLst/>
              <a:gdLst>
                <a:gd name="T0" fmla="*/ 343 w 520"/>
                <a:gd name="T1" fmla="*/ 795 h 795"/>
                <a:gd name="T2" fmla="*/ 520 w 520"/>
                <a:gd name="T3" fmla="*/ 58 h 795"/>
                <a:gd name="T4" fmla="*/ 174 w 520"/>
                <a:gd name="T5" fmla="*/ 0 h 795"/>
                <a:gd name="T6" fmla="*/ 0 w 520"/>
                <a:gd name="T7" fmla="*/ 729 h 795"/>
                <a:gd name="T8" fmla="*/ 343 w 520"/>
                <a:gd name="T9" fmla="*/ 7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795">
                  <a:moveTo>
                    <a:pt x="343" y="795"/>
                  </a:moveTo>
                  <a:lnTo>
                    <a:pt x="520" y="58"/>
                  </a:lnTo>
                  <a:lnTo>
                    <a:pt x="174" y="0"/>
                  </a:lnTo>
                  <a:lnTo>
                    <a:pt x="0" y="729"/>
                  </a:lnTo>
                  <a:lnTo>
                    <a:pt x="343" y="79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966" y="2442"/>
              <a:ext cx="194" cy="340"/>
            </a:xfrm>
            <a:custGeom>
              <a:avLst/>
              <a:gdLst>
                <a:gd name="T0" fmla="*/ 369 w 388"/>
                <a:gd name="T1" fmla="*/ 681 h 681"/>
                <a:gd name="T2" fmla="*/ 388 w 388"/>
                <a:gd name="T3" fmla="*/ 0 h 681"/>
                <a:gd name="T4" fmla="*/ 8 w 388"/>
                <a:gd name="T5" fmla="*/ 0 h 681"/>
                <a:gd name="T6" fmla="*/ 0 w 388"/>
                <a:gd name="T7" fmla="*/ 681 h 681"/>
                <a:gd name="T8" fmla="*/ 369 w 388"/>
                <a:gd name="T9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681">
                  <a:moveTo>
                    <a:pt x="369" y="681"/>
                  </a:moveTo>
                  <a:lnTo>
                    <a:pt x="388" y="0"/>
                  </a:lnTo>
                  <a:lnTo>
                    <a:pt x="8" y="0"/>
                  </a:lnTo>
                  <a:lnTo>
                    <a:pt x="0" y="681"/>
                  </a:lnTo>
                  <a:lnTo>
                    <a:pt x="369" y="68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826" y="2082"/>
              <a:ext cx="425" cy="267"/>
            </a:xfrm>
            <a:custGeom>
              <a:avLst/>
              <a:gdLst>
                <a:gd name="T0" fmla="*/ 388 w 849"/>
                <a:gd name="T1" fmla="*/ 452 h 535"/>
                <a:gd name="T2" fmla="*/ 358 w 849"/>
                <a:gd name="T3" fmla="*/ 444 h 535"/>
                <a:gd name="T4" fmla="*/ 331 w 849"/>
                <a:gd name="T5" fmla="*/ 437 h 535"/>
                <a:gd name="T6" fmla="*/ 305 w 849"/>
                <a:gd name="T7" fmla="*/ 431 h 535"/>
                <a:gd name="T8" fmla="*/ 279 w 849"/>
                <a:gd name="T9" fmla="*/ 423 h 535"/>
                <a:gd name="T10" fmla="*/ 255 w 849"/>
                <a:gd name="T11" fmla="*/ 416 h 535"/>
                <a:gd name="T12" fmla="*/ 232 w 849"/>
                <a:gd name="T13" fmla="*/ 411 h 535"/>
                <a:gd name="T14" fmla="*/ 209 w 849"/>
                <a:gd name="T15" fmla="*/ 405 h 535"/>
                <a:gd name="T16" fmla="*/ 185 w 849"/>
                <a:gd name="T17" fmla="*/ 398 h 535"/>
                <a:gd name="T18" fmla="*/ 163 w 849"/>
                <a:gd name="T19" fmla="*/ 393 h 535"/>
                <a:gd name="T20" fmla="*/ 140 w 849"/>
                <a:gd name="T21" fmla="*/ 386 h 535"/>
                <a:gd name="T22" fmla="*/ 120 w 849"/>
                <a:gd name="T23" fmla="*/ 379 h 535"/>
                <a:gd name="T24" fmla="*/ 96 w 849"/>
                <a:gd name="T25" fmla="*/ 374 h 535"/>
                <a:gd name="T26" fmla="*/ 73 w 849"/>
                <a:gd name="T27" fmla="*/ 368 h 535"/>
                <a:gd name="T28" fmla="*/ 49 w 849"/>
                <a:gd name="T29" fmla="*/ 362 h 535"/>
                <a:gd name="T30" fmla="*/ 26 w 849"/>
                <a:gd name="T31" fmla="*/ 356 h 535"/>
                <a:gd name="T32" fmla="*/ 0 w 849"/>
                <a:gd name="T33" fmla="*/ 349 h 535"/>
                <a:gd name="T34" fmla="*/ 138 w 849"/>
                <a:gd name="T35" fmla="*/ 0 h 535"/>
                <a:gd name="T36" fmla="*/ 461 w 849"/>
                <a:gd name="T37" fmla="*/ 91 h 535"/>
                <a:gd name="T38" fmla="*/ 849 w 849"/>
                <a:gd name="T39" fmla="*/ 176 h 535"/>
                <a:gd name="T40" fmla="*/ 766 w 849"/>
                <a:gd name="T41" fmla="*/ 535 h 535"/>
                <a:gd name="T42" fmla="*/ 742 w 849"/>
                <a:gd name="T43" fmla="*/ 530 h 535"/>
                <a:gd name="T44" fmla="*/ 718 w 849"/>
                <a:gd name="T45" fmla="*/ 524 h 535"/>
                <a:gd name="T46" fmla="*/ 694 w 849"/>
                <a:gd name="T47" fmla="*/ 519 h 535"/>
                <a:gd name="T48" fmla="*/ 672 w 849"/>
                <a:gd name="T49" fmla="*/ 515 h 535"/>
                <a:gd name="T50" fmla="*/ 649 w 849"/>
                <a:gd name="T51" fmla="*/ 510 h 535"/>
                <a:gd name="T52" fmla="*/ 627 w 849"/>
                <a:gd name="T53" fmla="*/ 506 h 535"/>
                <a:gd name="T54" fmla="*/ 605 w 849"/>
                <a:gd name="T55" fmla="*/ 501 h 535"/>
                <a:gd name="T56" fmla="*/ 582 w 849"/>
                <a:gd name="T57" fmla="*/ 495 h 535"/>
                <a:gd name="T58" fmla="*/ 558 w 849"/>
                <a:gd name="T59" fmla="*/ 491 h 535"/>
                <a:gd name="T60" fmla="*/ 536 w 849"/>
                <a:gd name="T61" fmla="*/ 486 h 535"/>
                <a:gd name="T62" fmla="*/ 512 w 849"/>
                <a:gd name="T63" fmla="*/ 481 h 535"/>
                <a:gd name="T64" fmla="*/ 488 w 849"/>
                <a:gd name="T65" fmla="*/ 476 h 535"/>
                <a:gd name="T66" fmla="*/ 464 w 849"/>
                <a:gd name="T67" fmla="*/ 470 h 535"/>
                <a:gd name="T68" fmla="*/ 440 w 849"/>
                <a:gd name="T69" fmla="*/ 465 h 535"/>
                <a:gd name="T70" fmla="*/ 415 w 849"/>
                <a:gd name="T71" fmla="*/ 459 h 535"/>
                <a:gd name="T72" fmla="*/ 388 w 849"/>
                <a:gd name="T73" fmla="*/ 452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9" h="535">
                  <a:moveTo>
                    <a:pt x="388" y="452"/>
                  </a:moveTo>
                  <a:lnTo>
                    <a:pt x="358" y="444"/>
                  </a:lnTo>
                  <a:lnTo>
                    <a:pt x="331" y="437"/>
                  </a:lnTo>
                  <a:lnTo>
                    <a:pt x="305" y="431"/>
                  </a:lnTo>
                  <a:lnTo>
                    <a:pt x="279" y="423"/>
                  </a:lnTo>
                  <a:lnTo>
                    <a:pt x="255" y="416"/>
                  </a:lnTo>
                  <a:lnTo>
                    <a:pt x="232" y="411"/>
                  </a:lnTo>
                  <a:lnTo>
                    <a:pt x="209" y="405"/>
                  </a:lnTo>
                  <a:lnTo>
                    <a:pt x="185" y="398"/>
                  </a:lnTo>
                  <a:lnTo>
                    <a:pt x="163" y="393"/>
                  </a:lnTo>
                  <a:lnTo>
                    <a:pt x="140" y="386"/>
                  </a:lnTo>
                  <a:lnTo>
                    <a:pt x="120" y="379"/>
                  </a:lnTo>
                  <a:lnTo>
                    <a:pt x="96" y="374"/>
                  </a:lnTo>
                  <a:lnTo>
                    <a:pt x="73" y="368"/>
                  </a:lnTo>
                  <a:lnTo>
                    <a:pt x="49" y="362"/>
                  </a:lnTo>
                  <a:lnTo>
                    <a:pt x="26" y="356"/>
                  </a:lnTo>
                  <a:lnTo>
                    <a:pt x="0" y="349"/>
                  </a:lnTo>
                  <a:lnTo>
                    <a:pt x="138" y="0"/>
                  </a:lnTo>
                  <a:lnTo>
                    <a:pt x="461" y="91"/>
                  </a:lnTo>
                  <a:lnTo>
                    <a:pt x="849" y="176"/>
                  </a:lnTo>
                  <a:lnTo>
                    <a:pt x="766" y="535"/>
                  </a:lnTo>
                  <a:lnTo>
                    <a:pt x="742" y="530"/>
                  </a:lnTo>
                  <a:lnTo>
                    <a:pt x="718" y="524"/>
                  </a:lnTo>
                  <a:lnTo>
                    <a:pt x="694" y="519"/>
                  </a:lnTo>
                  <a:lnTo>
                    <a:pt x="672" y="515"/>
                  </a:lnTo>
                  <a:lnTo>
                    <a:pt x="649" y="510"/>
                  </a:lnTo>
                  <a:lnTo>
                    <a:pt x="627" y="506"/>
                  </a:lnTo>
                  <a:lnTo>
                    <a:pt x="605" y="501"/>
                  </a:lnTo>
                  <a:lnTo>
                    <a:pt x="582" y="495"/>
                  </a:lnTo>
                  <a:lnTo>
                    <a:pt x="558" y="491"/>
                  </a:lnTo>
                  <a:lnTo>
                    <a:pt x="536" y="486"/>
                  </a:lnTo>
                  <a:lnTo>
                    <a:pt x="512" y="481"/>
                  </a:lnTo>
                  <a:lnTo>
                    <a:pt x="488" y="476"/>
                  </a:lnTo>
                  <a:lnTo>
                    <a:pt x="464" y="470"/>
                  </a:lnTo>
                  <a:lnTo>
                    <a:pt x="440" y="465"/>
                  </a:lnTo>
                  <a:lnTo>
                    <a:pt x="415" y="459"/>
                  </a:lnTo>
                  <a:lnTo>
                    <a:pt x="388" y="45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099" y="1770"/>
              <a:ext cx="446" cy="339"/>
            </a:xfrm>
            <a:custGeom>
              <a:avLst/>
              <a:gdLst>
                <a:gd name="T0" fmla="*/ 163 w 893"/>
                <a:gd name="T1" fmla="*/ 0 h 679"/>
                <a:gd name="T2" fmla="*/ 893 w 893"/>
                <a:gd name="T3" fmla="*/ 327 h 679"/>
                <a:gd name="T4" fmla="*/ 733 w 893"/>
                <a:gd name="T5" fmla="*/ 679 h 679"/>
                <a:gd name="T6" fmla="*/ 0 w 893"/>
                <a:gd name="T7" fmla="*/ 344 h 679"/>
                <a:gd name="T8" fmla="*/ 163 w 893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3" h="679">
                  <a:moveTo>
                    <a:pt x="163" y="0"/>
                  </a:moveTo>
                  <a:lnTo>
                    <a:pt x="893" y="327"/>
                  </a:lnTo>
                  <a:lnTo>
                    <a:pt x="733" y="679"/>
                  </a:lnTo>
                  <a:lnTo>
                    <a:pt x="0" y="34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470" y="1453"/>
              <a:ext cx="353" cy="324"/>
            </a:xfrm>
            <a:custGeom>
              <a:avLst/>
              <a:gdLst>
                <a:gd name="T0" fmla="*/ 706 w 706"/>
                <a:gd name="T1" fmla="*/ 308 h 649"/>
                <a:gd name="T2" fmla="*/ 0 w 706"/>
                <a:gd name="T3" fmla="*/ 0 h 649"/>
                <a:gd name="T4" fmla="*/ 0 w 706"/>
                <a:gd name="T5" fmla="*/ 392 h 649"/>
                <a:gd name="T6" fmla="*/ 542 w 706"/>
                <a:gd name="T7" fmla="*/ 649 h 649"/>
                <a:gd name="T8" fmla="*/ 706 w 706"/>
                <a:gd name="T9" fmla="*/ 30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649">
                  <a:moveTo>
                    <a:pt x="706" y="308"/>
                  </a:moveTo>
                  <a:lnTo>
                    <a:pt x="0" y="0"/>
                  </a:lnTo>
                  <a:lnTo>
                    <a:pt x="0" y="392"/>
                  </a:lnTo>
                  <a:lnTo>
                    <a:pt x="542" y="649"/>
                  </a:lnTo>
                  <a:lnTo>
                    <a:pt x="706" y="30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304" y="5359"/>
              <a:ext cx="217" cy="416"/>
            </a:xfrm>
            <a:custGeom>
              <a:avLst/>
              <a:gdLst>
                <a:gd name="T0" fmla="*/ 379 w 433"/>
                <a:gd name="T1" fmla="*/ 0 h 832"/>
                <a:gd name="T2" fmla="*/ 379 w 433"/>
                <a:gd name="T3" fmla="*/ 0 h 832"/>
                <a:gd name="T4" fmla="*/ 358 w 433"/>
                <a:gd name="T5" fmla="*/ 53 h 832"/>
                <a:gd name="T6" fmla="*/ 337 w 433"/>
                <a:gd name="T7" fmla="*/ 104 h 832"/>
                <a:gd name="T8" fmla="*/ 315 w 433"/>
                <a:gd name="T9" fmla="*/ 157 h 832"/>
                <a:gd name="T10" fmla="*/ 292 w 433"/>
                <a:gd name="T11" fmla="*/ 208 h 832"/>
                <a:gd name="T12" fmla="*/ 270 w 433"/>
                <a:gd name="T13" fmla="*/ 258 h 832"/>
                <a:gd name="T14" fmla="*/ 247 w 433"/>
                <a:gd name="T15" fmla="*/ 310 h 832"/>
                <a:gd name="T16" fmla="*/ 224 w 433"/>
                <a:gd name="T17" fmla="*/ 361 h 832"/>
                <a:gd name="T18" fmla="*/ 200 w 433"/>
                <a:gd name="T19" fmla="*/ 412 h 832"/>
                <a:gd name="T20" fmla="*/ 176 w 433"/>
                <a:gd name="T21" fmla="*/ 462 h 832"/>
                <a:gd name="T22" fmla="*/ 150 w 433"/>
                <a:gd name="T23" fmla="*/ 514 h 832"/>
                <a:gd name="T24" fmla="*/ 127 w 433"/>
                <a:gd name="T25" fmla="*/ 564 h 832"/>
                <a:gd name="T26" fmla="*/ 101 w 433"/>
                <a:gd name="T27" fmla="*/ 614 h 832"/>
                <a:gd name="T28" fmla="*/ 76 w 433"/>
                <a:gd name="T29" fmla="*/ 664 h 832"/>
                <a:gd name="T30" fmla="*/ 50 w 433"/>
                <a:gd name="T31" fmla="*/ 713 h 832"/>
                <a:gd name="T32" fmla="*/ 25 w 433"/>
                <a:gd name="T33" fmla="*/ 763 h 832"/>
                <a:gd name="T34" fmla="*/ 0 w 433"/>
                <a:gd name="T35" fmla="*/ 810 h 832"/>
                <a:gd name="T36" fmla="*/ 50 w 433"/>
                <a:gd name="T37" fmla="*/ 832 h 832"/>
                <a:gd name="T38" fmla="*/ 76 w 433"/>
                <a:gd name="T39" fmla="*/ 781 h 832"/>
                <a:gd name="T40" fmla="*/ 101 w 433"/>
                <a:gd name="T41" fmla="*/ 731 h 832"/>
                <a:gd name="T42" fmla="*/ 127 w 433"/>
                <a:gd name="T43" fmla="*/ 683 h 832"/>
                <a:gd name="T44" fmla="*/ 152 w 433"/>
                <a:gd name="T45" fmla="*/ 633 h 832"/>
                <a:gd name="T46" fmla="*/ 177 w 433"/>
                <a:gd name="T47" fmla="*/ 582 h 832"/>
                <a:gd name="T48" fmla="*/ 201 w 433"/>
                <a:gd name="T49" fmla="*/ 532 h 832"/>
                <a:gd name="T50" fmla="*/ 227 w 433"/>
                <a:gd name="T51" fmla="*/ 481 h 832"/>
                <a:gd name="T52" fmla="*/ 250 w 433"/>
                <a:gd name="T53" fmla="*/ 431 h 832"/>
                <a:gd name="T54" fmla="*/ 274 w 433"/>
                <a:gd name="T55" fmla="*/ 379 h 832"/>
                <a:gd name="T56" fmla="*/ 298 w 433"/>
                <a:gd name="T57" fmla="*/ 328 h 832"/>
                <a:gd name="T58" fmla="*/ 324 w 433"/>
                <a:gd name="T59" fmla="*/ 277 h 832"/>
                <a:gd name="T60" fmla="*/ 346 w 433"/>
                <a:gd name="T61" fmla="*/ 224 h 832"/>
                <a:gd name="T62" fmla="*/ 368 w 433"/>
                <a:gd name="T63" fmla="*/ 172 h 832"/>
                <a:gd name="T64" fmla="*/ 391 w 433"/>
                <a:gd name="T65" fmla="*/ 120 h 832"/>
                <a:gd name="T66" fmla="*/ 412 w 433"/>
                <a:gd name="T67" fmla="*/ 68 h 832"/>
                <a:gd name="T68" fmla="*/ 433 w 433"/>
                <a:gd name="T69" fmla="*/ 16 h 832"/>
                <a:gd name="T70" fmla="*/ 433 w 433"/>
                <a:gd name="T71" fmla="*/ 16 h 832"/>
                <a:gd name="T72" fmla="*/ 379 w 433"/>
                <a:gd name="T73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3" h="832">
                  <a:moveTo>
                    <a:pt x="379" y="0"/>
                  </a:moveTo>
                  <a:lnTo>
                    <a:pt x="379" y="0"/>
                  </a:lnTo>
                  <a:lnTo>
                    <a:pt x="358" y="53"/>
                  </a:lnTo>
                  <a:lnTo>
                    <a:pt x="337" y="104"/>
                  </a:lnTo>
                  <a:lnTo>
                    <a:pt x="315" y="157"/>
                  </a:lnTo>
                  <a:lnTo>
                    <a:pt x="292" y="208"/>
                  </a:lnTo>
                  <a:lnTo>
                    <a:pt x="270" y="258"/>
                  </a:lnTo>
                  <a:lnTo>
                    <a:pt x="247" y="310"/>
                  </a:lnTo>
                  <a:lnTo>
                    <a:pt x="224" y="361"/>
                  </a:lnTo>
                  <a:lnTo>
                    <a:pt x="200" y="412"/>
                  </a:lnTo>
                  <a:lnTo>
                    <a:pt x="176" y="462"/>
                  </a:lnTo>
                  <a:lnTo>
                    <a:pt x="150" y="514"/>
                  </a:lnTo>
                  <a:lnTo>
                    <a:pt x="127" y="564"/>
                  </a:lnTo>
                  <a:lnTo>
                    <a:pt x="101" y="614"/>
                  </a:lnTo>
                  <a:lnTo>
                    <a:pt x="76" y="664"/>
                  </a:lnTo>
                  <a:lnTo>
                    <a:pt x="50" y="713"/>
                  </a:lnTo>
                  <a:lnTo>
                    <a:pt x="25" y="763"/>
                  </a:lnTo>
                  <a:lnTo>
                    <a:pt x="0" y="810"/>
                  </a:lnTo>
                  <a:lnTo>
                    <a:pt x="50" y="832"/>
                  </a:lnTo>
                  <a:lnTo>
                    <a:pt x="76" y="781"/>
                  </a:lnTo>
                  <a:lnTo>
                    <a:pt x="101" y="731"/>
                  </a:lnTo>
                  <a:lnTo>
                    <a:pt x="127" y="683"/>
                  </a:lnTo>
                  <a:lnTo>
                    <a:pt x="152" y="633"/>
                  </a:lnTo>
                  <a:lnTo>
                    <a:pt x="177" y="582"/>
                  </a:lnTo>
                  <a:lnTo>
                    <a:pt x="201" y="532"/>
                  </a:lnTo>
                  <a:lnTo>
                    <a:pt x="227" y="481"/>
                  </a:lnTo>
                  <a:lnTo>
                    <a:pt x="250" y="431"/>
                  </a:lnTo>
                  <a:lnTo>
                    <a:pt x="274" y="379"/>
                  </a:lnTo>
                  <a:lnTo>
                    <a:pt x="298" y="328"/>
                  </a:lnTo>
                  <a:lnTo>
                    <a:pt x="324" y="277"/>
                  </a:lnTo>
                  <a:lnTo>
                    <a:pt x="346" y="224"/>
                  </a:lnTo>
                  <a:lnTo>
                    <a:pt x="368" y="172"/>
                  </a:lnTo>
                  <a:lnTo>
                    <a:pt x="391" y="120"/>
                  </a:lnTo>
                  <a:lnTo>
                    <a:pt x="412" y="68"/>
                  </a:lnTo>
                  <a:lnTo>
                    <a:pt x="433" y="16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494" y="2429"/>
              <a:ext cx="487" cy="2938"/>
            </a:xfrm>
            <a:custGeom>
              <a:avLst/>
              <a:gdLst>
                <a:gd name="T0" fmla="*/ 943 w 974"/>
                <a:gd name="T1" fmla="*/ 50 h 5878"/>
                <a:gd name="T2" fmla="*/ 916 w 974"/>
                <a:gd name="T3" fmla="*/ 25 h 5878"/>
                <a:gd name="T4" fmla="*/ 918 w 974"/>
                <a:gd name="T5" fmla="*/ 378 h 5878"/>
                <a:gd name="T6" fmla="*/ 912 w 974"/>
                <a:gd name="T7" fmla="*/ 737 h 5878"/>
                <a:gd name="T8" fmla="*/ 900 w 974"/>
                <a:gd name="T9" fmla="*/ 1102 h 5878"/>
                <a:gd name="T10" fmla="*/ 880 w 974"/>
                <a:gd name="T11" fmla="*/ 1470 h 5878"/>
                <a:gd name="T12" fmla="*/ 853 w 974"/>
                <a:gd name="T13" fmla="*/ 1842 h 5878"/>
                <a:gd name="T14" fmla="*/ 819 w 974"/>
                <a:gd name="T15" fmla="*/ 2216 h 5878"/>
                <a:gd name="T16" fmla="*/ 777 w 974"/>
                <a:gd name="T17" fmla="*/ 2590 h 5878"/>
                <a:gd name="T18" fmla="*/ 728 w 974"/>
                <a:gd name="T19" fmla="*/ 2967 h 5878"/>
                <a:gd name="T20" fmla="*/ 668 w 974"/>
                <a:gd name="T21" fmla="*/ 3343 h 5878"/>
                <a:gd name="T22" fmla="*/ 601 w 974"/>
                <a:gd name="T23" fmla="*/ 3715 h 5878"/>
                <a:gd name="T24" fmla="*/ 525 w 974"/>
                <a:gd name="T25" fmla="*/ 4086 h 5878"/>
                <a:gd name="T26" fmla="*/ 440 w 974"/>
                <a:gd name="T27" fmla="*/ 4453 h 5878"/>
                <a:gd name="T28" fmla="*/ 346 w 974"/>
                <a:gd name="T29" fmla="*/ 4815 h 5878"/>
                <a:gd name="T30" fmla="*/ 242 w 974"/>
                <a:gd name="T31" fmla="*/ 5171 h 5878"/>
                <a:gd name="T32" fmla="*/ 125 w 974"/>
                <a:gd name="T33" fmla="*/ 5520 h 5878"/>
                <a:gd name="T34" fmla="*/ 0 w 974"/>
                <a:gd name="T35" fmla="*/ 5862 h 5878"/>
                <a:gd name="T36" fmla="*/ 54 w 974"/>
                <a:gd name="T37" fmla="*/ 5878 h 5878"/>
                <a:gd name="T38" fmla="*/ 179 w 974"/>
                <a:gd name="T39" fmla="*/ 5534 h 5878"/>
                <a:gd name="T40" fmla="*/ 295 w 974"/>
                <a:gd name="T41" fmla="*/ 5184 h 5878"/>
                <a:gd name="T42" fmla="*/ 400 w 974"/>
                <a:gd name="T43" fmla="*/ 4826 h 5878"/>
                <a:gd name="T44" fmla="*/ 497 w 974"/>
                <a:gd name="T45" fmla="*/ 4463 h 5878"/>
                <a:gd name="T46" fmla="*/ 582 w 974"/>
                <a:gd name="T47" fmla="*/ 4094 h 5878"/>
                <a:gd name="T48" fmla="*/ 658 w 974"/>
                <a:gd name="T49" fmla="*/ 3723 h 5878"/>
                <a:gd name="T50" fmla="*/ 725 w 974"/>
                <a:gd name="T51" fmla="*/ 3348 h 5878"/>
                <a:gd name="T52" fmla="*/ 785 w 974"/>
                <a:gd name="T53" fmla="*/ 2973 h 5878"/>
                <a:gd name="T54" fmla="*/ 834 w 974"/>
                <a:gd name="T55" fmla="*/ 2596 h 5878"/>
                <a:gd name="T56" fmla="*/ 876 w 974"/>
                <a:gd name="T57" fmla="*/ 2219 h 5878"/>
                <a:gd name="T58" fmla="*/ 910 w 974"/>
                <a:gd name="T59" fmla="*/ 1844 h 5878"/>
                <a:gd name="T60" fmla="*/ 937 w 974"/>
                <a:gd name="T61" fmla="*/ 1473 h 5878"/>
                <a:gd name="T62" fmla="*/ 956 w 974"/>
                <a:gd name="T63" fmla="*/ 1102 h 5878"/>
                <a:gd name="T64" fmla="*/ 968 w 974"/>
                <a:gd name="T65" fmla="*/ 737 h 5878"/>
                <a:gd name="T66" fmla="*/ 974 w 974"/>
                <a:gd name="T67" fmla="*/ 378 h 5878"/>
                <a:gd name="T68" fmla="*/ 973 w 974"/>
                <a:gd name="T69" fmla="*/ 25 h 5878"/>
                <a:gd name="T70" fmla="*/ 946 w 974"/>
                <a:gd name="T71" fmla="*/ 0 h 5878"/>
                <a:gd name="T72" fmla="*/ 973 w 974"/>
                <a:gd name="T73" fmla="*/ 25 h 5878"/>
                <a:gd name="T74" fmla="*/ 970 w 974"/>
                <a:gd name="T75" fmla="*/ 15 h 5878"/>
                <a:gd name="T76" fmla="*/ 964 w 974"/>
                <a:gd name="T77" fmla="*/ 7 h 5878"/>
                <a:gd name="T78" fmla="*/ 955 w 974"/>
                <a:gd name="T79" fmla="*/ 1 h 5878"/>
                <a:gd name="T80" fmla="*/ 944 w 974"/>
                <a:gd name="T81" fmla="*/ 0 h 5878"/>
                <a:gd name="T82" fmla="*/ 934 w 974"/>
                <a:gd name="T83" fmla="*/ 1 h 5878"/>
                <a:gd name="T84" fmla="*/ 925 w 974"/>
                <a:gd name="T85" fmla="*/ 7 h 5878"/>
                <a:gd name="T86" fmla="*/ 919 w 974"/>
                <a:gd name="T87" fmla="*/ 15 h 5878"/>
                <a:gd name="T88" fmla="*/ 916 w 974"/>
                <a:gd name="T89" fmla="*/ 25 h 5878"/>
                <a:gd name="T90" fmla="*/ 943 w 974"/>
                <a:gd name="T91" fmla="*/ 50 h 5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4" h="5878">
                  <a:moveTo>
                    <a:pt x="943" y="50"/>
                  </a:moveTo>
                  <a:lnTo>
                    <a:pt x="916" y="25"/>
                  </a:lnTo>
                  <a:lnTo>
                    <a:pt x="918" y="378"/>
                  </a:lnTo>
                  <a:lnTo>
                    <a:pt x="912" y="737"/>
                  </a:lnTo>
                  <a:lnTo>
                    <a:pt x="900" y="1102"/>
                  </a:lnTo>
                  <a:lnTo>
                    <a:pt x="880" y="1470"/>
                  </a:lnTo>
                  <a:lnTo>
                    <a:pt x="853" y="1842"/>
                  </a:lnTo>
                  <a:lnTo>
                    <a:pt x="819" y="2216"/>
                  </a:lnTo>
                  <a:lnTo>
                    <a:pt x="777" y="2590"/>
                  </a:lnTo>
                  <a:lnTo>
                    <a:pt x="728" y="2967"/>
                  </a:lnTo>
                  <a:lnTo>
                    <a:pt x="668" y="3343"/>
                  </a:lnTo>
                  <a:lnTo>
                    <a:pt x="601" y="3715"/>
                  </a:lnTo>
                  <a:lnTo>
                    <a:pt x="525" y="4086"/>
                  </a:lnTo>
                  <a:lnTo>
                    <a:pt x="440" y="4453"/>
                  </a:lnTo>
                  <a:lnTo>
                    <a:pt x="346" y="4815"/>
                  </a:lnTo>
                  <a:lnTo>
                    <a:pt x="242" y="5171"/>
                  </a:lnTo>
                  <a:lnTo>
                    <a:pt x="125" y="5520"/>
                  </a:lnTo>
                  <a:lnTo>
                    <a:pt x="0" y="5862"/>
                  </a:lnTo>
                  <a:lnTo>
                    <a:pt x="54" y="5878"/>
                  </a:lnTo>
                  <a:lnTo>
                    <a:pt x="179" y="5534"/>
                  </a:lnTo>
                  <a:lnTo>
                    <a:pt x="295" y="5184"/>
                  </a:lnTo>
                  <a:lnTo>
                    <a:pt x="400" y="4826"/>
                  </a:lnTo>
                  <a:lnTo>
                    <a:pt x="497" y="4463"/>
                  </a:lnTo>
                  <a:lnTo>
                    <a:pt x="582" y="4094"/>
                  </a:lnTo>
                  <a:lnTo>
                    <a:pt x="658" y="3723"/>
                  </a:lnTo>
                  <a:lnTo>
                    <a:pt x="725" y="3348"/>
                  </a:lnTo>
                  <a:lnTo>
                    <a:pt x="785" y="2973"/>
                  </a:lnTo>
                  <a:lnTo>
                    <a:pt x="834" y="2596"/>
                  </a:lnTo>
                  <a:lnTo>
                    <a:pt x="876" y="2219"/>
                  </a:lnTo>
                  <a:lnTo>
                    <a:pt x="910" y="1844"/>
                  </a:lnTo>
                  <a:lnTo>
                    <a:pt x="937" y="1473"/>
                  </a:lnTo>
                  <a:lnTo>
                    <a:pt x="956" y="1102"/>
                  </a:lnTo>
                  <a:lnTo>
                    <a:pt x="968" y="737"/>
                  </a:lnTo>
                  <a:lnTo>
                    <a:pt x="974" y="378"/>
                  </a:lnTo>
                  <a:lnTo>
                    <a:pt x="973" y="25"/>
                  </a:lnTo>
                  <a:lnTo>
                    <a:pt x="946" y="0"/>
                  </a:lnTo>
                  <a:lnTo>
                    <a:pt x="973" y="25"/>
                  </a:lnTo>
                  <a:lnTo>
                    <a:pt x="970" y="15"/>
                  </a:lnTo>
                  <a:lnTo>
                    <a:pt x="964" y="7"/>
                  </a:lnTo>
                  <a:lnTo>
                    <a:pt x="955" y="1"/>
                  </a:lnTo>
                  <a:lnTo>
                    <a:pt x="944" y="0"/>
                  </a:lnTo>
                  <a:lnTo>
                    <a:pt x="934" y="1"/>
                  </a:lnTo>
                  <a:lnTo>
                    <a:pt x="925" y="7"/>
                  </a:lnTo>
                  <a:lnTo>
                    <a:pt x="919" y="15"/>
                  </a:lnTo>
                  <a:lnTo>
                    <a:pt x="916" y="25"/>
                  </a:lnTo>
                  <a:lnTo>
                    <a:pt x="94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83" y="2155"/>
              <a:ext cx="1384" cy="299"/>
            </a:xfrm>
            <a:custGeom>
              <a:avLst/>
              <a:gdLst>
                <a:gd name="T0" fmla="*/ 0 w 2768"/>
                <a:gd name="T1" fmla="*/ 45 h 597"/>
                <a:gd name="T2" fmla="*/ 153 w 2768"/>
                <a:gd name="T3" fmla="*/ 108 h 597"/>
                <a:gd name="T4" fmla="*/ 307 w 2768"/>
                <a:gd name="T5" fmla="*/ 168 h 597"/>
                <a:gd name="T6" fmla="*/ 464 w 2768"/>
                <a:gd name="T7" fmla="*/ 222 h 597"/>
                <a:gd name="T8" fmla="*/ 622 w 2768"/>
                <a:gd name="T9" fmla="*/ 270 h 597"/>
                <a:gd name="T10" fmla="*/ 783 w 2768"/>
                <a:gd name="T11" fmla="*/ 314 h 597"/>
                <a:gd name="T12" fmla="*/ 946 w 2768"/>
                <a:gd name="T13" fmla="*/ 355 h 597"/>
                <a:gd name="T14" fmla="*/ 1111 w 2768"/>
                <a:gd name="T15" fmla="*/ 392 h 597"/>
                <a:gd name="T16" fmla="*/ 1280 w 2768"/>
                <a:gd name="T17" fmla="*/ 425 h 597"/>
                <a:gd name="T18" fmla="*/ 1450 w 2768"/>
                <a:gd name="T19" fmla="*/ 455 h 597"/>
                <a:gd name="T20" fmla="*/ 1625 w 2768"/>
                <a:gd name="T21" fmla="*/ 481 h 597"/>
                <a:gd name="T22" fmla="*/ 1805 w 2768"/>
                <a:gd name="T23" fmla="*/ 506 h 597"/>
                <a:gd name="T24" fmla="*/ 1987 w 2768"/>
                <a:gd name="T25" fmla="*/ 527 h 597"/>
                <a:gd name="T26" fmla="*/ 2174 w 2768"/>
                <a:gd name="T27" fmla="*/ 547 h 597"/>
                <a:gd name="T28" fmla="*/ 2366 w 2768"/>
                <a:gd name="T29" fmla="*/ 566 h 597"/>
                <a:gd name="T30" fmla="*/ 2563 w 2768"/>
                <a:gd name="T31" fmla="*/ 581 h 597"/>
                <a:gd name="T32" fmla="*/ 2765 w 2768"/>
                <a:gd name="T33" fmla="*/ 597 h 597"/>
                <a:gd name="T34" fmla="*/ 2666 w 2768"/>
                <a:gd name="T35" fmla="*/ 539 h 597"/>
                <a:gd name="T36" fmla="*/ 2468 w 2768"/>
                <a:gd name="T37" fmla="*/ 523 h 597"/>
                <a:gd name="T38" fmla="*/ 2275 w 2768"/>
                <a:gd name="T39" fmla="*/ 506 h 597"/>
                <a:gd name="T40" fmla="*/ 2086 w 2768"/>
                <a:gd name="T41" fmla="*/ 488 h 597"/>
                <a:gd name="T42" fmla="*/ 1901 w 2768"/>
                <a:gd name="T43" fmla="*/ 467 h 597"/>
                <a:gd name="T44" fmla="*/ 1723 w 2768"/>
                <a:gd name="T45" fmla="*/ 444 h 597"/>
                <a:gd name="T46" fmla="*/ 1547 w 2768"/>
                <a:gd name="T47" fmla="*/ 418 h 597"/>
                <a:gd name="T48" fmla="*/ 1374 w 2768"/>
                <a:gd name="T49" fmla="*/ 390 h 597"/>
                <a:gd name="T50" fmla="*/ 1205 w 2768"/>
                <a:gd name="T51" fmla="*/ 359 h 597"/>
                <a:gd name="T52" fmla="*/ 1040 w 2768"/>
                <a:gd name="T53" fmla="*/ 326 h 597"/>
                <a:gd name="T54" fmla="*/ 879 w 2768"/>
                <a:gd name="T55" fmla="*/ 288 h 597"/>
                <a:gd name="T56" fmla="*/ 718 w 2768"/>
                <a:gd name="T57" fmla="*/ 245 h 597"/>
                <a:gd name="T58" fmla="*/ 561 w 2768"/>
                <a:gd name="T59" fmla="*/ 199 h 597"/>
                <a:gd name="T60" fmla="*/ 406 w 2768"/>
                <a:gd name="T61" fmla="*/ 148 h 597"/>
                <a:gd name="T62" fmla="*/ 252 w 2768"/>
                <a:gd name="T63" fmla="*/ 94 h 597"/>
                <a:gd name="T64" fmla="*/ 100 w 2768"/>
                <a:gd name="T65" fmla="*/ 33 h 597"/>
                <a:gd name="T66" fmla="*/ 24 w 2768"/>
                <a:gd name="T67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8" h="597">
                  <a:moveTo>
                    <a:pt x="0" y="45"/>
                  </a:moveTo>
                  <a:lnTo>
                    <a:pt x="0" y="45"/>
                  </a:lnTo>
                  <a:lnTo>
                    <a:pt x="76" y="78"/>
                  </a:lnTo>
                  <a:lnTo>
                    <a:pt x="153" y="108"/>
                  </a:lnTo>
                  <a:lnTo>
                    <a:pt x="231" y="139"/>
                  </a:lnTo>
                  <a:lnTo>
                    <a:pt x="307" y="168"/>
                  </a:lnTo>
                  <a:lnTo>
                    <a:pt x="385" y="195"/>
                  </a:lnTo>
                  <a:lnTo>
                    <a:pt x="464" y="222"/>
                  </a:lnTo>
                  <a:lnTo>
                    <a:pt x="543" y="247"/>
                  </a:lnTo>
                  <a:lnTo>
                    <a:pt x="622" y="270"/>
                  </a:lnTo>
                  <a:lnTo>
                    <a:pt x="703" y="293"/>
                  </a:lnTo>
                  <a:lnTo>
                    <a:pt x="783" y="314"/>
                  </a:lnTo>
                  <a:lnTo>
                    <a:pt x="864" y="335"/>
                  </a:lnTo>
                  <a:lnTo>
                    <a:pt x="946" y="355"/>
                  </a:lnTo>
                  <a:lnTo>
                    <a:pt x="1028" y="373"/>
                  </a:lnTo>
                  <a:lnTo>
                    <a:pt x="1111" y="392"/>
                  </a:lnTo>
                  <a:lnTo>
                    <a:pt x="1194" y="409"/>
                  </a:lnTo>
                  <a:lnTo>
                    <a:pt x="1280" y="425"/>
                  </a:lnTo>
                  <a:lnTo>
                    <a:pt x="1365" y="440"/>
                  </a:lnTo>
                  <a:lnTo>
                    <a:pt x="1450" y="455"/>
                  </a:lnTo>
                  <a:lnTo>
                    <a:pt x="1538" y="468"/>
                  </a:lnTo>
                  <a:lnTo>
                    <a:pt x="1625" y="481"/>
                  </a:lnTo>
                  <a:lnTo>
                    <a:pt x="1714" y="494"/>
                  </a:lnTo>
                  <a:lnTo>
                    <a:pt x="1805" y="506"/>
                  </a:lnTo>
                  <a:lnTo>
                    <a:pt x="1895" y="517"/>
                  </a:lnTo>
                  <a:lnTo>
                    <a:pt x="1987" y="527"/>
                  </a:lnTo>
                  <a:lnTo>
                    <a:pt x="2080" y="538"/>
                  </a:lnTo>
                  <a:lnTo>
                    <a:pt x="2174" y="547"/>
                  </a:lnTo>
                  <a:lnTo>
                    <a:pt x="2269" y="556"/>
                  </a:lnTo>
                  <a:lnTo>
                    <a:pt x="2366" y="566"/>
                  </a:lnTo>
                  <a:lnTo>
                    <a:pt x="2465" y="574"/>
                  </a:lnTo>
                  <a:lnTo>
                    <a:pt x="2563" y="581"/>
                  </a:lnTo>
                  <a:lnTo>
                    <a:pt x="2663" y="589"/>
                  </a:lnTo>
                  <a:lnTo>
                    <a:pt x="2765" y="597"/>
                  </a:lnTo>
                  <a:lnTo>
                    <a:pt x="2768" y="547"/>
                  </a:lnTo>
                  <a:lnTo>
                    <a:pt x="2666" y="539"/>
                  </a:lnTo>
                  <a:lnTo>
                    <a:pt x="2566" y="531"/>
                  </a:lnTo>
                  <a:lnTo>
                    <a:pt x="2468" y="523"/>
                  </a:lnTo>
                  <a:lnTo>
                    <a:pt x="2369" y="516"/>
                  </a:lnTo>
                  <a:lnTo>
                    <a:pt x="2275" y="506"/>
                  </a:lnTo>
                  <a:lnTo>
                    <a:pt x="2180" y="497"/>
                  </a:lnTo>
                  <a:lnTo>
                    <a:pt x="2086" y="488"/>
                  </a:lnTo>
                  <a:lnTo>
                    <a:pt x="1993" y="477"/>
                  </a:lnTo>
                  <a:lnTo>
                    <a:pt x="1901" y="467"/>
                  </a:lnTo>
                  <a:lnTo>
                    <a:pt x="1811" y="456"/>
                  </a:lnTo>
                  <a:lnTo>
                    <a:pt x="1723" y="444"/>
                  </a:lnTo>
                  <a:lnTo>
                    <a:pt x="1634" y="431"/>
                  </a:lnTo>
                  <a:lnTo>
                    <a:pt x="1547" y="418"/>
                  </a:lnTo>
                  <a:lnTo>
                    <a:pt x="1459" y="405"/>
                  </a:lnTo>
                  <a:lnTo>
                    <a:pt x="1374" y="390"/>
                  </a:lnTo>
                  <a:lnTo>
                    <a:pt x="1289" y="374"/>
                  </a:lnTo>
                  <a:lnTo>
                    <a:pt x="1205" y="359"/>
                  </a:lnTo>
                  <a:lnTo>
                    <a:pt x="1123" y="344"/>
                  </a:lnTo>
                  <a:lnTo>
                    <a:pt x="1040" y="326"/>
                  </a:lnTo>
                  <a:lnTo>
                    <a:pt x="958" y="307"/>
                  </a:lnTo>
                  <a:lnTo>
                    <a:pt x="879" y="288"/>
                  </a:lnTo>
                  <a:lnTo>
                    <a:pt x="798" y="266"/>
                  </a:lnTo>
                  <a:lnTo>
                    <a:pt x="718" y="245"/>
                  </a:lnTo>
                  <a:lnTo>
                    <a:pt x="640" y="223"/>
                  </a:lnTo>
                  <a:lnTo>
                    <a:pt x="561" y="199"/>
                  </a:lnTo>
                  <a:lnTo>
                    <a:pt x="482" y="174"/>
                  </a:lnTo>
                  <a:lnTo>
                    <a:pt x="406" y="148"/>
                  </a:lnTo>
                  <a:lnTo>
                    <a:pt x="328" y="120"/>
                  </a:lnTo>
                  <a:lnTo>
                    <a:pt x="252" y="94"/>
                  </a:lnTo>
                  <a:lnTo>
                    <a:pt x="174" y="63"/>
                  </a:lnTo>
                  <a:lnTo>
                    <a:pt x="100" y="3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461" y="1646"/>
              <a:ext cx="1134" cy="531"/>
            </a:xfrm>
            <a:custGeom>
              <a:avLst/>
              <a:gdLst>
                <a:gd name="T0" fmla="*/ 12 w 2267"/>
                <a:gd name="T1" fmla="*/ 23 h 1064"/>
                <a:gd name="T2" fmla="*/ 0 w 2267"/>
                <a:gd name="T3" fmla="*/ 45 h 1064"/>
                <a:gd name="T4" fmla="*/ 2243 w 2267"/>
                <a:gd name="T5" fmla="*/ 1064 h 1064"/>
                <a:gd name="T6" fmla="*/ 2267 w 2267"/>
                <a:gd name="T7" fmla="*/ 1019 h 1064"/>
                <a:gd name="T8" fmla="*/ 24 w 2267"/>
                <a:gd name="T9" fmla="*/ 0 h 1064"/>
                <a:gd name="T10" fmla="*/ 12 w 2267"/>
                <a:gd name="T11" fmla="*/ 23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7" h="1064">
                  <a:moveTo>
                    <a:pt x="12" y="23"/>
                  </a:moveTo>
                  <a:lnTo>
                    <a:pt x="0" y="45"/>
                  </a:lnTo>
                  <a:lnTo>
                    <a:pt x="2243" y="1064"/>
                  </a:lnTo>
                  <a:lnTo>
                    <a:pt x="2267" y="1019"/>
                  </a:lnTo>
                  <a:lnTo>
                    <a:pt x="24" y="0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363" y="1647"/>
              <a:ext cx="1122" cy="559"/>
            </a:xfrm>
            <a:custGeom>
              <a:avLst/>
              <a:gdLst>
                <a:gd name="T0" fmla="*/ 27 w 2243"/>
                <a:gd name="T1" fmla="*/ 1118 h 1118"/>
                <a:gd name="T2" fmla="*/ 27 w 2243"/>
                <a:gd name="T3" fmla="*/ 1118 h 1118"/>
                <a:gd name="T4" fmla="*/ 2243 w 2243"/>
                <a:gd name="T5" fmla="*/ 45 h 1118"/>
                <a:gd name="T6" fmla="*/ 2216 w 2243"/>
                <a:gd name="T7" fmla="*/ 0 h 1118"/>
                <a:gd name="T8" fmla="*/ 0 w 2243"/>
                <a:gd name="T9" fmla="*/ 1073 h 1118"/>
                <a:gd name="T10" fmla="*/ 0 w 2243"/>
                <a:gd name="T11" fmla="*/ 1073 h 1118"/>
                <a:gd name="T12" fmla="*/ 27 w 2243"/>
                <a:gd name="T13" fmla="*/ 11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3" h="1118">
                  <a:moveTo>
                    <a:pt x="27" y="1118"/>
                  </a:moveTo>
                  <a:lnTo>
                    <a:pt x="27" y="1118"/>
                  </a:lnTo>
                  <a:lnTo>
                    <a:pt x="2243" y="45"/>
                  </a:lnTo>
                  <a:lnTo>
                    <a:pt x="2216" y="0"/>
                  </a:lnTo>
                  <a:lnTo>
                    <a:pt x="0" y="1073"/>
                  </a:lnTo>
                  <a:lnTo>
                    <a:pt x="27" y="1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002" y="2183"/>
              <a:ext cx="1375" cy="322"/>
            </a:xfrm>
            <a:custGeom>
              <a:avLst/>
              <a:gdLst>
                <a:gd name="T0" fmla="*/ 108 w 2749"/>
                <a:gd name="T1" fmla="*/ 634 h 643"/>
                <a:gd name="T2" fmla="*/ 305 w 2749"/>
                <a:gd name="T3" fmla="*/ 614 h 643"/>
                <a:gd name="T4" fmla="*/ 499 w 2749"/>
                <a:gd name="T5" fmla="*/ 594 h 643"/>
                <a:gd name="T6" fmla="*/ 687 w 2749"/>
                <a:gd name="T7" fmla="*/ 572 h 643"/>
                <a:gd name="T8" fmla="*/ 870 w 2749"/>
                <a:gd name="T9" fmla="*/ 549 h 643"/>
                <a:gd name="T10" fmla="*/ 1051 w 2749"/>
                <a:gd name="T11" fmla="*/ 524 h 643"/>
                <a:gd name="T12" fmla="*/ 1227 w 2749"/>
                <a:gd name="T13" fmla="*/ 498 h 643"/>
                <a:gd name="T14" fmla="*/ 1399 w 2749"/>
                <a:gd name="T15" fmla="*/ 468 h 643"/>
                <a:gd name="T16" fmla="*/ 1569 w 2749"/>
                <a:gd name="T17" fmla="*/ 433 h 643"/>
                <a:gd name="T18" fmla="*/ 1733 w 2749"/>
                <a:gd name="T19" fmla="*/ 397 h 643"/>
                <a:gd name="T20" fmla="*/ 1897 w 2749"/>
                <a:gd name="T21" fmla="*/ 356 h 643"/>
                <a:gd name="T22" fmla="*/ 2057 w 2749"/>
                <a:gd name="T23" fmla="*/ 311 h 643"/>
                <a:gd name="T24" fmla="*/ 2213 w 2749"/>
                <a:gd name="T25" fmla="*/ 262 h 643"/>
                <a:gd name="T26" fmla="*/ 2370 w 2749"/>
                <a:gd name="T27" fmla="*/ 205 h 643"/>
                <a:gd name="T28" fmla="*/ 2522 w 2749"/>
                <a:gd name="T29" fmla="*/ 146 h 643"/>
                <a:gd name="T30" fmla="*/ 2673 w 2749"/>
                <a:gd name="T31" fmla="*/ 80 h 643"/>
                <a:gd name="T32" fmla="*/ 2722 w 2749"/>
                <a:gd name="T33" fmla="*/ 0 h 643"/>
                <a:gd name="T34" fmla="*/ 2575 w 2749"/>
                <a:gd name="T35" fmla="*/ 68 h 643"/>
                <a:gd name="T36" fmla="*/ 2425 w 2749"/>
                <a:gd name="T37" fmla="*/ 132 h 643"/>
                <a:gd name="T38" fmla="*/ 2272 w 2749"/>
                <a:gd name="T39" fmla="*/ 188 h 643"/>
                <a:gd name="T40" fmla="*/ 2118 w 2749"/>
                <a:gd name="T41" fmla="*/ 240 h 643"/>
                <a:gd name="T42" fmla="*/ 1961 w 2749"/>
                <a:gd name="T43" fmla="*/ 287 h 643"/>
                <a:gd name="T44" fmla="*/ 1802 w 2749"/>
                <a:gd name="T45" fmla="*/ 329 h 643"/>
                <a:gd name="T46" fmla="*/ 1639 w 2749"/>
                <a:gd name="T47" fmla="*/ 368 h 643"/>
                <a:gd name="T48" fmla="*/ 1473 w 2749"/>
                <a:gd name="T49" fmla="*/ 403 h 643"/>
                <a:gd name="T50" fmla="*/ 1305 w 2749"/>
                <a:gd name="T51" fmla="*/ 432 h 643"/>
                <a:gd name="T52" fmla="*/ 1130 w 2749"/>
                <a:gd name="T53" fmla="*/ 461 h 643"/>
                <a:gd name="T54" fmla="*/ 952 w 2749"/>
                <a:gd name="T55" fmla="*/ 488 h 643"/>
                <a:gd name="T56" fmla="*/ 773 w 2749"/>
                <a:gd name="T57" fmla="*/ 511 h 643"/>
                <a:gd name="T58" fmla="*/ 587 w 2749"/>
                <a:gd name="T59" fmla="*/ 534 h 643"/>
                <a:gd name="T60" fmla="*/ 396 w 2749"/>
                <a:gd name="T61" fmla="*/ 553 h 643"/>
                <a:gd name="T62" fmla="*/ 200 w 2749"/>
                <a:gd name="T63" fmla="*/ 573 h 643"/>
                <a:gd name="T64" fmla="*/ 0 w 2749"/>
                <a:gd name="T65" fmla="*/ 59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49" h="643">
                  <a:moveTo>
                    <a:pt x="6" y="643"/>
                  </a:moveTo>
                  <a:lnTo>
                    <a:pt x="108" y="634"/>
                  </a:lnTo>
                  <a:lnTo>
                    <a:pt x="206" y="623"/>
                  </a:lnTo>
                  <a:lnTo>
                    <a:pt x="305" y="614"/>
                  </a:lnTo>
                  <a:lnTo>
                    <a:pt x="402" y="604"/>
                  </a:lnTo>
                  <a:lnTo>
                    <a:pt x="499" y="594"/>
                  </a:lnTo>
                  <a:lnTo>
                    <a:pt x="593" y="584"/>
                  </a:lnTo>
                  <a:lnTo>
                    <a:pt x="687" y="572"/>
                  </a:lnTo>
                  <a:lnTo>
                    <a:pt x="779" y="561"/>
                  </a:lnTo>
                  <a:lnTo>
                    <a:pt x="870" y="549"/>
                  </a:lnTo>
                  <a:lnTo>
                    <a:pt x="961" y="538"/>
                  </a:lnTo>
                  <a:lnTo>
                    <a:pt x="1051" y="524"/>
                  </a:lnTo>
                  <a:lnTo>
                    <a:pt x="1139" y="511"/>
                  </a:lnTo>
                  <a:lnTo>
                    <a:pt x="1227" y="498"/>
                  </a:lnTo>
                  <a:lnTo>
                    <a:pt x="1314" y="482"/>
                  </a:lnTo>
                  <a:lnTo>
                    <a:pt x="1399" y="468"/>
                  </a:lnTo>
                  <a:lnTo>
                    <a:pt x="1485" y="451"/>
                  </a:lnTo>
                  <a:lnTo>
                    <a:pt x="1569" y="433"/>
                  </a:lnTo>
                  <a:lnTo>
                    <a:pt x="1651" y="415"/>
                  </a:lnTo>
                  <a:lnTo>
                    <a:pt x="1733" y="397"/>
                  </a:lnTo>
                  <a:lnTo>
                    <a:pt x="1817" y="377"/>
                  </a:lnTo>
                  <a:lnTo>
                    <a:pt x="1897" y="356"/>
                  </a:lnTo>
                  <a:lnTo>
                    <a:pt x="1976" y="335"/>
                  </a:lnTo>
                  <a:lnTo>
                    <a:pt x="2057" y="311"/>
                  </a:lnTo>
                  <a:lnTo>
                    <a:pt x="2136" y="287"/>
                  </a:lnTo>
                  <a:lnTo>
                    <a:pt x="2213" y="262"/>
                  </a:lnTo>
                  <a:lnTo>
                    <a:pt x="2293" y="236"/>
                  </a:lnTo>
                  <a:lnTo>
                    <a:pt x="2370" y="205"/>
                  </a:lnTo>
                  <a:lnTo>
                    <a:pt x="2446" y="176"/>
                  </a:lnTo>
                  <a:lnTo>
                    <a:pt x="2522" y="146"/>
                  </a:lnTo>
                  <a:lnTo>
                    <a:pt x="2598" y="113"/>
                  </a:lnTo>
                  <a:lnTo>
                    <a:pt x="2673" y="80"/>
                  </a:lnTo>
                  <a:lnTo>
                    <a:pt x="2749" y="45"/>
                  </a:lnTo>
                  <a:lnTo>
                    <a:pt x="2722" y="0"/>
                  </a:lnTo>
                  <a:lnTo>
                    <a:pt x="2649" y="35"/>
                  </a:lnTo>
                  <a:lnTo>
                    <a:pt x="2575" y="68"/>
                  </a:lnTo>
                  <a:lnTo>
                    <a:pt x="2498" y="101"/>
                  </a:lnTo>
                  <a:lnTo>
                    <a:pt x="2425" y="132"/>
                  </a:lnTo>
                  <a:lnTo>
                    <a:pt x="2349" y="161"/>
                  </a:lnTo>
                  <a:lnTo>
                    <a:pt x="2272" y="188"/>
                  </a:lnTo>
                  <a:lnTo>
                    <a:pt x="2196" y="215"/>
                  </a:lnTo>
                  <a:lnTo>
                    <a:pt x="2118" y="240"/>
                  </a:lnTo>
                  <a:lnTo>
                    <a:pt x="2039" y="263"/>
                  </a:lnTo>
                  <a:lnTo>
                    <a:pt x="1961" y="287"/>
                  </a:lnTo>
                  <a:lnTo>
                    <a:pt x="1882" y="308"/>
                  </a:lnTo>
                  <a:lnTo>
                    <a:pt x="1802" y="329"/>
                  </a:lnTo>
                  <a:lnTo>
                    <a:pt x="1721" y="349"/>
                  </a:lnTo>
                  <a:lnTo>
                    <a:pt x="1639" y="368"/>
                  </a:lnTo>
                  <a:lnTo>
                    <a:pt x="1557" y="386"/>
                  </a:lnTo>
                  <a:lnTo>
                    <a:pt x="1473" y="403"/>
                  </a:lnTo>
                  <a:lnTo>
                    <a:pt x="1390" y="418"/>
                  </a:lnTo>
                  <a:lnTo>
                    <a:pt x="1305" y="432"/>
                  </a:lnTo>
                  <a:lnTo>
                    <a:pt x="1218" y="448"/>
                  </a:lnTo>
                  <a:lnTo>
                    <a:pt x="1130" y="461"/>
                  </a:lnTo>
                  <a:lnTo>
                    <a:pt x="1042" y="474"/>
                  </a:lnTo>
                  <a:lnTo>
                    <a:pt x="952" y="488"/>
                  </a:lnTo>
                  <a:lnTo>
                    <a:pt x="864" y="499"/>
                  </a:lnTo>
                  <a:lnTo>
                    <a:pt x="773" y="511"/>
                  </a:lnTo>
                  <a:lnTo>
                    <a:pt x="681" y="522"/>
                  </a:lnTo>
                  <a:lnTo>
                    <a:pt x="587" y="534"/>
                  </a:lnTo>
                  <a:lnTo>
                    <a:pt x="493" y="544"/>
                  </a:lnTo>
                  <a:lnTo>
                    <a:pt x="396" y="553"/>
                  </a:lnTo>
                  <a:lnTo>
                    <a:pt x="299" y="564"/>
                  </a:lnTo>
                  <a:lnTo>
                    <a:pt x="200" y="573"/>
                  </a:lnTo>
                  <a:lnTo>
                    <a:pt x="102" y="584"/>
                  </a:lnTo>
                  <a:lnTo>
                    <a:pt x="0" y="593"/>
                  </a:lnTo>
                  <a:lnTo>
                    <a:pt x="6" y="6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98" y="2274"/>
              <a:ext cx="372" cy="223"/>
            </a:xfrm>
            <a:custGeom>
              <a:avLst/>
              <a:gdLst>
                <a:gd name="T0" fmla="*/ 685 w 745"/>
                <a:gd name="T1" fmla="*/ 0 h 445"/>
                <a:gd name="T2" fmla="*/ 0 w 745"/>
                <a:gd name="T3" fmla="*/ 76 h 445"/>
                <a:gd name="T4" fmla="*/ 12 w 745"/>
                <a:gd name="T5" fmla="*/ 445 h 445"/>
                <a:gd name="T6" fmla="*/ 745 w 745"/>
                <a:gd name="T7" fmla="*/ 364 h 445"/>
                <a:gd name="T8" fmla="*/ 685 w 745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445">
                  <a:moveTo>
                    <a:pt x="685" y="0"/>
                  </a:moveTo>
                  <a:lnTo>
                    <a:pt x="0" y="76"/>
                  </a:lnTo>
                  <a:lnTo>
                    <a:pt x="12" y="445"/>
                  </a:lnTo>
                  <a:lnTo>
                    <a:pt x="745" y="36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941" y="3860"/>
              <a:ext cx="230" cy="339"/>
            </a:xfrm>
            <a:custGeom>
              <a:avLst/>
              <a:gdLst>
                <a:gd name="T0" fmla="*/ 110 w 460"/>
                <a:gd name="T1" fmla="*/ 678 h 678"/>
                <a:gd name="T2" fmla="*/ 0 w 460"/>
                <a:gd name="T3" fmla="*/ 55 h 678"/>
                <a:gd name="T4" fmla="*/ 343 w 460"/>
                <a:gd name="T5" fmla="*/ 0 h 678"/>
                <a:gd name="T6" fmla="*/ 460 w 460"/>
                <a:gd name="T7" fmla="*/ 618 h 678"/>
                <a:gd name="T8" fmla="*/ 110 w 460"/>
                <a:gd name="T9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678">
                  <a:moveTo>
                    <a:pt x="110" y="678"/>
                  </a:moveTo>
                  <a:lnTo>
                    <a:pt x="0" y="55"/>
                  </a:lnTo>
                  <a:lnTo>
                    <a:pt x="343" y="0"/>
                  </a:lnTo>
                  <a:lnTo>
                    <a:pt x="460" y="618"/>
                  </a:lnTo>
                  <a:lnTo>
                    <a:pt x="110" y="6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853" y="3185"/>
              <a:ext cx="216" cy="361"/>
            </a:xfrm>
            <a:custGeom>
              <a:avLst/>
              <a:gdLst>
                <a:gd name="T0" fmla="*/ 76 w 431"/>
                <a:gd name="T1" fmla="*/ 721 h 721"/>
                <a:gd name="T2" fmla="*/ 0 w 431"/>
                <a:gd name="T3" fmla="*/ 33 h 721"/>
                <a:gd name="T4" fmla="*/ 369 w 431"/>
                <a:gd name="T5" fmla="*/ 0 h 721"/>
                <a:gd name="T6" fmla="*/ 431 w 431"/>
                <a:gd name="T7" fmla="*/ 678 h 721"/>
                <a:gd name="T8" fmla="*/ 76 w 431"/>
                <a:gd name="T9" fmla="*/ 72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721">
                  <a:moveTo>
                    <a:pt x="76" y="721"/>
                  </a:moveTo>
                  <a:lnTo>
                    <a:pt x="0" y="33"/>
                  </a:lnTo>
                  <a:lnTo>
                    <a:pt x="369" y="0"/>
                  </a:lnTo>
                  <a:lnTo>
                    <a:pt x="431" y="678"/>
                  </a:lnTo>
                  <a:lnTo>
                    <a:pt x="76" y="72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273" y="5165"/>
              <a:ext cx="301" cy="384"/>
            </a:xfrm>
            <a:custGeom>
              <a:avLst/>
              <a:gdLst>
                <a:gd name="T0" fmla="*/ 267 w 601"/>
                <a:gd name="T1" fmla="*/ 768 h 768"/>
                <a:gd name="T2" fmla="*/ 0 w 601"/>
                <a:gd name="T3" fmla="*/ 109 h 768"/>
                <a:gd name="T4" fmla="*/ 342 w 601"/>
                <a:gd name="T5" fmla="*/ 0 h 768"/>
                <a:gd name="T6" fmla="*/ 601 w 601"/>
                <a:gd name="T7" fmla="*/ 647 h 768"/>
                <a:gd name="T8" fmla="*/ 267 w 601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1" h="768">
                  <a:moveTo>
                    <a:pt x="267" y="768"/>
                  </a:moveTo>
                  <a:lnTo>
                    <a:pt x="0" y="109"/>
                  </a:lnTo>
                  <a:lnTo>
                    <a:pt x="342" y="0"/>
                  </a:lnTo>
                  <a:lnTo>
                    <a:pt x="601" y="647"/>
                  </a:lnTo>
                  <a:lnTo>
                    <a:pt x="267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68" y="5809"/>
              <a:ext cx="347" cy="390"/>
            </a:xfrm>
            <a:custGeom>
              <a:avLst/>
              <a:gdLst>
                <a:gd name="T0" fmla="*/ 386 w 693"/>
                <a:gd name="T1" fmla="*/ 780 h 780"/>
                <a:gd name="T2" fmla="*/ 0 w 693"/>
                <a:gd name="T3" fmla="*/ 157 h 780"/>
                <a:gd name="T4" fmla="*/ 322 w 693"/>
                <a:gd name="T5" fmla="*/ 0 h 780"/>
                <a:gd name="T6" fmla="*/ 693 w 693"/>
                <a:gd name="T7" fmla="*/ 602 h 780"/>
                <a:gd name="T8" fmla="*/ 386 w 693"/>
                <a:gd name="T9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80">
                  <a:moveTo>
                    <a:pt x="386" y="780"/>
                  </a:moveTo>
                  <a:lnTo>
                    <a:pt x="0" y="157"/>
                  </a:lnTo>
                  <a:lnTo>
                    <a:pt x="322" y="0"/>
                  </a:lnTo>
                  <a:lnTo>
                    <a:pt x="693" y="602"/>
                  </a:lnTo>
                  <a:lnTo>
                    <a:pt x="386" y="78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544" y="6888"/>
              <a:ext cx="416" cy="333"/>
            </a:xfrm>
            <a:custGeom>
              <a:avLst/>
              <a:gdLst>
                <a:gd name="T0" fmla="*/ 643 w 831"/>
                <a:gd name="T1" fmla="*/ 665 h 665"/>
                <a:gd name="T2" fmla="*/ 0 w 831"/>
                <a:gd name="T3" fmla="*/ 265 h 665"/>
                <a:gd name="T4" fmla="*/ 200 w 831"/>
                <a:gd name="T5" fmla="*/ 0 h 665"/>
                <a:gd name="T6" fmla="*/ 831 w 831"/>
                <a:gd name="T7" fmla="*/ 395 h 665"/>
                <a:gd name="T8" fmla="*/ 643 w 831"/>
                <a:gd name="T9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1" h="665">
                  <a:moveTo>
                    <a:pt x="643" y="665"/>
                  </a:moveTo>
                  <a:lnTo>
                    <a:pt x="0" y="265"/>
                  </a:lnTo>
                  <a:lnTo>
                    <a:pt x="200" y="0"/>
                  </a:lnTo>
                  <a:lnTo>
                    <a:pt x="831" y="395"/>
                  </a:lnTo>
                  <a:lnTo>
                    <a:pt x="643" y="6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03" y="6394"/>
              <a:ext cx="367" cy="360"/>
            </a:xfrm>
            <a:custGeom>
              <a:avLst/>
              <a:gdLst>
                <a:gd name="T0" fmla="*/ 531 w 734"/>
                <a:gd name="T1" fmla="*/ 720 h 720"/>
                <a:gd name="T2" fmla="*/ 0 w 734"/>
                <a:gd name="T3" fmla="*/ 187 h 720"/>
                <a:gd name="T4" fmla="*/ 252 w 734"/>
                <a:gd name="T5" fmla="*/ 0 h 720"/>
                <a:gd name="T6" fmla="*/ 734 w 734"/>
                <a:gd name="T7" fmla="*/ 521 h 720"/>
                <a:gd name="T8" fmla="*/ 531 w 734"/>
                <a:gd name="T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720">
                  <a:moveTo>
                    <a:pt x="531" y="720"/>
                  </a:moveTo>
                  <a:lnTo>
                    <a:pt x="0" y="187"/>
                  </a:lnTo>
                  <a:lnTo>
                    <a:pt x="252" y="0"/>
                  </a:lnTo>
                  <a:lnTo>
                    <a:pt x="734" y="521"/>
                  </a:lnTo>
                  <a:lnTo>
                    <a:pt x="531" y="72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069" y="4507"/>
              <a:ext cx="273" cy="400"/>
            </a:xfrm>
            <a:custGeom>
              <a:avLst/>
              <a:gdLst>
                <a:gd name="T0" fmla="*/ 204 w 544"/>
                <a:gd name="T1" fmla="*/ 799 h 799"/>
                <a:gd name="T2" fmla="*/ 0 w 544"/>
                <a:gd name="T3" fmla="*/ 66 h 799"/>
                <a:gd name="T4" fmla="*/ 349 w 544"/>
                <a:gd name="T5" fmla="*/ 0 h 799"/>
                <a:gd name="T6" fmla="*/ 544 w 544"/>
                <a:gd name="T7" fmla="*/ 725 h 799"/>
                <a:gd name="T8" fmla="*/ 204 w 544"/>
                <a:gd name="T9" fmla="*/ 79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799">
                  <a:moveTo>
                    <a:pt x="204" y="799"/>
                  </a:moveTo>
                  <a:lnTo>
                    <a:pt x="0" y="66"/>
                  </a:lnTo>
                  <a:lnTo>
                    <a:pt x="349" y="0"/>
                  </a:lnTo>
                  <a:lnTo>
                    <a:pt x="544" y="725"/>
                  </a:lnTo>
                  <a:lnTo>
                    <a:pt x="204" y="79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806" y="2501"/>
              <a:ext cx="206" cy="345"/>
            </a:xfrm>
            <a:custGeom>
              <a:avLst/>
              <a:gdLst>
                <a:gd name="T0" fmla="*/ 40 w 412"/>
                <a:gd name="T1" fmla="*/ 691 h 691"/>
                <a:gd name="T2" fmla="*/ 0 w 412"/>
                <a:gd name="T3" fmla="*/ 9 h 691"/>
                <a:gd name="T4" fmla="*/ 385 w 412"/>
                <a:gd name="T5" fmla="*/ 0 h 691"/>
                <a:gd name="T6" fmla="*/ 412 w 412"/>
                <a:gd name="T7" fmla="*/ 682 h 691"/>
                <a:gd name="T8" fmla="*/ 40 w 412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691">
                  <a:moveTo>
                    <a:pt x="40" y="691"/>
                  </a:moveTo>
                  <a:lnTo>
                    <a:pt x="0" y="9"/>
                  </a:lnTo>
                  <a:lnTo>
                    <a:pt x="385" y="0"/>
                  </a:lnTo>
                  <a:lnTo>
                    <a:pt x="412" y="682"/>
                  </a:lnTo>
                  <a:lnTo>
                    <a:pt x="40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707" y="2114"/>
              <a:ext cx="429" cy="276"/>
            </a:xfrm>
            <a:custGeom>
              <a:avLst/>
              <a:gdLst>
                <a:gd name="T0" fmla="*/ 471 w 858"/>
                <a:gd name="T1" fmla="*/ 459 h 551"/>
                <a:gd name="T2" fmla="*/ 500 w 858"/>
                <a:gd name="T3" fmla="*/ 451 h 551"/>
                <a:gd name="T4" fmla="*/ 528 w 858"/>
                <a:gd name="T5" fmla="*/ 443 h 551"/>
                <a:gd name="T6" fmla="*/ 553 w 858"/>
                <a:gd name="T7" fmla="*/ 435 h 551"/>
                <a:gd name="T8" fmla="*/ 579 w 858"/>
                <a:gd name="T9" fmla="*/ 427 h 551"/>
                <a:gd name="T10" fmla="*/ 604 w 858"/>
                <a:gd name="T11" fmla="*/ 421 h 551"/>
                <a:gd name="T12" fmla="*/ 628 w 858"/>
                <a:gd name="T13" fmla="*/ 414 h 551"/>
                <a:gd name="T14" fmla="*/ 650 w 858"/>
                <a:gd name="T15" fmla="*/ 408 h 551"/>
                <a:gd name="T16" fmla="*/ 673 w 858"/>
                <a:gd name="T17" fmla="*/ 401 h 551"/>
                <a:gd name="T18" fmla="*/ 695 w 858"/>
                <a:gd name="T19" fmla="*/ 395 h 551"/>
                <a:gd name="T20" fmla="*/ 717 w 858"/>
                <a:gd name="T21" fmla="*/ 388 h 551"/>
                <a:gd name="T22" fmla="*/ 740 w 858"/>
                <a:gd name="T23" fmla="*/ 381 h 551"/>
                <a:gd name="T24" fmla="*/ 762 w 858"/>
                <a:gd name="T25" fmla="*/ 375 h 551"/>
                <a:gd name="T26" fmla="*/ 785 w 858"/>
                <a:gd name="T27" fmla="*/ 368 h 551"/>
                <a:gd name="T28" fmla="*/ 808 w 858"/>
                <a:gd name="T29" fmla="*/ 362 h 551"/>
                <a:gd name="T30" fmla="*/ 832 w 858"/>
                <a:gd name="T31" fmla="*/ 355 h 551"/>
                <a:gd name="T32" fmla="*/ 858 w 858"/>
                <a:gd name="T33" fmla="*/ 348 h 551"/>
                <a:gd name="T34" fmla="*/ 708 w 858"/>
                <a:gd name="T35" fmla="*/ 0 h 551"/>
                <a:gd name="T36" fmla="*/ 386 w 858"/>
                <a:gd name="T37" fmla="*/ 101 h 551"/>
                <a:gd name="T38" fmla="*/ 0 w 858"/>
                <a:gd name="T39" fmla="*/ 196 h 551"/>
                <a:gd name="T40" fmla="*/ 100 w 858"/>
                <a:gd name="T41" fmla="*/ 551 h 551"/>
                <a:gd name="T42" fmla="*/ 123 w 858"/>
                <a:gd name="T43" fmla="*/ 546 h 551"/>
                <a:gd name="T44" fmla="*/ 146 w 858"/>
                <a:gd name="T45" fmla="*/ 540 h 551"/>
                <a:gd name="T46" fmla="*/ 168 w 858"/>
                <a:gd name="T47" fmla="*/ 534 h 551"/>
                <a:gd name="T48" fmla="*/ 192 w 858"/>
                <a:gd name="T49" fmla="*/ 529 h 551"/>
                <a:gd name="T50" fmla="*/ 213 w 858"/>
                <a:gd name="T51" fmla="*/ 524 h 551"/>
                <a:gd name="T52" fmla="*/ 235 w 858"/>
                <a:gd name="T53" fmla="*/ 518 h 551"/>
                <a:gd name="T54" fmla="*/ 258 w 858"/>
                <a:gd name="T55" fmla="*/ 514 h 551"/>
                <a:gd name="T56" fmla="*/ 280 w 858"/>
                <a:gd name="T57" fmla="*/ 509 h 551"/>
                <a:gd name="T58" fmla="*/ 303 w 858"/>
                <a:gd name="T59" fmla="*/ 504 h 551"/>
                <a:gd name="T60" fmla="*/ 325 w 858"/>
                <a:gd name="T61" fmla="*/ 497 h 551"/>
                <a:gd name="T62" fmla="*/ 349 w 858"/>
                <a:gd name="T63" fmla="*/ 492 h 551"/>
                <a:gd name="T64" fmla="*/ 371 w 858"/>
                <a:gd name="T65" fmla="*/ 487 h 551"/>
                <a:gd name="T66" fmla="*/ 395 w 858"/>
                <a:gd name="T67" fmla="*/ 480 h 551"/>
                <a:gd name="T68" fmla="*/ 420 w 858"/>
                <a:gd name="T69" fmla="*/ 474 h 551"/>
                <a:gd name="T70" fmla="*/ 446 w 858"/>
                <a:gd name="T71" fmla="*/ 467 h 551"/>
                <a:gd name="T72" fmla="*/ 471 w 858"/>
                <a:gd name="T73" fmla="*/ 459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8" h="551">
                  <a:moveTo>
                    <a:pt x="471" y="459"/>
                  </a:moveTo>
                  <a:lnTo>
                    <a:pt x="500" y="451"/>
                  </a:lnTo>
                  <a:lnTo>
                    <a:pt x="528" y="443"/>
                  </a:lnTo>
                  <a:lnTo>
                    <a:pt x="553" y="435"/>
                  </a:lnTo>
                  <a:lnTo>
                    <a:pt x="579" y="427"/>
                  </a:lnTo>
                  <a:lnTo>
                    <a:pt x="604" y="421"/>
                  </a:lnTo>
                  <a:lnTo>
                    <a:pt x="628" y="414"/>
                  </a:lnTo>
                  <a:lnTo>
                    <a:pt x="650" y="408"/>
                  </a:lnTo>
                  <a:lnTo>
                    <a:pt x="673" y="401"/>
                  </a:lnTo>
                  <a:lnTo>
                    <a:pt x="695" y="395"/>
                  </a:lnTo>
                  <a:lnTo>
                    <a:pt x="717" y="388"/>
                  </a:lnTo>
                  <a:lnTo>
                    <a:pt x="740" y="381"/>
                  </a:lnTo>
                  <a:lnTo>
                    <a:pt x="762" y="375"/>
                  </a:lnTo>
                  <a:lnTo>
                    <a:pt x="785" y="368"/>
                  </a:lnTo>
                  <a:lnTo>
                    <a:pt x="808" y="362"/>
                  </a:lnTo>
                  <a:lnTo>
                    <a:pt x="832" y="355"/>
                  </a:lnTo>
                  <a:lnTo>
                    <a:pt x="858" y="348"/>
                  </a:lnTo>
                  <a:lnTo>
                    <a:pt x="708" y="0"/>
                  </a:lnTo>
                  <a:lnTo>
                    <a:pt x="386" y="101"/>
                  </a:lnTo>
                  <a:lnTo>
                    <a:pt x="0" y="196"/>
                  </a:lnTo>
                  <a:lnTo>
                    <a:pt x="100" y="551"/>
                  </a:lnTo>
                  <a:lnTo>
                    <a:pt x="123" y="546"/>
                  </a:lnTo>
                  <a:lnTo>
                    <a:pt x="146" y="540"/>
                  </a:lnTo>
                  <a:lnTo>
                    <a:pt x="168" y="534"/>
                  </a:lnTo>
                  <a:lnTo>
                    <a:pt x="192" y="529"/>
                  </a:lnTo>
                  <a:lnTo>
                    <a:pt x="213" y="524"/>
                  </a:lnTo>
                  <a:lnTo>
                    <a:pt x="235" y="518"/>
                  </a:lnTo>
                  <a:lnTo>
                    <a:pt x="258" y="514"/>
                  </a:lnTo>
                  <a:lnTo>
                    <a:pt x="280" y="509"/>
                  </a:lnTo>
                  <a:lnTo>
                    <a:pt x="303" y="504"/>
                  </a:lnTo>
                  <a:lnTo>
                    <a:pt x="325" y="497"/>
                  </a:lnTo>
                  <a:lnTo>
                    <a:pt x="349" y="492"/>
                  </a:lnTo>
                  <a:lnTo>
                    <a:pt x="371" y="487"/>
                  </a:lnTo>
                  <a:lnTo>
                    <a:pt x="395" y="480"/>
                  </a:lnTo>
                  <a:lnTo>
                    <a:pt x="420" y="474"/>
                  </a:lnTo>
                  <a:lnTo>
                    <a:pt x="446" y="467"/>
                  </a:lnTo>
                  <a:lnTo>
                    <a:pt x="471" y="45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06" y="1786"/>
              <a:ext cx="450" cy="345"/>
            </a:xfrm>
            <a:custGeom>
              <a:avLst/>
              <a:gdLst>
                <a:gd name="T0" fmla="*/ 721 w 900"/>
                <a:gd name="T1" fmla="*/ 0 h 691"/>
                <a:gd name="T2" fmla="*/ 0 w 900"/>
                <a:gd name="T3" fmla="*/ 345 h 691"/>
                <a:gd name="T4" fmla="*/ 173 w 900"/>
                <a:gd name="T5" fmla="*/ 691 h 691"/>
                <a:gd name="T6" fmla="*/ 900 w 900"/>
                <a:gd name="T7" fmla="*/ 340 h 691"/>
                <a:gd name="T8" fmla="*/ 721 w 90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691">
                  <a:moveTo>
                    <a:pt x="721" y="0"/>
                  </a:moveTo>
                  <a:lnTo>
                    <a:pt x="0" y="345"/>
                  </a:lnTo>
                  <a:lnTo>
                    <a:pt x="173" y="691"/>
                  </a:lnTo>
                  <a:lnTo>
                    <a:pt x="900" y="34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119" y="1448"/>
              <a:ext cx="351" cy="335"/>
            </a:xfrm>
            <a:custGeom>
              <a:avLst/>
              <a:gdLst>
                <a:gd name="T0" fmla="*/ 0 w 703"/>
                <a:gd name="T1" fmla="*/ 335 h 669"/>
                <a:gd name="T2" fmla="*/ 698 w 703"/>
                <a:gd name="T3" fmla="*/ 0 h 669"/>
                <a:gd name="T4" fmla="*/ 703 w 703"/>
                <a:gd name="T5" fmla="*/ 418 h 669"/>
                <a:gd name="T6" fmla="*/ 179 w 703"/>
                <a:gd name="T7" fmla="*/ 669 h 669"/>
                <a:gd name="T8" fmla="*/ 0 w 703"/>
                <a:gd name="T9" fmla="*/ 335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3" h="669">
                  <a:moveTo>
                    <a:pt x="0" y="335"/>
                  </a:moveTo>
                  <a:lnTo>
                    <a:pt x="698" y="0"/>
                  </a:lnTo>
                  <a:lnTo>
                    <a:pt x="703" y="418"/>
                  </a:lnTo>
                  <a:lnTo>
                    <a:pt x="179" y="669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222" y="7246"/>
              <a:ext cx="327" cy="280"/>
            </a:xfrm>
            <a:custGeom>
              <a:avLst/>
              <a:gdLst>
                <a:gd name="T0" fmla="*/ 646 w 655"/>
                <a:gd name="T1" fmla="*/ 562 h 562"/>
                <a:gd name="T2" fmla="*/ 0 w 655"/>
                <a:gd name="T3" fmla="*/ 315 h 562"/>
                <a:gd name="T4" fmla="*/ 173 w 655"/>
                <a:gd name="T5" fmla="*/ 0 h 562"/>
                <a:gd name="T6" fmla="*/ 655 w 655"/>
                <a:gd name="T7" fmla="*/ 178 h 562"/>
                <a:gd name="T8" fmla="*/ 646 w 655"/>
                <a:gd name="T9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62">
                  <a:moveTo>
                    <a:pt x="646" y="562"/>
                  </a:moveTo>
                  <a:lnTo>
                    <a:pt x="0" y="315"/>
                  </a:lnTo>
                  <a:lnTo>
                    <a:pt x="173" y="0"/>
                  </a:lnTo>
                  <a:lnTo>
                    <a:pt x="655" y="178"/>
                  </a:lnTo>
                  <a:lnTo>
                    <a:pt x="646" y="56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544" y="7241"/>
              <a:ext cx="327" cy="287"/>
            </a:xfrm>
            <a:custGeom>
              <a:avLst/>
              <a:gdLst>
                <a:gd name="T0" fmla="*/ 7 w 655"/>
                <a:gd name="T1" fmla="*/ 575 h 575"/>
                <a:gd name="T2" fmla="*/ 655 w 655"/>
                <a:gd name="T3" fmla="*/ 283 h 575"/>
                <a:gd name="T4" fmla="*/ 503 w 655"/>
                <a:gd name="T5" fmla="*/ 0 h 575"/>
                <a:gd name="T6" fmla="*/ 0 w 655"/>
                <a:gd name="T7" fmla="*/ 167 h 575"/>
                <a:gd name="T8" fmla="*/ 7 w 655"/>
                <a:gd name="T9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75">
                  <a:moveTo>
                    <a:pt x="7" y="575"/>
                  </a:moveTo>
                  <a:lnTo>
                    <a:pt x="655" y="283"/>
                  </a:lnTo>
                  <a:lnTo>
                    <a:pt x="503" y="0"/>
                  </a:lnTo>
                  <a:lnTo>
                    <a:pt x="0" y="167"/>
                  </a:lnTo>
                  <a:lnTo>
                    <a:pt x="7" y="57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983" y="2520"/>
              <a:ext cx="4319" cy="4815"/>
            </a:xfrm>
            <a:custGeom>
              <a:avLst/>
              <a:gdLst>
                <a:gd name="T0" fmla="*/ 8570 w 8639"/>
                <a:gd name="T1" fmla="*/ 6659 h 9630"/>
                <a:gd name="T2" fmla="*/ 8424 w 8639"/>
                <a:gd name="T3" fmla="*/ 6921 h 9630"/>
                <a:gd name="T4" fmla="*/ 8267 w 8639"/>
                <a:gd name="T5" fmla="*/ 7176 h 9630"/>
                <a:gd name="T6" fmla="*/ 8101 w 8639"/>
                <a:gd name="T7" fmla="*/ 7419 h 9630"/>
                <a:gd name="T8" fmla="*/ 7924 w 8639"/>
                <a:gd name="T9" fmla="*/ 7654 h 9630"/>
                <a:gd name="T10" fmla="*/ 7736 w 8639"/>
                <a:gd name="T11" fmla="*/ 7879 h 9630"/>
                <a:gd name="T12" fmla="*/ 7539 w 8639"/>
                <a:gd name="T13" fmla="*/ 8096 h 9630"/>
                <a:gd name="T14" fmla="*/ 7330 w 8639"/>
                <a:gd name="T15" fmla="*/ 8300 h 9630"/>
                <a:gd name="T16" fmla="*/ 7110 w 8639"/>
                <a:gd name="T17" fmla="*/ 8496 h 9630"/>
                <a:gd name="T18" fmla="*/ 6881 w 8639"/>
                <a:gd name="T19" fmla="*/ 8681 h 9630"/>
                <a:gd name="T20" fmla="*/ 6639 w 8639"/>
                <a:gd name="T21" fmla="*/ 8856 h 9630"/>
                <a:gd name="T22" fmla="*/ 6387 w 8639"/>
                <a:gd name="T23" fmla="*/ 9021 h 9630"/>
                <a:gd name="T24" fmla="*/ 6124 w 8639"/>
                <a:gd name="T25" fmla="*/ 9174 h 9630"/>
                <a:gd name="T26" fmla="*/ 5851 w 8639"/>
                <a:gd name="T27" fmla="*/ 9317 h 9630"/>
                <a:gd name="T28" fmla="*/ 5566 w 8639"/>
                <a:gd name="T29" fmla="*/ 9451 h 9630"/>
                <a:gd name="T30" fmla="*/ 5269 w 8639"/>
                <a:gd name="T31" fmla="*/ 9573 h 9630"/>
                <a:gd name="T32" fmla="*/ 4939 w 8639"/>
                <a:gd name="T33" fmla="*/ 9577 h 9630"/>
                <a:gd name="T34" fmla="*/ 4593 w 8639"/>
                <a:gd name="T35" fmla="*/ 9456 h 9630"/>
                <a:gd name="T36" fmla="*/ 4259 w 8639"/>
                <a:gd name="T37" fmla="*/ 9312 h 9630"/>
                <a:gd name="T38" fmla="*/ 3939 w 8639"/>
                <a:gd name="T39" fmla="*/ 9147 h 9630"/>
                <a:gd name="T40" fmla="*/ 3632 w 8639"/>
                <a:gd name="T41" fmla="*/ 8964 h 9630"/>
                <a:gd name="T42" fmla="*/ 3338 w 8639"/>
                <a:gd name="T43" fmla="*/ 8764 h 9630"/>
                <a:gd name="T44" fmla="*/ 3056 w 8639"/>
                <a:gd name="T45" fmla="*/ 8545 h 9630"/>
                <a:gd name="T46" fmla="*/ 2789 w 8639"/>
                <a:gd name="T47" fmla="*/ 8309 h 9630"/>
                <a:gd name="T48" fmla="*/ 2535 w 8639"/>
                <a:gd name="T49" fmla="*/ 8059 h 9630"/>
                <a:gd name="T50" fmla="*/ 2296 w 8639"/>
                <a:gd name="T51" fmla="*/ 7794 h 9630"/>
                <a:gd name="T52" fmla="*/ 2071 w 8639"/>
                <a:gd name="T53" fmla="*/ 7517 h 9630"/>
                <a:gd name="T54" fmla="*/ 1859 w 8639"/>
                <a:gd name="T55" fmla="*/ 7227 h 9630"/>
                <a:gd name="T56" fmla="*/ 1662 w 8639"/>
                <a:gd name="T57" fmla="*/ 6925 h 9630"/>
                <a:gd name="T58" fmla="*/ 1479 w 8639"/>
                <a:gd name="T59" fmla="*/ 6614 h 9630"/>
                <a:gd name="T60" fmla="*/ 1312 w 8639"/>
                <a:gd name="T61" fmla="*/ 6294 h 9630"/>
                <a:gd name="T62" fmla="*/ 1158 w 8639"/>
                <a:gd name="T63" fmla="*/ 5965 h 9630"/>
                <a:gd name="T64" fmla="*/ 1018 w 8639"/>
                <a:gd name="T65" fmla="*/ 5629 h 9630"/>
                <a:gd name="T66" fmla="*/ 886 w 8639"/>
                <a:gd name="T67" fmla="*/ 5287 h 9630"/>
                <a:gd name="T68" fmla="*/ 764 w 8639"/>
                <a:gd name="T69" fmla="*/ 4936 h 9630"/>
                <a:gd name="T70" fmla="*/ 652 w 8639"/>
                <a:gd name="T71" fmla="*/ 4579 h 9630"/>
                <a:gd name="T72" fmla="*/ 549 w 8639"/>
                <a:gd name="T73" fmla="*/ 4218 h 9630"/>
                <a:gd name="T74" fmla="*/ 455 w 8639"/>
                <a:gd name="T75" fmla="*/ 3850 h 9630"/>
                <a:gd name="T76" fmla="*/ 371 w 8639"/>
                <a:gd name="T77" fmla="*/ 3481 h 9630"/>
                <a:gd name="T78" fmla="*/ 295 w 8639"/>
                <a:gd name="T79" fmla="*/ 3108 h 9630"/>
                <a:gd name="T80" fmla="*/ 230 w 8639"/>
                <a:gd name="T81" fmla="*/ 2735 h 9630"/>
                <a:gd name="T82" fmla="*/ 173 w 8639"/>
                <a:gd name="T83" fmla="*/ 2360 h 9630"/>
                <a:gd name="T84" fmla="*/ 124 w 8639"/>
                <a:gd name="T85" fmla="*/ 1987 h 9630"/>
                <a:gd name="T86" fmla="*/ 83 w 8639"/>
                <a:gd name="T87" fmla="*/ 1617 h 9630"/>
                <a:gd name="T88" fmla="*/ 51 w 8639"/>
                <a:gd name="T89" fmla="*/ 1249 h 9630"/>
                <a:gd name="T90" fmla="*/ 27 w 8639"/>
                <a:gd name="T91" fmla="*/ 885 h 9630"/>
                <a:gd name="T92" fmla="*/ 10 w 8639"/>
                <a:gd name="T93" fmla="*/ 526 h 9630"/>
                <a:gd name="T94" fmla="*/ 1 w 8639"/>
                <a:gd name="T95" fmla="*/ 174 h 9630"/>
                <a:gd name="T96" fmla="*/ 8639 w 8639"/>
                <a:gd name="T97" fmla="*/ 6523 h 9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39" h="9630">
                  <a:moveTo>
                    <a:pt x="8639" y="6523"/>
                  </a:moveTo>
                  <a:lnTo>
                    <a:pt x="8570" y="6659"/>
                  </a:lnTo>
                  <a:lnTo>
                    <a:pt x="8498" y="6791"/>
                  </a:lnTo>
                  <a:lnTo>
                    <a:pt x="8424" y="6921"/>
                  </a:lnTo>
                  <a:lnTo>
                    <a:pt x="8346" y="7050"/>
                  </a:lnTo>
                  <a:lnTo>
                    <a:pt x="8267" y="7176"/>
                  </a:lnTo>
                  <a:lnTo>
                    <a:pt x="8185" y="7299"/>
                  </a:lnTo>
                  <a:lnTo>
                    <a:pt x="8101" y="7419"/>
                  </a:lnTo>
                  <a:lnTo>
                    <a:pt x="8013" y="7538"/>
                  </a:lnTo>
                  <a:lnTo>
                    <a:pt x="7924" y="7654"/>
                  </a:lnTo>
                  <a:lnTo>
                    <a:pt x="7831" y="7769"/>
                  </a:lnTo>
                  <a:lnTo>
                    <a:pt x="7736" y="7879"/>
                  </a:lnTo>
                  <a:lnTo>
                    <a:pt x="7639" y="7989"/>
                  </a:lnTo>
                  <a:lnTo>
                    <a:pt x="7539" y="8096"/>
                  </a:lnTo>
                  <a:lnTo>
                    <a:pt x="7436" y="8198"/>
                  </a:lnTo>
                  <a:lnTo>
                    <a:pt x="7330" y="8300"/>
                  </a:lnTo>
                  <a:lnTo>
                    <a:pt x="7221" y="8399"/>
                  </a:lnTo>
                  <a:lnTo>
                    <a:pt x="7110" y="8496"/>
                  </a:lnTo>
                  <a:lnTo>
                    <a:pt x="6997" y="8590"/>
                  </a:lnTo>
                  <a:lnTo>
                    <a:pt x="6881" y="8681"/>
                  </a:lnTo>
                  <a:lnTo>
                    <a:pt x="6761" y="8769"/>
                  </a:lnTo>
                  <a:lnTo>
                    <a:pt x="6639" y="8856"/>
                  </a:lnTo>
                  <a:lnTo>
                    <a:pt x="6515" y="8939"/>
                  </a:lnTo>
                  <a:lnTo>
                    <a:pt x="6387" y="9021"/>
                  </a:lnTo>
                  <a:lnTo>
                    <a:pt x="6257" y="9099"/>
                  </a:lnTo>
                  <a:lnTo>
                    <a:pt x="6124" y="9174"/>
                  </a:lnTo>
                  <a:lnTo>
                    <a:pt x="5988" y="9248"/>
                  </a:lnTo>
                  <a:lnTo>
                    <a:pt x="5851" y="9317"/>
                  </a:lnTo>
                  <a:lnTo>
                    <a:pt x="5709" y="9386"/>
                  </a:lnTo>
                  <a:lnTo>
                    <a:pt x="5566" y="9451"/>
                  </a:lnTo>
                  <a:lnTo>
                    <a:pt x="5418" y="9513"/>
                  </a:lnTo>
                  <a:lnTo>
                    <a:pt x="5269" y="9573"/>
                  </a:lnTo>
                  <a:lnTo>
                    <a:pt x="5117" y="9630"/>
                  </a:lnTo>
                  <a:lnTo>
                    <a:pt x="4939" y="9577"/>
                  </a:lnTo>
                  <a:lnTo>
                    <a:pt x="4765" y="9519"/>
                  </a:lnTo>
                  <a:lnTo>
                    <a:pt x="4593" y="9456"/>
                  </a:lnTo>
                  <a:lnTo>
                    <a:pt x="4424" y="9386"/>
                  </a:lnTo>
                  <a:lnTo>
                    <a:pt x="4259" y="9312"/>
                  </a:lnTo>
                  <a:lnTo>
                    <a:pt x="4098" y="9232"/>
                  </a:lnTo>
                  <a:lnTo>
                    <a:pt x="3939" y="9147"/>
                  </a:lnTo>
                  <a:lnTo>
                    <a:pt x="3784" y="9059"/>
                  </a:lnTo>
                  <a:lnTo>
                    <a:pt x="3632" y="8964"/>
                  </a:lnTo>
                  <a:lnTo>
                    <a:pt x="3483" y="8867"/>
                  </a:lnTo>
                  <a:lnTo>
                    <a:pt x="3338" y="8764"/>
                  </a:lnTo>
                  <a:lnTo>
                    <a:pt x="3195" y="8656"/>
                  </a:lnTo>
                  <a:lnTo>
                    <a:pt x="3056" y="8545"/>
                  </a:lnTo>
                  <a:lnTo>
                    <a:pt x="2922" y="8429"/>
                  </a:lnTo>
                  <a:lnTo>
                    <a:pt x="2789" y="8309"/>
                  </a:lnTo>
                  <a:lnTo>
                    <a:pt x="2661" y="8187"/>
                  </a:lnTo>
                  <a:lnTo>
                    <a:pt x="2535" y="8059"/>
                  </a:lnTo>
                  <a:lnTo>
                    <a:pt x="2414" y="7928"/>
                  </a:lnTo>
                  <a:lnTo>
                    <a:pt x="2296" y="7794"/>
                  </a:lnTo>
                  <a:lnTo>
                    <a:pt x="2182" y="7657"/>
                  </a:lnTo>
                  <a:lnTo>
                    <a:pt x="2071" y="7517"/>
                  </a:lnTo>
                  <a:lnTo>
                    <a:pt x="1962" y="7373"/>
                  </a:lnTo>
                  <a:lnTo>
                    <a:pt x="1859" y="7227"/>
                  </a:lnTo>
                  <a:lnTo>
                    <a:pt x="1759" y="7077"/>
                  </a:lnTo>
                  <a:lnTo>
                    <a:pt x="1662" y="6925"/>
                  </a:lnTo>
                  <a:lnTo>
                    <a:pt x="1568" y="6771"/>
                  </a:lnTo>
                  <a:lnTo>
                    <a:pt x="1479" y="6614"/>
                  </a:lnTo>
                  <a:lnTo>
                    <a:pt x="1394" y="6455"/>
                  </a:lnTo>
                  <a:lnTo>
                    <a:pt x="1312" y="6294"/>
                  </a:lnTo>
                  <a:lnTo>
                    <a:pt x="1233" y="6130"/>
                  </a:lnTo>
                  <a:lnTo>
                    <a:pt x="1158" y="5965"/>
                  </a:lnTo>
                  <a:lnTo>
                    <a:pt x="1088" y="5798"/>
                  </a:lnTo>
                  <a:lnTo>
                    <a:pt x="1018" y="5629"/>
                  </a:lnTo>
                  <a:lnTo>
                    <a:pt x="950" y="5459"/>
                  </a:lnTo>
                  <a:lnTo>
                    <a:pt x="886" y="5287"/>
                  </a:lnTo>
                  <a:lnTo>
                    <a:pt x="824" y="5113"/>
                  </a:lnTo>
                  <a:lnTo>
                    <a:pt x="764" y="4936"/>
                  </a:lnTo>
                  <a:lnTo>
                    <a:pt x="706" y="4758"/>
                  </a:lnTo>
                  <a:lnTo>
                    <a:pt x="652" y="4579"/>
                  </a:lnTo>
                  <a:lnTo>
                    <a:pt x="598" y="4398"/>
                  </a:lnTo>
                  <a:lnTo>
                    <a:pt x="549" y="4218"/>
                  </a:lnTo>
                  <a:lnTo>
                    <a:pt x="501" y="4034"/>
                  </a:lnTo>
                  <a:lnTo>
                    <a:pt x="455" y="3850"/>
                  </a:lnTo>
                  <a:lnTo>
                    <a:pt x="412" y="3665"/>
                  </a:lnTo>
                  <a:lnTo>
                    <a:pt x="371" y="3481"/>
                  </a:lnTo>
                  <a:lnTo>
                    <a:pt x="333" y="3294"/>
                  </a:lnTo>
                  <a:lnTo>
                    <a:pt x="295" y="3108"/>
                  </a:lnTo>
                  <a:lnTo>
                    <a:pt x="263" y="2921"/>
                  </a:lnTo>
                  <a:lnTo>
                    <a:pt x="230" y="2735"/>
                  </a:lnTo>
                  <a:lnTo>
                    <a:pt x="200" y="2548"/>
                  </a:lnTo>
                  <a:lnTo>
                    <a:pt x="173" y="2360"/>
                  </a:lnTo>
                  <a:lnTo>
                    <a:pt x="146" y="2173"/>
                  </a:lnTo>
                  <a:lnTo>
                    <a:pt x="124" y="1987"/>
                  </a:lnTo>
                  <a:lnTo>
                    <a:pt x="103" y="1802"/>
                  </a:lnTo>
                  <a:lnTo>
                    <a:pt x="83" y="1617"/>
                  </a:lnTo>
                  <a:lnTo>
                    <a:pt x="66" y="1432"/>
                  </a:lnTo>
                  <a:lnTo>
                    <a:pt x="51" y="1249"/>
                  </a:lnTo>
                  <a:lnTo>
                    <a:pt x="37" y="1066"/>
                  </a:lnTo>
                  <a:lnTo>
                    <a:pt x="27" y="885"/>
                  </a:lnTo>
                  <a:lnTo>
                    <a:pt x="18" y="705"/>
                  </a:lnTo>
                  <a:lnTo>
                    <a:pt x="10" y="526"/>
                  </a:lnTo>
                  <a:lnTo>
                    <a:pt x="4" y="349"/>
                  </a:lnTo>
                  <a:lnTo>
                    <a:pt x="1" y="174"/>
                  </a:lnTo>
                  <a:lnTo>
                    <a:pt x="0" y="0"/>
                  </a:lnTo>
                  <a:lnTo>
                    <a:pt x="8639" y="652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548" y="5763"/>
              <a:ext cx="1787" cy="1570"/>
            </a:xfrm>
            <a:custGeom>
              <a:avLst/>
              <a:gdLst>
                <a:gd name="T0" fmla="*/ 37 w 3574"/>
                <a:gd name="T1" fmla="*/ 3138 h 3140"/>
                <a:gd name="T2" fmla="*/ 340 w 3574"/>
                <a:gd name="T3" fmla="*/ 3021 h 3140"/>
                <a:gd name="T4" fmla="*/ 633 w 3574"/>
                <a:gd name="T5" fmla="*/ 2894 h 3140"/>
                <a:gd name="T6" fmla="*/ 912 w 3574"/>
                <a:gd name="T7" fmla="*/ 2755 h 3140"/>
                <a:gd name="T8" fmla="*/ 1182 w 3574"/>
                <a:gd name="T9" fmla="*/ 2606 h 3140"/>
                <a:gd name="T10" fmla="*/ 1442 w 3574"/>
                <a:gd name="T11" fmla="*/ 2445 h 3140"/>
                <a:gd name="T12" fmla="*/ 1689 w 3574"/>
                <a:gd name="T13" fmla="*/ 2275 h 3140"/>
                <a:gd name="T14" fmla="*/ 1926 w 3574"/>
                <a:gd name="T15" fmla="*/ 2094 h 3140"/>
                <a:gd name="T16" fmla="*/ 2150 w 3574"/>
                <a:gd name="T17" fmla="*/ 1902 h 3140"/>
                <a:gd name="T18" fmla="*/ 2367 w 3574"/>
                <a:gd name="T19" fmla="*/ 1702 h 3140"/>
                <a:gd name="T20" fmla="*/ 2571 w 3574"/>
                <a:gd name="T21" fmla="*/ 1491 h 3140"/>
                <a:gd name="T22" fmla="*/ 2764 w 3574"/>
                <a:gd name="T23" fmla="*/ 1269 h 3140"/>
                <a:gd name="T24" fmla="*/ 2947 w 3574"/>
                <a:gd name="T25" fmla="*/ 1037 h 3140"/>
                <a:gd name="T26" fmla="*/ 3119 w 3574"/>
                <a:gd name="T27" fmla="*/ 797 h 3140"/>
                <a:gd name="T28" fmla="*/ 3281 w 3574"/>
                <a:gd name="T29" fmla="*/ 548 h 3140"/>
                <a:gd name="T30" fmla="*/ 3434 w 3574"/>
                <a:gd name="T31" fmla="*/ 287 h 3140"/>
                <a:gd name="T32" fmla="*/ 3574 w 3574"/>
                <a:gd name="T33" fmla="*/ 18 h 3140"/>
                <a:gd name="T34" fmla="*/ 3455 w 3574"/>
                <a:gd name="T35" fmla="*/ 134 h 3140"/>
                <a:gd name="T36" fmla="*/ 3308 w 3574"/>
                <a:gd name="T37" fmla="*/ 397 h 3140"/>
                <a:gd name="T38" fmla="*/ 3153 w 3574"/>
                <a:gd name="T39" fmla="*/ 650 h 3140"/>
                <a:gd name="T40" fmla="*/ 2987 w 3574"/>
                <a:gd name="T41" fmla="*/ 892 h 3140"/>
                <a:gd name="T42" fmla="*/ 2811 w 3574"/>
                <a:gd name="T43" fmla="*/ 1125 h 3140"/>
                <a:gd name="T44" fmla="*/ 2623 w 3574"/>
                <a:gd name="T45" fmla="*/ 1351 h 3140"/>
                <a:gd name="T46" fmla="*/ 2428 w 3574"/>
                <a:gd name="T47" fmla="*/ 1566 h 3140"/>
                <a:gd name="T48" fmla="*/ 2219 w 3574"/>
                <a:gd name="T49" fmla="*/ 1769 h 3140"/>
                <a:gd name="T50" fmla="*/ 2001 w 3574"/>
                <a:gd name="T51" fmla="*/ 1964 h 3140"/>
                <a:gd name="T52" fmla="*/ 1773 w 3574"/>
                <a:gd name="T53" fmla="*/ 2148 h 3140"/>
                <a:gd name="T54" fmla="*/ 1533 w 3574"/>
                <a:gd name="T55" fmla="*/ 2322 h 3140"/>
                <a:gd name="T56" fmla="*/ 1280 w 3574"/>
                <a:gd name="T57" fmla="*/ 2487 h 3140"/>
                <a:gd name="T58" fmla="*/ 1019 w 3574"/>
                <a:gd name="T59" fmla="*/ 2639 h 3140"/>
                <a:gd name="T60" fmla="*/ 748 w 3574"/>
                <a:gd name="T61" fmla="*/ 2782 h 3140"/>
                <a:gd name="T62" fmla="*/ 464 w 3574"/>
                <a:gd name="T63" fmla="*/ 2914 h 3140"/>
                <a:gd name="T64" fmla="*/ 169 w 3574"/>
                <a:gd name="T65" fmla="*/ 3037 h 3140"/>
                <a:gd name="T66" fmla="*/ 34 w 3574"/>
                <a:gd name="T67" fmla="*/ 3092 h 3140"/>
                <a:gd name="T68" fmla="*/ 6 w 3574"/>
                <a:gd name="T69" fmla="*/ 3099 h 3140"/>
                <a:gd name="T70" fmla="*/ 0 w 3574"/>
                <a:gd name="T71" fmla="*/ 3116 h 3140"/>
                <a:gd name="T72" fmla="*/ 7 w 3574"/>
                <a:gd name="T73" fmla="*/ 3133 h 3140"/>
                <a:gd name="T74" fmla="*/ 25 w 3574"/>
                <a:gd name="T75" fmla="*/ 3140 h 3140"/>
                <a:gd name="T76" fmla="*/ 19 w 3574"/>
                <a:gd name="T77" fmla="*/ 3140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74" h="3140">
                  <a:moveTo>
                    <a:pt x="19" y="3140"/>
                  </a:moveTo>
                  <a:lnTo>
                    <a:pt x="37" y="3138"/>
                  </a:lnTo>
                  <a:lnTo>
                    <a:pt x="190" y="3082"/>
                  </a:lnTo>
                  <a:lnTo>
                    <a:pt x="340" y="3021"/>
                  </a:lnTo>
                  <a:lnTo>
                    <a:pt x="488" y="2959"/>
                  </a:lnTo>
                  <a:lnTo>
                    <a:pt x="633" y="2894"/>
                  </a:lnTo>
                  <a:lnTo>
                    <a:pt x="774" y="2825"/>
                  </a:lnTo>
                  <a:lnTo>
                    <a:pt x="912" y="2755"/>
                  </a:lnTo>
                  <a:lnTo>
                    <a:pt x="1049" y="2681"/>
                  </a:lnTo>
                  <a:lnTo>
                    <a:pt x="1182" y="2606"/>
                  </a:lnTo>
                  <a:lnTo>
                    <a:pt x="1313" y="2527"/>
                  </a:lnTo>
                  <a:lnTo>
                    <a:pt x="1442" y="2445"/>
                  </a:lnTo>
                  <a:lnTo>
                    <a:pt x="1565" y="2362"/>
                  </a:lnTo>
                  <a:lnTo>
                    <a:pt x="1689" y="2275"/>
                  </a:lnTo>
                  <a:lnTo>
                    <a:pt x="1809" y="2185"/>
                  </a:lnTo>
                  <a:lnTo>
                    <a:pt x="1926" y="2094"/>
                  </a:lnTo>
                  <a:lnTo>
                    <a:pt x="2040" y="2001"/>
                  </a:lnTo>
                  <a:lnTo>
                    <a:pt x="2150" y="1902"/>
                  </a:lnTo>
                  <a:lnTo>
                    <a:pt x="2261" y="1803"/>
                  </a:lnTo>
                  <a:lnTo>
                    <a:pt x="2367" y="1702"/>
                  </a:lnTo>
                  <a:lnTo>
                    <a:pt x="2470" y="1597"/>
                  </a:lnTo>
                  <a:lnTo>
                    <a:pt x="2571" y="1491"/>
                  </a:lnTo>
                  <a:lnTo>
                    <a:pt x="2668" y="1380"/>
                  </a:lnTo>
                  <a:lnTo>
                    <a:pt x="2764" y="1269"/>
                  </a:lnTo>
                  <a:lnTo>
                    <a:pt x="2856" y="1154"/>
                  </a:lnTo>
                  <a:lnTo>
                    <a:pt x="2947" y="1037"/>
                  </a:lnTo>
                  <a:lnTo>
                    <a:pt x="3035" y="919"/>
                  </a:lnTo>
                  <a:lnTo>
                    <a:pt x="3119" y="797"/>
                  </a:lnTo>
                  <a:lnTo>
                    <a:pt x="3201" y="673"/>
                  </a:lnTo>
                  <a:lnTo>
                    <a:pt x="3281" y="548"/>
                  </a:lnTo>
                  <a:lnTo>
                    <a:pt x="3359" y="418"/>
                  </a:lnTo>
                  <a:lnTo>
                    <a:pt x="3434" y="287"/>
                  </a:lnTo>
                  <a:lnTo>
                    <a:pt x="3505" y="155"/>
                  </a:lnTo>
                  <a:lnTo>
                    <a:pt x="3574" y="18"/>
                  </a:lnTo>
                  <a:lnTo>
                    <a:pt x="3523" y="0"/>
                  </a:lnTo>
                  <a:lnTo>
                    <a:pt x="3455" y="134"/>
                  </a:lnTo>
                  <a:lnTo>
                    <a:pt x="3383" y="266"/>
                  </a:lnTo>
                  <a:lnTo>
                    <a:pt x="3308" y="397"/>
                  </a:lnTo>
                  <a:lnTo>
                    <a:pt x="3231" y="524"/>
                  </a:lnTo>
                  <a:lnTo>
                    <a:pt x="3153" y="650"/>
                  </a:lnTo>
                  <a:lnTo>
                    <a:pt x="3071" y="774"/>
                  </a:lnTo>
                  <a:lnTo>
                    <a:pt x="2987" y="892"/>
                  </a:lnTo>
                  <a:lnTo>
                    <a:pt x="2899" y="1011"/>
                  </a:lnTo>
                  <a:lnTo>
                    <a:pt x="2811" y="1125"/>
                  </a:lnTo>
                  <a:lnTo>
                    <a:pt x="2719" y="1240"/>
                  </a:lnTo>
                  <a:lnTo>
                    <a:pt x="2623" y="1351"/>
                  </a:lnTo>
                  <a:lnTo>
                    <a:pt x="2526" y="1459"/>
                  </a:lnTo>
                  <a:lnTo>
                    <a:pt x="2428" y="1566"/>
                  </a:lnTo>
                  <a:lnTo>
                    <a:pt x="2325" y="1667"/>
                  </a:lnTo>
                  <a:lnTo>
                    <a:pt x="2219" y="1769"/>
                  </a:lnTo>
                  <a:lnTo>
                    <a:pt x="2112" y="1868"/>
                  </a:lnTo>
                  <a:lnTo>
                    <a:pt x="2001" y="1964"/>
                  </a:lnTo>
                  <a:lnTo>
                    <a:pt x="1888" y="2057"/>
                  </a:lnTo>
                  <a:lnTo>
                    <a:pt x="1773" y="2148"/>
                  </a:lnTo>
                  <a:lnTo>
                    <a:pt x="1653" y="2235"/>
                  </a:lnTo>
                  <a:lnTo>
                    <a:pt x="1533" y="2322"/>
                  </a:lnTo>
                  <a:lnTo>
                    <a:pt x="1409" y="2405"/>
                  </a:lnTo>
                  <a:lnTo>
                    <a:pt x="1280" y="2487"/>
                  </a:lnTo>
                  <a:lnTo>
                    <a:pt x="1152" y="2564"/>
                  </a:lnTo>
                  <a:lnTo>
                    <a:pt x="1019" y="2639"/>
                  </a:lnTo>
                  <a:lnTo>
                    <a:pt x="885" y="2713"/>
                  </a:lnTo>
                  <a:lnTo>
                    <a:pt x="748" y="2782"/>
                  </a:lnTo>
                  <a:lnTo>
                    <a:pt x="606" y="2850"/>
                  </a:lnTo>
                  <a:lnTo>
                    <a:pt x="464" y="2914"/>
                  </a:lnTo>
                  <a:lnTo>
                    <a:pt x="316" y="2976"/>
                  </a:lnTo>
                  <a:lnTo>
                    <a:pt x="169" y="3037"/>
                  </a:lnTo>
                  <a:lnTo>
                    <a:pt x="16" y="3093"/>
                  </a:lnTo>
                  <a:lnTo>
                    <a:pt x="34" y="3092"/>
                  </a:lnTo>
                  <a:lnTo>
                    <a:pt x="16" y="3093"/>
                  </a:lnTo>
                  <a:lnTo>
                    <a:pt x="6" y="3099"/>
                  </a:lnTo>
                  <a:lnTo>
                    <a:pt x="1" y="3107"/>
                  </a:lnTo>
                  <a:lnTo>
                    <a:pt x="0" y="3116"/>
                  </a:lnTo>
                  <a:lnTo>
                    <a:pt x="3" y="3125"/>
                  </a:lnTo>
                  <a:lnTo>
                    <a:pt x="7" y="3133"/>
                  </a:lnTo>
                  <a:lnTo>
                    <a:pt x="15" y="3138"/>
                  </a:lnTo>
                  <a:lnTo>
                    <a:pt x="25" y="3140"/>
                  </a:lnTo>
                  <a:lnTo>
                    <a:pt x="37" y="3138"/>
                  </a:lnTo>
                  <a:lnTo>
                    <a:pt x="19" y="3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533" y="5402"/>
              <a:ext cx="2032" cy="1931"/>
            </a:xfrm>
            <a:custGeom>
              <a:avLst/>
              <a:gdLst>
                <a:gd name="T0" fmla="*/ 0 w 4063"/>
                <a:gd name="T1" fmla="*/ 16 h 3864"/>
                <a:gd name="T2" fmla="*/ 146 w 4063"/>
                <a:gd name="T3" fmla="*/ 349 h 3864"/>
                <a:gd name="T4" fmla="*/ 307 w 4063"/>
                <a:gd name="T5" fmla="*/ 675 h 3864"/>
                <a:gd name="T6" fmla="*/ 482 w 4063"/>
                <a:gd name="T7" fmla="*/ 991 h 3864"/>
                <a:gd name="T8" fmla="*/ 674 w 4063"/>
                <a:gd name="T9" fmla="*/ 1299 h 3864"/>
                <a:gd name="T10" fmla="*/ 877 w 4063"/>
                <a:gd name="T11" fmla="*/ 1596 h 3864"/>
                <a:gd name="T12" fmla="*/ 1098 w 4063"/>
                <a:gd name="T13" fmla="*/ 1881 h 3864"/>
                <a:gd name="T14" fmla="*/ 1331 w 4063"/>
                <a:gd name="T15" fmla="*/ 2154 h 3864"/>
                <a:gd name="T16" fmla="*/ 1579 w 4063"/>
                <a:gd name="T17" fmla="*/ 2412 h 3864"/>
                <a:gd name="T18" fmla="*/ 1841 w 4063"/>
                <a:gd name="T19" fmla="*/ 2656 h 3864"/>
                <a:gd name="T20" fmla="*/ 2116 w 4063"/>
                <a:gd name="T21" fmla="*/ 2884 h 3864"/>
                <a:gd name="T22" fmla="*/ 2405 w 4063"/>
                <a:gd name="T23" fmla="*/ 3096 h 3864"/>
                <a:gd name="T24" fmla="*/ 2708 w 4063"/>
                <a:gd name="T25" fmla="*/ 3290 h 3864"/>
                <a:gd name="T26" fmla="*/ 3023 w 4063"/>
                <a:gd name="T27" fmla="*/ 3463 h 3864"/>
                <a:gd name="T28" fmla="*/ 3352 w 4063"/>
                <a:gd name="T29" fmla="*/ 3618 h 3864"/>
                <a:gd name="T30" fmla="*/ 3693 w 4063"/>
                <a:gd name="T31" fmla="*/ 3753 h 3864"/>
                <a:gd name="T32" fmla="*/ 4048 w 4063"/>
                <a:gd name="T33" fmla="*/ 3864 h 3864"/>
                <a:gd name="T34" fmla="*/ 3887 w 4063"/>
                <a:gd name="T35" fmla="*/ 3763 h 3864"/>
                <a:gd name="T36" fmla="*/ 3543 w 4063"/>
                <a:gd name="T37" fmla="*/ 3643 h 3864"/>
                <a:gd name="T38" fmla="*/ 3211 w 4063"/>
                <a:gd name="T39" fmla="*/ 3500 h 3864"/>
                <a:gd name="T40" fmla="*/ 2893 w 4063"/>
                <a:gd name="T41" fmla="*/ 3336 h 3864"/>
                <a:gd name="T42" fmla="*/ 2587 w 4063"/>
                <a:gd name="T43" fmla="*/ 3154 h 3864"/>
                <a:gd name="T44" fmla="*/ 2295 w 4063"/>
                <a:gd name="T45" fmla="*/ 2954 h 3864"/>
                <a:gd name="T46" fmla="*/ 2014 w 4063"/>
                <a:gd name="T47" fmla="*/ 2737 h 3864"/>
                <a:gd name="T48" fmla="*/ 1749 w 4063"/>
                <a:gd name="T49" fmla="*/ 2502 h 3864"/>
                <a:gd name="T50" fmla="*/ 1495 w 4063"/>
                <a:gd name="T51" fmla="*/ 2253 h 3864"/>
                <a:gd name="T52" fmla="*/ 1258 w 4063"/>
                <a:gd name="T53" fmla="*/ 1989 h 3864"/>
                <a:gd name="T54" fmla="*/ 1034 w 4063"/>
                <a:gd name="T55" fmla="*/ 1714 h 3864"/>
                <a:gd name="T56" fmla="*/ 822 w 4063"/>
                <a:gd name="T57" fmla="*/ 1424 h 3864"/>
                <a:gd name="T58" fmla="*/ 627 w 4063"/>
                <a:gd name="T59" fmla="*/ 1123 h 3864"/>
                <a:gd name="T60" fmla="*/ 443 w 4063"/>
                <a:gd name="T61" fmla="*/ 813 h 3864"/>
                <a:gd name="T62" fmla="*/ 276 w 4063"/>
                <a:gd name="T63" fmla="*/ 494 h 3864"/>
                <a:gd name="T64" fmla="*/ 124 w 4063"/>
                <a:gd name="T65" fmla="*/ 168 h 3864"/>
                <a:gd name="T66" fmla="*/ 54 w 4063"/>
                <a:gd name="T67" fmla="*/ 0 h 3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63" h="3864">
                  <a:moveTo>
                    <a:pt x="0" y="16"/>
                  </a:moveTo>
                  <a:lnTo>
                    <a:pt x="0" y="16"/>
                  </a:lnTo>
                  <a:lnTo>
                    <a:pt x="70" y="183"/>
                  </a:lnTo>
                  <a:lnTo>
                    <a:pt x="146" y="349"/>
                  </a:lnTo>
                  <a:lnTo>
                    <a:pt x="225" y="513"/>
                  </a:lnTo>
                  <a:lnTo>
                    <a:pt x="307" y="675"/>
                  </a:lnTo>
                  <a:lnTo>
                    <a:pt x="392" y="835"/>
                  </a:lnTo>
                  <a:lnTo>
                    <a:pt x="482" y="991"/>
                  </a:lnTo>
                  <a:lnTo>
                    <a:pt x="576" y="1147"/>
                  </a:lnTo>
                  <a:lnTo>
                    <a:pt x="674" y="1299"/>
                  </a:lnTo>
                  <a:lnTo>
                    <a:pt x="774" y="1450"/>
                  </a:lnTo>
                  <a:lnTo>
                    <a:pt x="877" y="1596"/>
                  </a:lnTo>
                  <a:lnTo>
                    <a:pt x="986" y="1740"/>
                  </a:lnTo>
                  <a:lnTo>
                    <a:pt x="1098" y="1881"/>
                  </a:lnTo>
                  <a:lnTo>
                    <a:pt x="1213" y="2018"/>
                  </a:lnTo>
                  <a:lnTo>
                    <a:pt x="1331" y="2154"/>
                  </a:lnTo>
                  <a:lnTo>
                    <a:pt x="1453" y="2284"/>
                  </a:lnTo>
                  <a:lnTo>
                    <a:pt x="1579" y="2412"/>
                  </a:lnTo>
                  <a:lnTo>
                    <a:pt x="1707" y="2536"/>
                  </a:lnTo>
                  <a:lnTo>
                    <a:pt x="1841" y="2656"/>
                  </a:lnTo>
                  <a:lnTo>
                    <a:pt x="1976" y="2773"/>
                  </a:lnTo>
                  <a:lnTo>
                    <a:pt x="2116" y="2884"/>
                  </a:lnTo>
                  <a:lnTo>
                    <a:pt x="2259" y="2994"/>
                  </a:lnTo>
                  <a:lnTo>
                    <a:pt x="2405" y="3096"/>
                  </a:lnTo>
                  <a:lnTo>
                    <a:pt x="2555" y="3194"/>
                  </a:lnTo>
                  <a:lnTo>
                    <a:pt x="2708" y="3290"/>
                  </a:lnTo>
                  <a:lnTo>
                    <a:pt x="2864" y="3379"/>
                  </a:lnTo>
                  <a:lnTo>
                    <a:pt x="3023" y="3463"/>
                  </a:lnTo>
                  <a:lnTo>
                    <a:pt x="3184" y="3545"/>
                  </a:lnTo>
                  <a:lnTo>
                    <a:pt x="3352" y="3618"/>
                  </a:lnTo>
                  <a:lnTo>
                    <a:pt x="3522" y="3688"/>
                  </a:lnTo>
                  <a:lnTo>
                    <a:pt x="3693" y="3753"/>
                  </a:lnTo>
                  <a:lnTo>
                    <a:pt x="3869" y="3811"/>
                  </a:lnTo>
                  <a:lnTo>
                    <a:pt x="4048" y="3864"/>
                  </a:lnTo>
                  <a:lnTo>
                    <a:pt x="4063" y="3816"/>
                  </a:lnTo>
                  <a:lnTo>
                    <a:pt x="3887" y="3763"/>
                  </a:lnTo>
                  <a:lnTo>
                    <a:pt x="3714" y="3705"/>
                  </a:lnTo>
                  <a:lnTo>
                    <a:pt x="3543" y="3643"/>
                  </a:lnTo>
                  <a:lnTo>
                    <a:pt x="3375" y="3574"/>
                  </a:lnTo>
                  <a:lnTo>
                    <a:pt x="3211" y="3500"/>
                  </a:lnTo>
                  <a:lnTo>
                    <a:pt x="3050" y="3421"/>
                  </a:lnTo>
                  <a:lnTo>
                    <a:pt x="2893" y="3336"/>
                  </a:lnTo>
                  <a:lnTo>
                    <a:pt x="2738" y="3248"/>
                  </a:lnTo>
                  <a:lnTo>
                    <a:pt x="2587" y="3154"/>
                  </a:lnTo>
                  <a:lnTo>
                    <a:pt x="2438" y="3057"/>
                  </a:lnTo>
                  <a:lnTo>
                    <a:pt x="2295" y="2954"/>
                  </a:lnTo>
                  <a:lnTo>
                    <a:pt x="2152" y="2847"/>
                  </a:lnTo>
                  <a:lnTo>
                    <a:pt x="2014" y="2737"/>
                  </a:lnTo>
                  <a:lnTo>
                    <a:pt x="1880" y="2622"/>
                  </a:lnTo>
                  <a:lnTo>
                    <a:pt x="1749" y="2502"/>
                  </a:lnTo>
                  <a:lnTo>
                    <a:pt x="1620" y="2381"/>
                  </a:lnTo>
                  <a:lnTo>
                    <a:pt x="1495" y="2253"/>
                  </a:lnTo>
                  <a:lnTo>
                    <a:pt x="1376" y="2122"/>
                  </a:lnTo>
                  <a:lnTo>
                    <a:pt x="1258" y="1989"/>
                  </a:lnTo>
                  <a:lnTo>
                    <a:pt x="1143" y="1852"/>
                  </a:lnTo>
                  <a:lnTo>
                    <a:pt x="1034" y="1714"/>
                  </a:lnTo>
                  <a:lnTo>
                    <a:pt x="925" y="1570"/>
                  </a:lnTo>
                  <a:lnTo>
                    <a:pt x="822" y="1424"/>
                  </a:lnTo>
                  <a:lnTo>
                    <a:pt x="722" y="1275"/>
                  </a:lnTo>
                  <a:lnTo>
                    <a:pt x="627" y="1123"/>
                  </a:lnTo>
                  <a:lnTo>
                    <a:pt x="533" y="970"/>
                  </a:lnTo>
                  <a:lnTo>
                    <a:pt x="443" y="813"/>
                  </a:lnTo>
                  <a:lnTo>
                    <a:pt x="358" y="654"/>
                  </a:lnTo>
                  <a:lnTo>
                    <a:pt x="276" y="494"/>
                  </a:lnTo>
                  <a:lnTo>
                    <a:pt x="197" y="331"/>
                  </a:lnTo>
                  <a:lnTo>
                    <a:pt x="124" y="168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989" y="2494"/>
              <a:ext cx="571" cy="2915"/>
            </a:xfrm>
            <a:custGeom>
              <a:avLst/>
              <a:gdLst>
                <a:gd name="T0" fmla="*/ 0 w 1143"/>
                <a:gd name="T1" fmla="*/ 25 h 5831"/>
                <a:gd name="T2" fmla="*/ 4 w 1143"/>
                <a:gd name="T3" fmla="*/ 374 h 5831"/>
                <a:gd name="T4" fmla="*/ 17 w 1143"/>
                <a:gd name="T5" fmla="*/ 730 h 5831"/>
                <a:gd name="T6" fmla="*/ 37 w 1143"/>
                <a:gd name="T7" fmla="*/ 1092 h 5831"/>
                <a:gd name="T8" fmla="*/ 65 w 1143"/>
                <a:gd name="T9" fmla="*/ 1459 h 5831"/>
                <a:gd name="T10" fmla="*/ 103 w 1143"/>
                <a:gd name="T11" fmla="*/ 1828 h 5831"/>
                <a:gd name="T12" fmla="*/ 146 w 1143"/>
                <a:gd name="T13" fmla="*/ 2201 h 5831"/>
                <a:gd name="T14" fmla="*/ 200 w 1143"/>
                <a:gd name="T15" fmla="*/ 2575 h 5831"/>
                <a:gd name="T16" fmla="*/ 262 w 1143"/>
                <a:gd name="T17" fmla="*/ 2948 h 5831"/>
                <a:gd name="T18" fmla="*/ 332 w 1143"/>
                <a:gd name="T19" fmla="*/ 3323 h 5831"/>
                <a:gd name="T20" fmla="*/ 411 w 1143"/>
                <a:gd name="T21" fmla="*/ 3694 h 5831"/>
                <a:gd name="T22" fmla="*/ 502 w 1143"/>
                <a:gd name="T23" fmla="*/ 4065 h 5831"/>
                <a:gd name="T24" fmla="*/ 599 w 1143"/>
                <a:gd name="T25" fmla="*/ 4429 h 5831"/>
                <a:gd name="T26" fmla="*/ 707 w 1143"/>
                <a:gd name="T27" fmla="*/ 4790 h 5831"/>
                <a:gd name="T28" fmla="*/ 825 w 1143"/>
                <a:gd name="T29" fmla="*/ 5144 h 5831"/>
                <a:gd name="T30" fmla="*/ 952 w 1143"/>
                <a:gd name="T31" fmla="*/ 5492 h 5831"/>
                <a:gd name="T32" fmla="*/ 1089 w 1143"/>
                <a:gd name="T33" fmla="*/ 5831 h 5831"/>
                <a:gd name="T34" fmla="*/ 1072 w 1143"/>
                <a:gd name="T35" fmla="*/ 5646 h 5831"/>
                <a:gd name="T36" fmla="*/ 941 w 1143"/>
                <a:gd name="T37" fmla="*/ 5305 h 5831"/>
                <a:gd name="T38" fmla="*/ 819 w 1143"/>
                <a:gd name="T39" fmla="*/ 4954 h 5831"/>
                <a:gd name="T40" fmla="*/ 707 w 1143"/>
                <a:gd name="T41" fmla="*/ 4599 h 5831"/>
                <a:gd name="T42" fmla="*/ 604 w 1143"/>
                <a:gd name="T43" fmla="*/ 4237 h 5831"/>
                <a:gd name="T44" fmla="*/ 511 w 1143"/>
                <a:gd name="T45" fmla="*/ 3870 h 5831"/>
                <a:gd name="T46" fmla="*/ 428 w 1143"/>
                <a:gd name="T47" fmla="*/ 3502 h 5831"/>
                <a:gd name="T48" fmla="*/ 352 w 1143"/>
                <a:gd name="T49" fmla="*/ 3129 h 5831"/>
                <a:gd name="T50" fmla="*/ 286 w 1143"/>
                <a:gd name="T51" fmla="*/ 2757 h 5831"/>
                <a:gd name="T52" fmla="*/ 229 w 1143"/>
                <a:gd name="T53" fmla="*/ 2383 h 5831"/>
                <a:gd name="T54" fmla="*/ 180 w 1143"/>
                <a:gd name="T55" fmla="*/ 2011 h 5831"/>
                <a:gd name="T56" fmla="*/ 140 w 1143"/>
                <a:gd name="T57" fmla="*/ 1641 h 5831"/>
                <a:gd name="T58" fmla="*/ 107 w 1143"/>
                <a:gd name="T59" fmla="*/ 1273 h 5831"/>
                <a:gd name="T60" fmla="*/ 83 w 1143"/>
                <a:gd name="T61" fmla="*/ 910 h 5831"/>
                <a:gd name="T62" fmla="*/ 67 w 1143"/>
                <a:gd name="T63" fmla="*/ 551 h 5831"/>
                <a:gd name="T64" fmla="*/ 58 w 1143"/>
                <a:gd name="T65" fmla="*/ 199 h 5831"/>
                <a:gd name="T66" fmla="*/ 10 w 1143"/>
                <a:gd name="T67" fmla="*/ 43 h 5831"/>
                <a:gd name="T68" fmla="*/ 53 w 1143"/>
                <a:gd name="T69" fmla="*/ 14 h 5831"/>
                <a:gd name="T70" fmla="*/ 38 w 1143"/>
                <a:gd name="T71" fmla="*/ 1 h 5831"/>
                <a:gd name="T72" fmla="*/ 17 w 1143"/>
                <a:gd name="T73" fmla="*/ 1 h 5831"/>
                <a:gd name="T74" fmla="*/ 3 w 1143"/>
                <a:gd name="T75" fmla="*/ 14 h 5831"/>
                <a:gd name="T76" fmla="*/ 46 w 1143"/>
                <a:gd name="T77" fmla="*/ 6 h 5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3" h="5831">
                  <a:moveTo>
                    <a:pt x="46" y="6"/>
                  </a:moveTo>
                  <a:lnTo>
                    <a:pt x="0" y="25"/>
                  </a:lnTo>
                  <a:lnTo>
                    <a:pt x="1" y="199"/>
                  </a:lnTo>
                  <a:lnTo>
                    <a:pt x="4" y="374"/>
                  </a:lnTo>
                  <a:lnTo>
                    <a:pt x="10" y="551"/>
                  </a:lnTo>
                  <a:lnTo>
                    <a:pt x="17" y="730"/>
                  </a:lnTo>
                  <a:lnTo>
                    <a:pt x="26" y="910"/>
                  </a:lnTo>
                  <a:lnTo>
                    <a:pt x="37" y="1092"/>
                  </a:lnTo>
                  <a:lnTo>
                    <a:pt x="50" y="1276"/>
                  </a:lnTo>
                  <a:lnTo>
                    <a:pt x="65" y="1459"/>
                  </a:lnTo>
                  <a:lnTo>
                    <a:pt x="83" y="1643"/>
                  </a:lnTo>
                  <a:lnTo>
                    <a:pt x="103" y="1828"/>
                  </a:lnTo>
                  <a:lnTo>
                    <a:pt x="123" y="2014"/>
                  </a:lnTo>
                  <a:lnTo>
                    <a:pt x="146" y="2201"/>
                  </a:lnTo>
                  <a:lnTo>
                    <a:pt x="173" y="2388"/>
                  </a:lnTo>
                  <a:lnTo>
                    <a:pt x="200" y="2575"/>
                  </a:lnTo>
                  <a:lnTo>
                    <a:pt x="229" y="2762"/>
                  </a:lnTo>
                  <a:lnTo>
                    <a:pt x="262" y="2948"/>
                  </a:lnTo>
                  <a:lnTo>
                    <a:pt x="295" y="3137"/>
                  </a:lnTo>
                  <a:lnTo>
                    <a:pt x="332" y="3323"/>
                  </a:lnTo>
                  <a:lnTo>
                    <a:pt x="371" y="3510"/>
                  </a:lnTo>
                  <a:lnTo>
                    <a:pt x="411" y="3694"/>
                  </a:lnTo>
                  <a:lnTo>
                    <a:pt x="455" y="3880"/>
                  </a:lnTo>
                  <a:lnTo>
                    <a:pt x="502" y="4065"/>
                  </a:lnTo>
                  <a:lnTo>
                    <a:pt x="550" y="4248"/>
                  </a:lnTo>
                  <a:lnTo>
                    <a:pt x="599" y="4429"/>
                  </a:lnTo>
                  <a:lnTo>
                    <a:pt x="653" y="4609"/>
                  </a:lnTo>
                  <a:lnTo>
                    <a:pt x="707" y="4790"/>
                  </a:lnTo>
                  <a:lnTo>
                    <a:pt x="765" y="4968"/>
                  </a:lnTo>
                  <a:lnTo>
                    <a:pt x="825" y="5144"/>
                  </a:lnTo>
                  <a:lnTo>
                    <a:pt x="887" y="5318"/>
                  </a:lnTo>
                  <a:lnTo>
                    <a:pt x="952" y="5492"/>
                  </a:lnTo>
                  <a:lnTo>
                    <a:pt x="1019" y="5662"/>
                  </a:lnTo>
                  <a:lnTo>
                    <a:pt x="1089" y="5831"/>
                  </a:lnTo>
                  <a:lnTo>
                    <a:pt x="1143" y="5815"/>
                  </a:lnTo>
                  <a:lnTo>
                    <a:pt x="1072" y="5646"/>
                  </a:lnTo>
                  <a:lnTo>
                    <a:pt x="1005" y="5476"/>
                  </a:lnTo>
                  <a:lnTo>
                    <a:pt x="941" y="5305"/>
                  </a:lnTo>
                  <a:lnTo>
                    <a:pt x="879" y="5131"/>
                  </a:lnTo>
                  <a:lnTo>
                    <a:pt x="819" y="4954"/>
                  </a:lnTo>
                  <a:lnTo>
                    <a:pt x="761" y="4777"/>
                  </a:lnTo>
                  <a:lnTo>
                    <a:pt x="707" y="4599"/>
                  </a:lnTo>
                  <a:lnTo>
                    <a:pt x="653" y="4418"/>
                  </a:lnTo>
                  <a:lnTo>
                    <a:pt x="604" y="4237"/>
                  </a:lnTo>
                  <a:lnTo>
                    <a:pt x="556" y="4054"/>
                  </a:lnTo>
                  <a:lnTo>
                    <a:pt x="511" y="3870"/>
                  </a:lnTo>
                  <a:lnTo>
                    <a:pt x="468" y="3686"/>
                  </a:lnTo>
                  <a:lnTo>
                    <a:pt x="428" y="3502"/>
                  </a:lnTo>
                  <a:lnTo>
                    <a:pt x="389" y="3315"/>
                  </a:lnTo>
                  <a:lnTo>
                    <a:pt x="352" y="3129"/>
                  </a:lnTo>
                  <a:lnTo>
                    <a:pt x="319" y="2943"/>
                  </a:lnTo>
                  <a:lnTo>
                    <a:pt x="286" y="2757"/>
                  </a:lnTo>
                  <a:lnTo>
                    <a:pt x="256" y="2570"/>
                  </a:lnTo>
                  <a:lnTo>
                    <a:pt x="229" y="2383"/>
                  </a:lnTo>
                  <a:lnTo>
                    <a:pt x="203" y="2196"/>
                  </a:lnTo>
                  <a:lnTo>
                    <a:pt x="180" y="2011"/>
                  </a:lnTo>
                  <a:lnTo>
                    <a:pt x="159" y="1825"/>
                  </a:lnTo>
                  <a:lnTo>
                    <a:pt x="140" y="1641"/>
                  </a:lnTo>
                  <a:lnTo>
                    <a:pt x="122" y="1456"/>
                  </a:lnTo>
                  <a:lnTo>
                    <a:pt x="107" y="1273"/>
                  </a:lnTo>
                  <a:lnTo>
                    <a:pt x="94" y="1090"/>
                  </a:lnTo>
                  <a:lnTo>
                    <a:pt x="83" y="910"/>
                  </a:lnTo>
                  <a:lnTo>
                    <a:pt x="74" y="730"/>
                  </a:lnTo>
                  <a:lnTo>
                    <a:pt x="67" y="551"/>
                  </a:lnTo>
                  <a:lnTo>
                    <a:pt x="61" y="374"/>
                  </a:lnTo>
                  <a:lnTo>
                    <a:pt x="58" y="199"/>
                  </a:lnTo>
                  <a:lnTo>
                    <a:pt x="56" y="25"/>
                  </a:lnTo>
                  <a:lnTo>
                    <a:pt x="10" y="43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994" y="2497"/>
              <a:ext cx="4342" cy="3284"/>
            </a:xfrm>
            <a:custGeom>
              <a:avLst/>
              <a:gdLst>
                <a:gd name="T0" fmla="*/ 8682 w 8683"/>
                <a:gd name="T1" fmla="*/ 6551 h 6567"/>
                <a:gd name="T2" fmla="*/ 8674 w 8683"/>
                <a:gd name="T3" fmla="*/ 6524 h 6567"/>
                <a:gd name="T4" fmla="*/ 36 w 8683"/>
                <a:gd name="T5" fmla="*/ 0 h 6567"/>
                <a:gd name="T6" fmla="*/ 0 w 8683"/>
                <a:gd name="T7" fmla="*/ 37 h 6567"/>
                <a:gd name="T8" fmla="*/ 8639 w 8683"/>
                <a:gd name="T9" fmla="*/ 6561 h 6567"/>
                <a:gd name="T10" fmla="*/ 8631 w 8683"/>
                <a:gd name="T11" fmla="*/ 6533 h 6567"/>
                <a:gd name="T12" fmla="*/ 8639 w 8683"/>
                <a:gd name="T13" fmla="*/ 6561 h 6567"/>
                <a:gd name="T14" fmla="*/ 8649 w 8683"/>
                <a:gd name="T15" fmla="*/ 6566 h 6567"/>
                <a:gd name="T16" fmla="*/ 8660 w 8683"/>
                <a:gd name="T17" fmla="*/ 6567 h 6567"/>
                <a:gd name="T18" fmla="*/ 8669 w 8683"/>
                <a:gd name="T19" fmla="*/ 6563 h 6567"/>
                <a:gd name="T20" fmla="*/ 8677 w 8683"/>
                <a:gd name="T21" fmla="*/ 6558 h 6567"/>
                <a:gd name="T22" fmla="*/ 8682 w 8683"/>
                <a:gd name="T23" fmla="*/ 6550 h 6567"/>
                <a:gd name="T24" fmla="*/ 8683 w 8683"/>
                <a:gd name="T25" fmla="*/ 6541 h 6567"/>
                <a:gd name="T26" fmla="*/ 8682 w 8683"/>
                <a:gd name="T27" fmla="*/ 6532 h 6567"/>
                <a:gd name="T28" fmla="*/ 8674 w 8683"/>
                <a:gd name="T29" fmla="*/ 6524 h 6567"/>
                <a:gd name="T30" fmla="*/ 8682 w 8683"/>
                <a:gd name="T31" fmla="*/ 6551 h 6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83" h="6567">
                  <a:moveTo>
                    <a:pt x="8682" y="6551"/>
                  </a:moveTo>
                  <a:lnTo>
                    <a:pt x="8674" y="6524"/>
                  </a:lnTo>
                  <a:lnTo>
                    <a:pt x="36" y="0"/>
                  </a:lnTo>
                  <a:lnTo>
                    <a:pt x="0" y="37"/>
                  </a:lnTo>
                  <a:lnTo>
                    <a:pt x="8639" y="6561"/>
                  </a:lnTo>
                  <a:lnTo>
                    <a:pt x="8631" y="6533"/>
                  </a:lnTo>
                  <a:lnTo>
                    <a:pt x="8639" y="6561"/>
                  </a:lnTo>
                  <a:lnTo>
                    <a:pt x="8649" y="6566"/>
                  </a:lnTo>
                  <a:lnTo>
                    <a:pt x="8660" y="6567"/>
                  </a:lnTo>
                  <a:lnTo>
                    <a:pt x="8669" y="6563"/>
                  </a:lnTo>
                  <a:lnTo>
                    <a:pt x="8677" y="6558"/>
                  </a:lnTo>
                  <a:lnTo>
                    <a:pt x="8682" y="6550"/>
                  </a:lnTo>
                  <a:lnTo>
                    <a:pt x="8683" y="6541"/>
                  </a:lnTo>
                  <a:lnTo>
                    <a:pt x="8682" y="6532"/>
                  </a:lnTo>
                  <a:lnTo>
                    <a:pt x="8674" y="6524"/>
                  </a:lnTo>
                  <a:lnTo>
                    <a:pt x="8682" y="6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5813" y="3187"/>
              <a:ext cx="499" cy="1830"/>
            </a:xfrm>
            <a:custGeom>
              <a:avLst/>
              <a:gdLst>
                <a:gd name="T0" fmla="*/ 760 w 999"/>
                <a:gd name="T1" fmla="*/ 1529 h 3659"/>
                <a:gd name="T2" fmla="*/ 733 w 999"/>
                <a:gd name="T3" fmla="*/ 1923 h 3659"/>
                <a:gd name="T4" fmla="*/ 711 w 999"/>
                <a:gd name="T5" fmla="*/ 2522 h 3659"/>
                <a:gd name="T6" fmla="*/ 702 w 999"/>
                <a:gd name="T7" fmla="*/ 3116 h 3659"/>
                <a:gd name="T8" fmla="*/ 694 w 999"/>
                <a:gd name="T9" fmla="*/ 3464 h 3659"/>
                <a:gd name="T10" fmla="*/ 654 w 999"/>
                <a:gd name="T11" fmla="*/ 3611 h 3659"/>
                <a:gd name="T12" fmla="*/ 572 w 999"/>
                <a:gd name="T13" fmla="*/ 3659 h 3659"/>
                <a:gd name="T14" fmla="*/ 515 w 999"/>
                <a:gd name="T15" fmla="*/ 3659 h 3659"/>
                <a:gd name="T16" fmla="*/ 458 w 999"/>
                <a:gd name="T17" fmla="*/ 3659 h 3659"/>
                <a:gd name="T18" fmla="*/ 408 w 999"/>
                <a:gd name="T19" fmla="*/ 3658 h 3659"/>
                <a:gd name="T20" fmla="*/ 363 w 999"/>
                <a:gd name="T21" fmla="*/ 3632 h 3659"/>
                <a:gd name="T22" fmla="*/ 329 w 999"/>
                <a:gd name="T23" fmla="*/ 3583 h 3659"/>
                <a:gd name="T24" fmla="*/ 300 w 999"/>
                <a:gd name="T25" fmla="*/ 3471 h 3659"/>
                <a:gd name="T26" fmla="*/ 294 w 999"/>
                <a:gd name="T27" fmla="*/ 3151 h 3659"/>
                <a:gd name="T28" fmla="*/ 284 w 999"/>
                <a:gd name="T29" fmla="*/ 2551 h 3659"/>
                <a:gd name="T30" fmla="*/ 259 w 999"/>
                <a:gd name="T31" fmla="*/ 1945 h 3659"/>
                <a:gd name="T32" fmla="*/ 229 w 999"/>
                <a:gd name="T33" fmla="*/ 1536 h 3659"/>
                <a:gd name="T34" fmla="*/ 775 w 999"/>
                <a:gd name="T35" fmla="*/ 1333 h 3659"/>
                <a:gd name="T36" fmla="*/ 112 w 999"/>
                <a:gd name="T37" fmla="*/ 571 h 3659"/>
                <a:gd name="T38" fmla="*/ 59 w 999"/>
                <a:gd name="T39" fmla="*/ 290 h 3659"/>
                <a:gd name="T40" fmla="*/ 0 w 999"/>
                <a:gd name="T41" fmla="*/ 0 h 3659"/>
                <a:gd name="T42" fmla="*/ 47 w 999"/>
                <a:gd name="T43" fmla="*/ 31 h 3659"/>
                <a:gd name="T44" fmla="*/ 91 w 999"/>
                <a:gd name="T45" fmla="*/ 58 h 3659"/>
                <a:gd name="T46" fmla="*/ 138 w 999"/>
                <a:gd name="T47" fmla="*/ 83 h 3659"/>
                <a:gd name="T48" fmla="*/ 185 w 999"/>
                <a:gd name="T49" fmla="*/ 104 h 3659"/>
                <a:gd name="T50" fmla="*/ 232 w 999"/>
                <a:gd name="T51" fmla="*/ 123 h 3659"/>
                <a:gd name="T52" fmla="*/ 276 w 999"/>
                <a:gd name="T53" fmla="*/ 136 h 3659"/>
                <a:gd name="T54" fmla="*/ 323 w 999"/>
                <a:gd name="T55" fmla="*/ 147 h 3659"/>
                <a:gd name="T56" fmla="*/ 370 w 999"/>
                <a:gd name="T57" fmla="*/ 155 h 3659"/>
                <a:gd name="T58" fmla="*/ 418 w 999"/>
                <a:gd name="T59" fmla="*/ 160 h 3659"/>
                <a:gd name="T60" fmla="*/ 466 w 999"/>
                <a:gd name="T61" fmla="*/ 164 h 3659"/>
                <a:gd name="T62" fmla="*/ 512 w 999"/>
                <a:gd name="T63" fmla="*/ 164 h 3659"/>
                <a:gd name="T64" fmla="*/ 558 w 999"/>
                <a:gd name="T65" fmla="*/ 161 h 3659"/>
                <a:gd name="T66" fmla="*/ 605 w 999"/>
                <a:gd name="T67" fmla="*/ 157 h 3659"/>
                <a:gd name="T68" fmla="*/ 652 w 999"/>
                <a:gd name="T69" fmla="*/ 151 h 3659"/>
                <a:gd name="T70" fmla="*/ 699 w 999"/>
                <a:gd name="T71" fmla="*/ 141 h 3659"/>
                <a:gd name="T72" fmla="*/ 745 w 999"/>
                <a:gd name="T73" fmla="*/ 129 h 3659"/>
                <a:gd name="T74" fmla="*/ 793 w 999"/>
                <a:gd name="T75" fmla="*/ 112 h 3659"/>
                <a:gd name="T76" fmla="*/ 840 w 999"/>
                <a:gd name="T77" fmla="*/ 93 h 3659"/>
                <a:gd name="T78" fmla="*/ 888 w 999"/>
                <a:gd name="T79" fmla="*/ 68 h 3659"/>
                <a:gd name="T80" fmla="*/ 935 w 999"/>
                <a:gd name="T81" fmla="*/ 40 h 3659"/>
                <a:gd name="T82" fmla="*/ 982 w 999"/>
                <a:gd name="T83" fmla="*/ 11 h 3659"/>
                <a:gd name="T84" fmla="*/ 957 w 999"/>
                <a:gd name="T85" fmla="*/ 193 h 3659"/>
                <a:gd name="T86" fmla="*/ 899 w 999"/>
                <a:gd name="T87" fmla="*/ 475 h 3659"/>
                <a:gd name="T88" fmla="*/ 848 w 999"/>
                <a:gd name="T89" fmla="*/ 745 h 3659"/>
                <a:gd name="T90" fmla="*/ 156 w 999"/>
                <a:gd name="T91" fmla="*/ 833 h 3659"/>
                <a:gd name="T92" fmla="*/ 173 w 999"/>
                <a:gd name="T93" fmla="*/ 965 h 3659"/>
                <a:gd name="T94" fmla="*/ 191 w 999"/>
                <a:gd name="T95" fmla="*/ 1121 h 3659"/>
                <a:gd name="T96" fmla="*/ 208 w 999"/>
                <a:gd name="T97" fmla="*/ 1278 h 3659"/>
                <a:gd name="T98" fmla="*/ 851 w 999"/>
                <a:gd name="T99" fmla="*/ 745 h 3659"/>
                <a:gd name="T100" fmla="*/ 832 w 999"/>
                <a:gd name="T101" fmla="*/ 865 h 3659"/>
                <a:gd name="T102" fmla="*/ 812 w 999"/>
                <a:gd name="T103" fmla="*/ 1021 h 3659"/>
                <a:gd name="T104" fmla="*/ 791 w 999"/>
                <a:gd name="T105" fmla="*/ 1195 h 3659"/>
                <a:gd name="T106" fmla="*/ 773 w 999"/>
                <a:gd name="T107" fmla="*/ 1367 h 3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9" h="3659">
                  <a:moveTo>
                    <a:pt x="775" y="1333"/>
                  </a:moveTo>
                  <a:lnTo>
                    <a:pt x="769" y="1428"/>
                  </a:lnTo>
                  <a:lnTo>
                    <a:pt x="760" y="1529"/>
                  </a:lnTo>
                  <a:lnTo>
                    <a:pt x="752" y="1628"/>
                  </a:lnTo>
                  <a:lnTo>
                    <a:pt x="745" y="1722"/>
                  </a:lnTo>
                  <a:lnTo>
                    <a:pt x="733" y="1923"/>
                  </a:lnTo>
                  <a:lnTo>
                    <a:pt x="724" y="2124"/>
                  </a:lnTo>
                  <a:lnTo>
                    <a:pt x="715" y="2323"/>
                  </a:lnTo>
                  <a:lnTo>
                    <a:pt x="711" y="2522"/>
                  </a:lnTo>
                  <a:lnTo>
                    <a:pt x="706" y="2718"/>
                  </a:lnTo>
                  <a:lnTo>
                    <a:pt x="703" y="2917"/>
                  </a:lnTo>
                  <a:lnTo>
                    <a:pt x="702" y="3116"/>
                  </a:lnTo>
                  <a:lnTo>
                    <a:pt x="700" y="3314"/>
                  </a:lnTo>
                  <a:lnTo>
                    <a:pt x="699" y="3394"/>
                  </a:lnTo>
                  <a:lnTo>
                    <a:pt x="694" y="3464"/>
                  </a:lnTo>
                  <a:lnTo>
                    <a:pt x="685" y="3524"/>
                  </a:lnTo>
                  <a:lnTo>
                    <a:pt x="672" y="3572"/>
                  </a:lnTo>
                  <a:lnTo>
                    <a:pt x="654" y="3611"/>
                  </a:lnTo>
                  <a:lnTo>
                    <a:pt x="632" y="3638"/>
                  </a:lnTo>
                  <a:lnTo>
                    <a:pt x="605" y="3654"/>
                  </a:lnTo>
                  <a:lnTo>
                    <a:pt x="572" y="3659"/>
                  </a:lnTo>
                  <a:lnTo>
                    <a:pt x="554" y="3659"/>
                  </a:lnTo>
                  <a:lnTo>
                    <a:pt x="535" y="3659"/>
                  </a:lnTo>
                  <a:lnTo>
                    <a:pt x="515" y="3659"/>
                  </a:lnTo>
                  <a:lnTo>
                    <a:pt x="497" y="3659"/>
                  </a:lnTo>
                  <a:lnTo>
                    <a:pt x="478" y="3659"/>
                  </a:lnTo>
                  <a:lnTo>
                    <a:pt x="458" y="3659"/>
                  </a:lnTo>
                  <a:lnTo>
                    <a:pt x="441" y="3659"/>
                  </a:lnTo>
                  <a:lnTo>
                    <a:pt x="423" y="3659"/>
                  </a:lnTo>
                  <a:lnTo>
                    <a:pt x="408" y="3658"/>
                  </a:lnTo>
                  <a:lnTo>
                    <a:pt x="391" y="3651"/>
                  </a:lnTo>
                  <a:lnTo>
                    <a:pt x="376" y="3644"/>
                  </a:lnTo>
                  <a:lnTo>
                    <a:pt x="363" y="3632"/>
                  </a:lnTo>
                  <a:lnTo>
                    <a:pt x="350" y="3617"/>
                  </a:lnTo>
                  <a:lnTo>
                    <a:pt x="339" y="3601"/>
                  </a:lnTo>
                  <a:lnTo>
                    <a:pt x="329" y="3583"/>
                  </a:lnTo>
                  <a:lnTo>
                    <a:pt x="321" y="3564"/>
                  </a:lnTo>
                  <a:lnTo>
                    <a:pt x="308" y="3518"/>
                  </a:lnTo>
                  <a:lnTo>
                    <a:pt x="300" y="3471"/>
                  </a:lnTo>
                  <a:lnTo>
                    <a:pt x="297" y="3416"/>
                  </a:lnTo>
                  <a:lnTo>
                    <a:pt x="296" y="3351"/>
                  </a:lnTo>
                  <a:lnTo>
                    <a:pt x="294" y="3151"/>
                  </a:lnTo>
                  <a:lnTo>
                    <a:pt x="293" y="2950"/>
                  </a:lnTo>
                  <a:lnTo>
                    <a:pt x="288" y="2750"/>
                  </a:lnTo>
                  <a:lnTo>
                    <a:pt x="284" y="2551"/>
                  </a:lnTo>
                  <a:lnTo>
                    <a:pt x="278" y="2349"/>
                  </a:lnTo>
                  <a:lnTo>
                    <a:pt x="269" y="2146"/>
                  </a:lnTo>
                  <a:lnTo>
                    <a:pt x="259" y="1945"/>
                  </a:lnTo>
                  <a:lnTo>
                    <a:pt x="247" y="1742"/>
                  </a:lnTo>
                  <a:lnTo>
                    <a:pt x="238" y="1639"/>
                  </a:lnTo>
                  <a:lnTo>
                    <a:pt x="229" y="1536"/>
                  </a:lnTo>
                  <a:lnTo>
                    <a:pt x="220" y="1433"/>
                  </a:lnTo>
                  <a:lnTo>
                    <a:pt x="214" y="1330"/>
                  </a:lnTo>
                  <a:lnTo>
                    <a:pt x="775" y="1333"/>
                  </a:lnTo>
                  <a:close/>
                  <a:moveTo>
                    <a:pt x="144" y="752"/>
                  </a:moveTo>
                  <a:lnTo>
                    <a:pt x="129" y="662"/>
                  </a:lnTo>
                  <a:lnTo>
                    <a:pt x="112" y="571"/>
                  </a:lnTo>
                  <a:lnTo>
                    <a:pt x="94" y="479"/>
                  </a:lnTo>
                  <a:lnTo>
                    <a:pt x="76" y="385"/>
                  </a:lnTo>
                  <a:lnTo>
                    <a:pt x="59" y="290"/>
                  </a:lnTo>
                  <a:lnTo>
                    <a:pt x="39" y="195"/>
                  </a:lnTo>
                  <a:lnTo>
                    <a:pt x="20" y="98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0" y="21"/>
                  </a:lnTo>
                  <a:lnTo>
                    <a:pt x="47" y="31"/>
                  </a:lnTo>
                  <a:lnTo>
                    <a:pt x="62" y="40"/>
                  </a:lnTo>
                  <a:lnTo>
                    <a:pt x="76" y="50"/>
                  </a:lnTo>
                  <a:lnTo>
                    <a:pt x="91" y="58"/>
                  </a:lnTo>
                  <a:lnTo>
                    <a:pt x="108" y="68"/>
                  </a:lnTo>
                  <a:lnTo>
                    <a:pt x="123" y="75"/>
                  </a:lnTo>
                  <a:lnTo>
                    <a:pt x="138" y="83"/>
                  </a:lnTo>
                  <a:lnTo>
                    <a:pt x="154" y="91"/>
                  </a:lnTo>
                  <a:lnTo>
                    <a:pt x="169" y="98"/>
                  </a:lnTo>
                  <a:lnTo>
                    <a:pt x="185" y="104"/>
                  </a:lnTo>
                  <a:lnTo>
                    <a:pt x="200" y="111"/>
                  </a:lnTo>
                  <a:lnTo>
                    <a:pt x="215" y="118"/>
                  </a:lnTo>
                  <a:lnTo>
                    <a:pt x="232" y="123"/>
                  </a:lnTo>
                  <a:lnTo>
                    <a:pt x="247" y="128"/>
                  </a:lnTo>
                  <a:lnTo>
                    <a:pt x="261" y="132"/>
                  </a:lnTo>
                  <a:lnTo>
                    <a:pt x="276" y="136"/>
                  </a:lnTo>
                  <a:lnTo>
                    <a:pt x="293" y="140"/>
                  </a:lnTo>
                  <a:lnTo>
                    <a:pt x="308" y="144"/>
                  </a:lnTo>
                  <a:lnTo>
                    <a:pt x="323" y="147"/>
                  </a:lnTo>
                  <a:lnTo>
                    <a:pt x="339" y="149"/>
                  </a:lnTo>
                  <a:lnTo>
                    <a:pt x="354" y="152"/>
                  </a:lnTo>
                  <a:lnTo>
                    <a:pt x="370" y="155"/>
                  </a:lnTo>
                  <a:lnTo>
                    <a:pt x="385" y="157"/>
                  </a:lnTo>
                  <a:lnTo>
                    <a:pt x="402" y="158"/>
                  </a:lnTo>
                  <a:lnTo>
                    <a:pt x="418" y="160"/>
                  </a:lnTo>
                  <a:lnTo>
                    <a:pt x="433" y="161"/>
                  </a:lnTo>
                  <a:lnTo>
                    <a:pt x="450" y="162"/>
                  </a:lnTo>
                  <a:lnTo>
                    <a:pt x="466" y="164"/>
                  </a:lnTo>
                  <a:lnTo>
                    <a:pt x="481" y="164"/>
                  </a:lnTo>
                  <a:lnTo>
                    <a:pt x="497" y="164"/>
                  </a:lnTo>
                  <a:lnTo>
                    <a:pt x="512" y="164"/>
                  </a:lnTo>
                  <a:lnTo>
                    <a:pt x="527" y="164"/>
                  </a:lnTo>
                  <a:lnTo>
                    <a:pt x="544" y="162"/>
                  </a:lnTo>
                  <a:lnTo>
                    <a:pt x="558" y="161"/>
                  </a:lnTo>
                  <a:lnTo>
                    <a:pt x="573" y="160"/>
                  </a:lnTo>
                  <a:lnTo>
                    <a:pt x="590" y="158"/>
                  </a:lnTo>
                  <a:lnTo>
                    <a:pt x="605" y="157"/>
                  </a:lnTo>
                  <a:lnTo>
                    <a:pt x="621" y="155"/>
                  </a:lnTo>
                  <a:lnTo>
                    <a:pt x="636" y="153"/>
                  </a:lnTo>
                  <a:lnTo>
                    <a:pt x="652" y="151"/>
                  </a:lnTo>
                  <a:lnTo>
                    <a:pt x="667" y="148"/>
                  </a:lnTo>
                  <a:lnTo>
                    <a:pt x="682" y="144"/>
                  </a:lnTo>
                  <a:lnTo>
                    <a:pt x="699" y="141"/>
                  </a:lnTo>
                  <a:lnTo>
                    <a:pt x="714" y="137"/>
                  </a:lnTo>
                  <a:lnTo>
                    <a:pt x="730" y="133"/>
                  </a:lnTo>
                  <a:lnTo>
                    <a:pt x="745" y="129"/>
                  </a:lnTo>
                  <a:lnTo>
                    <a:pt x="761" y="124"/>
                  </a:lnTo>
                  <a:lnTo>
                    <a:pt x="776" y="119"/>
                  </a:lnTo>
                  <a:lnTo>
                    <a:pt x="793" y="112"/>
                  </a:lnTo>
                  <a:lnTo>
                    <a:pt x="809" y="107"/>
                  </a:lnTo>
                  <a:lnTo>
                    <a:pt x="824" y="99"/>
                  </a:lnTo>
                  <a:lnTo>
                    <a:pt x="840" y="93"/>
                  </a:lnTo>
                  <a:lnTo>
                    <a:pt x="855" y="85"/>
                  </a:lnTo>
                  <a:lnTo>
                    <a:pt x="872" y="77"/>
                  </a:lnTo>
                  <a:lnTo>
                    <a:pt x="888" y="68"/>
                  </a:lnTo>
                  <a:lnTo>
                    <a:pt x="903" y="58"/>
                  </a:lnTo>
                  <a:lnTo>
                    <a:pt x="920" y="50"/>
                  </a:lnTo>
                  <a:lnTo>
                    <a:pt x="935" y="40"/>
                  </a:lnTo>
                  <a:lnTo>
                    <a:pt x="951" y="31"/>
                  </a:lnTo>
                  <a:lnTo>
                    <a:pt x="967" y="20"/>
                  </a:lnTo>
                  <a:lnTo>
                    <a:pt x="982" y="11"/>
                  </a:lnTo>
                  <a:lnTo>
                    <a:pt x="999" y="0"/>
                  </a:lnTo>
                  <a:lnTo>
                    <a:pt x="978" y="97"/>
                  </a:lnTo>
                  <a:lnTo>
                    <a:pt x="957" y="193"/>
                  </a:lnTo>
                  <a:lnTo>
                    <a:pt x="936" y="288"/>
                  </a:lnTo>
                  <a:lnTo>
                    <a:pt x="917" y="381"/>
                  </a:lnTo>
                  <a:lnTo>
                    <a:pt x="899" y="475"/>
                  </a:lnTo>
                  <a:lnTo>
                    <a:pt x="881" y="566"/>
                  </a:lnTo>
                  <a:lnTo>
                    <a:pt x="864" y="655"/>
                  </a:lnTo>
                  <a:lnTo>
                    <a:pt x="848" y="745"/>
                  </a:lnTo>
                  <a:lnTo>
                    <a:pt x="148" y="749"/>
                  </a:lnTo>
                  <a:lnTo>
                    <a:pt x="151" y="791"/>
                  </a:lnTo>
                  <a:lnTo>
                    <a:pt x="156" y="833"/>
                  </a:lnTo>
                  <a:lnTo>
                    <a:pt x="162" y="874"/>
                  </a:lnTo>
                  <a:lnTo>
                    <a:pt x="167" y="914"/>
                  </a:lnTo>
                  <a:lnTo>
                    <a:pt x="173" y="965"/>
                  </a:lnTo>
                  <a:lnTo>
                    <a:pt x="179" y="1017"/>
                  </a:lnTo>
                  <a:lnTo>
                    <a:pt x="185" y="1069"/>
                  </a:lnTo>
                  <a:lnTo>
                    <a:pt x="191" y="1121"/>
                  </a:lnTo>
                  <a:lnTo>
                    <a:pt x="197" y="1173"/>
                  </a:lnTo>
                  <a:lnTo>
                    <a:pt x="202" y="1226"/>
                  </a:lnTo>
                  <a:lnTo>
                    <a:pt x="208" y="1278"/>
                  </a:lnTo>
                  <a:lnTo>
                    <a:pt x="214" y="1329"/>
                  </a:lnTo>
                  <a:lnTo>
                    <a:pt x="144" y="752"/>
                  </a:lnTo>
                  <a:close/>
                  <a:moveTo>
                    <a:pt x="851" y="745"/>
                  </a:moveTo>
                  <a:lnTo>
                    <a:pt x="845" y="785"/>
                  </a:lnTo>
                  <a:lnTo>
                    <a:pt x="839" y="825"/>
                  </a:lnTo>
                  <a:lnTo>
                    <a:pt x="832" y="865"/>
                  </a:lnTo>
                  <a:lnTo>
                    <a:pt x="827" y="905"/>
                  </a:lnTo>
                  <a:lnTo>
                    <a:pt x="820" y="963"/>
                  </a:lnTo>
                  <a:lnTo>
                    <a:pt x="812" y="1021"/>
                  </a:lnTo>
                  <a:lnTo>
                    <a:pt x="805" y="1079"/>
                  </a:lnTo>
                  <a:lnTo>
                    <a:pt x="799" y="1137"/>
                  </a:lnTo>
                  <a:lnTo>
                    <a:pt x="791" y="1195"/>
                  </a:lnTo>
                  <a:lnTo>
                    <a:pt x="785" y="1253"/>
                  </a:lnTo>
                  <a:lnTo>
                    <a:pt x="779" y="1309"/>
                  </a:lnTo>
                  <a:lnTo>
                    <a:pt x="773" y="1367"/>
                  </a:lnTo>
                  <a:lnTo>
                    <a:pt x="851" y="74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6175" y="3853"/>
              <a:ext cx="35" cy="195"/>
            </a:xfrm>
            <a:custGeom>
              <a:avLst/>
              <a:gdLst>
                <a:gd name="T0" fmla="*/ 38 w 68"/>
                <a:gd name="T1" fmla="*/ 389 h 389"/>
                <a:gd name="T2" fmla="*/ 38 w 68"/>
                <a:gd name="T3" fmla="*/ 389 h 389"/>
                <a:gd name="T4" fmla="*/ 46 w 68"/>
                <a:gd name="T5" fmla="*/ 295 h 389"/>
                <a:gd name="T6" fmla="*/ 53 w 68"/>
                <a:gd name="T7" fmla="*/ 196 h 389"/>
                <a:gd name="T8" fmla="*/ 62 w 68"/>
                <a:gd name="T9" fmla="*/ 95 h 389"/>
                <a:gd name="T10" fmla="*/ 68 w 68"/>
                <a:gd name="T11" fmla="*/ 0 h 389"/>
                <a:gd name="T12" fmla="*/ 29 w 68"/>
                <a:gd name="T13" fmla="*/ 0 h 389"/>
                <a:gd name="T14" fmla="*/ 23 w 68"/>
                <a:gd name="T15" fmla="*/ 95 h 389"/>
                <a:gd name="T16" fmla="*/ 15 w 68"/>
                <a:gd name="T17" fmla="*/ 196 h 389"/>
                <a:gd name="T18" fmla="*/ 7 w 68"/>
                <a:gd name="T19" fmla="*/ 295 h 389"/>
                <a:gd name="T20" fmla="*/ 0 w 68"/>
                <a:gd name="T21" fmla="*/ 389 h 389"/>
                <a:gd name="T22" fmla="*/ 0 w 68"/>
                <a:gd name="T23" fmla="*/ 389 h 389"/>
                <a:gd name="T24" fmla="*/ 38 w 68"/>
                <a:gd name="T2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89">
                  <a:moveTo>
                    <a:pt x="38" y="389"/>
                  </a:moveTo>
                  <a:lnTo>
                    <a:pt x="38" y="389"/>
                  </a:lnTo>
                  <a:lnTo>
                    <a:pt x="46" y="295"/>
                  </a:lnTo>
                  <a:lnTo>
                    <a:pt x="53" y="196"/>
                  </a:lnTo>
                  <a:lnTo>
                    <a:pt x="62" y="95"/>
                  </a:lnTo>
                  <a:lnTo>
                    <a:pt x="68" y="0"/>
                  </a:lnTo>
                  <a:lnTo>
                    <a:pt x="29" y="0"/>
                  </a:lnTo>
                  <a:lnTo>
                    <a:pt x="23" y="95"/>
                  </a:lnTo>
                  <a:lnTo>
                    <a:pt x="15" y="196"/>
                  </a:lnTo>
                  <a:lnTo>
                    <a:pt x="7" y="295"/>
                  </a:lnTo>
                  <a:lnTo>
                    <a:pt x="0" y="389"/>
                  </a:lnTo>
                  <a:lnTo>
                    <a:pt x="38" y="3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158" y="4048"/>
              <a:ext cx="37" cy="400"/>
            </a:xfrm>
            <a:custGeom>
              <a:avLst/>
              <a:gdLst>
                <a:gd name="T0" fmla="*/ 39 w 73"/>
                <a:gd name="T1" fmla="*/ 800 h 800"/>
                <a:gd name="T2" fmla="*/ 39 w 73"/>
                <a:gd name="T3" fmla="*/ 800 h 800"/>
                <a:gd name="T4" fmla="*/ 44 w 73"/>
                <a:gd name="T5" fmla="*/ 601 h 800"/>
                <a:gd name="T6" fmla="*/ 52 w 73"/>
                <a:gd name="T7" fmla="*/ 402 h 800"/>
                <a:gd name="T8" fmla="*/ 61 w 73"/>
                <a:gd name="T9" fmla="*/ 201 h 800"/>
                <a:gd name="T10" fmla="*/ 73 w 73"/>
                <a:gd name="T11" fmla="*/ 0 h 800"/>
                <a:gd name="T12" fmla="*/ 35 w 73"/>
                <a:gd name="T13" fmla="*/ 0 h 800"/>
                <a:gd name="T14" fmla="*/ 23 w 73"/>
                <a:gd name="T15" fmla="*/ 201 h 800"/>
                <a:gd name="T16" fmla="*/ 14 w 73"/>
                <a:gd name="T17" fmla="*/ 402 h 800"/>
                <a:gd name="T18" fmla="*/ 5 w 73"/>
                <a:gd name="T19" fmla="*/ 601 h 800"/>
                <a:gd name="T20" fmla="*/ 0 w 73"/>
                <a:gd name="T21" fmla="*/ 800 h 800"/>
                <a:gd name="T22" fmla="*/ 0 w 73"/>
                <a:gd name="T23" fmla="*/ 800 h 800"/>
                <a:gd name="T24" fmla="*/ 39 w 73"/>
                <a:gd name="T25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00">
                  <a:moveTo>
                    <a:pt x="39" y="800"/>
                  </a:moveTo>
                  <a:lnTo>
                    <a:pt x="39" y="800"/>
                  </a:lnTo>
                  <a:lnTo>
                    <a:pt x="44" y="601"/>
                  </a:lnTo>
                  <a:lnTo>
                    <a:pt x="52" y="402"/>
                  </a:lnTo>
                  <a:lnTo>
                    <a:pt x="61" y="201"/>
                  </a:lnTo>
                  <a:lnTo>
                    <a:pt x="73" y="0"/>
                  </a:lnTo>
                  <a:lnTo>
                    <a:pt x="35" y="0"/>
                  </a:lnTo>
                  <a:lnTo>
                    <a:pt x="23" y="201"/>
                  </a:lnTo>
                  <a:lnTo>
                    <a:pt x="14" y="402"/>
                  </a:lnTo>
                  <a:lnTo>
                    <a:pt x="5" y="601"/>
                  </a:lnTo>
                  <a:lnTo>
                    <a:pt x="0" y="800"/>
                  </a:lnTo>
                  <a:lnTo>
                    <a:pt x="39" y="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152" y="4448"/>
              <a:ext cx="26" cy="396"/>
            </a:xfrm>
            <a:custGeom>
              <a:avLst/>
              <a:gdLst>
                <a:gd name="T0" fmla="*/ 42 w 51"/>
                <a:gd name="T1" fmla="*/ 792 h 792"/>
                <a:gd name="T2" fmla="*/ 42 w 51"/>
                <a:gd name="T3" fmla="*/ 792 h 792"/>
                <a:gd name="T4" fmla="*/ 44 w 51"/>
                <a:gd name="T5" fmla="*/ 594 h 792"/>
                <a:gd name="T6" fmla="*/ 45 w 51"/>
                <a:gd name="T7" fmla="*/ 395 h 792"/>
                <a:gd name="T8" fmla="*/ 47 w 51"/>
                <a:gd name="T9" fmla="*/ 196 h 792"/>
                <a:gd name="T10" fmla="*/ 51 w 51"/>
                <a:gd name="T11" fmla="*/ 0 h 792"/>
                <a:gd name="T12" fmla="*/ 12 w 51"/>
                <a:gd name="T13" fmla="*/ 0 h 792"/>
                <a:gd name="T14" fmla="*/ 8 w 51"/>
                <a:gd name="T15" fmla="*/ 196 h 792"/>
                <a:gd name="T16" fmla="*/ 3 w 51"/>
                <a:gd name="T17" fmla="*/ 395 h 792"/>
                <a:gd name="T18" fmla="*/ 2 w 51"/>
                <a:gd name="T19" fmla="*/ 594 h 792"/>
                <a:gd name="T20" fmla="*/ 0 w 51"/>
                <a:gd name="T21" fmla="*/ 792 h 792"/>
                <a:gd name="T22" fmla="*/ 0 w 51"/>
                <a:gd name="T23" fmla="*/ 792 h 792"/>
                <a:gd name="T24" fmla="*/ 42 w 51"/>
                <a:gd name="T25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792">
                  <a:moveTo>
                    <a:pt x="42" y="792"/>
                  </a:moveTo>
                  <a:lnTo>
                    <a:pt x="42" y="792"/>
                  </a:lnTo>
                  <a:lnTo>
                    <a:pt x="44" y="594"/>
                  </a:lnTo>
                  <a:lnTo>
                    <a:pt x="45" y="395"/>
                  </a:lnTo>
                  <a:lnTo>
                    <a:pt x="47" y="196"/>
                  </a:lnTo>
                  <a:lnTo>
                    <a:pt x="51" y="0"/>
                  </a:lnTo>
                  <a:lnTo>
                    <a:pt x="12" y="0"/>
                  </a:lnTo>
                  <a:lnTo>
                    <a:pt x="8" y="196"/>
                  </a:lnTo>
                  <a:lnTo>
                    <a:pt x="3" y="395"/>
                  </a:lnTo>
                  <a:lnTo>
                    <a:pt x="2" y="594"/>
                  </a:lnTo>
                  <a:lnTo>
                    <a:pt x="0" y="792"/>
                  </a:lnTo>
                  <a:lnTo>
                    <a:pt x="42" y="7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098" y="4844"/>
              <a:ext cx="75" cy="182"/>
            </a:xfrm>
            <a:custGeom>
              <a:avLst/>
              <a:gdLst>
                <a:gd name="T0" fmla="*/ 0 w 149"/>
                <a:gd name="T1" fmla="*/ 364 h 364"/>
                <a:gd name="T2" fmla="*/ 0 w 149"/>
                <a:gd name="T3" fmla="*/ 364 h 364"/>
                <a:gd name="T4" fmla="*/ 40 w 149"/>
                <a:gd name="T5" fmla="*/ 356 h 364"/>
                <a:gd name="T6" fmla="*/ 73 w 149"/>
                <a:gd name="T7" fmla="*/ 336 h 364"/>
                <a:gd name="T8" fmla="*/ 100 w 149"/>
                <a:gd name="T9" fmla="*/ 305 h 364"/>
                <a:gd name="T10" fmla="*/ 119 w 149"/>
                <a:gd name="T11" fmla="*/ 264 h 364"/>
                <a:gd name="T12" fmla="*/ 133 w 149"/>
                <a:gd name="T13" fmla="*/ 212 h 364"/>
                <a:gd name="T14" fmla="*/ 142 w 149"/>
                <a:gd name="T15" fmla="*/ 152 h 364"/>
                <a:gd name="T16" fmla="*/ 146 w 149"/>
                <a:gd name="T17" fmla="*/ 80 h 364"/>
                <a:gd name="T18" fmla="*/ 149 w 149"/>
                <a:gd name="T19" fmla="*/ 0 h 364"/>
                <a:gd name="T20" fmla="*/ 107 w 149"/>
                <a:gd name="T21" fmla="*/ 0 h 364"/>
                <a:gd name="T22" fmla="*/ 107 w 149"/>
                <a:gd name="T23" fmla="*/ 80 h 364"/>
                <a:gd name="T24" fmla="*/ 103 w 149"/>
                <a:gd name="T25" fmla="*/ 149 h 364"/>
                <a:gd name="T26" fmla="*/ 94 w 149"/>
                <a:gd name="T27" fmla="*/ 207 h 364"/>
                <a:gd name="T28" fmla="*/ 80 w 149"/>
                <a:gd name="T29" fmla="*/ 253 h 364"/>
                <a:gd name="T30" fmla="*/ 64 w 149"/>
                <a:gd name="T31" fmla="*/ 289 h 364"/>
                <a:gd name="T32" fmla="*/ 46 w 149"/>
                <a:gd name="T33" fmla="*/ 312 h 364"/>
                <a:gd name="T34" fmla="*/ 25 w 149"/>
                <a:gd name="T35" fmla="*/ 324 h 364"/>
                <a:gd name="T36" fmla="*/ 0 w 149"/>
                <a:gd name="T37" fmla="*/ 327 h 364"/>
                <a:gd name="T38" fmla="*/ 0 w 149"/>
                <a:gd name="T39" fmla="*/ 327 h 364"/>
                <a:gd name="T40" fmla="*/ 0 w 149"/>
                <a:gd name="T41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64">
                  <a:moveTo>
                    <a:pt x="0" y="364"/>
                  </a:moveTo>
                  <a:lnTo>
                    <a:pt x="0" y="364"/>
                  </a:lnTo>
                  <a:lnTo>
                    <a:pt x="40" y="356"/>
                  </a:lnTo>
                  <a:lnTo>
                    <a:pt x="73" y="336"/>
                  </a:lnTo>
                  <a:lnTo>
                    <a:pt x="100" y="305"/>
                  </a:lnTo>
                  <a:lnTo>
                    <a:pt x="119" y="264"/>
                  </a:lnTo>
                  <a:lnTo>
                    <a:pt x="133" y="212"/>
                  </a:lnTo>
                  <a:lnTo>
                    <a:pt x="142" y="152"/>
                  </a:lnTo>
                  <a:lnTo>
                    <a:pt x="146" y="80"/>
                  </a:lnTo>
                  <a:lnTo>
                    <a:pt x="149" y="0"/>
                  </a:lnTo>
                  <a:lnTo>
                    <a:pt x="107" y="0"/>
                  </a:lnTo>
                  <a:lnTo>
                    <a:pt x="107" y="80"/>
                  </a:lnTo>
                  <a:lnTo>
                    <a:pt x="103" y="149"/>
                  </a:lnTo>
                  <a:lnTo>
                    <a:pt x="94" y="207"/>
                  </a:lnTo>
                  <a:lnTo>
                    <a:pt x="80" y="253"/>
                  </a:lnTo>
                  <a:lnTo>
                    <a:pt x="64" y="289"/>
                  </a:lnTo>
                  <a:lnTo>
                    <a:pt x="46" y="312"/>
                  </a:lnTo>
                  <a:lnTo>
                    <a:pt x="25" y="324"/>
                  </a:lnTo>
                  <a:lnTo>
                    <a:pt x="0" y="327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024" y="5007"/>
              <a:ext cx="74" cy="19"/>
            </a:xfrm>
            <a:custGeom>
              <a:avLst/>
              <a:gdLst>
                <a:gd name="T0" fmla="*/ 0 w 149"/>
                <a:gd name="T1" fmla="*/ 37 h 37"/>
                <a:gd name="T2" fmla="*/ 0 w 149"/>
                <a:gd name="T3" fmla="*/ 37 h 37"/>
                <a:gd name="T4" fmla="*/ 18 w 149"/>
                <a:gd name="T5" fmla="*/ 37 h 37"/>
                <a:gd name="T6" fmla="*/ 35 w 149"/>
                <a:gd name="T7" fmla="*/ 37 h 37"/>
                <a:gd name="T8" fmla="*/ 55 w 149"/>
                <a:gd name="T9" fmla="*/ 37 h 37"/>
                <a:gd name="T10" fmla="*/ 74 w 149"/>
                <a:gd name="T11" fmla="*/ 37 h 37"/>
                <a:gd name="T12" fmla="*/ 92 w 149"/>
                <a:gd name="T13" fmla="*/ 37 h 37"/>
                <a:gd name="T14" fmla="*/ 112 w 149"/>
                <a:gd name="T15" fmla="*/ 37 h 37"/>
                <a:gd name="T16" fmla="*/ 131 w 149"/>
                <a:gd name="T17" fmla="*/ 37 h 37"/>
                <a:gd name="T18" fmla="*/ 149 w 149"/>
                <a:gd name="T19" fmla="*/ 37 h 37"/>
                <a:gd name="T20" fmla="*/ 149 w 149"/>
                <a:gd name="T21" fmla="*/ 0 h 37"/>
                <a:gd name="T22" fmla="*/ 131 w 149"/>
                <a:gd name="T23" fmla="*/ 0 h 37"/>
                <a:gd name="T24" fmla="*/ 112 w 149"/>
                <a:gd name="T25" fmla="*/ 0 h 37"/>
                <a:gd name="T26" fmla="*/ 92 w 149"/>
                <a:gd name="T27" fmla="*/ 0 h 37"/>
                <a:gd name="T28" fmla="*/ 74 w 149"/>
                <a:gd name="T29" fmla="*/ 0 h 37"/>
                <a:gd name="T30" fmla="*/ 55 w 149"/>
                <a:gd name="T31" fmla="*/ 0 h 37"/>
                <a:gd name="T32" fmla="*/ 35 w 149"/>
                <a:gd name="T33" fmla="*/ 0 h 37"/>
                <a:gd name="T34" fmla="*/ 18 w 149"/>
                <a:gd name="T35" fmla="*/ 0 h 37"/>
                <a:gd name="T36" fmla="*/ 0 w 149"/>
                <a:gd name="T37" fmla="*/ 0 h 37"/>
                <a:gd name="T38" fmla="*/ 0 w 149"/>
                <a:gd name="T39" fmla="*/ 0 h 37"/>
                <a:gd name="T40" fmla="*/ 0 w 14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7">
                  <a:moveTo>
                    <a:pt x="0" y="37"/>
                  </a:moveTo>
                  <a:lnTo>
                    <a:pt x="0" y="37"/>
                  </a:lnTo>
                  <a:lnTo>
                    <a:pt x="18" y="37"/>
                  </a:lnTo>
                  <a:lnTo>
                    <a:pt x="35" y="37"/>
                  </a:lnTo>
                  <a:lnTo>
                    <a:pt x="55" y="37"/>
                  </a:lnTo>
                  <a:lnTo>
                    <a:pt x="74" y="37"/>
                  </a:lnTo>
                  <a:lnTo>
                    <a:pt x="92" y="37"/>
                  </a:lnTo>
                  <a:lnTo>
                    <a:pt x="112" y="37"/>
                  </a:lnTo>
                  <a:lnTo>
                    <a:pt x="131" y="37"/>
                  </a:lnTo>
                  <a:lnTo>
                    <a:pt x="149" y="37"/>
                  </a:lnTo>
                  <a:lnTo>
                    <a:pt x="149" y="0"/>
                  </a:lnTo>
                  <a:lnTo>
                    <a:pt x="131" y="0"/>
                  </a:lnTo>
                  <a:lnTo>
                    <a:pt x="112" y="0"/>
                  </a:lnTo>
                  <a:lnTo>
                    <a:pt x="92" y="0"/>
                  </a:lnTo>
                  <a:lnTo>
                    <a:pt x="74" y="0"/>
                  </a:lnTo>
                  <a:lnTo>
                    <a:pt x="55" y="0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963" y="4967"/>
              <a:ext cx="61" cy="59"/>
            </a:xfrm>
            <a:custGeom>
              <a:avLst/>
              <a:gdLst>
                <a:gd name="T0" fmla="*/ 0 w 121"/>
                <a:gd name="T1" fmla="*/ 11 h 119"/>
                <a:gd name="T2" fmla="*/ 0 w 121"/>
                <a:gd name="T3" fmla="*/ 11 h 119"/>
                <a:gd name="T4" fmla="*/ 9 w 121"/>
                <a:gd name="T5" fmla="*/ 31 h 119"/>
                <a:gd name="T6" fmla="*/ 19 w 121"/>
                <a:gd name="T7" fmla="*/ 50 h 119"/>
                <a:gd name="T8" fmla="*/ 31 w 121"/>
                <a:gd name="T9" fmla="*/ 67 h 119"/>
                <a:gd name="T10" fmla="*/ 46 w 121"/>
                <a:gd name="T11" fmla="*/ 85 h 119"/>
                <a:gd name="T12" fmla="*/ 62 w 121"/>
                <a:gd name="T13" fmla="*/ 98 h 119"/>
                <a:gd name="T14" fmla="*/ 80 w 121"/>
                <a:gd name="T15" fmla="*/ 108 h 119"/>
                <a:gd name="T16" fmla="*/ 101 w 121"/>
                <a:gd name="T17" fmla="*/ 116 h 119"/>
                <a:gd name="T18" fmla="*/ 121 w 121"/>
                <a:gd name="T19" fmla="*/ 119 h 119"/>
                <a:gd name="T20" fmla="*/ 121 w 121"/>
                <a:gd name="T21" fmla="*/ 82 h 119"/>
                <a:gd name="T22" fmla="*/ 110 w 121"/>
                <a:gd name="T23" fmla="*/ 82 h 119"/>
                <a:gd name="T24" fmla="*/ 98 w 121"/>
                <a:gd name="T25" fmla="*/ 77 h 119"/>
                <a:gd name="T26" fmla="*/ 86 w 121"/>
                <a:gd name="T27" fmla="*/ 71 h 119"/>
                <a:gd name="T28" fmla="*/ 76 w 121"/>
                <a:gd name="T29" fmla="*/ 61 h 119"/>
                <a:gd name="T30" fmla="*/ 64 w 121"/>
                <a:gd name="T31" fmla="*/ 49 h 119"/>
                <a:gd name="T32" fmla="*/ 55 w 121"/>
                <a:gd name="T33" fmla="*/ 34 h 119"/>
                <a:gd name="T34" fmla="*/ 45 w 121"/>
                <a:gd name="T35" fmla="*/ 17 h 119"/>
                <a:gd name="T36" fmla="*/ 39 w 121"/>
                <a:gd name="T37" fmla="*/ 0 h 119"/>
                <a:gd name="T38" fmla="*/ 39 w 121"/>
                <a:gd name="T39" fmla="*/ 0 h 119"/>
                <a:gd name="T40" fmla="*/ 0 w 121"/>
                <a:gd name="T41" fmla="*/ 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19">
                  <a:moveTo>
                    <a:pt x="0" y="11"/>
                  </a:moveTo>
                  <a:lnTo>
                    <a:pt x="0" y="11"/>
                  </a:lnTo>
                  <a:lnTo>
                    <a:pt x="9" y="31"/>
                  </a:lnTo>
                  <a:lnTo>
                    <a:pt x="19" y="50"/>
                  </a:lnTo>
                  <a:lnTo>
                    <a:pt x="31" y="67"/>
                  </a:lnTo>
                  <a:lnTo>
                    <a:pt x="46" y="85"/>
                  </a:lnTo>
                  <a:lnTo>
                    <a:pt x="62" y="98"/>
                  </a:lnTo>
                  <a:lnTo>
                    <a:pt x="80" y="108"/>
                  </a:lnTo>
                  <a:lnTo>
                    <a:pt x="101" y="116"/>
                  </a:lnTo>
                  <a:lnTo>
                    <a:pt x="121" y="119"/>
                  </a:lnTo>
                  <a:lnTo>
                    <a:pt x="121" y="82"/>
                  </a:lnTo>
                  <a:lnTo>
                    <a:pt x="110" y="82"/>
                  </a:lnTo>
                  <a:lnTo>
                    <a:pt x="98" y="77"/>
                  </a:lnTo>
                  <a:lnTo>
                    <a:pt x="86" y="71"/>
                  </a:lnTo>
                  <a:lnTo>
                    <a:pt x="76" y="61"/>
                  </a:lnTo>
                  <a:lnTo>
                    <a:pt x="64" y="49"/>
                  </a:lnTo>
                  <a:lnTo>
                    <a:pt x="55" y="34"/>
                  </a:lnTo>
                  <a:lnTo>
                    <a:pt x="45" y="17"/>
                  </a:lnTo>
                  <a:lnTo>
                    <a:pt x="3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950" y="4862"/>
              <a:ext cx="33" cy="110"/>
            </a:xfrm>
            <a:custGeom>
              <a:avLst/>
              <a:gdLst>
                <a:gd name="T0" fmla="*/ 0 w 66"/>
                <a:gd name="T1" fmla="*/ 0 h 219"/>
                <a:gd name="T2" fmla="*/ 0 w 66"/>
                <a:gd name="T3" fmla="*/ 0 h 219"/>
                <a:gd name="T4" fmla="*/ 3 w 66"/>
                <a:gd name="T5" fmla="*/ 65 h 219"/>
                <a:gd name="T6" fmla="*/ 6 w 66"/>
                <a:gd name="T7" fmla="*/ 121 h 219"/>
                <a:gd name="T8" fmla="*/ 13 w 66"/>
                <a:gd name="T9" fmla="*/ 170 h 219"/>
                <a:gd name="T10" fmla="*/ 27 w 66"/>
                <a:gd name="T11" fmla="*/ 219 h 219"/>
                <a:gd name="T12" fmla="*/ 66 w 66"/>
                <a:gd name="T13" fmla="*/ 208 h 219"/>
                <a:gd name="T14" fmla="*/ 52 w 66"/>
                <a:gd name="T15" fmla="*/ 165 h 219"/>
                <a:gd name="T16" fmla="*/ 45 w 66"/>
                <a:gd name="T17" fmla="*/ 119 h 219"/>
                <a:gd name="T18" fmla="*/ 42 w 66"/>
                <a:gd name="T19" fmla="*/ 65 h 219"/>
                <a:gd name="T20" fmla="*/ 42 w 66"/>
                <a:gd name="T21" fmla="*/ 0 h 219"/>
                <a:gd name="T22" fmla="*/ 42 w 66"/>
                <a:gd name="T23" fmla="*/ 0 h 219"/>
                <a:gd name="T24" fmla="*/ 0 w 66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219">
                  <a:moveTo>
                    <a:pt x="0" y="0"/>
                  </a:moveTo>
                  <a:lnTo>
                    <a:pt x="0" y="0"/>
                  </a:lnTo>
                  <a:lnTo>
                    <a:pt x="3" y="65"/>
                  </a:lnTo>
                  <a:lnTo>
                    <a:pt x="6" y="121"/>
                  </a:lnTo>
                  <a:lnTo>
                    <a:pt x="13" y="170"/>
                  </a:lnTo>
                  <a:lnTo>
                    <a:pt x="27" y="219"/>
                  </a:lnTo>
                  <a:lnTo>
                    <a:pt x="66" y="208"/>
                  </a:lnTo>
                  <a:lnTo>
                    <a:pt x="52" y="165"/>
                  </a:lnTo>
                  <a:lnTo>
                    <a:pt x="45" y="119"/>
                  </a:lnTo>
                  <a:lnTo>
                    <a:pt x="42" y="65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945" y="4462"/>
              <a:ext cx="26" cy="400"/>
            </a:xfrm>
            <a:custGeom>
              <a:avLst/>
              <a:gdLst>
                <a:gd name="T0" fmla="*/ 0 w 53"/>
                <a:gd name="T1" fmla="*/ 0 h 800"/>
                <a:gd name="T2" fmla="*/ 0 w 53"/>
                <a:gd name="T3" fmla="*/ 0 h 800"/>
                <a:gd name="T4" fmla="*/ 5 w 53"/>
                <a:gd name="T5" fmla="*/ 199 h 800"/>
                <a:gd name="T6" fmla="*/ 8 w 53"/>
                <a:gd name="T7" fmla="*/ 399 h 800"/>
                <a:gd name="T8" fmla="*/ 9 w 53"/>
                <a:gd name="T9" fmla="*/ 600 h 800"/>
                <a:gd name="T10" fmla="*/ 11 w 53"/>
                <a:gd name="T11" fmla="*/ 800 h 800"/>
                <a:gd name="T12" fmla="*/ 53 w 53"/>
                <a:gd name="T13" fmla="*/ 800 h 800"/>
                <a:gd name="T14" fmla="*/ 51 w 53"/>
                <a:gd name="T15" fmla="*/ 600 h 800"/>
                <a:gd name="T16" fmla="*/ 50 w 53"/>
                <a:gd name="T17" fmla="*/ 399 h 800"/>
                <a:gd name="T18" fmla="*/ 44 w 53"/>
                <a:gd name="T19" fmla="*/ 199 h 800"/>
                <a:gd name="T20" fmla="*/ 39 w 53"/>
                <a:gd name="T21" fmla="*/ 0 h 800"/>
                <a:gd name="T22" fmla="*/ 39 w 53"/>
                <a:gd name="T23" fmla="*/ 0 h 800"/>
                <a:gd name="T24" fmla="*/ 0 w 53"/>
                <a:gd name="T25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800">
                  <a:moveTo>
                    <a:pt x="0" y="0"/>
                  </a:moveTo>
                  <a:lnTo>
                    <a:pt x="0" y="0"/>
                  </a:lnTo>
                  <a:lnTo>
                    <a:pt x="5" y="199"/>
                  </a:lnTo>
                  <a:lnTo>
                    <a:pt x="8" y="399"/>
                  </a:lnTo>
                  <a:lnTo>
                    <a:pt x="9" y="600"/>
                  </a:lnTo>
                  <a:lnTo>
                    <a:pt x="11" y="800"/>
                  </a:lnTo>
                  <a:lnTo>
                    <a:pt x="53" y="800"/>
                  </a:lnTo>
                  <a:lnTo>
                    <a:pt x="51" y="600"/>
                  </a:lnTo>
                  <a:lnTo>
                    <a:pt x="50" y="399"/>
                  </a:lnTo>
                  <a:lnTo>
                    <a:pt x="44" y="199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926" y="4049"/>
              <a:ext cx="38" cy="413"/>
            </a:xfrm>
            <a:custGeom>
              <a:avLst/>
              <a:gdLst>
                <a:gd name="T0" fmla="*/ 0 w 76"/>
                <a:gd name="T1" fmla="*/ 18 h 827"/>
                <a:gd name="T2" fmla="*/ 0 w 76"/>
                <a:gd name="T3" fmla="*/ 18 h 827"/>
                <a:gd name="T4" fmla="*/ 12 w 76"/>
                <a:gd name="T5" fmla="*/ 221 h 827"/>
                <a:gd name="T6" fmla="*/ 23 w 76"/>
                <a:gd name="T7" fmla="*/ 422 h 827"/>
                <a:gd name="T8" fmla="*/ 32 w 76"/>
                <a:gd name="T9" fmla="*/ 625 h 827"/>
                <a:gd name="T10" fmla="*/ 37 w 76"/>
                <a:gd name="T11" fmla="*/ 827 h 827"/>
                <a:gd name="T12" fmla="*/ 76 w 76"/>
                <a:gd name="T13" fmla="*/ 827 h 827"/>
                <a:gd name="T14" fmla="*/ 70 w 76"/>
                <a:gd name="T15" fmla="*/ 625 h 827"/>
                <a:gd name="T16" fmla="*/ 61 w 76"/>
                <a:gd name="T17" fmla="*/ 422 h 827"/>
                <a:gd name="T18" fmla="*/ 51 w 76"/>
                <a:gd name="T19" fmla="*/ 221 h 827"/>
                <a:gd name="T20" fmla="*/ 39 w 76"/>
                <a:gd name="T21" fmla="*/ 18 h 827"/>
                <a:gd name="T22" fmla="*/ 39 w 76"/>
                <a:gd name="T23" fmla="*/ 18 h 827"/>
                <a:gd name="T24" fmla="*/ 39 w 76"/>
                <a:gd name="T25" fmla="*/ 18 h 827"/>
                <a:gd name="T26" fmla="*/ 33 w 76"/>
                <a:gd name="T27" fmla="*/ 4 h 827"/>
                <a:gd name="T28" fmla="*/ 20 w 76"/>
                <a:gd name="T29" fmla="*/ 0 h 827"/>
                <a:gd name="T30" fmla="*/ 6 w 76"/>
                <a:gd name="T31" fmla="*/ 4 h 827"/>
                <a:gd name="T32" fmla="*/ 0 w 76"/>
                <a:gd name="T33" fmla="*/ 18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27">
                  <a:moveTo>
                    <a:pt x="0" y="18"/>
                  </a:moveTo>
                  <a:lnTo>
                    <a:pt x="0" y="18"/>
                  </a:lnTo>
                  <a:lnTo>
                    <a:pt x="12" y="221"/>
                  </a:lnTo>
                  <a:lnTo>
                    <a:pt x="23" y="422"/>
                  </a:lnTo>
                  <a:lnTo>
                    <a:pt x="32" y="625"/>
                  </a:lnTo>
                  <a:lnTo>
                    <a:pt x="37" y="827"/>
                  </a:lnTo>
                  <a:lnTo>
                    <a:pt x="76" y="827"/>
                  </a:lnTo>
                  <a:lnTo>
                    <a:pt x="70" y="625"/>
                  </a:lnTo>
                  <a:lnTo>
                    <a:pt x="61" y="422"/>
                  </a:lnTo>
                  <a:lnTo>
                    <a:pt x="51" y="221"/>
                  </a:lnTo>
                  <a:lnTo>
                    <a:pt x="39" y="18"/>
                  </a:lnTo>
                  <a:lnTo>
                    <a:pt x="33" y="4"/>
                  </a:lnTo>
                  <a:lnTo>
                    <a:pt x="20" y="0"/>
                  </a:lnTo>
                  <a:lnTo>
                    <a:pt x="6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5910" y="3843"/>
              <a:ext cx="35" cy="215"/>
            </a:xfrm>
            <a:custGeom>
              <a:avLst/>
              <a:gdLst>
                <a:gd name="T0" fmla="*/ 20 w 72"/>
                <a:gd name="T1" fmla="*/ 0 h 430"/>
                <a:gd name="T2" fmla="*/ 0 w 72"/>
                <a:gd name="T3" fmla="*/ 18 h 430"/>
                <a:gd name="T4" fmla="*/ 6 w 72"/>
                <a:gd name="T5" fmla="*/ 121 h 430"/>
                <a:gd name="T6" fmla="*/ 15 w 72"/>
                <a:gd name="T7" fmla="*/ 225 h 430"/>
                <a:gd name="T8" fmla="*/ 24 w 72"/>
                <a:gd name="T9" fmla="*/ 328 h 430"/>
                <a:gd name="T10" fmla="*/ 33 w 72"/>
                <a:gd name="T11" fmla="*/ 430 h 430"/>
                <a:gd name="T12" fmla="*/ 72 w 72"/>
                <a:gd name="T13" fmla="*/ 430 h 430"/>
                <a:gd name="T14" fmla="*/ 63 w 72"/>
                <a:gd name="T15" fmla="*/ 325 h 430"/>
                <a:gd name="T16" fmla="*/ 54 w 72"/>
                <a:gd name="T17" fmla="*/ 223 h 430"/>
                <a:gd name="T18" fmla="*/ 45 w 72"/>
                <a:gd name="T19" fmla="*/ 121 h 430"/>
                <a:gd name="T20" fmla="*/ 39 w 72"/>
                <a:gd name="T21" fmla="*/ 18 h 430"/>
                <a:gd name="T22" fmla="*/ 20 w 72"/>
                <a:gd name="T23" fmla="*/ 37 h 430"/>
                <a:gd name="T24" fmla="*/ 39 w 72"/>
                <a:gd name="T25" fmla="*/ 18 h 430"/>
                <a:gd name="T26" fmla="*/ 33 w 72"/>
                <a:gd name="T27" fmla="*/ 5 h 430"/>
                <a:gd name="T28" fmla="*/ 20 w 72"/>
                <a:gd name="T29" fmla="*/ 1 h 430"/>
                <a:gd name="T30" fmla="*/ 6 w 72"/>
                <a:gd name="T31" fmla="*/ 5 h 430"/>
                <a:gd name="T32" fmla="*/ 0 w 72"/>
                <a:gd name="T33" fmla="*/ 18 h 430"/>
                <a:gd name="T34" fmla="*/ 20 w 72"/>
                <a:gd name="T35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430">
                  <a:moveTo>
                    <a:pt x="20" y="0"/>
                  </a:moveTo>
                  <a:lnTo>
                    <a:pt x="0" y="18"/>
                  </a:lnTo>
                  <a:lnTo>
                    <a:pt x="6" y="121"/>
                  </a:lnTo>
                  <a:lnTo>
                    <a:pt x="15" y="225"/>
                  </a:lnTo>
                  <a:lnTo>
                    <a:pt x="24" y="328"/>
                  </a:lnTo>
                  <a:lnTo>
                    <a:pt x="33" y="430"/>
                  </a:lnTo>
                  <a:lnTo>
                    <a:pt x="72" y="430"/>
                  </a:lnTo>
                  <a:lnTo>
                    <a:pt x="63" y="325"/>
                  </a:lnTo>
                  <a:lnTo>
                    <a:pt x="54" y="223"/>
                  </a:lnTo>
                  <a:lnTo>
                    <a:pt x="45" y="121"/>
                  </a:lnTo>
                  <a:lnTo>
                    <a:pt x="39" y="18"/>
                  </a:lnTo>
                  <a:lnTo>
                    <a:pt x="20" y="37"/>
                  </a:lnTo>
                  <a:lnTo>
                    <a:pt x="39" y="18"/>
                  </a:lnTo>
                  <a:lnTo>
                    <a:pt x="33" y="5"/>
                  </a:lnTo>
                  <a:lnTo>
                    <a:pt x="20" y="1"/>
                  </a:lnTo>
                  <a:lnTo>
                    <a:pt x="6" y="5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5919" y="3843"/>
              <a:ext cx="291" cy="20"/>
            </a:xfrm>
            <a:custGeom>
              <a:avLst/>
              <a:gdLst>
                <a:gd name="T0" fmla="*/ 580 w 582"/>
                <a:gd name="T1" fmla="*/ 21 h 39"/>
                <a:gd name="T2" fmla="*/ 561 w 582"/>
                <a:gd name="T3" fmla="*/ 2 h 39"/>
                <a:gd name="T4" fmla="*/ 0 w 582"/>
                <a:gd name="T5" fmla="*/ 0 h 39"/>
                <a:gd name="T6" fmla="*/ 0 w 582"/>
                <a:gd name="T7" fmla="*/ 37 h 39"/>
                <a:gd name="T8" fmla="*/ 561 w 582"/>
                <a:gd name="T9" fmla="*/ 39 h 39"/>
                <a:gd name="T10" fmla="*/ 541 w 582"/>
                <a:gd name="T11" fmla="*/ 21 h 39"/>
                <a:gd name="T12" fmla="*/ 561 w 582"/>
                <a:gd name="T13" fmla="*/ 39 h 39"/>
                <a:gd name="T14" fmla="*/ 576 w 582"/>
                <a:gd name="T15" fmla="*/ 34 h 39"/>
                <a:gd name="T16" fmla="*/ 582 w 582"/>
                <a:gd name="T17" fmla="*/ 21 h 39"/>
                <a:gd name="T18" fmla="*/ 576 w 582"/>
                <a:gd name="T19" fmla="*/ 8 h 39"/>
                <a:gd name="T20" fmla="*/ 561 w 582"/>
                <a:gd name="T21" fmla="*/ 2 h 39"/>
                <a:gd name="T22" fmla="*/ 580 w 582"/>
                <a:gd name="T2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2" h="39">
                  <a:moveTo>
                    <a:pt x="580" y="21"/>
                  </a:moveTo>
                  <a:lnTo>
                    <a:pt x="561" y="2"/>
                  </a:lnTo>
                  <a:lnTo>
                    <a:pt x="0" y="0"/>
                  </a:lnTo>
                  <a:lnTo>
                    <a:pt x="0" y="37"/>
                  </a:lnTo>
                  <a:lnTo>
                    <a:pt x="561" y="39"/>
                  </a:lnTo>
                  <a:lnTo>
                    <a:pt x="541" y="21"/>
                  </a:lnTo>
                  <a:lnTo>
                    <a:pt x="561" y="39"/>
                  </a:lnTo>
                  <a:lnTo>
                    <a:pt x="576" y="34"/>
                  </a:lnTo>
                  <a:lnTo>
                    <a:pt x="582" y="21"/>
                  </a:lnTo>
                  <a:lnTo>
                    <a:pt x="576" y="8"/>
                  </a:lnTo>
                  <a:lnTo>
                    <a:pt x="561" y="2"/>
                  </a:lnTo>
                  <a:lnTo>
                    <a:pt x="58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5803" y="3179"/>
              <a:ext cx="91" cy="384"/>
            </a:xfrm>
            <a:custGeom>
              <a:avLst/>
              <a:gdLst>
                <a:gd name="T0" fmla="*/ 31 w 182"/>
                <a:gd name="T1" fmla="*/ 4 h 770"/>
                <a:gd name="T2" fmla="*/ 0 w 182"/>
                <a:gd name="T3" fmla="*/ 20 h 770"/>
                <a:gd name="T4" fmla="*/ 19 w 182"/>
                <a:gd name="T5" fmla="*/ 117 h 770"/>
                <a:gd name="T6" fmla="*/ 39 w 182"/>
                <a:gd name="T7" fmla="*/ 215 h 770"/>
                <a:gd name="T8" fmla="*/ 58 w 182"/>
                <a:gd name="T9" fmla="*/ 310 h 770"/>
                <a:gd name="T10" fmla="*/ 76 w 182"/>
                <a:gd name="T11" fmla="*/ 405 h 770"/>
                <a:gd name="T12" fmla="*/ 94 w 182"/>
                <a:gd name="T13" fmla="*/ 498 h 770"/>
                <a:gd name="T14" fmla="*/ 112 w 182"/>
                <a:gd name="T15" fmla="*/ 591 h 770"/>
                <a:gd name="T16" fmla="*/ 128 w 182"/>
                <a:gd name="T17" fmla="*/ 682 h 770"/>
                <a:gd name="T18" fmla="*/ 143 w 182"/>
                <a:gd name="T19" fmla="*/ 770 h 770"/>
                <a:gd name="T20" fmla="*/ 182 w 182"/>
                <a:gd name="T21" fmla="*/ 767 h 770"/>
                <a:gd name="T22" fmla="*/ 167 w 182"/>
                <a:gd name="T23" fmla="*/ 676 h 770"/>
                <a:gd name="T24" fmla="*/ 151 w 182"/>
                <a:gd name="T25" fmla="*/ 585 h 770"/>
                <a:gd name="T26" fmla="*/ 133 w 182"/>
                <a:gd name="T27" fmla="*/ 493 h 770"/>
                <a:gd name="T28" fmla="*/ 115 w 182"/>
                <a:gd name="T29" fmla="*/ 400 h 770"/>
                <a:gd name="T30" fmla="*/ 97 w 182"/>
                <a:gd name="T31" fmla="*/ 305 h 770"/>
                <a:gd name="T32" fmla="*/ 78 w 182"/>
                <a:gd name="T33" fmla="*/ 210 h 770"/>
                <a:gd name="T34" fmla="*/ 58 w 182"/>
                <a:gd name="T35" fmla="*/ 112 h 770"/>
                <a:gd name="T36" fmla="*/ 39 w 182"/>
                <a:gd name="T37" fmla="*/ 15 h 770"/>
                <a:gd name="T38" fmla="*/ 7 w 182"/>
                <a:gd name="T39" fmla="*/ 30 h 770"/>
                <a:gd name="T40" fmla="*/ 39 w 182"/>
                <a:gd name="T41" fmla="*/ 15 h 770"/>
                <a:gd name="T42" fmla="*/ 31 w 182"/>
                <a:gd name="T43" fmla="*/ 3 h 770"/>
                <a:gd name="T44" fmla="*/ 18 w 182"/>
                <a:gd name="T45" fmla="*/ 0 h 770"/>
                <a:gd name="T46" fmla="*/ 4 w 182"/>
                <a:gd name="T47" fmla="*/ 7 h 770"/>
                <a:gd name="T48" fmla="*/ 0 w 182"/>
                <a:gd name="T49" fmla="*/ 20 h 770"/>
                <a:gd name="T50" fmla="*/ 31 w 182"/>
                <a:gd name="T51" fmla="*/ 4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2" h="770">
                  <a:moveTo>
                    <a:pt x="31" y="4"/>
                  </a:moveTo>
                  <a:lnTo>
                    <a:pt x="0" y="20"/>
                  </a:lnTo>
                  <a:lnTo>
                    <a:pt x="19" y="117"/>
                  </a:lnTo>
                  <a:lnTo>
                    <a:pt x="39" y="215"/>
                  </a:lnTo>
                  <a:lnTo>
                    <a:pt x="58" y="310"/>
                  </a:lnTo>
                  <a:lnTo>
                    <a:pt x="76" y="405"/>
                  </a:lnTo>
                  <a:lnTo>
                    <a:pt x="94" y="498"/>
                  </a:lnTo>
                  <a:lnTo>
                    <a:pt x="112" y="591"/>
                  </a:lnTo>
                  <a:lnTo>
                    <a:pt x="128" y="682"/>
                  </a:lnTo>
                  <a:lnTo>
                    <a:pt x="143" y="770"/>
                  </a:lnTo>
                  <a:lnTo>
                    <a:pt x="182" y="767"/>
                  </a:lnTo>
                  <a:lnTo>
                    <a:pt x="167" y="676"/>
                  </a:lnTo>
                  <a:lnTo>
                    <a:pt x="151" y="585"/>
                  </a:lnTo>
                  <a:lnTo>
                    <a:pt x="133" y="493"/>
                  </a:lnTo>
                  <a:lnTo>
                    <a:pt x="115" y="400"/>
                  </a:lnTo>
                  <a:lnTo>
                    <a:pt x="97" y="305"/>
                  </a:lnTo>
                  <a:lnTo>
                    <a:pt x="78" y="210"/>
                  </a:lnTo>
                  <a:lnTo>
                    <a:pt x="58" y="112"/>
                  </a:lnTo>
                  <a:lnTo>
                    <a:pt x="39" y="15"/>
                  </a:lnTo>
                  <a:lnTo>
                    <a:pt x="7" y="30"/>
                  </a:lnTo>
                  <a:lnTo>
                    <a:pt x="39" y="15"/>
                  </a:lnTo>
                  <a:lnTo>
                    <a:pt x="31" y="3"/>
                  </a:lnTo>
                  <a:lnTo>
                    <a:pt x="18" y="0"/>
                  </a:lnTo>
                  <a:lnTo>
                    <a:pt x="4" y="7"/>
                  </a:lnTo>
                  <a:lnTo>
                    <a:pt x="0" y="2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5807" y="3181"/>
              <a:ext cx="132" cy="79"/>
            </a:xfrm>
            <a:custGeom>
              <a:avLst/>
              <a:gdLst>
                <a:gd name="T0" fmla="*/ 265 w 265"/>
                <a:gd name="T1" fmla="*/ 124 h 158"/>
                <a:gd name="T2" fmla="*/ 265 w 265"/>
                <a:gd name="T3" fmla="*/ 124 h 158"/>
                <a:gd name="T4" fmla="*/ 250 w 265"/>
                <a:gd name="T5" fmla="*/ 119 h 158"/>
                <a:gd name="T6" fmla="*/ 235 w 265"/>
                <a:gd name="T7" fmla="*/ 115 h 158"/>
                <a:gd name="T8" fmla="*/ 221 w 265"/>
                <a:gd name="T9" fmla="*/ 108 h 158"/>
                <a:gd name="T10" fmla="*/ 206 w 265"/>
                <a:gd name="T11" fmla="*/ 102 h 158"/>
                <a:gd name="T12" fmla="*/ 190 w 265"/>
                <a:gd name="T13" fmla="*/ 95 h 158"/>
                <a:gd name="T14" fmla="*/ 175 w 265"/>
                <a:gd name="T15" fmla="*/ 88 h 158"/>
                <a:gd name="T16" fmla="*/ 159 w 265"/>
                <a:gd name="T17" fmla="*/ 81 h 158"/>
                <a:gd name="T18" fmla="*/ 145 w 265"/>
                <a:gd name="T19" fmla="*/ 74 h 158"/>
                <a:gd name="T20" fmla="*/ 130 w 265"/>
                <a:gd name="T21" fmla="*/ 66 h 158"/>
                <a:gd name="T22" fmla="*/ 114 w 265"/>
                <a:gd name="T23" fmla="*/ 57 h 158"/>
                <a:gd name="T24" fmla="*/ 99 w 265"/>
                <a:gd name="T25" fmla="*/ 49 h 158"/>
                <a:gd name="T26" fmla="*/ 85 w 265"/>
                <a:gd name="T27" fmla="*/ 38 h 158"/>
                <a:gd name="T28" fmla="*/ 69 w 265"/>
                <a:gd name="T29" fmla="*/ 29 h 158"/>
                <a:gd name="T30" fmla="*/ 54 w 265"/>
                <a:gd name="T31" fmla="*/ 20 h 158"/>
                <a:gd name="T32" fmla="*/ 39 w 265"/>
                <a:gd name="T33" fmla="*/ 11 h 158"/>
                <a:gd name="T34" fmla="*/ 24 w 265"/>
                <a:gd name="T35" fmla="*/ 0 h 158"/>
                <a:gd name="T36" fmla="*/ 0 w 265"/>
                <a:gd name="T37" fmla="*/ 26 h 158"/>
                <a:gd name="T38" fmla="*/ 15 w 265"/>
                <a:gd name="T39" fmla="*/ 37 h 158"/>
                <a:gd name="T40" fmla="*/ 30 w 265"/>
                <a:gd name="T41" fmla="*/ 49 h 158"/>
                <a:gd name="T42" fmla="*/ 48 w 265"/>
                <a:gd name="T43" fmla="*/ 58 h 158"/>
                <a:gd name="T44" fmla="*/ 62 w 265"/>
                <a:gd name="T45" fmla="*/ 67 h 158"/>
                <a:gd name="T46" fmla="*/ 78 w 265"/>
                <a:gd name="T47" fmla="*/ 78 h 158"/>
                <a:gd name="T48" fmla="*/ 93 w 265"/>
                <a:gd name="T49" fmla="*/ 86 h 158"/>
                <a:gd name="T50" fmla="*/ 109 w 265"/>
                <a:gd name="T51" fmla="*/ 95 h 158"/>
                <a:gd name="T52" fmla="*/ 124 w 265"/>
                <a:gd name="T53" fmla="*/ 103 h 158"/>
                <a:gd name="T54" fmla="*/ 141 w 265"/>
                <a:gd name="T55" fmla="*/ 112 h 158"/>
                <a:gd name="T56" fmla="*/ 157 w 265"/>
                <a:gd name="T57" fmla="*/ 120 h 158"/>
                <a:gd name="T58" fmla="*/ 172 w 265"/>
                <a:gd name="T59" fmla="*/ 127 h 158"/>
                <a:gd name="T60" fmla="*/ 188 w 265"/>
                <a:gd name="T61" fmla="*/ 133 h 158"/>
                <a:gd name="T62" fmla="*/ 203 w 265"/>
                <a:gd name="T63" fmla="*/ 140 h 158"/>
                <a:gd name="T64" fmla="*/ 220 w 265"/>
                <a:gd name="T65" fmla="*/ 146 h 158"/>
                <a:gd name="T66" fmla="*/ 238 w 265"/>
                <a:gd name="T67" fmla="*/ 153 h 158"/>
                <a:gd name="T68" fmla="*/ 253 w 265"/>
                <a:gd name="T69" fmla="*/ 158 h 158"/>
                <a:gd name="T70" fmla="*/ 253 w 265"/>
                <a:gd name="T71" fmla="*/ 158 h 158"/>
                <a:gd name="T72" fmla="*/ 265 w 265"/>
                <a:gd name="T73" fmla="*/ 12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5" h="158">
                  <a:moveTo>
                    <a:pt x="265" y="124"/>
                  </a:moveTo>
                  <a:lnTo>
                    <a:pt x="265" y="124"/>
                  </a:lnTo>
                  <a:lnTo>
                    <a:pt x="250" y="119"/>
                  </a:lnTo>
                  <a:lnTo>
                    <a:pt x="235" y="115"/>
                  </a:lnTo>
                  <a:lnTo>
                    <a:pt x="221" y="108"/>
                  </a:lnTo>
                  <a:lnTo>
                    <a:pt x="206" y="102"/>
                  </a:lnTo>
                  <a:lnTo>
                    <a:pt x="190" y="95"/>
                  </a:lnTo>
                  <a:lnTo>
                    <a:pt x="175" y="88"/>
                  </a:lnTo>
                  <a:lnTo>
                    <a:pt x="159" y="81"/>
                  </a:lnTo>
                  <a:lnTo>
                    <a:pt x="145" y="74"/>
                  </a:lnTo>
                  <a:lnTo>
                    <a:pt x="130" y="66"/>
                  </a:lnTo>
                  <a:lnTo>
                    <a:pt x="114" y="57"/>
                  </a:lnTo>
                  <a:lnTo>
                    <a:pt x="99" y="49"/>
                  </a:lnTo>
                  <a:lnTo>
                    <a:pt x="85" y="38"/>
                  </a:lnTo>
                  <a:lnTo>
                    <a:pt x="69" y="29"/>
                  </a:lnTo>
                  <a:lnTo>
                    <a:pt x="54" y="20"/>
                  </a:lnTo>
                  <a:lnTo>
                    <a:pt x="39" y="11"/>
                  </a:lnTo>
                  <a:lnTo>
                    <a:pt x="24" y="0"/>
                  </a:lnTo>
                  <a:lnTo>
                    <a:pt x="0" y="26"/>
                  </a:lnTo>
                  <a:lnTo>
                    <a:pt x="15" y="37"/>
                  </a:lnTo>
                  <a:lnTo>
                    <a:pt x="30" y="49"/>
                  </a:lnTo>
                  <a:lnTo>
                    <a:pt x="48" y="58"/>
                  </a:lnTo>
                  <a:lnTo>
                    <a:pt x="62" y="67"/>
                  </a:lnTo>
                  <a:lnTo>
                    <a:pt x="78" y="78"/>
                  </a:lnTo>
                  <a:lnTo>
                    <a:pt x="93" y="86"/>
                  </a:lnTo>
                  <a:lnTo>
                    <a:pt x="109" y="95"/>
                  </a:lnTo>
                  <a:lnTo>
                    <a:pt x="124" y="103"/>
                  </a:lnTo>
                  <a:lnTo>
                    <a:pt x="141" y="112"/>
                  </a:lnTo>
                  <a:lnTo>
                    <a:pt x="157" y="120"/>
                  </a:lnTo>
                  <a:lnTo>
                    <a:pt x="172" y="127"/>
                  </a:lnTo>
                  <a:lnTo>
                    <a:pt x="188" y="133"/>
                  </a:lnTo>
                  <a:lnTo>
                    <a:pt x="203" y="140"/>
                  </a:lnTo>
                  <a:lnTo>
                    <a:pt x="220" y="146"/>
                  </a:lnTo>
                  <a:lnTo>
                    <a:pt x="238" y="153"/>
                  </a:lnTo>
                  <a:lnTo>
                    <a:pt x="253" y="158"/>
                  </a:lnTo>
                  <a:lnTo>
                    <a:pt x="265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5933" y="3243"/>
              <a:ext cx="128" cy="35"/>
            </a:xfrm>
            <a:custGeom>
              <a:avLst/>
              <a:gdLst>
                <a:gd name="T0" fmla="*/ 256 w 256"/>
                <a:gd name="T1" fmla="*/ 34 h 71"/>
                <a:gd name="T2" fmla="*/ 256 w 256"/>
                <a:gd name="T3" fmla="*/ 34 h 71"/>
                <a:gd name="T4" fmla="*/ 240 w 256"/>
                <a:gd name="T5" fmla="*/ 34 h 71"/>
                <a:gd name="T6" fmla="*/ 225 w 256"/>
                <a:gd name="T7" fmla="*/ 34 h 71"/>
                <a:gd name="T8" fmla="*/ 210 w 256"/>
                <a:gd name="T9" fmla="*/ 34 h 71"/>
                <a:gd name="T10" fmla="*/ 194 w 256"/>
                <a:gd name="T11" fmla="*/ 33 h 71"/>
                <a:gd name="T12" fmla="*/ 179 w 256"/>
                <a:gd name="T13" fmla="*/ 32 h 71"/>
                <a:gd name="T14" fmla="*/ 162 w 256"/>
                <a:gd name="T15" fmla="*/ 30 h 71"/>
                <a:gd name="T16" fmla="*/ 146 w 256"/>
                <a:gd name="T17" fmla="*/ 29 h 71"/>
                <a:gd name="T18" fmla="*/ 132 w 256"/>
                <a:gd name="T19" fmla="*/ 26 h 71"/>
                <a:gd name="T20" fmla="*/ 116 w 256"/>
                <a:gd name="T21" fmla="*/ 24 h 71"/>
                <a:gd name="T22" fmla="*/ 101 w 256"/>
                <a:gd name="T23" fmla="*/ 21 h 71"/>
                <a:gd name="T24" fmla="*/ 85 w 256"/>
                <a:gd name="T25" fmla="*/ 18 h 71"/>
                <a:gd name="T26" fmla="*/ 71 w 256"/>
                <a:gd name="T27" fmla="*/ 16 h 71"/>
                <a:gd name="T28" fmla="*/ 56 w 256"/>
                <a:gd name="T29" fmla="*/ 12 h 71"/>
                <a:gd name="T30" fmla="*/ 40 w 256"/>
                <a:gd name="T31" fmla="*/ 8 h 71"/>
                <a:gd name="T32" fmla="*/ 25 w 256"/>
                <a:gd name="T33" fmla="*/ 4 h 71"/>
                <a:gd name="T34" fmla="*/ 12 w 256"/>
                <a:gd name="T35" fmla="*/ 0 h 71"/>
                <a:gd name="T36" fmla="*/ 0 w 256"/>
                <a:gd name="T37" fmla="*/ 34 h 71"/>
                <a:gd name="T38" fmla="*/ 16 w 256"/>
                <a:gd name="T39" fmla="*/ 38 h 71"/>
                <a:gd name="T40" fmla="*/ 31 w 256"/>
                <a:gd name="T41" fmla="*/ 42 h 71"/>
                <a:gd name="T42" fmla="*/ 47 w 256"/>
                <a:gd name="T43" fmla="*/ 46 h 71"/>
                <a:gd name="T44" fmla="*/ 62 w 256"/>
                <a:gd name="T45" fmla="*/ 50 h 71"/>
                <a:gd name="T46" fmla="*/ 79 w 256"/>
                <a:gd name="T47" fmla="*/ 53 h 71"/>
                <a:gd name="T48" fmla="*/ 95 w 256"/>
                <a:gd name="T49" fmla="*/ 55 h 71"/>
                <a:gd name="T50" fmla="*/ 110 w 256"/>
                <a:gd name="T51" fmla="*/ 58 h 71"/>
                <a:gd name="T52" fmla="*/ 126 w 256"/>
                <a:gd name="T53" fmla="*/ 61 h 71"/>
                <a:gd name="T54" fmla="*/ 143 w 256"/>
                <a:gd name="T55" fmla="*/ 63 h 71"/>
                <a:gd name="T56" fmla="*/ 159 w 256"/>
                <a:gd name="T57" fmla="*/ 65 h 71"/>
                <a:gd name="T58" fmla="*/ 176 w 256"/>
                <a:gd name="T59" fmla="*/ 66 h 71"/>
                <a:gd name="T60" fmla="*/ 191 w 256"/>
                <a:gd name="T61" fmla="*/ 67 h 71"/>
                <a:gd name="T62" fmla="*/ 207 w 256"/>
                <a:gd name="T63" fmla="*/ 69 h 71"/>
                <a:gd name="T64" fmla="*/ 225 w 256"/>
                <a:gd name="T65" fmla="*/ 71 h 71"/>
                <a:gd name="T66" fmla="*/ 240 w 256"/>
                <a:gd name="T67" fmla="*/ 71 h 71"/>
                <a:gd name="T68" fmla="*/ 256 w 256"/>
                <a:gd name="T69" fmla="*/ 71 h 71"/>
                <a:gd name="T70" fmla="*/ 256 w 256"/>
                <a:gd name="T71" fmla="*/ 71 h 71"/>
                <a:gd name="T72" fmla="*/ 256 w 256"/>
                <a:gd name="T73" fmla="*/ 3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71">
                  <a:moveTo>
                    <a:pt x="256" y="34"/>
                  </a:moveTo>
                  <a:lnTo>
                    <a:pt x="256" y="34"/>
                  </a:lnTo>
                  <a:lnTo>
                    <a:pt x="240" y="34"/>
                  </a:lnTo>
                  <a:lnTo>
                    <a:pt x="225" y="34"/>
                  </a:lnTo>
                  <a:lnTo>
                    <a:pt x="210" y="34"/>
                  </a:lnTo>
                  <a:lnTo>
                    <a:pt x="194" y="33"/>
                  </a:lnTo>
                  <a:lnTo>
                    <a:pt x="179" y="32"/>
                  </a:lnTo>
                  <a:lnTo>
                    <a:pt x="162" y="30"/>
                  </a:lnTo>
                  <a:lnTo>
                    <a:pt x="146" y="29"/>
                  </a:lnTo>
                  <a:lnTo>
                    <a:pt x="132" y="26"/>
                  </a:lnTo>
                  <a:lnTo>
                    <a:pt x="116" y="24"/>
                  </a:lnTo>
                  <a:lnTo>
                    <a:pt x="101" y="21"/>
                  </a:lnTo>
                  <a:lnTo>
                    <a:pt x="85" y="18"/>
                  </a:lnTo>
                  <a:lnTo>
                    <a:pt x="71" y="16"/>
                  </a:lnTo>
                  <a:lnTo>
                    <a:pt x="56" y="12"/>
                  </a:lnTo>
                  <a:lnTo>
                    <a:pt x="40" y="8"/>
                  </a:lnTo>
                  <a:lnTo>
                    <a:pt x="25" y="4"/>
                  </a:lnTo>
                  <a:lnTo>
                    <a:pt x="12" y="0"/>
                  </a:lnTo>
                  <a:lnTo>
                    <a:pt x="0" y="34"/>
                  </a:lnTo>
                  <a:lnTo>
                    <a:pt x="16" y="38"/>
                  </a:lnTo>
                  <a:lnTo>
                    <a:pt x="31" y="42"/>
                  </a:lnTo>
                  <a:lnTo>
                    <a:pt x="47" y="46"/>
                  </a:lnTo>
                  <a:lnTo>
                    <a:pt x="62" y="50"/>
                  </a:lnTo>
                  <a:lnTo>
                    <a:pt x="79" y="53"/>
                  </a:lnTo>
                  <a:lnTo>
                    <a:pt x="95" y="55"/>
                  </a:lnTo>
                  <a:lnTo>
                    <a:pt x="110" y="58"/>
                  </a:lnTo>
                  <a:lnTo>
                    <a:pt x="126" y="61"/>
                  </a:lnTo>
                  <a:lnTo>
                    <a:pt x="143" y="63"/>
                  </a:lnTo>
                  <a:lnTo>
                    <a:pt x="159" y="65"/>
                  </a:lnTo>
                  <a:lnTo>
                    <a:pt x="176" y="66"/>
                  </a:lnTo>
                  <a:lnTo>
                    <a:pt x="191" y="67"/>
                  </a:lnTo>
                  <a:lnTo>
                    <a:pt x="207" y="69"/>
                  </a:lnTo>
                  <a:lnTo>
                    <a:pt x="225" y="71"/>
                  </a:lnTo>
                  <a:lnTo>
                    <a:pt x="240" y="71"/>
                  </a:lnTo>
                  <a:lnTo>
                    <a:pt x="256" y="71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061" y="3243"/>
              <a:ext cx="127" cy="35"/>
            </a:xfrm>
            <a:custGeom>
              <a:avLst/>
              <a:gdLst>
                <a:gd name="T0" fmla="*/ 242 w 254"/>
                <a:gd name="T1" fmla="*/ 0 h 70"/>
                <a:gd name="T2" fmla="*/ 242 w 254"/>
                <a:gd name="T3" fmla="*/ 0 h 70"/>
                <a:gd name="T4" fmla="*/ 229 w 254"/>
                <a:gd name="T5" fmla="*/ 4 h 70"/>
                <a:gd name="T6" fmla="*/ 212 w 254"/>
                <a:gd name="T7" fmla="*/ 8 h 70"/>
                <a:gd name="T8" fmla="*/ 197 w 254"/>
                <a:gd name="T9" fmla="*/ 12 h 70"/>
                <a:gd name="T10" fmla="*/ 181 w 254"/>
                <a:gd name="T11" fmla="*/ 15 h 70"/>
                <a:gd name="T12" fmla="*/ 166 w 254"/>
                <a:gd name="T13" fmla="*/ 19 h 70"/>
                <a:gd name="T14" fmla="*/ 152 w 254"/>
                <a:gd name="T15" fmla="*/ 21 h 70"/>
                <a:gd name="T16" fmla="*/ 138 w 254"/>
                <a:gd name="T17" fmla="*/ 24 h 70"/>
                <a:gd name="T18" fmla="*/ 123 w 254"/>
                <a:gd name="T19" fmla="*/ 25 h 70"/>
                <a:gd name="T20" fmla="*/ 106 w 254"/>
                <a:gd name="T21" fmla="*/ 28 h 70"/>
                <a:gd name="T22" fmla="*/ 91 w 254"/>
                <a:gd name="T23" fmla="*/ 29 h 70"/>
                <a:gd name="T24" fmla="*/ 75 w 254"/>
                <a:gd name="T25" fmla="*/ 31 h 70"/>
                <a:gd name="T26" fmla="*/ 60 w 254"/>
                <a:gd name="T27" fmla="*/ 32 h 70"/>
                <a:gd name="T28" fmla="*/ 45 w 254"/>
                <a:gd name="T29" fmla="*/ 33 h 70"/>
                <a:gd name="T30" fmla="*/ 30 w 254"/>
                <a:gd name="T31" fmla="*/ 33 h 70"/>
                <a:gd name="T32" fmla="*/ 15 w 254"/>
                <a:gd name="T33" fmla="*/ 33 h 70"/>
                <a:gd name="T34" fmla="*/ 0 w 254"/>
                <a:gd name="T35" fmla="*/ 33 h 70"/>
                <a:gd name="T36" fmla="*/ 0 w 254"/>
                <a:gd name="T37" fmla="*/ 70 h 70"/>
                <a:gd name="T38" fmla="*/ 15 w 254"/>
                <a:gd name="T39" fmla="*/ 70 h 70"/>
                <a:gd name="T40" fmla="*/ 30 w 254"/>
                <a:gd name="T41" fmla="*/ 70 h 70"/>
                <a:gd name="T42" fmla="*/ 48 w 254"/>
                <a:gd name="T43" fmla="*/ 68 h 70"/>
                <a:gd name="T44" fmla="*/ 63 w 254"/>
                <a:gd name="T45" fmla="*/ 66 h 70"/>
                <a:gd name="T46" fmla="*/ 78 w 254"/>
                <a:gd name="T47" fmla="*/ 65 h 70"/>
                <a:gd name="T48" fmla="*/ 94 w 254"/>
                <a:gd name="T49" fmla="*/ 64 h 70"/>
                <a:gd name="T50" fmla="*/ 109 w 254"/>
                <a:gd name="T51" fmla="*/ 62 h 70"/>
                <a:gd name="T52" fmla="*/ 126 w 254"/>
                <a:gd name="T53" fmla="*/ 60 h 70"/>
                <a:gd name="T54" fmla="*/ 141 w 254"/>
                <a:gd name="T55" fmla="*/ 58 h 70"/>
                <a:gd name="T56" fmla="*/ 158 w 254"/>
                <a:gd name="T57" fmla="*/ 56 h 70"/>
                <a:gd name="T58" fmla="*/ 175 w 254"/>
                <a:gd name="T59" fmla="*/ 53 h 70"/>
                <a:gd name="T60" fmla="*/ 190 w 254"/>
                <a:gd name="T61" fmla="*/ 49 h 70"/>
                <a:gd name="T62" fmla="*/ 206 w 254"/>
                <a:gd name="T63" fmla="*/ 46 h 70"/>
                <a:gd name="T64" fmla="*/ 221 w 254"/>
                <a:gd name="T65" fmla="*/ 43 h 70"/>
                <a:gd name="T66" fmla="*/ 238 w 254"/>
                <a:gd name="T67" fmla="*/ 39 h 70"/>
                <a:gd name="T68" fmla="*/ 254 w 254"/>
                <a:gd name="T69" fmla="*/ 35 h 70"/>
                <a:gd name="T70" fmla="*/ 254 w 254"/>
                <a:gd name="T71" fmla="*/ 35 h 70"/>
                <a:gd name="T72" fmla="*/ 242 w 254"/>
                <a:gd name="T7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70">
                  <a:moveTo>
                    <a:pt x="242" y="0"/>
                  </a:moveTo>
                  <a:lnTo>
                    <a:pt x="242" y="0"/>
                  </a:lnTo>
                  <a:lnTo>
                    <a:pt x="229" y="4"/>
                  </a:lnTo>
                  <a:lnTo>
                    <a:pt x="212" y="8"/>
                  </a:lnTo>
                  <a:lnTo>
                    <a:pt x="197" y="12"/>
                  </a:lnTo>
                  <a:lnTo>
                    <a:pt x="181" y="15"/>
                  </a:lnTo>
                  <a:lnTo>
                    <a:pt x="166" y="19"/>
                  </a:lnTo>
                  <a:lnTo>
                    <a:pt x="152" y="21"/>
                  </a:lnTo>
                  <a:lnTo>
                    <a:pt x="138" y="24"/>
                  </a:lnTo>
                  <a:lnTo>
                    <a:pt x="123" y="25"/>
                  </a:lnTo>
                  <a:lnTo>
                    <a:pt x="106" y="28"/>
                  </a:lnTo>
                  <a:lnTo>
                    <a:pt x="91" y="29"/>
                  </a:lnTo>
                  <a:lnTo>
                    <a:pt x="75" y="31"/>
                  </a:lnTo>
                  <a:lnTo>
                    <a:pt x="60" y="32"/>
                  </a:lnTo>
                  <a:lnTo>
                    <a:pt x="45" y="33"/>
                  </a:lnTo>
                  <a:lnTo>
                    <a:pt x="30" y="33"/>
                  </a:lnTo>
                  <a:lnTo>
                    <a:pt x="15" y="33"/>
                  </a:lnTo>
                  <a:lnTo>
                    <a:pt x="0" y="33"/>
                  </a:lnTo>
                  <a:lnTo>
                    <a:pt x="0" y="70"/>
                  </a:lnTo>
                  <a:lnTo>
                    <a:pt x="15" y="70"/>
                  </a:lnTo>
                  <a:lnTo>
                    <a:pt x="30" y="70"/>
                  </a:lnTo>
                  <a:lnTo>
                    <a:pt x="48" y="68"/>
                  </a:lnTo>
                  <a:lnTo>
                    <a:pt x="63" y="66"/>
                  </a:lnTo>
                  <a:lnTo>
                    <a:pt x="78" y="65"/>
                  </a:lnTo>
                  <a:lnTo>
                    <a:pt x="94" y="64"/>
                  </a:lnTo>
                  <a:lnTo>
                    <a:pt x="109" y="62"/>
                  </a:lnTo>
                  <a:lnTo>
                    <a:pt x="126" y="60"/>
                  </a:lnTo>
                  <a:lnTo>
                    <a:pt x="141" y="58"/>
                  </a:lnTo>
                  <a:lnTo>
                    <a:pt x="158" y="56"/>
                  </a:lnTo>
                  <a:lnTo>
                    <a:pt x="175" y="53"/>
                  </a:lnTo>
                  <a:lnTo>
                    <a:pt x="190" y="49"/>
                  </a:lnTo>
                  <a:lnTo>
                    <a:pt x="206" y="46"/>
                  </a:lnTo>
                  <a:lnTo>
                    <a:pt x="221" y="43"/>
                  </a:lnTo>
                  <a:lnTo>
                    <a:pt x="238" y="39"/>
                  </a:lnTo>
                  <a:lnTo>
                    <a:pt x="254" y="3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182" y="3179"/>
              <a:ext cx="140" cy="81"/>
            </a:xfrm>
            <a:custGeom>
              <a:avLst/>
              <a:gdLst>
                <a:gd name="T0" fmla="*/ 279 w 279"/>
                <a:gd name="T1" fmla="*/ 20 h 164"/>
                <a:gd name="T2" fmla="*/ 248 w 279"/>
                <a:gd name="T3" fmla="*/ 3 h 164"/>
                <a:gd name="T4" fmla="*/ 231 w 279"/>
                <a:gd name="T5" fmla="*/ 13 h 164"/>
                <a:gd name="T6" fmla="*/ 216 w 279"/>
                <a:gd name="T7" fmla="*/ 23 h 164"/>
                <a:gd name="T8" fmla="*/ 201 w 279"/>
                <a:gd name="T9" fmla="*/ 33 h 164"/>
                <a:gd name="T10" fmla="*/ 184 w 279"/>
                <a:gd name="T11" fmla="*/ 42 h 164"/>
                <a:gd name="T12" fmla="*/ 170 w 279"/>
                <a:gd name="T13" fmla="*/ 53 h 164"/>
                <a:gd name="T14" fmla="*/ 154 w 279"/>
                <a:gd name="T15" fmla="*/ 61 h 164"/>
                <a:gd name="T16" fmla="*/ 139 w 279"/>
                <a:gd name="T17" fmla="*/ 70 h 164"/>
                <a:gd name="T18" fmla="*/ 122 w 279"/>
                <a:gd name="T19" fmla="*/ 78 h 164"/>
                <a:gd name="T20" fmla="*/ 107 w 279"/>
                <a:gd name="T21" fmla="*/ 86 h 164"/>
                <a:gd name="T22" fmla="*/ 93 w 279"/>
                <a:gd name="T23" fmla="*/ 94 h 164"/>
                <a:gd name="T24" fmla="*/ 76 w 279"/>
                <a:gd name="T25" fmla="*/ 100 h 164"/>
                <a:gd name="T26" fmla="*/ 61 w 279"/>
                <a:gd name="T27" fmla="*/ 108 h 164"/>
                <a:gd name="T28" fmla="*/ 46 w 279"/>
                <a:gd name="T29" fmla="*/ 114 h 164"/>
                <a:gd name="T30" fmla="*/ 30 w 279"/>
                <a:gd name="T31" fmla="*/ 120 h 164"/>
                <a:gd name="T32" fmla="*/ 16 w 279"/>
                <a:gd name="T33" fmla="*/ 124 h 164"/>
                <a:gd name="T34" fmla="*/ 0 w 279"/>
                <a:gd name="T35" fmla="*/ 129 h 164"/>
                <a:gd name="T36" fmla="*/ 12 w 279"/>
                <a:gd name="T37" fmla="*/ 164 h 164"/>
                <a:gd name="T38" fmla="*/ 28 w 279"/>
                <a:gd name="T39" fmla="*/ 158 h 164"/>
                <a:gd name="T40" fmla="*/ 45 w 279"/>
                <a:gd name="T41" fmla="*/ 152 h 164"/>
                <a:gd name="T42" fmla="*/ 61 w 279"/>
                <a:gd name="T43" fmla="*/ 145 h 164"/>
                <a:gd name="T44" fmla="*/ 79 w 279"/>
                <a:gd name="T45" fmla="*/ 140 h 164"/>
                <a:gd name="T46" fmla="*/ 94 w 279"/>
                <a:gd name="T47" fmla="*/ 132 h 164"/>
                <a:gd name="T48" fmla="*/ 110 w 279"/>
                <a:gd name="T49" fmla="*/ 125 h 164"/>
                <a:gd name="T50" fmla="*/ 125 w 279"/>
                <a:gd name="T51" fmla="*/ 117 h 164"/>
                <a:gd name="T52" fmla="*/ 143 w 279"/>
                <a:gd name="T53" fmla="*/ 110 h 164"/>
                <a:gd name="T54" fmla="*/ 160 w 279"/>
                <a:gd name="T55" fmla="*/ 99 h 164"/>
                <a:gd name="T56" fmla="*/ 175 w 279"/>
                <a:gd name="T57" fmla="*/ 90 h 164"/>
                <a:gd name="T58" fmla="*/ 191 w 279"/>
                <a:gd name="T59" fmla="*/ 82 h 164"/>
                <a:gd name="T60" fmla="*/ 207 w 279"/>
                <a:gd name="T61" fmla="*/ 71 h 164"/>
                <a:gd name="T62" fmla="*/ 222 w 279"/>
                <a:gd name="T63" fmla="*/ 62 h 164"/>
                <a:gd name="T64" fmla="*/ 240 w 279"/>
                <a:gd name="T65" fmla="*/ 52 h 164"/>
                <a:gd name="T66" fmla="*/ 255 w 279"/>
                <a:gd name="T67" fmla="*/ 42 h 164"/>
                <a:gd name="T68" fmla="*/ 272 w 279"/>
                <a:gd name="T69" fmla="*/ 32 h 164"/>
                <a:gd name="T70" fmla="*/ 240 w 279"/>
                <a:gd name="T71" fmla="*/ 15 h 164"/>
                <a:gd name="T72" fmla="*/ 272 w 279"/>
                <a:gd name="T73" fmla="*/ 32 h 164"/>
                <a:gd name="T74" fmla="*/ 278 w 279"/>
                <a:gd name="T75" fmla="*/ 27 h 164"/>
                <a:gd name="T76" fmla="*/ 279 w 279"/>
                <a:gd name="T77" fmla="*/ 20 h 164"/>
                <a:gd name="T78" fmla="*/ 279 w 279"/>
                <a:gd name="T79" fmla="*/ 13 h 164"/>
                <a:gd name="T80" fmla="*/ 276 w 279"/>
                <a:gd name="T81" fmla="*/ 7 h 164"/>
                <a:gd name="T82" fmla="*/ 270 w 279"/>
                <a:gd name="T83" fmla="*/ 3 h 164"/>
                <a:gd name="T84" fmla="*/ 263 w 279"/>
                <a:gd name="T85" fmla="*/ 0 h 164"/>
                <a:gd name="T86" fmla="*/ 255 w 279"/>
                <a:gd name="T87" fmla="*/ 0 h 164"/>
                <a:gd name="T88" fmla="*/ 248 w 279"/>
                <a:gd name="T89" fmla="*/ 3 h 164"/>
                <a:gd name="T90" fmla="*/ 279 w 279"/>
                <a:gd name="T91" fmla="*/ 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9" h="164">
                  <a:moveTo>
                    <a:pt x="279" y="20"/>
                  </a:moveTo>
                  <a:lnTo>
                    <a:pt x="248" y="3"/>
                  </a:lnTo>
                  <a:lnTo>
                    <a:pt x="231" y="13"/>
                  </a:lnTo>
                  <a:lnTo>
                    <a:pt x="216" y="23"/>
                  </a:lnTo>
                  <a:lnTo>
                    <a:pt x="201" y="33"/>
                  </a:lnTo>
                  <a:lnTo>
                    <a:pt x="184" y="42"/>
                  </a:lnTo>
                  <a:lnTo>
                    <a:pt x="170" y="53"/>
                  </a:lnTo>
                  <a:lnTo>
                    <a:pt x="154" y="61"/>
                  </a:lnTo>
                  <a:lnTo>
                    <a:pt x="139" y="70"/>
                  </a:lnTo>
                  <a:lnTo>
                    <a:pt x="122" y="78"/>
                  </a:lnTo>
                  <a:lnTo>
                    <a:pt x="107" y="86"/>
                  </a:lnTo>
                  <a:lnTo>
                    <a:pt x="93" y="94"/>
                  </a:lnTo>
                  <a:lnTo>
                    <a:pt x="76" y="100"/>
                  </a:lnTo>
                  <a:lnTo>
                    <a:pt x="61" y="108"/>
                  </a:lnTo>
                  <a:lnTo>
                    <a:pt x="46" y="114"/>
                  </a:lnTo>
                  <a:lnTo>
                    <a:pt x="30" y="120"/>
                  </a:lnTo>
                  <a:lnTo>
                    <a:pt x="16" y="124"/>
                  </a:lnTo>
                  <a:lnTo>
                    <a:pt x="0" y="129"/>
                  </a:lnTo>
                  <a:lnTo>
                    <a:pt x="12" y="164"/>
                  </a:lnTo>
                  <a:lnTo>
                    <a:pt x="28" y="158"/>
                  </a:lnTo>
                  <a:lnTo>
                    <a:pt x="45" y="152"/>
                  </a:lnTo>
                  <a:lnTo>
                    <a:pt x="61" y="145"/>
                  </a:lnTo>
                  <a:lnTo>
                    <a:pt x="79" y="140"/>
                  </a:lnTo>
                  <a:lnTo>
                    <a:pt x="94" y="132"/>
                  </a:lnTo>
                  <a:lnTo>
                    <a:pt x="110" y="125"/>
                  </a:lnTo>
                  <a:lnTo>
                    <a:pt x="125" y="117"/>
                  </a:lnTo>
                  <a:lnTo>
                    <a:pt x="143" y="110"/>
                  </a:lnTo>
                  <a:lnTo>
                    <a:pt x="160" y="99"/>
                  </a:lnTo>
                  <a:lnTo>
                    <a:pt x="175" y="90"/>
                  </a:lnTo>
                  <a:lnTo>
                    <a:pt x="191" y="82"/>
                  </a:lnTo>
                  <a:lnTo>
                    <a:pt x="207" y="71"/>
                  </a:lnTo>
                  <a:lnTo>
                    <a:pt x="222" y="62"/>
                  </a:lnTo>
                  <a:lnTo>
                    <a:pt x="240" y="52"/>
                  </a:lnTo>
                  <a:lnTo>
                    <a:pt x="255" y="42"/>
                  </a:lnTo>
                  <a:lnTo>
                    <a:pt x="272" y="32"/>
                  </a:lnTo>
                  <a:lnTo>
                    <a:pt x="240" y="15"/>
                  </a:lnTo>
                  <a:lnTo>
                    <a:pt x="272" y="32"/>
                  </a:lnTo>
                  <a:lnTo>
                    <a:pt x="278" y="27"/>
                  </a:lnTo>
                  <a:lnTo>
                    <a:pt x="279" y="20"/>
                  </a:lnTo>
                  <a:lnTo>
                    <a:pt x="279" y="13"/>
                  </a:lnTo>
                  <a:lnTo>
                    <a:pt x="276" y="7"/>
                  </a:lnTo>
                  <a:lnTo>
                    <a:pt x="270" y="3"/>
                  </a:lnTo>
                  <a:lnTo>
                    <a:pt x="263" y="0"/>
                  </a:lnTo>
                  <a:lnTo>
                    <a:pt x="255" y="0"/>
                  </a:lnTo>
                  <a:lnTo>
                    <a:pt x="248" y="3"/>
                  </a:lnTo>
                  <a:lnTo>
                    <a:pt x="27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227" y="3186"/>
              <a:ext cx="95" cy="383"/>
            </a:xfrm>
            <a:custGeom>
              <a:avLst/>
              <a:gdLst>
                <a:gd name="T0" fmla="*/ 19 w 189"/>
                <a:gd name="T1" fmla="*/ 766 h 766"/>
                <a:gd name="T2" fmla="*/ 38 w 189"/>
                <a:gd name="T3" fmla="*/ 750 h 766"/>
                <a:gd name="T4" fmla="*/ 55 w 189"/>
                <a:gd name="T5" fmla="*/ 660 h 766"/>
                <a:gd name="T6" fmla="*/ 71 w 189"/>
                <a:gd name="T7" fmla="*/ 570 h 766"/>
                <a:gd name="T8" fmla="*/ 89 w 189"/>
                <a:gd name="T9" fmla="*/ 479 h 766"/>
                <a:gd name="T10" fmla="*/ 107 w 189"/>
                <a:gd name="T11" fmla="*/ 386 h 766"/>
                <a:gd name="T12" fmla="*/ 126 w 189"/>
                <a:gd name="T13" fmla="*/ 292 h 766"/>
                <a:gd name="T14" fmla="*/ 147 w 189"/>
                <a:gd name="T15" fmla="*/ 197 h 766"/>
                <a:gd name="T16" fmla="*/ 168 w 189"/>
                <a:gd name="T17" fmla="*/ 101 h 766"/>
                <a:gd name="T18" fmla="*/ 189 w 189"/>
                <a:gd name="T19" fmla="*/ 5 h 766"/>
                <a:gd name="T20" fmla="*/ 150 w 189"/>
                <a:gd name="T21" fmla="*/ 0 h 766"/>
                <a:gd name="T22" fmla="*/ 129 w 189"/>
                <a:gd name="T23" fmla="*/ 96 h 766"/>
                <a:gd name="T24" fmla="*/ 108 w 189"/>
                <a:gd name="T25" fmla="*/ 192 h 766"/>
                <a:gd name="T26" fmla="*/ 88 w 189"/>
                <a:gd name="T27" fmla="*/ 287 h 766"/>
                <a:gd name="T28" fmla="*/ 68 w 189"/>
                <a:gd name="T29" fmla="*/ 381 h 766"/>
                <a:gd name="T30" fmla="*/ 50 w 189"/>
                <a:gd name="T31" fmla="*/ 474 h 766"/>
                <a:gd name="T32" fmla="*/ 32 w 189"/>
                <a:gd name="T33" fmla="*/ 565 h 766"/>
                <a:gd name="T34" fmla="*/ 16 w 189"/>
                <a:gd name="T35" fmla="*/ 655 h 766"/>
                <a:gd name="T36" fmla="*/ 0 w 189"/>
                <a:gd name="T37" fmla="*/ 744 h 766"/>
                <a:gd name="T38" fmla="*/ 19 w 189"/>
                <a:gd name="T39" fmla="*/ 729 h 766"/>
                <a:gd name="T40" fmla="*/ 0 w 189"/>
                <a:gd name="T41" fmla="*/ 744 h 766"/>
                <a:gd name="T42" fmla="*/ 4 w 189"/>
                <a:gd name="T43" fmla="*/ 758 h 766"/>
                <a:gd name="T44" fmla="*/ 17 w 189"/>
                <a:gd name="T45" fmla="*/ 764 h 766"/>
                <a:gd name="T46" fmla="*/ 31 w 189"/>
                <a:gd name="T47" fmla="*/ 762 h 766"/>
                <a:gd name="T48" fmla="*/ 38 w 189"/>
                <a:gd name="T49" fmla="*/ 750 h 766"/>
                <a:gd name="T50" fmla="*/ 19 w 189"/>
                <a:gd name="T51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766">
                  <a:moveTo>
                    <a:pt x="19" y="766"/>
                  </a:moveTo>
                  <a:lnTo>
                    <a:pt x="38" y="750"/>
                  </a:lnTo>
                  <a:lnTo>
                    <a:pt x="55" y="660"/>
                  </a:lnTo>
                  <a:lnTo>
                    <a:pt x="71" y="570"/>
                  </a:lnTo>
                  <a:lnTo>
                    <a:pt x="89" y="479"/>
                  </a:lnTo>
                  <a:lnTo>
                    <a:pt x="107" y="386"/>
                  </a:lnTo>
                  <a:lnTo>
                    <a:pt x="126" y="292"/>
                  </a:lnTo>
                  <a:lnTo>
                    <a:pt x="147" y="197"/>
                  </a:lnTo>
                  <a:lnTo>
                    <a:pt x="168" y="101"/>
                  </a:lnTo>
                  <a:lnTo>
                    <a:pt x="189" y="5"/>
                  </a:lnTo>
                  <a:lnTo>
                    <a:pt x="150" y="0"/>
                  </a:lnTo>
                  <a:lnTo>
                    <a:pt x="129" y="96"/>
                  </a:lnTo>
                  <a:lnTo>
                    <a:pt x="108" y="192"/>
                  </a:lnTo>
                  <a:lnTo>
                    <a:pt x="88" y="287"/>
                  </a:lnTo>
                  <a:lnTo>
                    <a:pt x="68" y="381"/>
                  </a:lnTo>
                  <a:lnTo>
                    <a:pt x="50" y="474"/>
                  </a:lnTo>
                  <a:lnTo>
                    <a:pt x="32" y="565"/>
                  </a:lnTo>
                  <a:lnTo>
                    <a:pt x="16" y="655"/>
                  </a:lnTo>
                  <a:lnTo>
                    <a:pt x="0" y="744"/>
                  </a:lnTo>
                  <a:lnTo>
                    <a:pt x="19" y="729"/>
                  </a:lnTo>
                  <a:lnTo>
                    <a:pt x="0" y="744"/>
                  </a:lnTo>
                  <a:lnTo>
                    <a:pt x="4" y="758"/>
                  </a:lnTo>
                  <a:lnTo>
                    <a:pt x="17" y="764"/>
                  </a:lnTo>
                  <a:lnTo>
                    <a:pt x="31" y="762"/>
                  </a:lnTo>
                  <a:lnTo>
                    <a:pt x="38" y="750"/>
                  </a:lnTo>
                  <a:lnTo>
                    <a:pt x="19" y="7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877" y="3550"/>
              <a:ext cx="359" cy="21"/>
            </a:xfrm>
            <a:custGeom>
              <a:avLst/>
              <a:gdLst>
                <a:gd name="T0" fmla="*/ 38 w 719"/>
                <a:gd name="T1" fmla="*/ 22 h 40"/>
                <a:gd name="T2" fmla="*/ 19 w 719"/>
                <a:gd name="T3" fmla="*/ 40 h 40"/>
                <a:gd name="T4" fmla="*/ 719 w 719"/>
                <a:gd name="T5" fmla="*/ 37 h 40"/>
                <a:gd name="T6" fmla="*/ 719 w 719"/>
                <a:gd name="T7" fmla="*/ 0 h 40"/>
                <a:gd name="T8" fmla="*/ 19 w 719"/>
                <a:gd name="T9" fmla="*/ 4 h 40"/>
                <a:gd name="T10" fmla="*/ 0 w 719"/>
                <a:gd name="T11" fmla="*/ 22 h 40"/>
                <a:gd name="T12" fmla="*/ 19 w 719"/>
                <a:gd name="T13" fmla="*/ 4 h 40"/>
                <a:gd name="T14" fmla="*/ 4 w 719"/>
                <a:gd name="T15" fmla="*/ 9 h 40"/>
                <a:gd name="T16" fmla="*/ 0 w 719"/>
                <a:gd name="T17" fmla="*/ 22 h 40"/>
                <a:gd name="T18" fmla="*/ 4 w 719"/>
                <a:gd name="T19" fmla="*/ 35 h 40"/>
                <a:gd name="T20" fmla="*/ 19 w 719"/>
                <a:gd name="T21" fmla="*/ 40 h 40"/>
                <a:gd name="T22" fmla="*/ 38 w 719"/>
                <a:gd name="T23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9" h="40">
                  <a:moveTo>
                    <a:pt x="38" y="22"/>
                  </a:moveTo>
                  <a:lnTo>
                    <a:pt x="19" y="40"/>
                  </a:lnTo>
                  <a:lnTo>
                    <a:pt x="719" y="37"/>
                  </a:lnTo>
                  <a:lnTo>
                    <a:pt x="719" y="0"/>
                  </a:lnTo>
                  <a:lnTo>
                    <a:pt x="19" y="4"/>
                  </a:lnTo>
                  <a:lnTo>
                    <a:pt x="0" y="22"/>
                  </a:lnTo>
                  <a:lnTo>
                    <a:pt x="19" y="4"/>
                  </a:lnTo>
                  <a:lnTo>
                    <a:pt x="4" y="9"/>
                  </a:lnTo>
                  <a:lnTo>
                    <a:pt x="0" y="22"/>
                  </a:lnTo>
                  <a:lnTo>
                    <a:pt x="4" y="35"/>
                  </a:lnTo>
                  <a:lnTo>
                    <a:pt x="19" y="40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877" y="3562"/>
              <a:ext cx="29" cy="83"/>
            </a:xfrm>
            <a:custGeom>
              <a:avLst/>
              <a:gdLst>
                <a:gd name="T0" fmla="*/ 58 w 58"/>
                <a:gd name="T1" fmla="*/ 163 h 166"/>
                <a:gd name="T2" fmla="*/ 58 w 58"/>
                <a:gd name="T3" fmla="*/ 163 h 166"/>
                <a:gd name="T4" fmla="*/ 52 w 58"/>
                <a:gd name="T5" fmla="*/ 124 h 166"/>
                <a:gd name="T6" fmla="*/ 46 w 58"/>
                <a:gd name="T7" fmla="*/ 83 h 166"/>
                <a:gd name="T8" fmla="*/ 41 w 58"/>
                <a:gd name="T9" fmla="*/ 41 h 166"/>
                <a:gd name="T10" fmla="*/ 38 w 58"/>
                <a:gd name="T11" fmla="*/ 0 h 166"/>
                <a:gd name="T12" fmla="*/ 0 w 58"/>
                <a:gd name="T13" fmla="*/ 0 h 166"/>
                <a:gd name="T14" fmla="*/ 3 w 58"/>
                <a:gd name="T15" fmla="*/ 44 h 166"/>
                <a:gd name="T16" fmla="*/ 7 w 58"/>
                <a:gd name="T17" fmla="*/ 86 h 166"/>
                <a:gd name="T18" fmla="*/ 13 w 58"/>
                <a:gd name="T19" fmla="*/ 127 h 166"/>
                <a:gd name="T20" fmla="*/ 19 w 58"/>
                <a:gd name="T21" fmla="*/ 166 h 166"/>
                <a:gd name="T22" fmla="*/ 19 w 58"/>
                <a:gd name="T23" fmla="*/ 166 h 166"/>
                <a:gd name="T24" fmla="*/ 58 w 58"/>
                <a:gd name="T25" fmla="*/ 1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66">
                  <a:moveTo>
                    <a:pt x="58" y="163"/>
                  </a:moveTo>
                  <a:lnTo>
                    <a:pt x="58" y="163"/>
                  </a:lnTo>
                  <a:lnTo>
                    <a:pt x="52" y="124"/>
                  </a:lnTo>
                  <a:lnTo>
                    <a:pt x="46" y="83"/>
                  </a:lnTo>
                  <a:lnTo>
                    <a:pt x="41" y="41"/>
                  </a:lnTo>
                  <a:lnTo>
                    <a:pt x="38" y="0"/>
                  </a:lnTo>
                  <a:lnTo>
                    <a:pt x="0" y="0"/>
                  </a:lnTo>
                  <a:lnTo>
                    <a:pt x="3" y="44"/>
                  </a:lnTo>
                  <a:lnTo>
                    <a:pt x="7" y="86"/>
                  </a:lnTo>
                  <a:lnTo>
                    <a:pt x="13" y="127"/>
                  </a:lnTo>
                  <a:lnTo>
                    <a:pt x="19" y="166"/>
                  </a:lnTo>
                  <a:lnTo>
                    <a:pt x="58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887" y="3643"/>
              <a:ext cx="42" cy="209"/>
            </a:xfrm>
            <a:custGeom>
              <a:avLst/>
              <a:gdLst>
                <a:gd name="T0" fmla="*/ 85 w 85"/>
                <a:gd name="T1" fmla="*/ 416 h 418"/>
                <a:gd name="T2" fmla="*/ 79 w 85"/>
                <a:gd name="T3" fmla="*/ 364 h 418"/>
                <a:gd name="T4" fmla="*/ 73 w 85"/>
                <a:gd name="T5" fmla="*/ 313 h 418"/>
                <a:gd name="T6" fmla="*/ 69 w 85"/>
                <a:gd name="T7" fmla="*/ 260 h 418"/>
                <a:gd name="T8" fmla="*/ 63 w 85"/>
                <a:gd name="T9" fmla="*/ 207 h 418"/>
                <a:gd name="T10" fmla="*/ 57 w 85"/>
                <a:gd name="T11" fmla="*/ 156 h 418"/>
                <a:gd name="T12" fmla="*/ 51 w 85"/>
                <a:gd name="T13" fmla="*/ 103 h 418"/>
                <a:gd name="T14" fmla="*/ 45 w 85"/>
                <a:gd name="T15" fmla="*/ 52 h 418"/>
                <a:gd name="T16" fmla="*/ 39 w 85"/>
                <a:gd name="T17" fmla="*/ 0 h 418"/>
                <a:gd name="T18" fmla="*/ 0 w 85"/>
                <a:gd name="T19" fmla="*/ 3 h 418"/>
                <a:gd name="T20" fmla="*/ 6 w 85"/>
                <a:gd name="T21" fmla="*/ 54 h 418"/>
                <a:gd name="T22" fmla="*/ 12 w 85"/>
                <a:gd name="T23" fmla="*/ 106 h 418"/>
                <a:gd name="T24" fmla="*/ 18 w 85"/>
                <a:gd name="T25" fmla="*/ 159 h 418"/>
                <a:gd name="T26" fmla="*/ 24 w 85"/>
                <a:gd name="T27" fmla="*/ 210 h 418"/>
                <a:gd name="T28" fmla="*/ 30 w 85"/>
                <a:gd name="T29" fmla="*/ 263 h 418"/>
                <a:gd name="T30" fmla="*/ 34 w 85"/>
                <a:gd name="T31" fmla="*/ 315 h 418"/>
                <a:gd name="T32" fmla="*/ 40 w 85"/>
                <a:gd name="T33" fmla="*/ 367 h 418"/>
                <a:gd name="T34" fmla="*/ 46 w 85"/>
                <a:gd name="T35" fmla="*/ 418 h 418"/>
                <a:gd name="T36" fmla="*/ 85 w 85"/>
                <a:gd name="T37" fmla="*/ 41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418">
                  <a:moveTo>
                    <a:pt x="85" y="416"/>
                  </a:moveTo>
                  <a:lnTo>
                    <a:pt x="79" y="364"/>
                  </a:lnTo>
                  <a:lnTo>
                    <a:pt x="73" y="313"/>
                  </a:lnTo>
                  <a:lnTo>
                    <a:pt x="69" y="260"/>
                  </a:lnTo>
                  <a:lnTo>
                    <a:pt x="63" y="207"/>
                  </a:lnTo>
                  <a:lnTo>
                    <a:pt x="57" y="156"/>
                  </a:lnTo>
                  <a:lnTo>
                    <a:pt x="51" y="103"/>
                  </a:lnTo>
                  <a:lnTo>
                    <a:pt x="45" y="52"/>
                  </a:lnTo>
                  <a:lnTo>
                    <a:pt x="39" y="0"/>
                  </a:lnTo>
                  <a:lnTo>
                    <a:pt x="0" y="3"/>
                  </a:lnTo>
                  <a:lnTo>
                    <a:pt x="6" y="54"/>
                  </a:lnTo>
                  <a:lnTo>
                    <a:pt x="12" y="106"/>
                  </a:lnTo>
                  <a:lnTo>
                    <a:pt x="18" y="159"/>
                  </a:lnTo>
                  <a:lnTo>
                    <a:pt x="24" y="210"/>
                  </a:lnTo>
                  <a:lnTo>
                    <a:pt x="30" y="263"/>
                  </a:lnTo>
                  <a:lnTo>
                    <a:pt x="34" y="315"/>
                  </a:lnTo>
                  <a:lnTo>
                    <a:pt x="40" y="367"/>
                  </a:lnTo>
                  <a:lnTo>
                    <a:pt x="46" y="418"/>
                  </a:lnTo>
                  <a:lnTo>
                    <a:pt x="85" y="4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6216" y="3559"/>
              <a:ext cx="32" cy="81"/>
            </a:xfrm>
            <a:custGeom>
              <a:avLst/>
              <a:gdLst>
                <a:gd name="T0" fmla="*/ 38 w 62"/>
                <a:gd name="T1" fmla="*/ 162 h 162"/>
                <a:gd name="T2" fmla="*/ 38 w 62"/>
                <a:gd name="T3" fmla="*/ 162 h 162"/>
                <a:gd name="T4" fmla="*/ 43 w 62"/>
                <a:gd name="T5" fmla="*/ 122 h 162"/>
                <a:gd name="T6" fmla="*/ 50 w 62"/>
                <a:gd name="T7" fmla="*/ 84 h 162"/>
                <a:gd name="T8" fmla="*/ 56 w 62"/>
                <a:gd name="T9" fmla="*/ 42 h 162"/>
                <a:gd name="T10" fmla="*/ 62 w 62"/>
                <a:gd name="T11" fmla="*/ 2 h 162"/>
                <a:gd name="T12" fmla="*/ 24 w 62"/>
                <a:gd name="T13" fmla="*/ 0 h 162"/>
                <a:gd name="T14" fmla="*/ 18 w 62"/>
                <a:gd name="T15" fmla="*/ 39 h 162"/>
                <a:gd name="T16" fmla="*/ 12 w 62"/>
                <a:gd name="T17" fmla="*/ 79 h 162"/>
                <a:gd name="T18" fmla="*/ 4 w 62"/>
                <a:gd name="T19" fmla="*/ 120 h 162"/>
                <a:gd name="T20" fmla="*/ 0 w 62"/>
                <a:gd name="T21" fmla="*/ 159 h 162"/>
                <a:gd name="T22" fmla="*/ 0 w 62"/>
                <a:gd name="T23" fmla="*/ 159 h 162"/>
                <a:gd name="T24" fmla="*/ 38 w 62"/>
                <a:gd name="T2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62">
                  <a:moveTo>
                    <a:pt x="38" y="162"/>
                  </a:moveTo>
                  <a:lnTo>
                    <a:pt x="38" y="162"/>
                  </a:lnTo>
                  <a:lnTo>
                    <a:pt x="43" y="122"/>
                  </a:lnTo>
                  <a:lnTo>
                    <a:pt x="50" y="84"/>
                  </a:lnTo>
                  <a:lnTo>
                    <a:pt x="56" y="42"/>
                  </a:lnTo>
                  <a:lnTo>
                    <a:pt x="62" y="2"/>
                  </a:lnTo>
                  <a:lnTo>
                    <a:pt x="24" y="0"/>
                  </a:lnTo>
                  <a:lnTo>
                    <a:pt x="18" y="39"/>
                  </a:lnTo>
                  <a:lnTo>
                    <a:pt x="12" y="79"/>
                  </a:lnTo>
                  <a:lnTo>
                    <a:pt x="4" y="120"/>
                  </a:lnTo>
                  <a:lnTo>
                    <a:pt x="0" y="159"/>
                  </a:lnTo>
                  <a:lnTo>
                    <a:pt x="3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6189" y="3639"/>
              <a:ext cx="47" cy="232"/>
            </a:xfrm>
            <a:custGeom>
              <a:avLst/>
              <a:gdLst>
                <a:gd name="T0" fmla="*/ 39 w 92"/>
                <a:gd name="T1" fmla="*/ 466 h 466"/>
                <a:gd name="T2" fmla="*/ 45 w 92"/>
                <a:gd name="T3" fmla="*/ 408 h 466"/>
                <a:gd name="T4" fmla="*/ 51 w 92"/>
                <a:gd name="T5" fmla="*/ 351 h 466"/>
                <a:gd name="T6" fmla="*/ 57 w 92"/>
                <a:gd name="T7" fmla="*/ 293 h 466"/>
                <a:gd name="T8" fmla="*/ 64 w 92"/>
                <a:gd name="T9" fmla="*/ 235 h 466"/>
                <a:gd name="T10" fmla="*/ 70 w 92"/>
                <a:gd name="T11" fmla="*/ 177 h 466"/>
                <a:gd name="T12" fmla="*/ 78 w 92"/>
                <a:gd name="T13" fmla="*/ 119 h 466"/>
                <a:gd name="T14" fmla="*/ 85 w 92"/>
                <a:gd name="T15" fmla="*/ 61 h 466"/>
                <a:gd name="T16" fmla="*/ 92 w 92"/>
                <a:gd name="T17" fmla="*/ 3 h 466"/>
                <a:gd name="T18" fmla="*/ 54 w 92"/>
                <a:gd name="T19" fmla="*/ 0 h 466"/>
                <a:gd name="T20" fmla="*/ 46 w 92"/>
                <a:gd name="T21" fmla="*/ 58 h 466"/>
                <a:gd name="T22" fmla="*/ 39 w 92"/>
                <a:gd name="T23" fmla="*/ 116 h 466"/>
                <a:gd name="T24" fmla="*/ 31 w 92"/>
                <a:gd name="T25" fmla="*/ 174 h 466"/>
                <a:gd name="T26" fmla="*/ 25 w 92"/>
                <a:gd name="T27" fmla="*/ 232 h 466"/>
                <a:gd name="T28" fmla="*/ 18 w 92"/>
                <a:gd name="T29" fmla="*/ 290 h 466"/>
                <a:gd name="T30" fmla="*/ 12 w 92"/>
                <a:gd name="T31" fmla="*/ 348 h 466"/>
                <a:gd name="T32" fmla="*/ 6 w 92"/>
                <a:gd name="T33" fmla="*/ 405 h 466"/>
                <a:gd name="T34" fmla="*/ 0 w 92"/>
                <a:gd name="T35" fmla="*/ 463 h 466"/>
                <a:gd name="T36" fmla="*/ 39 w 92"/>
                <a:gd name="T3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466">
                  <a:moveTo>
                    <a:pt x="39" y="466"/>
                  </a:moveTo>
                  <a:lnTo>
                    <a:pt x="45" y="408"/>
                  </a:lnTo>
                  <a:lnTo>
                    <a:pt x="51" y="351"/>
                  </a:lnTo>
                  <a:lnTo>
                    <a:pt x="57" y="293"/>
                  </a:lnTo>
                  <a:lnTo>
                    <a:pt x="64" y="235"/>
                  </a:lnTo>
                  <a:lnTo>
                    <a:pt x="70" y="177"/>
                  </a:lnTo>
                  <a:lnTo>
                    <a:pt x="78" y="119"/>
                  </a:lnTo>
                  <a:lnTo>
                    <a:pt x="85" y="61"/>
                  </a:lnTo>
                  <a:lnTo>
                    <a:pt x="92" y="3"/>
                  </a:lnTo>
                  <a:lnTo>
                    <a:pt x="54" y="0"/>
                  </a:lnTo>
                  <a:lnTo>
                    <a:pt x="46" y="58"/>
                  </a:lnTo>
                  <a:lnTo>
                    <a:pt x="39" y="116"/>
                  </a:lnTo>
                  <a:lnTo>
                    <a:pt x="31" y="174"/>
                  </a:lnTo>
                  <a:lnTo>
                    <a:pt x="25" y="232"/>
                  </a:lnTo>
                  <a:lnTo>
                    <a:pt x="18" y="290"/>
                  </a:lnTo>
                  <a:lnTo>
                    <a:pt x="12" y="348"/>
                  </a:lnTo>
                  <a:lnTo>
                    <a:pt x="6" y="405"/>
                  </a:lnTo>
                  <a:lnTo>
                    <a:pt x="0" y="463"/>
                  </a:lnTo>
                  <a:lnTo>
                    <a:pt x="39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901" y="3687"/>
              <a:ext cx="314" cy="19"/>
            </a:xfrm>
            <a:custGeom>
              <a:avLst/>
              <a:gdLst>
                <a:gd name="T0" fmla="*/ 627 w 627"/>
                <a:gd name="T1" fmla="*/ 18 h 37"/>
                <a:gd name="T2" fmla="*/ 627 w 627"/>
                <a:gd name="T3" fmla="*/ 0 h 37"/>
                <a:gd name="T4" fmla="*/ 0 w 627"/>
                <a:gd name="T5" fmla="*/ 0 h 37"/>
                <a:gd name="T6" fmla="*/ 0 w 627"/>
                <a:gd name="T7" fmla="*/ 37 h 37"/>
                <a:gd name="T8" fmla="*/ 627 w 627"/>
                <a:gd name="T9" fmla="*/ 37 h 37"/>
                <a:gd name="T10" fmla="*/ 627 w 627"/>
                <a:gd name="T1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37">
                  <a:moveTo>
                    <a:pt x="627" y="18"/>
                  </a:moveTo>
                  <a:lnTo>
                    <a:pt x="627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627" y="37"/>
                  </a:lnTo>
                  <a:lnTo>
                    <a:pt x="62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956" y="2494"/>
              <a:ext cx="266" cy="659"/>
            </a:xfrm>
            <a:custGeom>
              <a:avLst/>
              <a:gdLst>
                <a:gd name="T0" fmla="*/ 1 w 531"/>
                <a:gd name="T1" fmla="*/ 921 h 1318"/>
                <a:gd name="T2" fmla="*/ 1 w 531"/>
                <a:gd name="T3" fmla="*/ 854 h 1318"/>
                <a:gd name="T4" fmla="*/ 10 w 531"/>
                <a:gd name="T5" fmla="*/ 771 h 1318"/>
                <a:gd name="T6" fmla="*/ 28 w 531"/>
                <a:gd name="T7" fmla="*/ 676 h 1318"/>
                <a:gd name="T8" fmla="*/ 49 w 531"/>
                <a:gd name="T9" fmla="*/ 599 h 1318"/>
                <a:gd name="T10" fmla="*/ 66 w 531"/>
                <a:gd name="T11" fmla="*/ 549 h 1318"/>
                <a:gd name="T12" fmla="*/ 82 w 531"/>
                <a:gd name="T13" fmla="*/ 502 h 1318"/>
                <a:gd name="T14" fmla="*/ 100 w 531"/>
                <a:gd name="T15" fmla="*/ 454 h 1318"/>
                <a:gd name="T16" fmla="*/ 118 w 531"/>
                <a:gd name="T17" fmla="*/ 410 h 1318"/>
                <a:gd name="T18" fmla="*/ 139 w 531"/>
                <a:gd name="T19" fmla="*/ 365 h 1318"/>
                <a:gd name="T20" fmla="*/ 160 w 531"/>
                <a:gd name="T21" fmla="*/ 324 h 1318"/>
                <a:gd name="T22" fmla="*/ 180 w 531"/>
                <a:gd name="T23" fmla="*/ 287 h 1318"/>
                <a:gd name="T24" fmla="*/ 206 w 531"/>
                <a:gd name="T25" fmla="*/ 251 h 1318"/>
                <a:gd name="T26" fmla="*/ 231 w 531"/>
                <a:gd name="T27" fmla="*/ 216 h 1318"/>
                <a:gd name="T28" fmla="*/ 255 w 531"/>
                <a:gd name="T29" fmla="*/ 183 h 1318"/>
                <a:gd name="T30" fmla="*/ 276 w 531"/>
                <a:gd name="T31" fmla="*/ 151 h 1318"/>
                <a:gd name="T32" fmla="*/ 295 w 531"/>
                <a:gd name="T33" fmla="*/ 122 h 1318"/>
                <a:gd name="T34" fmla="*/ 312 w 531"/>
                <a:gd name="T35" fmla="*/ 89 h 1318"/>
                <a:gd name="T36" fmla="*/ 327 w 531"/>
                <a:gd name="T37" fmla="*/ 56 h 1318"/>
                <a:gd name="T38" fmla="*/ 340 w 531"/>
                <a:gd name="T39" fmla="*/ 19 h 1318"/>
                <a:gd name="T40" fmla="*/ 355 w 531"/>
                <a:gd name="T41" fmla="*/ 14 h 1318"/>
                <a:gd name="T42" fmla="*/ 376 w 531"/>
                <a:gd name="T43" fmla="*/ 47 h 1318"/>
                <a:gd name="T44" fmla="*/ 400 w 531"/>
                <a:gd name="T45" fmla="*/ 91 h 1318"/>
                <a:gd name="T46" fmla="*/ 425 w 531"/>
                <a:gd name="T47" fmla="*/ 141 h 1318"/>
                <a:gd name="T48" fmla="*/ 452 w 531"/>
                <a:gd name="T49" fmla="*/ 200 h 1318"/>
                <a:gd name="T50" fmla="*/ 476 w 531"/>
                <a:gd name="T51" fmla="*/ 261 h 1318"/>
                <a:gd name="T52" fmla="*/ 497 w 531"/>
                <a:gd name="T53" fmla="*/ 320 h 1318"/>
                <a:gd name="T54" fmla="*/ 512 w 531"/>
                <a:gd name="T55" fmla="*/ 378 h 1318"/>
                <a:gd name="T56" fmla="*/ 527 w 531"/>
                <a:gd name="T57" fmla="*/ 461 h 1318"/>
                <a:gd name="T58" fmla="*/ 531 w 531"/>
                <a:gd name="T59" fmla="*/ 557 h 1318"/>
                <a:gd name="T60" fmla="*/ 521 w 531"/>
                <a:gd name="T61" fmla="*/ 624 h 1318"/>
                <a:gd name="T62" fmla="*/ 509 w 531"/>
                <a:gd name="T63" fmla="*/ 673 h 1318"/>
                <a:gd name="T64" fmla="*/ 494 w 531"/>
                <a:gd name="T65" fmla="*/ 718 h 1318"/>
                <a:gd name="T66" fmla="*/ 476 w 531"/>
                <a:gd name="T67" fmla="*/ 758 h 1318"/>
                <a:gd name="T68" fmla="*/ 461 w 531"/>
                <a:gd name="T69" fmla="*/ 785 h 1318"/>
                <a:gd name="T70" fmla="*/ 449 w 531"/>
                <a:gd name="T71" fmla="*/ 808 h 1318"/>
                <a:gd name="T72" fmla="*/ 437 w 531"/>
                <a:gd name="T73" fmla="*/ 833 h 1318"/>
                <a:gd name="T74" fmla="*/ 424 w 531"/>
                <a:gd name="T75" fmla="*/ 860 h 1318"/>
                <a:gd name="T76" fmla="*/ 410 w 531"/>
                <a:gd name="T77" fmla="*/ 892 h 1318"/>
                <a:gd name="T78" fmla="*/ 394 w 531"/>
                <a:gd name="T79" fmla="*/ 926 h 1318"/>
                <a:gd name="T80" fmla="*/ 377 w 531"/>
                <a:gd name="T81" fmla="*/ 965 h 1318"/>
                <a:gd name="T82" fmla="*/ 357 w 531"/>
                <a:gd name="T83" fmla="*/ 1005 h 1318"/>
                <a:gd name="T84" fmla="*/ 328 w 531"/>
                <a:gd name="T85" fmla="*/ 1066 h 1318"/>
                <a:gd name="T86" fmla="*/ 294 w 531"/>
                <a:gd name="T87" fmla="*/ 1144 h 1318"/>
                <a:gd name="T88" fmla="*/ 268 w 531"/>
                <a:gd name="T89" fmla="*/ 1218 h 1318"/>
                <a:gd name="T90" fmla="*/ 252 w 531"/>
                <a:gd name="T91" fmla="*/ 1285 h 1318"/>
                <a:gd name="T92" fmla="*/ 236 w 531"/>
                <a:gd name="T93" fmla="*/ 1313 h 1318"/>
                <a:gd name="T94" fmla="*/ 212 w 531"/>
                <a:gd name="T95" fmla="*/ 1299 h 1318"/>
                <a:gd name="T96" fmla="*/ 188 w 531"/>
                <a:gd name="T97" fmla="*/ 1284 h 1318"/>
                <a:gd name="T98" fmla="*/ 167 w 531"/>
                <a:gd name="T99" fmla="*/ 1265 h 1318"/>
                <a:gd name="T100" fmla="*/ 148 w 531"/>
                <a:gd name="T101" fmla="*/ 1247 h 1318"/>
                <a:gd name="T102" fmla="*/ 128 w 531"/>
                <a:gd name="T103" fmla="*/ 1226 h 1318"/>
                <a:gd name="T104" fmla="*/ 112 w 531"/>
                <a:gd name="T105" fmla="*/ 1204 h 1318"/>
                <a:gd name="T106" fmla="*/ 94 w 531"/>
                <a:gd name="T107" fmla="*/ 1182 h 1318"/>
                <a:gd name="T108" fmla="*/ 71 w 531"/>
                <a:gd name="T109" fmla="*/ 1148 h 1318"/>
                <a:gd name="T110" fmla="*/ 45 w 531"/>
                <a:gd name="T111" fmla="*/ 1099 h 1318"/>
                <a:gd name="T112" fmla="*/ 24 w 531"/>
                <a:gd name="T113" fmla="*/ 1044 h 1318"/>
                <a:gd name="T114" fmla="*/ 9 w 531"/>
                <a:gd name="T115" fmla="*/ 982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1" h="1318">
                  <a:moveTo>
                    <a:pt x="3" y="949"/>
                  </a:moveTo>
                  <a:lnTo>
                    <a:pt x="1" y="921"/>
                  </a:lnTo>
                  <a:lnTo>
                    <a:pt x="0" y="889"/>
                  </a:lnTo>
                  <a:lnTo>
                    <a:pt x="1" y="854"/>
                  </a:lnTo>
                  <a:lnTo>
                    <a:pt x="4" y="814"/>
                  </a:lnTo>
                  <a:lnTo>
                    <a:pt x="10" y="771"/>
                  </a:lnTo>
                  <a:lnTo>
                    <a:pt x="18" y="725"/>
                  </a:lnTo>
                  <a:lnTo>
                    <a:pt x="28" y="676"/>
                  </a:lnTo>
                  <a:lnTo>
                    <a:pt x="42" y="623"/>
                  </a:lnTo>
                  <a:lnTo>
                    <a:pt x="49" y="599"/>
                  </a:lnTo>
                  <a:lnTo>
                    <a:pt x="57" y="574"/>
                  </a:lnTo>
                  <a:lnTo>
                    <a:pt x="66" y="549"/>
                  </a:lnTo>
                  <a:lnTo>
                    <a:pt x="73" y="526"/>
                  </a:lnTo>
                  <a:lnTo>
                    <a:pt x="82" y="502"/>
                  </a:lnTo>
                  <a:lnTo>
                    <a:pt x="91" y="478"/>
                  </a:lnTo>
                  <a:lnTo>
                    <a:pt x="100" y="454"/>
                  </a:lnTo>
                  <a:lnTo>
                    <a:pt x="109" y="432"/>
                  </a:lnTo>
                  <a:lnTo>
                    <a:pt x="118" y="410"/>
                  </a:lnTo>
                  <a:lnTo>
                    <a:pt x="128" y="387"/>
                  </a:lnTo>
                  <a:lnTo>
                    <a:pt x="139" y="365"/>
                  </a:lnTo>
                  <a:lnTo>
                    <a:pt x="149" y="345"/>
                  </a:lnTo>
                  <a:lnTo>
                    <a:pt x="160" y="324"/>
                  </a:lnTo>
                  <a:lnTo>
                    <a:pt x="170" y="305"/>
                  </a:lnTo>
                  <a:lnTo>
                    <a:pt x="180" y="287"/>
                  </a:lnTo>
                  <a:lnTo>
                    <a:pt x="192" y="270"/>
                  </a:lnTo>
                  <a:lnTo>
                    <a:pt x="206" y="251"/>
                  </a:lnTo>
                  <a:lnTo>
                    <a:pt x="218" y="234"/>
                  </a:lnTo>
                  <a:lnTo>
                    <a:pt x="231" y="216"/>
                  </a:lnTo>
                  <a:lnTo>
                    <a:pt x="243" y="199"/>
                  </a:lnTo>
                  <a:lnTo>
                    <a:pt x="255" y="183"/>
                  </a:lnTo>
                  <a:lnTo>
                    <a:pt x="265" y="166"/>
                  </a:lnTo>
                  <a:lnTo>
                    <a:pt x="276" y="151"/>
                  </a:lnTo>
                  <a:lnTo>
                    <a:pt x="286" y="137"/>
                  </a:lnTo>
                  <a:lnTo>
                    <a:pt x="295" y="122"/>
                  </a:lnTo>
                  <a:lnTo>
                    <a:pt x="304" y="106"/>
                  </a:lnTo>
                  <a:lnTo>
                    <a:pt x="312" y="89"/>
                  </a:lnTo>
                  <a:lnTo>
                    <a:pt x="319" y="73"/>
                  </a:lnTo>
                  <a:lnTo>
                    <a:pt x="327" y="56"/>
                  </a:lnTo>
                  <a:lnTo>
                    <a:pt x="334" y="38"/>
                  </a:lnTo>
                  <a:lnTo>
                    <a:pt x="340" y="19"/>
                  </a:lnTo>
                  <a:lnTo>
                    <a:pt x="346" y="0"/>
                  </a:lnTo>
                  <a:lnTo>
                    <a:pt x="355" y="14"/>
                  </a:lnTo>
                  <a:lnTo>
                    <a:pt x="365" y="30"/>
                  </a:lnTo>
                  <a:lnTo>
                    <a:pt x="376" y="47"/>
                  </a:lnTo>
                  <a:lnTo>
                    <a:pt x="388" y="68"/>
                  </a:lnTo>
                  <a:lnTo>
                    <a:pt x="400" y="91"/>
                  </a:lnTo>
                  <a:lnTo>
                    <a:pt x="412" y="114"/>
                  </a:lnTo>
                  <a:lnTo>
                    <a:pt x="425" y="141"/>
                  </a:lnTo>
                  <a:lnTo>
                    <a:pt x="439" y="170"/>
                  </a:lnTo>
                  <a:lnTo>
                    <a:pt x="452" y="200"/>
                  </a:lnTo>
                  <a:lnTo>
                    <a:pt x="465" y="230"/>
                  </a:lnTo>
                  <a:lnTo>
                    <a:pt x="476" y="261"/>
                  </a:lnTo>
                  <a:lnTo>
                    <a:pt x="488" y="290"/>
                  </a:lnTo>
                  <a:lnTo>
                    <a:pt x="497" y="320"/>
                  </a:lnTo>
                  <a:lnTo>
                    <a:pt x="504" y="349"/>
                  </a:lnTo>
                  <a:lnTo>
                    <a:pt x="512" y="378"/>
                  </a:lnTo>
                  <a:lnTo>
                    <a:pt x="518" y="406"/>
                  </a:lnTo>
                  <a:lnTo>
                    <a:pt x="527" y="461"/>
                  </a:lnTo>
                  <a:lnTo>
                    <a:pt x="531" y="511"/>
                  </a:lnTo>
                  <a:lnTo>
                    <a:pt x="531" y="557"/>
                  </a:lnTo>
                  <a:lnTo>
                    <a:pt x="525" y="599"/>
                  </a:lnTo>
                  <a:lnTo>
                    <a:pt x="521" y="624"/>
                  </a:lnTo>
                  <a:lnTo>
                    <a:pt x="515" y="649"/>
                  </a:lnTo>
                  <a:lnTo>
                    <a:pt x="509" y="673"/>
                  </a:lnTo>
                  <a:lnTo>
                    <a:pt x="501" y="697"/>
                  </a:lnTo>
                  <a:lnTo>
                    <a:pt x="494" y="718"/>
                  </a:lnTo>
                  <a:lnTo>
                    <a:pt x="485" y="739"/>
                  </a:lnTo>
                  <a:lnTo>
                    <a:pt x="476" y="758"/>
                  </a:lnTo>
                  <a:lnTo>
                    <a:pt x="467" y="775"/>
                  </a:lnTo>
                  <a:lnTo>
                    <a:pt x="461" y="785"/>
                  </a:lnTo>
                  <a:lnTo>
                    <a:pt x="455" y="796"/>
                  </a:lnTo>
                  <a:lnTo>
                    <a:pt x="449" y="808"/>
                  </a:lnTo>
                  <a:lnTo>
                    <a:pt x="443" y="820"/>
                  </a:lnTo>
                  <a:lnTo>
                    <a:pt x="437" y="833"/>
                  </a:lnTo>
                  <a:lnTo>
                    <a:pt x="431" y="846"/>
                  </a:lnTo>
                  <a:lnTo>
                    <a:pt x="424" y="860"/>
                  </a:lnTo>
                  <a:lnTo>
                    <a:pt x="418" y="876"/>
                  </a:lnTo>
                  <a:lnTo>
                    <a:pt x="410" y="892"/>
                  </a:lnTo>
                  <a:lnTo>
                    <a:pt x="403" y="908"/>
                  </a:lnTo>
                  <a:lnTo>
                    <a:pt x="394" y="926"/>
                  </a:lnTo>
                  <a:lnTo>
                    <a:pt x="386" y="945"/>
                  </a:lnTo>
                  <a:lnTo>
                    <a:pt x="377" y="965"/>
                  </a:lnTo>
                  <a:lnTo>
                    <a:pt x="367" y="984"/>
                  </a:lnTo>
                  <a:lnTo>
                    <a:pt x="357" y="1005"/>
                  </a:lnTo>
                  <a:lnTo>
                    <a:pt x="346" y="1026"/>
                  </a:lnTo>
                  <a:lnTo>
                    <a:pt x="328" y="1066"/>
                  </a:lnTo>
                  <a:lnTo>
                    <a:pt x="310" y="1106"/>
                  </a:lnTo>
                  <a:lnTo>
                    <a:pt x="294" y="1144"/>
                  </a:lnTo>
                  <a:lnTo>
                    <a:pt x="280" y="1181"/>
                  </a:lnTo>
                  <a:lnTo>
                    <a:pt x="268" y="1218"/>
                  </a:lnTo>
                  <a:lnTo>
                    <a:pt x="260" y="1252"/>
                  </a:lnTo>
                  <a:lnTo>
                    <a:pt x="252" y="1285"/>
                  </a:lnTo>
                  <a:lnTo>
                    <a:pt x="249" y="1318"/>
                  </a:lnTo>
                  <a:lnTo>
                    <a:pt x="236" y="1313"/>
                  </a:lnTo>
                  <a:lnTo>
                    <a:pt x="224" y="1306"/>
                  </a:lnTo>
                  <a:lnTo>
                    <a:pt x="212" y="1299"/>
                  </a:lnTo>
                  <a:lnTo>
                    <a:pt x="200" y="1291"/>
                  </a:lnTo>
                  <a:lnTo>
                    <a:pt x="188" y="1284"/>
                  </a:lnTo>
                  <a:lnTo>
                    <a:pt x="177" y="1274"/>
                  </a:lnTo>
                  <a:lnTo>
                    <a:pt x="167" y="1265"/>
                  </a:lnTo>
                  <a:lnTo>
                    <a:pt x="157" y="1256"/>
                  </a:lnTo>
                  <a:lnTo>
                    <a:pt x="148" y="1247"/>
                  </a:lnTo>
                  <a:lnTo>
                    <a:pt x="137" y="1236"/>
                  </a:lnTo>
                  <a:lnTo>
                    <a:pt x="128" y="1226"/>
                  </a:lnTo>
                  <a:lnTo>
                    <a:pt x="119" y="1215"/>
                  </a:lnTo>
                  <a:lnTo>
                    <a:pt x="112" y="1204"/>
                  </a:lnTo>
                  <a:lnTo>
                    <a:pt x="103" y="1193"/>
                  </a:lnTo>
                  <a:lnTo>
                    <a:pt x="94" y="1182"/>
                  </a:lnTo>
                  <a:lnTo>
                    <a:pt x="86" y="1170"/>
                  </a:lnTo>
                  <a:lnTo>
                    <a:pt x="71" y="1148"/>
                  </a:lnTo>
                  <a:lnTo>
                    <a:pt x="58" y="1124"/>
                  </a:lnTo>
                  <a:lnTo>
                    <a:pt x="45" y="1099"/>
                  </a:lnTo>
                  <a:lnTo>
                    <a:pt x="34" y="1071"/>
                  </a:lnTo>
                  <a:lnTo>
                    <a:pt x="24" y="1044"/>
                  </a:lnTo>
                  <a:lnTo>
                    <a:pt x="16" y="1013"/>
                  </a:lnTo>
                  <a:lnTo>
                    <a:pt x="9" y="982"/>
                  </a:lnTo>
                  <a:lnTo>
                    <a:pt x="3" y="94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6165" y="2730"/>
              <a:ext cx="320" cy="441"/>
            </a:xfrm>
            <a:custGeom>
              <a:avLst/>
              <a:gdLst>
                <a:gd name="T0" fmla="*/ 553 w 640"/>
                <a:gd name="T1" fmla="*/ 585 h 881"/>
                <a:gd name="T2" fmla="*/ 531 w 640"/>
                <a:gd name="T3" fmla="*/ 599 h 881"/>
                <a:gd name="T4" fmla="*/ 500 w 640"/>
                <a:gd name="T5" fmla="*/ 615 h 881"/>
                <a:gd name="T6" fmla="*/ 462 w 640"/>
                <a:gd name="T7" fmla="*/ 632 h 881"/>
                <a:gd name="T8" fmla="*/ 423 w 640"/>
                <a:gd name="T9" fmla="*/ 651 h 881"/>
                <a:gd name="T10" fmla="*/ 385 w 640"/>
                <a:gd name="T11" fmla="*/ 669 h 881"/>
                <a:gd name="T12" fmla="*/ 347 w 640"/>
                <a:gd name="T13" fmla="*/ 689 h 881"/>
                <a:gd name="T14" fmla="*/ 312 w 640"/>
                <a:gd name="T15" fmla="*/ 706 h 881"/>
                <a:gd name="T16" fmla="*/ 280 w 640"/>
                <a:gd name="T17" fmla="*/ 719 h 881"/>
                <a:gd name="T18" fmla="*/ 249 w 640"/>
                <a:gd name="T19" fmla="*/ 732 h 881"/>
                <a:gd name="T20" fmla="*/ 210 w 640"/>
                <a:gd name="T21" fmla="*/ 750 h 881"/>
                <a:gd name="T22" fmla="*/ 164 w 640"/>
                <a:gd name="T23" fmla="*/ 773 h 881"/>
                <a:gd name="T24" fmla="*/ 116 w 640"/>
                <a:gd name="T25" fmla="*/ 800 h 881"/>
                <a:gd name="T26" fmla="*/ 74 w 640"/>
                <a:gd name="T27" fmla="*/ 825 h 881"/>
                <a:gd name="T28" fmla="*/ 40 w 640"/>
                <a:gd name="T29" fmla="*/ 847 h 881"/>
                <a:gd name="T30" fmla="*/ 13 w 640"/>
                <a:gd name="T31" fmla="*/ 870 h 881"/>
                <a:gd name="T32" fmla="*/ 0 w 640"/>
                <a:gd name="T33" fmla="*/ 877 h 881"/>
                <a:gd name="T34" fmla="*/ 4 w 640"/>
                <a:gd name="T35" fmla="*/ 863 h 881"/>
                <a:gd name="T36" fmla="*/ 4 w 640"/>
                <a:gd name="T37" fmla="*/ 856 h 881"/>
                <a:gd name="T38" fmla="*/ 0 w 640"/>
                <a:gd name="T39" fmla="*/ 855 h 881"/>
                <a:gd name="T40" fmla="*/ 1 w 640"/>
                <a:gd name="T41" fmla="*/ 844 h 881"/>
                <a:gd name="T42" fmla="*/ 6 w 640"/>
                <a:gd name="T43" fmla="*/ 827 h 881"/>
                <a:gd name="T44" fmla="*/ 16 w 640"/>
                <a:gd name="T45" fmla="*/ 798 h 881"/>
                <a:gd name="T46" fmla="*/ 38 w 640"/>
                <a:gd name="T47" fmla="*/ 747 h 881"/>
                <a:gd name="T48" fmla="*/ 73 w 640"/>
                <a:gd name="T49" fmla="*/ 689 h 881"/>
                <a:gd name="T50" fmla="*/ 118 w 640"/>
                <a:gd name="T51" fmla="*/ 626 h 881"/>
                <a:gd name="T52" fmla="*/ 171 w 640"/>
                <a:gd name="T53" fmla="*/ 564 h 881"/>
                <a:gd name="T54" fmla="*/ 218 w 640"/>
                <a:gd name="T55" fmla="*/ 515 h 881"/>
                <a:gd name="T56" fmla="*/ 258 w 640"/>
                <a:gd name="T57" fmla="*/ 477 h 881"/>
                <a:gd name="T58" fmla="*/ 286 w 640"/>
                <a:gd name="T59" fmla="*/ 450 h 881"/>
                <a:gd name="T60" fmla="*/ 316 w 640"/>
                <a:gd name="T61" fmla="*/ 427 h 881"/>
                <a:gd name="T62" fmla="*/ 352 w 640"/>
                <a:gd name="T63" fmla="*/ 394 h 881"/>
                <a:gd name="T64" fmla="*/ 383 w 640"/>
                <a:gd name="T65" fmla="*/ 363 h 881"/>
                <a:gd name="T66" fmla="*/ 413 w 640"/>
                <a:gd name="T67" fmla="*/ 334 h 881"/>
                <a:gd name="T68" fmla="*/ 440 w 640"/>
                <a:gd name="T69" fmla="*/ 307 h 881"/>
                <a:gd name="T70" fmla="*/ 462 w 640"/>
                <a:gd name="T71" fmla="*/ 279 h 881"/>
                <a:gd name="T72" fmla="*/ 483 w 640"/>
                <a:gd name="T73" fmla="*/ 251 h 881"/>
                <a:gd name="T74" fmla="*/ 500 w 640"/>
                <a:gd name="T75" fmla="*/ 224 h 881"/>
                <a:gd name="T76" fmla="*/ 513 w 640"/>
                <a:gd name="T77" fmla="*/ 193 h 881"/>
                <a:gd name="T78" fmla="*/ 528 w 640"/>
                <a:gd name="T79" fmla="*/ 151 h 881"/>
                <a:gd name="T80" fmla="*/ 543 w 640"/>
                <a:gd name="T81" fmla="*/ 114 h 881"/>
                <a:gd name="T82" fmla="*/ 556 w 640"/>
                <a:gd name="T83" fmla="*/ 84 h 881"/>
                <a:gd name="T84" fmla="*/ 571 w 640"/>
                <a:gd name="T85" fmla="*/ 51 h 881"/>
                <a:gd name="T86" fmla="*/ 588 w 640"/>
                <a:gd name="T87" fmla="*/ 17 h 881"/>
                <a:gd name="T88" fmla="*/ 609 w 640"/>
                <a:gd name="T89" fmla="*/ 19 h 881"/>
                <a:gd name="T90" fmla="*/ 619 w 640"/>
                <a:gd name="T91" fmla="*/ 71 h 881"/>
                <a:gd name="T92" fmla="*/ 625 w 640"/>
                <a:gd name="T93" fmla="*/ 131 h 881"/>
                <a:gd name="T94" fmla="*/ 631 w 640"/>
                <a:gd name="T95" fmla="*/ 200 h 881"/>
                <a:gd name="T96" fmla="*/ 638 w 640"/>
                <a:gd name="T97" fmla="*/ 272 h 881"/>
                <a:gd name="T98" fmla="*/ 640 w 640"/>
                <a:gd name="T99" fmla="*/ 344 h 881"/>
                <a:gd name="T100" fmla="*/ 637 w 640"/>
                <a:gd name="T101" fmla="*/ 406 h 881"/>
                <a:gd name="T102" fmla="*/ 628 w 640"/>
                <a:gd name="T103" fmla="*/ 462 h 881"/>
                <a:gd name="T104" fmla="*/ 616 w 640"/>
                <a:gd name="T105" fmla="*/ 499 h 881"/>
                <a:gd name="T106" fmla="*/ 603 w 640"/>
                <a:gd name="T107" fmla="*/ 524 h 881"/>
                <a:gd name="T108" fmla="*/ 588 w 640"/>
                <a:gd name="T109" fmla="*/ 547 h 881"/>
                <a:gd name="T110" fmla="*/ 570 w 640"/>
                <a:gd name="T111" fmla="*/ 568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0" h="881">
                  <a:moveTo>
                    <a:pt x="561" y="578"/>
                  </a:moveTo>
                  <a:lnTo>
                    <a:pt x="553" y="585"/>
                  </a:lnTo>
                  <a:lnTo>
                    <a:pt x="543" y="593"/>
                  </a:lnTo>
                  <a:lnTo>
                    <a:pt x="531" y="599"/>
                  </a:lnTo>
                  <a:lnTo>
                    <a:pt x="516" y="607"/>
                  </a:lnTo>
                  <a:lnTo>
                    <a:pt x="500" y="615"/>
                  </a:lnTo>
                  <a:lnTo>
                    <a:pt x="482" y="623"/>
                  </a:lnTo>
                  <a:lnTo>
                    <a:pt x="462" y="632"/>
                  </a:lnTo>
                  <a:lnTo>
                    <a:pt x="441" y="641"/>
                  </a:lnTo>
                  <a:lnTo>
                    <a:pt x="423" y="651"/>
                  </a:lnTo>
                  <a:lnTo>
                    <a:pt x="404" y="660"/>
                  </a:lnTo>
                  <a:lnTo>
                    <a:pt x="385" y="669"/>
                  </a:lnTo>
                  <a:lnTo>
                    <a:pt x="365" y="680"/>
                  </a:lnTo>
                  <a:lnTo>
                    <a:pt x="347" y="689"/>
                  </a:lnTo>
                  <a:lnTo>
                    <a:pt x="328" y="698"/>
                  </a:lnTo>
                  <a:lnTo>
                    <a:pt x="312" y="706"/>
                  </a:lnTo>
                  <a:lnTo>
                    <a:pt x="294" y="714"/>
                  </a:lnTo>
                  <a:lnTo>
                    <a:pt x="280" y="719"/>
                  </a:lnTo>
                  <a:lnTo>
                    <a:pt x="265" y="726"/>
                  </a:lnTo>
                  <a:lnTo>
                    <a:pt x="249" y="732"/>
                  </a:lnTo>
                  <a:lnTo>
                    <a:pt x="230" y="740"/>
                  </a:lnTo>
                  <a:lnTo>
                    <a:pt x="210" y="750"/>
                  </a:lnTo>
                  <a:lnTo>
                    <a:pt x="188" y="761"/>
                  </a:lnTo>
                  <a:lnTo>
                    <a:pt x="164" y="773"/>
                  </a:lnTo>
                  <a:lnTo>
                    <a:pt x="140" y="786"/>
                  </a:lnTo>
                  <a:lnTo>
                    <a:pt x="116" y="800"/>
                  </a:lnTo>
                  <a:lnTo>
                    <a:pt x="95" y="812"/>
                  </a:lnTo>
                  <a:lnTo>
                    <a:pt x="74" y="825"/>
                  </a:lnTo>
                  <a:lnTo>
                    <a:pt x="56" y="835"/>
                  </a:lnTo>
                  <a:lnTo>
                    <a:pt x="40" y="847"/>
                  </a:lnTo>
                  <a:lnTo>
                    <a:pt x="27" y="859"/>
                  </a:lnTo>
                  <a:lnTo>
                    <a:pt x="13" y="870"/>
                  </a:lnTo>
                  <a:lnTo>
                    <a:pt x="3" y="881"/>
                  </a:lnTo>
                  <a:lnTo>
                    <a:pt x="0" y="877"/>
                  </a:lnTo>
                  <a:lnTo>
                    <a:pt x="1" y="870"/>
                  </a:lnTo>
                  <a:lnTo>
                    <a:pt x="4" y="863"/>
                  </a:lnTo>
                  <a:lnTo>
                    <a:pt x="6" y="859"/>
                  </a:lnTo>
                  <a:lnTo>
                    <a:pt x="4" y="856"/>
                  </a:lnTo>
                  <a:lnTo>
                    <a:pt x="3" y="855"/>
                  </a:lnTo>
                  <a:lnTo>
                    <a:pt x="0" y="855"/>
                  </a:lnTo>
                  <a:lnTo>
                    <a:pt x="0" y="851"/>
                  </a:lnTo>
                  <a:lnTo>
                    <a:pt x="1" y="844"/>
                  </a:lnTo>
                  <a:lnTo>
                    <a:pt x="3" y="837"/>
                  </a:lnTo>
                  <a:lnTo>
                    <a:pt x="6" y="827"/>
                  </a:lnTo>
                  <a:lnTo>
                    <a:pt x="9" y="819"/>
                  </a:lnTo>
                  <a:lnTo>
                    <a:pt x="16" y="798"/>
                  </a:lnTo>
                  <a:lnTo>
                    <a:pt x="27" y="773"/>
                  </a:lnTo>
                  <a:lnTo>
                    <a:pt x="38" y="747"/>
                  </a:lnTo>
                  <a:lnTo>
                    <a:pt x="55" y="719"/>
                  </a:lnTo>
                  <a:lnTo>
                    <a:pt x="73" y="689"/>
                  </a:lnTo>
                  <a:lnTo>
                    <a:pt x="94" y="657"/>
                  </a:lnTo>
                  <a:lnTo>
                    <a:pt x="118" y="626"/>
                  </a:lnTo>
                  <a:lnTo>
                    <a:pt x="146" y="591"/>
                  </a:lnTo>
                  <a:lnTo>
                    <a:pt x="171" y="564"/>
                  </a:lnTo>
                  <a:lnTo>
                    <a:pt x="195" y="539"/>
                  </a:lnTo>
                  <a:lnTo>
                    <a:pt x="218" y="515"/>
                  </a:lnTo>
                  <a:lnTo>
                    <a:pt x="238" y="495"/>
                  </a:lnTo>
                  <a:lnTo>
                    <a:pt x="258" y="477"/>
                  </a:lnTo>
                  <a:lnTo>
                    <a:pt x="274" y="462"/>
                  </a:lnTo>
                  <a:lnTo>
                    <a:pt x="286" y="450"/>
                  </a:lnTo>
                  <a:lnTo>
                    <a:pt x="297" y="442"/>
                  </a:lnTo>
                  <a:lnTo>
                    <a:pt x="316" y="427"/>
                  </a:lnTo>
                  <a:lnTo>
                    <a:pt x="334" y="409"/>
                  </a:lnTo>
                  <a:lnTo>
                    <a:pt x="352" y="394"/>
                  </a:lnTo>
                  <a:lnTo>
                    <a:pt x="368" y="379"/>
                  </a:lnTo>
                  <a:lnTo>
                    <a:pt x="383" y="363"/>
                  </a:lnTo>
                  <a:lnTo>
                    <a:pt x="398" y="349"/>
                  </a:lnTo>
                  <a:lnTo>
                    <a:pt x="413" y="334"/>
                  </a:lnTo>
                  <a:lnTo>
                    <a:pt x="426" y="320"/>
                  </a:lnTo>
                  <a:lnTo>
                    <a:pt x="440" y="307"/>
                  </a:lnTo>
                  <a:lnTo>
                    <a:pt x="452" y="293"/>
                  </a:lnTo>
                  <a:lnTo>
                    <a:pt x="462" y="279"/>
                  </a:lnTo>
                  <a:lnTo>
                    <a:pt x="473" y="266"/>
                  </a:lnTo>
                  <a:lnTo>
                    <a:pt x="483" y="251"/>
                  </a:lnTo>
                  <a:lnTo>
                    <a:pt x="491" y="238"/>
                  </a:lnTo>
                  <a:lnTo>
                    <a:pt x="500" y="224"/>
                  </a:lnTo>
                  <a:lnTo>
                    <a:pt x="506" y="209"/>
                  </a:lnTo>
                  <a:lnTo>
                    <a:pt x="513" y="193"/>
                  </a:lnTo>
                  <a:lnTo>
                    <a:pt x="520" y="174"/>
                  </a:lnTo>
                  <a:lnTo>
                    <a:pt x="528" y="151"/>
                  </a:lnTo>
                  <a:lnTo>
                    <a:pt x="537" y="127"/>
                  </a:lnTo>
                  <a:lnTo>
                    <a:pt x="543" y="114"/>
                  </a:lnTo>
                  <a:lnTo>
                    <a:pt x="549" y="100"/>
                  </a:lnTo>
                  <a:lnTo>
                    <a:pt x="556" y="84"/>
                  </a:lnTo>
                  <a:lnTo>
                    <a:pt x="564" y="68"/>
                  </a:lnTo>
                  <a:lnTo>
                    <a:pt x="571" y="51"/>
                  </a:lnTo>
                  <a:lnTo>
                    <a:pt x="579" y="35"/>
                  </a:lnTo>
                  <a:lnTo>
                    <a:pt x="588" y="17"/>
                  </a:lnTo>
                  <a:lnTo>
                    <a:pt x="598" y="0"/>
                  </a:lnTo>
                  <a:lnTo>
                    <a:pt x="609" y="19"/>
                  </a:lnTo>
                  <a:lnTo>
                    <a:pt x="615" y="43"/>
                  </a:lnTo>
                  <a:lnTo>
                    <a:pt x="619" y="71"/>
                  </a:lnTo>
                  <a:lnTo>
                    <a:pt x="622" y="98"/>
                  </a:lnTo>
                  <a:lnTo>
                    <a:pt x="625" y="131"/>
                  </a:lnTo>
                  <a:lnTo>
                    <a:pt x="628" y="164"/>
                  </a:lnTo>
                  <a:lnTo>
                    <a:pt x="631" y="200"/>
                  </a:lnTo>
                  <a:lnTo>
                    <a:pt x="635" y="234"/>
                  </a:lnTo>
                  <a:lnTo>
                    <a:pt x="638" y="272"/>
                  </a:lnTo>
                  <a:lnTo>
                    <a:pt x="640" y="308"/>
                  </a:lnTo>
                  <a:lnTo>
                    <a:pt x="640" y="344"/>
                  </a:lnTo>
                  <a:lnTo>
                    <a:pt x="638" y="375"/>
                  </a:lnTo>
                  <a:lnTo>
                    <a:pt x="637" y="406"/>
                  </a:lnTo>
                  <a:lnTo>
                    <a:pt x="634" y="435"/>
                  </a:lnTo>
                  <a:lnTo>
                    <a:pt x="628" y="462"/>
                  </a:lnTo>
                  <a:lnTo>
                    <a:pt x="620" y="486"/>
                  </a:lnTo>
                  <a:lnTo>
                    <a:pt x="616" y="499"/>
                  </a:lnTo>
                  <a:lnTo>
                    <a:pt x="610" y="512"/>
                  </a:lnTo>
                  <a:lnTo>
                    <a:pt x="603" y="524"/>
                  </a:lnTo>
                  <a:lnTo>
                    <a:pt x="595" y="535"/>
                  </a:lnTo>
                  <a:lnTo>
                    <a:pt x="588" y="547"/>
                  </a:lnTo>
                  <a:lnTo>
                    <a:pt x="579" y="557"/>
                  </a:lnTo>
                  <a:lnTo>
                    <a:pt x="570" y="568"/>
                  </a:lnTo>
                  <a:lnTo>
                    <a:pt x="561" y="5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582" y="2672"/>
              <a:ext cx="398" cy="495"/>
            </a:xfrm>
            <a:custGeom>
              <a:avLst/>
              <a:gdLst>
                <a:gd name="T0" fmla="*/ 139 w 796"/>
                <a:gd name="T1" fmla="*/ 622 h 991"/>
                <a:gd name="T2" fmla="*/ 121 w 796"/>
                <a:gd name="T3" fmla="*/ 595 h 991"/>
                <a:gd name="T4" fmla="*/ 103 w 796"/>
                <a:gd name="T5" fmla="*/ 566 h 991"/>
                <a:gd name="T6" fmla="*/ 85 w 796"/>
                <a:gd name="T7" fmla="*/ 535 h 991"/>
                <a:gd name="T8" fmla="*/ 69 w 796"/>
                <a:gd name="T9" fmla="*/ 502 h 991"/>
                <a:gd name="T10" fmla="*/ 54 w 796"/>
                <a:gd name="T11" fmla="*/ 466 h 991"/>
                <a:gd name="T12" fmla="*/ 39 w 796"/>
                <a:gd name="T13" fmla="*/ 429 h 991"/>
                <a:gd name="T14" fmla="*/ 27 w 796"/>
                <a:gd name="T15" fmla="*/ 392 h 991"/>
                <a:gd name="T16" fmla="*/ 11 w 796"/>
                <a:gd name="T17" fmla="*/ 330 h 991"/>
                <a:gd name="T18" fmla="*/ 0 w 796"/>
                <a:gd name="T19" fmla="*/ 241 h 991"/>
                <a:gd name="T20" fmla="*/ 6 w 796"/>
                <a:gd name="T21" fmla="*/ 171 h 991"/>
                <a:gd name="T22" fmla="*/ 20 w 796"/>
                <a:gd name="T23" fmla="*/ 123 h 991"/>
                <a:gd name="T24" fmla="*/ 45 w 796"/>
                <a:gd name="T25" fmla="*/ 75 h 991"/>
                <a:gd name="T26" fmla="*/ 79 w 796"/>
                <a:gd name="T27" fmla="*/ 25 h 991"/>
                <a:gd name="T28" fmla="*/ 112 w 796"/>
                <a:gd name="T29" fmla="*/ 21 h 991"/>
                <a:gd name="T30" fmla="*/ 141 w 796"/>
                <a:gd name="T31" fmla="*/ 62 h 991"/>
                <a:gd name="T32" fmla="*/ 173 w 796"/>
                <a:gd name="T33" fmla="*/ 101 h 991"/>
                <a:gd name="T34" fmla="*/ 208 w 796"/>
                <a:gd name="T35" fmla="*/ 141 h 991"/>
                <a:gd name="T36" fmla="*/ 242 w 796"/>
                <a:gd name="T37" fmla="*/ 179 h 991"/>
                <a:gd name="T38" fmla="*/ 275 w 796"/>
                <a:gd name="T39" fmla="*/ 217 h 991"/>
                <a:gd name="T40" fmla="*/ 308 w 796"/>
                <a:gd name="T41" fmla="*/ 258 h 991"/>
                <a:gd name="T42" fmla="*/ 337 w 796"/>
                <a:gd name="T43" fmla="*/ 297 h 991"/>
                <a:gd name="T44" fmla="*/ 361 w 796"/>
                <a:gd name="T45" fmla="*/ 332 h 991"/>
                <a:gd name="T46" fmla="*/ 381 w 796"/>
                <a:gd name="T47" fmla="*/ 361 h 991"/>
                <a:gd name="T48" fmla="*/ 402 w 796"/>
                <a:gd name="T49" fmla="*/ 391 h 991"/>
                <a:gd name="T50" fmla="*/ 424 w 796"/>
                <a:gd name="T51" fmla="*/ 421 h 991"/>
                <a:gd name="T52" fmla="*/ 445 w 796"/>
                <a:gd name="T53" fmla="*/ 453 h 991"/>
                <a:gd name="T54" fmla="*/ 466 w 796"/>
                <a:gd name="T55" fmla="*/ 487 h 991"/>
                <a:gd name="T56" fmla="*/ 487 w 796"/>
                <a:gd name="T57" fmla="*/ 523 h 991"/>
                <a:gd name="T58" fmla="*/ 508 w 796"/>
                <a:gd name="T59" fmla="*/ 561 h 991"/>
                <a:gd name="T60" fmla="*/ 529 w 796"/>
                <a:gd name="T61" fmla="*/ 606 h 991"/>
                <a:gd name="T62" fmla="*/ 554 w 796"/>
                <a:gd name="T63" fmla="*/ 657 h 991"/>
                <a:gd name="T64" fmla="*/ 584 w 796"/>
                <a:gd name="T65" fmla="*/ 710 h 991"/>
                <a:gd name="T66" fmla="*/ 615 w 796"/>
                <a:gd name="T67" fmla="*/ 764 h 991"/>
                <a:gd name="T68" fmla="*/ 648 w 796"/>
                <a:gd name="T69" fmla="*/ 815 h 991"/>
                <a:gd name="T70" fmla="*/ 685 w 796"/>
                <a:gd name="T71" fmla="*/ 867 h 991"/>
                <a:gd name="T72" fmla="*/ 725 w 796"/>
                <a:gd name="T73" fmla="*/ 916 h 991"/>
                <a:gd name="T74" fmla="*/ 772 w 796"/>
                <a:gd name="T75" fmla="*/ 959 h 991"/>
                <a:gd name="T76" fmla="*/ 773 w 796"/>
                <a:gd name="T77" fmla="*/ 984 h 991"/>
                <a:gd name="T78" fmla="*/ 730 w 796"/>
                <a:gd name="T79" fmla="*/ 989 h 991"/>
                <a:gd name="T80" fmla="*/ 690 w 796"/>
                <a:gd name="T81" fmla="*/ 991 h 991"/>
                <a:gd name="T82" fmla="*/ 651 w 796"/>
                <a:gd name="T83" fmla="*/ 988 h 991"/>
                <a:gd name="T84" fmla="*/ 615 w 796"/>
                <a:gd name="T85" fmla="*/ 982 h 991"/>
                <a:gd name="T86" fmla="*/ 582 w 796"/>
                <a:gd name="T87" fmla="*/ 971 h 991"/>
                <a:gd name="T88" fmla="*/ 549 w 796"/>
                <a:gd name="T89" fmla="*/ 957 h 991"/>
                <a:gd name="T90" fmla="*/ 521 w 796"/>
                <a:gd name="T91" fmla="*/ 939 h 991"/>
                <a:gd name="T92" fmla="*/ 493 w 796"/>
                <a:gd name="T93" fmla="*/ 922 h 991"/>
                <a:gd name="T94" fmla="*/ 466 w 796"/>
                <a:gd name="T95" fmla="*/ 904 h 991"/>
                <a:gd name="T96" fmla="*/ 439 w 796"/>
                <a:gd name="T97" fmla="*/ 885 h 991"/>
                <a:gd name="T98" fmla="*/ 412 w 796"/>
                <a:gd name="T99" fmla="*/ 867 h 991"/>
                <a:gd name="T100" fmla="*/ 388 w 796"/>
                <a:gd name="T101" fmla="*/ 847 h 991"/>
                <a:gd name="T102" fmla="*/ 364 w 796"/>
                <a:gd name="T103" fmla="*/ 826 h 991"/>
                <a:gd name="T104" fmla="*/ 340 w 796"/>
                <a:gd name="T105" fmla="*/ 806 h 991"/>
                <a:gd name="T106" fmla="*/ 320 w 796"/>
                <a:gd name="T107" fmla="*/ 786 h 991"/>
                <a:gd name="T108" fmla="*/ 284 w 796"/>
                <a:gd name="T109" fmla="*/ 756 h 991"/>
                <a:gd name="T110" fmla="*/ 238 w 796"/>
                <a:gd name="T111" fmla="*/ 718 h 991"/>
                <a:gd name="T112" fmla="*/ 196 w 796"/>
                <a:gd name="T113" fmla="*/ 684 h 991"/>
                <a:gd name="T114" fmla="*/ 163 w 796"/>
                <a:gd name="T115" fmla="*/ 651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6" h="991">
                  <a:moveTo>
                    <a:pt x="149" y="634"/>
                  </a:moveTo>
                  <a:lnTo>
                    <a:pt x="139" y="622"/>
                  </a:lnTo>
                  <a:lnTo>
                    <a:pt x="130" y="609"/>
                  </a:lnTo>
                  <a:lnTo>
                    <a:pt x="121" y="595"/>
                  </a:lnTo>
                  <a:lnTo>
                    <a:pt x="112" y="581"/>
                  </a:lnTo>
                  <a:lnTo>
                    <a:pt x="103" y="566"/>
                  </a:lnTo>
                  <a:lnTo>
                    <a:pt x="94" y="551"/>
                  </a:lnTo>
                  <a:lnTo>
                    <a:pt x="85" y="535"/>
                  </a:lnTo>
                  <a:lnTo>
                    <a:pt x="76" y="519"/>
                  </a:lnTo>
                  <a:lnTo>
                    <a:pt x="69" y="502"/>
                  </a:lnTo>
                  <a:lnTo>
                    <a:pt x="61" y="485"/>
                  </a:lnTo>
                  <a:lnTo>
                    <a:pt x="54" y="466"/>
                  </a:lnTo>
                  <a:lnTo>
                    <a:pt x="47" y="448"/>
                  </a:lnTo>
                  <a:lnTo>
                    <a:pt x="39" y="429"/>
                  </a:lnTo>
                  <a:lnTo>
                    <a:pt x="33" y="411"/>
                  </a:lnTo>
                  <a:lnTo>
                    <a:pt x="27" y="392"/>
                  </a:lnTo>
                  <a:lnTo>
                    <a:pt x="21" y="374"/>
                  </a:lnTo>
                  <a:lnTo>
                    <a:pt x="11" y="330"/>
                  </a:lnTo>
                  <a:lnTo>
                    <a:pt x="3" y="286"/>
                  </a:lnTo>
                  <a:lnTo>
                    <a:pt x="0" y="241"/>
                  </a:lnTo>
                  <a:lnTo>
                    <a:pt x="2" y="193"/>
                  </a:lnTo>
                  <a:lnTo>
                    <a:pt x="6" y="171"/>
                  </a:lnTo>
                  <a:lnTo>
                    <a:pt x="12" y="147"/>
                  </a:lnTo>
                  <a:lnTo>
                    <a:pt x="20" y="123"/>
                  </a:lnTo>
                  <a:lnTo>
                    <a:pt x="32" y="98"/>
                  </a:lnTo>
                  <a:lnTo>
                    <a:pt x="45" y="75"/>
                  </a:lnTo>
                  <a:lnTo>
                    <a:pt x="61" y="50"/>
                  </a:lnTo>
                  <a:lnTo>
                    <a:pt x="79" y="25"/>
                  </a:lnTo>
                  <a:lnTo>
                    <a:pt x="102" y="0"/>
                  </a:lnTo>
                  <a:lnTo>
                    <a:pt x="112" y="21"/>
                  </a:lnTo>
                  <a:lnTo>
                    <a:pt x="126" y="42"/>
                  </a:lnTo>
                  <a:lnTo>
                    <a:pt x="141" y="62"/>
                  </a:lnTo>
                  <a:lnTo>
                    <a:pt x="157" y="81"/>
                  </a:lnTo>
                  <a:lnTo>
                    <a:pt x="173" y="101"/>
                  </a:lnTo>
                  <a:lnTo>
                    <a:pt x="190" y="121"/>
                  </a:lnTo>
                  <a:lnTo>
                    <a:pt x="208" y="141"/>
                  </a:lnTo>
                  <a:lnTo>
                    <a:pt x="226" y="160"/>
                  </a:lnTo>
                  <a:lnTo>
                    <a:pt x="242" y="179"/>
                  </a:lnTo>
                  <a:lnTo>
                    <a:pt x="258" y="199"/>
                  </a:lnTo>
                  <a:lnTo>
                    <a:pt x="275" y="217"/>
                  </a:lnTo>
                  <a:lnTo>
                    <a:pt x="291" y="237"/>
                  </a:lnTo>
                  <a:lnTo>
                    <a:pt x="308" y="258"/>
                  </a:lnTo>
                  <a:lnTo>
                    <a:pt x="323" y="278"/>
                  </a:lnTo>
                  <a:lnTo>
                    <a:pt x="337" y="297"/>
                  </a:lnTo>
                  <a:lnTo>
                    <a:pt x="351" y="317"/>
                  </a:lnTo>
                  <a:lnTo>
                    <a:pt x="361" y="332"/>
                  </a:lnTo>
                  <a:lnTo>
                    <a:pt x="372" y="346"/>
                  </a:lnTo>
                  <a:lnTo>
                    <a:pt x="381" y="361"/>
                  </a:lnTo>
                  <a:lnTo>
                    <a:pt x="391" y="375"/>
                  </a:lnTo>
                  <a:lnTo>
                    <a:pt x="402" y="391"/>
                  </a:lnTo>
                  <a:lnTo>
                    <a:pt x="412" y="406"/>
                  </a:lnTo>
                  <a:lnTo>
                    <a:pt x="424" y="421"/>
                  </a:lnTo>
                  <a:lnTo>
                    <a:pt x="434" y="437"/>
                  </a:lnTo>
                  <a:lnTo>
                    <a:pt x="445" y="453"/>
                  </a:lnTo>
                  <a:lnTo>
                    <a:pt x="455" y="470"/>
                  </a:lnTo>
                  <a:lnTo>
                    <a:pt x="466" y="487"/>
                  </a:lnTo>
                  <a:lnTo>
                    <a:pt x="476" y="504"/>
                  </a:lnTo>
                  <a:lnTo>
                    <a:pt x="487" y="523"/>
                  </a:lnTo>
                  <a:lnTo>
                    <a:pt x="497" y="541"/>
                  </a:lnTo>
                  <a:lnTo>
                    <a:pt x="508" y="561"/>
                  </a:lnTo>
                  <a:lnTo>
                    <a:pt x="517" y="581"/>
                  </a:lnTo>
                  <a:lnTo>
                    <a:pt x="529" y="606"/>
                  </a:lnTo>
                  <a:lnTo>
                    <a:pt x="540" y="631"/>
                  </a:lnTo>
                  <a:lnTo>
                    <a:pt x="554" y="657"/>
                  </a:lnTo>
                  <a:lnTo>
                    <a:pt x="569" y="684"/>
                  </a:lnTo>
                  <a:lnTo>
                    <a:pt x="584" y="710"/>
                  </a:lnTo>
                  <a:lnTo>
                    <a:pt x="599" y="736"/>
                  </a:lnTo>
                  <a:lnTo>
                    <a:pt x="615" y="764"/>
                  </a:lnTo>
                  <a:lnTo>
                    <a:pt x="631" y="790"/>
                  </a:lnTo>
                  <a:lnTo>
                    <a:pt x="648" y="815"/>
                  </a:lnTo>
                  <a:lnTo>
                    <a:pt x="667" y="842"/>
                  </a:lnTo>
                  <a:lnTo>
                    <a:pt x="685" y="867"/>
                  </a:lnTo>
                  <a:lnTo>
                    <a:pt x="705" y="891"/>
                  </a:lnTo>
                  <a:lnTo>
                    <a:pt x="725" y="916"/>
                  </a:lnTo>
                  <a:lnTo>
                    <a:pt x="748" y="938"/>
                  </a:lnTo>
                  <a:lnTo>
                    <a:pt x="772" y="959"/>
                  </a:lnTo>
                  <a:lnTo>
                    <a:pt x="796" y="980"/>
                  </a:lnTo>
                  <a:lnTo>
                    <a:pt x="773" y="984"/>
                  </a:lnTo>
                  <a:lnTo>
                    <a:pt x="751" y="987"/>
                  </a:lnTo>
                  <a:lnTo>
                    <a:pt x="730" y="989"/>
                  </a:lnTo>
                  <a:lnTo>
                    <a:pt x="709" y="991"/>
                  </a:lnTo>
                  <a:lnTo>
                    <a:pt x="690" y="991"/>
                  </a:lnTo>
                  <a:lnTo>
                    <a:pt x="669" y="989"/>
                  </a:lnTo>
                  <a:lnTo>
                    <a:pt x="651" y="988"/>
                  </a:lnTo>
                  <a:lnTo>
                    <a:pt x="633" y="986"/>
                  </a:lnTo>
                  <a:lnTo>
                    <a:pt x="615" y="982"/>
                  </a:lnTo>
                  <a:lnTo>
                    <a:pt x="599" y="976"/>
                  </a:lnTo>
                  <a:lnTo>
                    <a:pt x="582" y="971"/>
                  </a:lnTo>
                  <a:lnTo>
                    <a:pt x="566" y="964"/>
                  </a:lnTo>
                  <a:lnTo>
                    <a:pt x="549" y="957"/>
                  </a:lnTo>
                  <a:lnTo>
                    <a:pt x="534" y="949"/>
                  </a:lnTo>
                  <a:lnTo>
                    <a:pt x="521" y="939"/>
                  </a:lnTo>
                  <a:lnTo>
                    <a:pt x="506" y="930"/>
                  </a:lnTo>
                  <a:lnTo>
                    <a:pt x="493" y="922"/>
                  </a:lnTo>
                  <a:lnTo>
                    <a:pt x="479" y="913"/>
                  </a:lnTo>
                  <a:lnTo>
                    <a:pt x="466" y="904"/>
                  </a:lnTo>
                  <a:lnTo>
                    <a:pt x="452" y="895"/>
                  </a:lnTo>
                  <a:lnTo>
                    <a:pt x="439" y="885"/>
                  </a:lnTo>
                  <a:lnTo>
                    <a:pt x="426" y="876"/>
                  </a:lnTo>
                  <a:lnTo>
                    <a:pt x="412" y="867"/>
                  </a:lnTo>
                  <a:lnTo>
                    <a:pt x="400" y="858"/>
                  </a:lnTo>
                  <a:lnTo>
                    <a:pt x="388" y="847"/>
                  </a:lnTo>
                  <a:lnTo>
                    <a:pt x="376" y="837"/>
                  </a:lnTo>
                  <a:lnTo>
                    <a:pt x="364" y="826"/>
                  </a:lnTo>
                  <a:lnTo>
                    <a:pt x="352" y="815"/>
                  </a:lnTo>
                  <a:lnTo>
                    <a:pt x="340" y="806"/>
                  </a:lnTo>
                  <a:lnTo>
                    <a:pt x="330" y="796"/>
                  </a:lnTo>
                  <a:lnTo>
                    <a:pt x="320" y="786"/>
                  </a:lnTo>
                  <a:lnTo>
                    <a:pt x="309" y="777"/>
                  </a:lnTo>
                  <a:lnTo>
                    <a:pt x="284" y="756"/>
                  </a:lnTo>
                  <a:lnTo>
                    <a:pt x="260" y="736"/>
                  </a:lnTo>
                  <a:lnTo>
                    <a:pt x="238" y="718"/>
                  </a:lnTo>
                  <a:lnTo>
                    <a:pt x="217" y="701"/>
                  </a:lnTo>
                  <a:lnTo>
                    <a:pt x="196" y="684"/>
                  </a:lnTo>
                  <a:lnTo>
                    <a:pt x="178" y="667"/>
                  </a:lnTo>
                  <a:lnTo>
                    <a:pt x="163" y="651"/>
                  </a:lnTo>
                  <a:lnTo>
                    <a:pt x="149" y="63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263 h 3612"/>
                <a:gd name="T6" fmla="*/ 0 w 2561"/>
                <a:gd name="T7" fmla="*/ 1131 h 3612"/>
                <a:gd name="T8" fmla="*/ 0 w 2561"/>
                <a:gd name="T9" fmla="*/ 1001 h 3612"/>
                <a:gd name="T10" fmla="*/ 0 w 2561"/>
                <a:gd name="T11" fmla="*/ 805 h 3612"/>
                <a:gd name="T12" fmla="*/ 1099 w 2561"/>
                <a:gd name="T13" fmla="*/ 970 h 3612"/>
                <a:gd name="T14" fmla="*/ 917 w 2561"/>
                <a:gd name="T15" fmla="*/ 0 h 3612"/>
                <a:gd name="T16" fmla="*/ 982 w 2561"/>
                <a:gd name="T17" fmla="*/ 0 h 3612"/>
                <a:gd name="T18" fmla="*/ 1042 w 2561"/>
                <a:gd name="T19" fmla="*/ 0 h 3612"/>
                <a:gd name="T20" fmla="*/ 1093 w 2561"/>
                <a:gd name="T21" fmla="*/ 0 h 3612"/>
                <a:gd name="T22" fmla="*/ 1138 w 2561"/>
                <a:gd name="T23" fmla="*/ 0 h 3612"/>
                <a:gd name="T24" fmla="*/ 1179 w 2561"/>
                <a:gd name="T25" fmla="*/ 0 h 3612"/>
                <a:gd name="T26" fmla="*/ 1217 w 2561"/>
                <a:gd name="T27" fmla="*/ 0 h 3612"/>
                <a:gd name="T28" fmla="*/ 1251 w 2561"/>
                <a:gd name="T29" fmla="*/ 0 h 3612"/>
                <a:gd name="T30" fmla="*/ 1285 w 2561"/>
                <a:gd name="T31" fmla="*/ 0 h 3612"/>
                <a:gd name="T32" fmla="*/ 1320 w 2561"/>
                <a:gd name="T33" fmla="*/ 0 h 3612"/>
                <a:gd name="T34" fmla="*/ 1354 w 2561"/>
                <a:gd name="T35" fmla="*/ 0 h 3612"/>
                <a:gd name="T36" fmla="*/ 1391 w 2561"/>
                <a:gd name="T37" fmla="*/ 0 h 3612"/>
                <a:gd name="T38" fmla="*/ 1432 w 2561"/>
                <a:gd name="T39" fmla="*/ 0 h 3612"/>
                <a:gd name="T40" fmla="*/ 1476 w 2561"/>
                <a:gd name="T41" fmla="*/ 0 h 3612"/>
                <a:gd name="T42" fmla="*/ 1527 w 2561"/>
                <a:gd name="T43" fmla="*/ 0 h 3612"/>
                <a:gd name="T44" fmla="*/ 1584 w 2561"/>
                <a:gd name="T45" fmla="*/ 0 h 3612"/>
                <a:gd name="T46" fmla="*/ 1649 w 2561"/>
                <a:gd name="T47" fmla="*/ 0 h 3612"/>
                <a:gd name="T48" fmla="*/ 1461 w 2561"/>
                <a:gd name="T49" fmla="*/ 970 h 3612"/>
                <a:gd name="T50" fmla="*/ 2561 w 2561"/>
                <a:gd name="T51" fmla="*/ 801 h 3612"/>
                <a:gd name="T52" fmla="*/ 2561 w 2561"/>
                <a:gd name="T53" fmla="*/ 999 h 3612"/>
                <a:gd name="T54" fmla="*/ 2561 w 2561"/>
                <a:gd name="T55" fmla="*/ 1130 h 3612"/>
                <a:gd name="T56" fmla="*/ 2561 w 2561"/>
                <a:gd name="T57" fmla="*/ 1260 h 3612"/>
                <a:gd name="T58" fmla="*/ 2561 w 2561"/>
                <a:gd name="T59" fmla="*/ 1457 h 3612"/>
                <a:gd name="T60" fmla="*/ 1502 w 2561"/>
                <a:gd name="T61" fmla="*/ 1290 h 3612"/>
                <a:gd name="T62" fmla="*/ 1499 w 2561"/>
                <a:gd name="T63" fmla="*/ 3612 h 3612"/>
                <a:gd name="T64" fmla="*/ 1434 w 2561"/>
                <a:gd name="T65" fmla="*/ 3612 h 3612"/>
                <a:gd name="T66" fmla="*/ 1385 w 2561"/>
                <a:gd name="T67" fmla="*/ 3612 h 3612"/>
                <a:gd name="T68" fmla="*/ 1348 w 2561"/>
                <a:gd name="T69" fmla="*/ 3612 h 3612"/>
                <a:gd name="T70" fmla="*/ 1321 w 2561"/>
                <a:gd name="T71" fmla="*/ 3612 h 3612"/>
                <a:gd name="T72" fmla="*/ 1302 w 2561"/>
                <a:gd name="T73" fmla="*/ 3612 h 3612"/>
                <a:gd name="T74" fmla="*/ 1288 w 2561"/>
                <a:gd name="T75" fmla="*/ 3612 h 3612"/>
                <a:gd name="T76" fmla="*/ 1281 w 2561"/>
                <a:gd name="T77" fmla="*/ 3612 h 3612"/>
                <a:gd name="T78" fmla="*/ 1275 w 2561"/>
                <a:gd name="T79" fmla="*/ 3612 h 3612"/>
                <a:gd name="T80" fmla="*/ 1267 w 2561"/>
                <a:gd name="T81" fmla="*/ 3612 h 3612"/>
                <a:gd name="T82" fmla="*/ 1260 w 2561"/>
                <a:gd name="T83" fmla="*/ 3612 h 3612"/>
                <a:gd name="T84" fmla="*/ 1246 w 2561"/>
                <a:gd name="T85" fmla="*/ 3612 h 3612"/>
                <a:gd name="T86" fmla="*/ 1229 w 2561"/>
                <a:gd name="T87" fmla="*/ 3612 h 3612"/>
                <a:gd name="T88" fmla="*/ 1202 w 2561"/>
                <a:gd name="T89" fmla="*/ 3612 h 3612"/>
                <a:gd name="T90" fmla="*/ 1166 w 2561"/>
                <a:gd name="T91" fmla="*/ 3612 h 3612"/>
                <a:gd name="T92" fmla="*/ 1117 w 2561"/>
                <a:gd name="T93" fmla="*/ 3612 h 3612"/>
                <a:gd name="T94" fmla="*/ 1054 w 2561"/>
                <a:gd name="T95" fmla="*/ 3612 h 3612"/>
                <a:gd name="T96" fmla="*/ 1058 w 2561"/>
                <a:gd name="T97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462 h 3612"/>
                <a:gd name="T6" fmla="*/ 0 w 2561"/>
                <a:gd name="T7" fmla="*/ 1263 h 3612"/>
                <a:gd name="T8" fmla="*/ 0 w 2561"/>
                <a:gd name="T9" fmla="*/ 1131 h 3612"/>
                <a:gd name="T10" fmla="*/ 0 w 2561"/>
                <a:gd name="T11" fmla="*/ 1001 h 3612"/>
                <a:gd name="T12" fmla="*/ 0 w 2561"/>
                <a:gd name="T13" fmla="*/ 805 h 3612"/>
                <a:gd name="T14" fmla="*/ 1099 w 2561"/>
                <a:gd name="T15" fmla="*/ 970 h 3612"/>
                <a:gd name="T16" fmla="*/ 917 w 2561"/>
                <a:gd name="T17" fmla="*/ 0 h 3612"/>
                <a:gd name="T18" fmla="*/ 917 w 2561"/>
                <a:gd name="T19" fmla="*/ 0 h 3612"/>
                <a:gd name="T20" fmla="*/ 982 w 2561"/>
                <a:gd name="T21" fmla="*/ 0 h 3612"/>
                <a:gd name="T22" fmla="*/ 1042 w 2561"/>
                <a:gd name="T23" fmla="*/ 0 h 3612"/>
                <a:gd name="T24" fmla="*/ 1093 w 2561"/>
                <a:gd name="T25" fmla="*/ 0 h 3612"/>
                <a:gd name="T26" fmla="*/ 1138 w 2561"/>
                <a:gd name="T27" fmla="*/ 0 h 3612"/>
                <a:gd name="T28" fmla="*/ 1179 w 2561"/>
                <a:gd name="T29" fmla="*/ 0 h 3612"/>
                <a:gd name="T30" fmla="*/ 1217 w 2561"/>
                <a:gd name="T31" fmla="*/ 0 h 3612"/>
                <a:gd name="T32" fmla="*/ 1251 w 2561"/>
                <a:gd name="T33" fmla="*/ 0 h 3612"/>
                <a:gd name="T34" fmla="*/ 1285 w 2561"/>
                <a:gd name="T35" fmla="*/ 0 h 3612"/>
                <a:gd name="T36" fmla="*/ 1320 w 2561"/>
                <a:gd name="T37" fmla="*/ 0 h 3612"/>
                <a:gd name="T38" fmla="*/ 1354 w 2561"/>
                <a:gd name="T39" fmla="*/ 0 h 3612"/>
                <a:gd name="T40" fmla="*/ 1391 w 2561"/>
                <a:gd name="T41" fmla="*/ 0 h 3612"/>
                <a:gd name="T42" fmla="*/ 1432 w 2561"/>
                <a:gd name="T43" fmla="*/ 0 h 3612"/>
                <a:gd name="T44" fmla="*/ 1476 w 2561"/>
                <a:gd name="T45" fmla="*/ 0 h 3612"/>
                <a:gd name="T46" fmla="*/ 1527 w 2561"/>
                <a:gd name="T47" fmla="*/ 0 h 3612"/>
                <a:gd name="T48" fmla="*/ 1584 w 2561"/>
                <a:gd name="T49" fmla="*/ 0 h 3612"/>
                <a:gd name="T50" fmla="*/ 1649 w 2561"/>
                <a:gd name="T51" fmla="*/ 0 h 3612"/>
                <a:gd name="T52" fmla="*/ 1461 w 2561"/>
                <a:gd name="T53" fmla="*/ 970 h 3612"/>
                <a:gd name="T54" fmla="*/ 2561 w 2561"/>
                <a:gd name="T55" fmla="*/ 801 h 3612"/>
                <a:gd name="T56" fmla="*/ 2561 w 2561"/>
                <a:gd name="T57" fmla="*/ 801 h 3612"/>
                <a:gd name="T58" fmla="*/ 2561 w 2561"/>
                <a:gd name="T59" fmla="*/ 999 h 3612"/>
                <a:gd name="T60" fmla="*/ 2561 w 2561"/>
                <a:gd name="T61" fmla="*/ 1130 h 3612"/>
                <a:gd name="T62" fmla="*/ 2561 w 2561"/>
                <a:gd name="T63" fmla="*/ 1260 h 3612"/>
                <a:gd name="T64" fmla="*/ 2561 w 2561"/>
                <a:gd name="T65" fmla="*/ 1457 h 3612"/>
                <a:gd name="T66" fmla="*/ 1502 w 2561"/>
                <a:gd name="T67" fmla="*/ 1290 h 3612"/>
                <a:gd name="T68" fmla="*/ 1499 w 2561"/>
                <a:gd name="T69" fmla="*/ 3612 h 3612"/>
                <a:gd name="T70" fmla="*/ 1499 w 2561"/>
                <a:gd name="T71" fmla="*/ 3612 h 3612"/>
                <a:gd name="T72" fmla="*/ 1434 w 2561"/>
                <a:gd name="T73" fmla="*/ 3612 h 3612"/>
                <a:gd name="T74" fmla="*/ 1385 w 2561"/>
                <a:gd name="T75" fmla="*/ 3612 h 3612"/>
                <a:gd name="T76" fmla="*/ 1348 w 2561"/>
                <a:gd name="T77" fmla="*/ 3612 h 3612"/>
                <a:gd name="T78" fmla="*/ 1321 w 2561"/>
                <a:gd name="T79" fmla="*/ 3612 h 3612"/>
                <a:gd name="T80" fmla="*/ 1302 w 2561"/>
                <a:gd name="T81" fmla="*/ 3612 h 3612"/>
                <a:gd name="T82" fmla="*/ 1288 w 2561"/>
                <a:gd name="T83" fmla="*/ 3612 h 3612"/>
                <a:gd name="T84" fmla="*/ 1281 w 2561"/>
                <a:gd name="T85" fmla="*/ 3612 h 3612"/>
                <a:gd name="T86" fmla="*/ 1275 w 2561"/>
                <a:gd name="T87" fmla="*/ 3612 h 3612"/>
                <a:gd name="T88" fmla="*/ 1267 w 2561"/>
                <a:gd name="T89" fmla="*/ 3612 h 3612"/>
                <a:gd name="T90" fmla="*/ 1260 w 2561"/>
                <a:gd name="T91" fmla="*/ 3612 h 3612"/>
                <a:gd name="T92" fmla="*/ 1246 w 2561"/>
                <a:gd name="T93" fmla="*/ 3612 h 3612"/>
                <a:gd name="T94" fmla="*/ 1229 w 2561"/>
                <a:gd name="T95" fmla="*/ 3612 h 3612"/>
                <a:gd name="T96" fmla="*/ 1202 w 2561"/>
                <a:gd name="T97" fmla="*/ 3612 h 3612"/>
                <a:gd name="T98" fmla="*/ 1166 w 2561"/>
                <a:gd name="T99" fmla="*/ 3612 h 3612"/>
                <a:gd name="T100" fmla="*/ 1117 w 2561"/>
                <a:gd name="T101" fmla="*/ 3612 h 3612"/>
                <a:gd name="T102" fmla="*/ 1054 w 2561"/>
                <a:gd name="T103" fmla="*/ 3612 h 3612"/>
                <a:gd name="T104" fmla="*/ 1058 w 2561"/>
                <a:gd name="T105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3" name="Text Box 78"/>
            <p:cNvSpPr txBox="1">
              <a:spLocks noChangeArrowheads="1"/>
            </p:cNvSpPr>
            <p:nvPr/>
          </p:nvSpPr>
          <p:spPr bwMode="auto">
            <a:xfrm>
              <a:off x="3420" y="5220"/>
              <a:ext cx="2340" cy="144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solidFill>
                    <a:srgbClr val="FFFFFF"/>
                  </a:solidFill>
                  <a:effectLst/>
                  <a:latin typeface="Monotype Corsiva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4" name="Text Box 79"/>
            <p:cNvSpPr txBox="1">
              <a:spLocks noChangeArrowheads="1"/>
            </p:cNvSpPr>
            <p:nvPr/>
          </p:nvSpPr>
          <p:spPr bwMode="auto">
            <a:xfrm>
              <a:off x="2880" y="2160"/>
              <a:ext cx="2880" cy="1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38409" y="260648"/>
            <a:ext cx="84380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P.E.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38408" y="1052736"/>
            <a:ext cx="8438047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P.E. is a very important part of the curriculum as it promotes an active and healthy lifestyle.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P.E. incorporates numerous skills including gymnastics, dance, athletics and a range of different sports.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b="1" dirty="0"/>
              <a:t>The children have two PE lessons a week.</a:t>
            </a:r>
            <a:endParaRPr lang="en-GB" b="1"/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Tuesday</a:t>
            </a:r>
            <a:r>
              <a:rPr lang="en-GB" b="1" dirty="0"/>
              <a:t> and </a:t>
            </a:r>
            <a:r>
              <a:rPr lang="en-GB" b="1" dirty="0">
                <a:solidFill>
                  <a:srgbClr val="FF0000"/>
                </a:solidFill>
              </a:rPr>
              <a:t>Wednesday</a:t>
            </a:r>
            <a:endParaRPr lang="en-GB" b="1">
              <a:solidFill>
                <a:srgbClr val="FF0000"/>
              </a:solidFill>
            </a:endParaRPr>
          </a:p>
          <a:p>
            <a:r>
              <a:rPr lang="en-GB" dirty="0"/>
              <a:t>For these lessons your child will need a blue SMFR P.E top, black shorts and a pair of suitable trainers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When the weather begins to get cold you will also need to provide them with black tracksuit bottoms and a jumper to keep them warm during outdoor sessions.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Swimming will happen and when this is in place children must have: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Trunks/ one piece swimming costumes or Bermuda style shorts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swimming cap</a:t>
            </a: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towel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4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314">
            <a:off x="4515657" y="2972759"/>
            <a:ext cx="3159350" cy="306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4557" y="5650194"/>
            <a:ext cx="9178557" cy="995809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99702" y="5783004"/>
            <a:ext cx="79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 Mary’s Farnham Royal Church of England Primary School</a:t>
            </a:r>
          </a:p>
          <a:p>
            <a:pPr algn="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‘is a GOOD school’ – Ofsted November 2015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38409" y="5800179"/>
            <a:ext cx="761293" cy="690711"/>
            <a:chOff x="1789" y="1427"/>
            <a:chExt cx="5454" cy="6133"/>
          </a:xfrm>
        </p:grpSpPr>
        <p:sp>
          <p:nvSpPr>
            <p:cNvPr id="7" name="AutoShape 2"/>
            <p:cNvSpPr>
              <a:spLocks noChangeAspect="1" noChangeArrowheads="1" noTextEdit="1"/>
            </p:cNvSpPr>
            <p:nvPr/>
          </p:nvSpPr>
          <p:spPr bwMode="auto">
            <a:xfrm>
              <a:off x="1789" y="1427"/>
              <a:ext cx="5454" cy="6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03" y="1440"/>
              <a:ext cx="5358" cy="6081"/>
            </a:xfrm>
            <a:custGeom>
              <a:avLst/>
              <a:gdLst>
                <a:gd name="T0" fmla="*/ 5124 w 10716"/>
                <a:gd name="T1" fmla="*/ 12036 h 12162"/>
                <a:gd name="T2" fmla="*/ 4581 w 10716"/>
                <a:gd name="T3" fmla="*/ 11800 h 12162"/>
                <a:gd name="T4" fmla="*/ 4063 w 10716"/>
                <a:gd name="T5" fmla="*/ 11514 h 12162"/>
                <a:gd name="T6" fmla="*/ 3572 w 10716"/>
                <a:gd name="T7" fmla="*/ 11182 h 12162"/>
                <a:gd name="T8" fmla="*/ 3111 w 10716"/>
                <a:gd name="T9" fmla="*/ 10807 h 12162"/>
                <a:gd name="T10" fmla="*/ 2682 w 10716"/>
                <a:gd name="T11" fmla="*/ 10396 h 12162"/>
                <a:gd name="T12" fmla="*/ 2288 w 10716"/>
                <a:gd name="T13" fmla="*/ 9954 h 12162"/>
                <a:gd name="T14" fmla="*/ 1929 w 10716"/>
                <a:gd name="T15" fmla="*/ 9484 h 12162"/>
                <a:gd name="T16" fmla="*/ 1610 w 10716"/>
                <a:gd name="T17" fmla="*/ 8992 h 12162"/>
                <a:gd name="T18" fmla="*/ 1333 w 10716"/>
                <a:gd name="T19" fmla="*/ 8482 h 12162"/>
                <a:gd name="T20" fmla="*/ 1098 w 10716"/>
                <a:gd name="T21" fmla="*/ 7959 h 12162"/>
                <a:gd name="T22" fmla="*/ 892 w 10716"/>
                <a:gd name="T23" fmla="*/ 7422 h 12162"/>
                <a:gd name="T24" fmla="*/ 710 w 10716"/>
                <a:gd name="T25" fmla="*/ 6863 h 12162"/>
                <a:gd name="T26" fmla="*/ 552 w 10716"/>
                <a:gd name="T27" fmla="*/ 6287 h 12162"/>
                <a:gd name="T28" fmla="*/ 416 w 10716"/>
                <a:gd name="T29" fmla="*/ 5700 h 12162"/>
                <a:gd name="T30" fmla="*/ 301 w 10716"/>
                <a:gd name="T31" fmla="*/ 5104 h 12162"/>
                <a:gd name="T32" fmla="*/ 207 w 10716"/>
                <a:gd name="T33" fmla="*/ 4503 h 12162"/>
                <a:gd name="T34" fmla="*/ 133 w 10716"/>
                <a:gd name="T35" fmla="*/ 3903 h 12162"/>
                <a:gd name="T36" fmla="*/ 75 w 10716"/>
                <a:gd name="T37" fmla="*/ 3308 h 12162"/>
                <a:gd name="T38" fmla="*/ 34 w 10716"/>
                <a:gd name="T39" fmla="*/ 2723 h 12162"/>
                <a:gd name="T40" fmla="*/ 9 w 10716"/>
                <a:gd name="T41" fmla="*/ 2152 h 12162"/>
                <a:gd name="T42" fmla="*/ 103 w 10716"/>
                <a:gd name="T43" fmla="*/ 1770 h 12162"/>
                <a:gd name="T44" fmla="*/ 409 w 10716"/>
                <a:gd name="T45" fmla="*/ 1739 h 12162"/>
                <a:gd name="T46" fmla="*/ 706 w 10716"/>
                <a:gd name="T47" fmla="*/ 1707 h 12162"/>
                <a:gd name="T48" fmla="*/ 995 w 10716"/>
                <a:gd name="T49" fmla="*/ 1671 h 12162"/>
                <a:gd name="T50" fmla="*/ 1274 w 10716"/>
                <a:gd name="T51" fmla="*/ 1633 h 12162"/>
                <a:gd name="T52" fmla="*/ 1544 w 10716"/>
                <a:gd name="T53" fmla="*/ 1591 h 12162"/>
                <a:gd name="T54" fmla="*/ 1803 w 10716"/>
                <a:gd name="T55" fmla="*/ 1542 h 12162"/>
                <a:gd name="T56" fmla="*/ 2049 w 10716"/>
                <a:gd name="T57" fmla="*/ 1487 h 12162"/>
                <a:gd name="T58" fmla="*/ 2282 w 10716"/>
                <a:gd name="T59" fmla="*/ 1424 h 12162"/>
                <a:gd name="T60" fmla="*/ 2501 w 10716"/>
                <a:gd name="T61" fmla="*/ 1351 h 12162"/>
                <a:gd name="T62" fmla="*/ 2705 w 10716"/>
                <a:gd name="T63" fmla="*/ 1269 h 12162"/>
                <a:gd name="T64" fmla="*/ 7930 w 10716"/>
                <a:gd name="T65" fmla="*/ 1176 h 12162"/>
                <a:gd name="T66" fmla="*/ 8130 w 10716"/>
                <a:gd name="T67" fmla="*/ 1257 h 12162"/>
                <a:gd name="T68" fmla="*/ 8345 w 10716"/>
                <a:gd name="T69" fmla="*/ 1329 h 12162"/>
                <a:gd name="T70" fmla="*/ 8574 w 10716"/>
                <a:gd name="T71" fmla="*/ 1389 h 12162"/>
                <a:gd name="T72" fmla="*/ 8818 w 10716"/>
                <a:gd name="T73" fmla="*/ 1441 h 12162"/>
                <a:gd name="T74" fmla="*/ 9073 w 10716"/>
                <a:gd name="T75" fmla="*/ 1486 h 12162"/>
                <a:gd name="T76" fmla="*/ 9341 w 10716"/>
                <a:gd name="T77" fmla="*/ 1524 h 12162"/>
                <a:gd name="T78" fmla="*/ 9619 w 10716"/>
                <a:gd name="T79" fmla="*/ 1557 h 12162"/>
                <a:gd name="T80" fmla="*/ 9907 w 10716"/>
                <a:gd name="T81" fmla="*/ 1584 h 12162"/>
                <a:gd name="T82" fmla="*/ 10204 w 10716"/>
                <a:gd name="T83" fmla="*/ 1609 h 12162"/>
                <a:gd name="T84" fmla="*/ 10507 w 10716"/>
                <a:gd name="T85" fmla="*/ 1633 h 12162"/>
                <a:gd name="T86" fmla="*/ 10716 w 10716"/>
                <a:gd name="T87" fmla="*/ 2021 h 12162"/>
                <a:gd name="T88" fmla="*/ 10682 w 10716"/>
                <a:gd name="T89" fmla="*/ 3179 h 12162"/>
                <a:gd name="T90" fmla="*/ 10583 w 10716"/>
                <a:gd name="T91" fmla="*/ 4379 h 12162"/>
                <a:gd name="T92" fmla="*/ 10410 w 10716"/>
                <a:gd name="T93" fmla="*/ 5584 h 12162"/>
                <a:gd name="T94" fmla="*/ 10152 w 10716"/>
                <a:gd name="T95" fmla="*/ 6758 h 12162"/>
                <a:gd name="T96" fmla="*/ 9800 w 10716"/>
                <a:gd name="T97" fmla="*/ 7867 h 12162"/>
                <a:gd name="T98" fmla="*/ 9580 w 10716"/>
                <a:gd name="T99" fmla="*/ 8394 h 12162"/>
                <a:gd name="T100" fmla="*/ 9316 w 10716"/>
                <a:gd name="T101" fmla="*/ 8909 h 12162"/>
                <a:gd name="T102" fmla="*/ 9009 w 10716"/>
                <a:gd name="T103" fmla="*/ 9406 h 12162"/>
                <a:gd name="T104" fmla="*/ 8661 w 10716"/>
                <a:gd name="T105" fmla="*/ 9882 h 12162"/>
                <a:gd name="T106" fmla="*/ 8276 w 10716"/>
                <a:gd name="T107" fmla="*/ 10331 h 12162"/>
                <a:gd name="T108" fmla="*/ 7855 w 10716"/>
                <a:gd name="T109" fmla="*/ 10749 h 12162"/>
                <a:gd name="T110" fmla="*/ 7402 w 10716"/>
                <a:gd name="T111" fmla="*/ 11133 h 12162"/>
                <a:gd name="T112" fmla="*/ 6918 w 10716"/>
                <a:gd name="T113" fmla="*/ 11475 h 12162"/>
                <a:gd name="T114" fmla="*/ 6406 w 10716"/>
                <a:gd name="T115" fmla="*/ 11775 h 12162"/>
                <a:gd name="T116" fmla="*/ 5871 w 10716"/>
                <a:gd name="T117" fmla="*/ 12025 h 1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16" h="12162">
                  <a:moveTo>
                    <a:pt x="5499" y="12162"/>
                  </a:moveTo>
                  <a:lnTo>
                    <a:pt x="5311" y="12102"/>
                  </a:lnTo>
                  <a:lnTo>
                    <a:pt x="5124" y="12036"/>
                  </a:lnTo>
                  <a:lnTo>
                    <a:pt x="4941" y="11963"/>
                  </a:lnTo>
                  <a:lnTo>
                    <a:pt x="4760" y="11884"/>
                  </a:lnTo>
                  <a:lnTo>
                    <a:pt x="4581" y="11800"/>
                  </a:lnTo>
                  <a:lnTo>
                    <a:pt x="4405" y="11710"/>
                  </a:lnTo>
                  <a:lnTo>
                    <a:pt x="4234" y="11614"/>
                  </a:lnTo>
                  <a:lnTo>
                    <a:pt x="4063" y="11514"/>
                  </a:lnTo>
                  <a:lnTo>
                    <a:pt x="3896" y="11408"/>
                  </a:lnTo>
                  <a:lnTo>
                    <a:pt x="3732" y="11296"/>
                  </a:lnTo>
                  <a:lnTo>
                    <a:pt x="3572" y="11182"/>
                  </a:lnTo>
                  <a:lnTo>
                    <a:pt x="3416" y="11060"/>
                  </a:lnTo>
                  <a:lnTo>
                    <a:pt x="3262" y="10936"/>
                  </a:lnTo>
                  <a:lnTo>
                    <a:pt x="3111" y="10807"/>
                  </a:lnTo>
                  <a:lnTo>
                    <a:pt x="2965" y="10674"/>
                  </a:lnTo>
                  <a:lnTo>
                    <a:pt x="2822" y="10537"/>
                  </a:lnTo>
                  <a:lnTo>
                    <a:pt x="2682" y="10396"/>
                  </a:lnTo>
                  <a:lnTo>
                    <a:pt x="2546" y="10252"/>
                  </a:lnTo>
                  <a:lnTo>
                    <a:pt x="2414" y="10105"/>
                  </a:lnTo>
                  <a:lnTo>
                    <a:pt x="2288" y="9954"/>
                  </a:lnTo>
                  <a:lnTo>
                    <a:pt x="2164" y="9800"/>
                  </a:lnTo>
                  <a:lnTo>
                    <a:pt x="2044" y="9643"/>
                  </a:lnTo>
                  <a:lnTo>
                    <a:pt x="1929" y="9484"/>
                  </a:lnTo>
                  <a:lnTo>
                    <a:pt x="1818" y="9322"/>
                  </a:lnTo>
                  <a:lnTo>
                    <a:pt x="1712" y="9158"/>
                  </a:lnTo>
                  <a:lnTo>
                    <a:pt x="1610" y="8992"/>
                  </a:lnTo>
                  <a:lnTo>
                    <a:pt x="1513" y="8823"/>
                  </a:lnTo>
                  <a:lnTo>
                    <a:pt x="1421" y="8653"/>
                  </a:lnTo>
                  <a:lnTo>
                    <a:pt x="1333" y="8482"/>
                  </a:lnTo>
                  <a:lnTo>
                    <a:pt x="1249" y="8308"/>
                  </a:lnTo>
                  <a:lnTo>
                    <a:pt x="1171" y="8134"/>
                  </a:lnTo>
                  <a:lnTo>
                    <a:pt x="1098" y="7959"/>
                  </a:lnTo>
                  <a:lnTo>
                    <a:pt x="1027" y="7782"/>
                  </a:lnTo>
                  <a:lnTo>
                    <a:pt x="958" y="7603"/>
                  </a:lnTo>
                  <a:lnTo>
                    <a:pt x="892" y="7422"/>
                  </a:lnTo>
                  <a:lnTo>
                    <a:pt x="828" y="7238"/>
                  </a:lnTo>
                  <a:lnTo>
                    <a:pt x="767" y="7052"/>
                  </a:lnTo>
                  <a:lnTo>
                    <a:pt x="710" y="6863"/>
                  </a:lnTo>
                  <a:lnTo>
                    <a:pt x="655" y="6674"/>
                  </a:lnTo>
                  <a:lnTo>
                    <a:pt x="601" y="6481"/>
                  </a:lnTo>
                  <a:lnTo>
                    <a:pt x="552" y="6287"/>
                  </a:lnTo>
                  <a:lnTo>
                    <a:pt x="504" y="6092"/>
                  </a:lnTo>
                  <a:lnTo>
                    <a:pt x="458" y="5897"/>
                  </a:lnTo>
                  <a:lnTo>
                    <a:pt x="416" y="5700"/>
                  </a:lnTo>
                  <a:lnTo>
                    <a:pt x="376" y="5502"/>
                  </a:lnTo>
                  <a:lnTo>
                    <a:pt x="337" y="5303"/>
                  </a:lnTo>
                  <a:lnTo>
                    <a:pt x="301" y="5104"/>
                  </a:lnTo>
                  <a:lnTo>
                    <a:pt x="269" y="4903"/>
                  </a:lnTo>
                  <a:lnTo>
                    <a:pt x="237" y="4703"/>
                  </a:lnTo>
                  <a:lnTo>
                    <a:pt x="207" y="4503"/>
                  </a:lnTo>
                  <a:lnTo>
                    <a:pt x="181" y="4302"/>
                  </a:lnTo>
                  <a:lnTo>
                    <a:pt x="155" y="4103"/>
                  </a:lnTo>
                  <a:lnTo>
                    <a:pt x="133" y="3903"/>
                  </a:lnTo>
                  <a:lnTo>
                    <a:pt x="112" y="3704"/>
                  </a:lnTo>
                  <a:lnTo>
                    <a:pt x="93" y="3506"/>
                  </a:lnTo>
                  <a:lnTo>
                    <a:pt x="75" y="3308"/>
                  </a:lnTo>
                  <a:lnTo>
                    <a:pt x="60" y="3112"/>
                  </a:lnTo>
                  <a:lnTo>
                    <a:pt x="46" y="2917"/>
                  </a:lnTo>
                  <a:lnTo>
                    <a:pt x="34" y="2723"/>
                  </a:lnTo>
                  <a:lnTo>
                    <a:pt x="24" y="2531"/>
                  </a:lnTo>
                  <a:lnTo>
                    <a:pt x="16" y="2341"/>
                  </a:lnTo>
                  <a:lnTo>
                    <a:pt x="9" y="2152"/>
                  </a:lnTo>
                  <a:lnTo>
                    <a:pt x="3" y="1965"/>
                  </a:lnTo>
                  <a:lnTo>
                    <a:pt x="0" y="1781"/>
                  </a:lnTo>
                  <a:lnTo>
                    <a:pt x="103" y="1770"/>
                  </a:lnTo>
                  <a:lnTo>
                    <a:pt x="206" y="1760"/>
                  </a:lnTo>
                  <a:lnTo>
                    <a:pt x="307" y="1749"/>
                  </a:lnTo>
                  <a:lnTo>
                    <a:pt x="409" y="1739"/>
                  </a:lnTo>
                  <a:lnTo>
                    <a:pt x="509" y="1728"/>
                  </a:lnTo>
                  <a:lnTo>
                    <a:pt x="607" y="1718"/>
                  </a:lnTo>
                  <a:lnTo>
                    <a:pt x="706" y="1707"/>
                  </a:lnTo>
                  <a:lnTo>
                    <a:pt x="803" y="1695"/>
                  </a:lnTo>
                  <a:lnTo>
                    <a:pt x="900" y="1683"/>
                  </a:lnTo>
                  <a:lnTo>
                    <a:pt x="995" y="1671"/>
                  </a:lnTo>
                  <a:lnTo>
                    <a:pt x="1089" y="1660"/>
                  </a:lnTo>
                  <a:lnTo>
                    <a:pt x="1183" y="1646"/>
                  </a:lnTo>
                  <a:lnTo>
                    <a:pt x="1274" y="1633"/>
                  </a:lnTo>
                  <a:lnTo>
                    <a:pt x="1365" y="1620"/>
                  </a:lnTo>
                  <a:lnTo>
                    <a:pt x="1456" y="1605"/>
                  </a:lnTo>
                  <a:lnTo>
                    <a:pt x="1544" y="1591"/>
                  </a:lnTo>
                  <a:lnTo>
                    <a:pt x="1631" y="1575"/>
                  </a:lnTo>
                  <a:lnTo>
                    <a:pt x="1718" y="1559"/>
                  </a:lnTo>
                  <a:lnTo>
                    <a:pt x="1803" y="1542"/>
                  </a:lnTo>
                  <a:lnTo>
                    <a:pt x="1886" y="1525"/>
                  </a:lnTo>
                  <a:lnTo>
                    <a:pt x="1968" y="1507"/>
                  </a:lnTo>
                  <a:lnTo>
                    <a:pt x="2049" y="1487"/>
                  </a:lnTo>
                  <a:lnTo>
                    <a:pt x="2128" y="1467"/>
                  </a:lnTo>
                  <a:lnTo>
                    <a:pt x="2206" y="1446"/>
                  </a:lnTo>
                  <a:lnTo>
                    <a:pt x="2282" y="1424"/>
                  </a:lnTo>
                  <a:lnTo>
                    <a:pt x="2356" y="1401"/>
                  </a:lnTo>
                  <a:lnTo>
                    <a:pt x="2429" y="1377"/>
                  </a:lnTo>
                  <a:lnTo>
                    <a:pt x="2501" y="1351"/>
                  </a:lnTo>
                  <a:lnTo>
                    <a:pt x="2570" y="1325"/>
                  </a:lnTo>
                  <a:lnTo>
                    <a:pt x="2638" y="1298"/>
                  </a:lnTo>
                  <a:lnTo>
                    <a:pt x="2705" y="1269"/>
                  </a:lnTo>
                  <a:lnTo>
                    <a:pt x="2770" y="1239"/>
                  </a:lnTo>
                  <a:lnTo>
                    <a:pt x="5335" y="0"/>
                  </a:lnTo>
                  <a:lnTo>
                    <a:pt x="7930" y="1176"/>
                  </a:lnTo>
                  <a:lnTo>
                    <a:pt x="7994" y="1205"/>
                  </a:lnTo>
                  <a:lnTo>
                    <a:pt x="8061" y="1231"/>
                  </a:lnTo>
                  <a:lnTo>
                    <a:pt x="8130" y="1257"/>
                  </a:lnTo>
                  <a:lnTo>
                    <a:pt x="8200" y="1283"/>
                  </a:lnTo>
                  <a:lnTo>
                    <a:pt x="8272" y="1306"/>
                  </a:lnTo>
                  <a:lnTo>
                    <a:pt x="8345" y="1329"/>
                  </a:lnTo>
                  <a:lnTo>
                    <a:pt x="8419" y="1350"/>
                  </a:lnTo>
                  <a:lnTo>
                    <a:pt x="8497" y="1370"/>
                  </a:lnTo>
                  <a:lnTo>
                    <a:pt x="8574" y="1389"/>
                  </a:lnTo>
                  <a:lnTo>
                    <a:pt x="8654" y="1408"/>
                  </a:lnTo>
                  <a:lnTo>
                    <a:pt x="8736" y="1425"/>
                  </a:lnTo>
                  <a:lnTo>
                    <a:pt x="8818" y="1441"/>
                  </a:lnTo>
                  <a:lnTo>
                    <a:pt x="8901" y="1457"/>
                  </a:lnTo>
                  <a:lnTo>
                    <a:pt x="8986" y="1471"/>
                  </a:lnTo>
                  <a:lnTo>
                    <a:pt x="9073" y="1486"/>
                  </a:lnTo>
                  <a:lnTo>
                    <a:pt x="9161" y="1499"/>
                  </a:lnTo>
                  <a:lnTo>
                    <a:pt x="9250" y="1512"/>
                  </a:lnTo>
                  <a:lnTo>
                    <a:pt x="9341" y="1524"/>
                  </a:lnTo>
                  <a:lnTo>
                    <a:pt x="9433" y="1534"/>
                  </a:lnTo>
                  <a:lnTo>
                    <a:pt x="9525" y="1546"/>
                  </a:lnTo>
                  <a:lnTo>
                    <a:pt x="9619" y="1557"/>
                  </a:lnTo>
                  <a:lnTo>
                    <a:pt x="9715" y="1566"/>
                  </a:lnTo>
                  <a:lnTo>
                    <a:pt x="9810" y="1575"/>
                  </a:lnTo>
                  <a:lnTo>
                    <a:pt x="9907" y="1584"/>
                  </a:lnTo>
                  <a:lnTo>
                    <a:pt x="10004" y="1594"/>
                  </a:lnTo>
                  <a:lnTo>
                    <a:pt x="10104" y="1602"/>
                  </a:lnTo>
                  <a:lnTo>
                    <a:pt x="10204" y="1609"/>
                  </a:lnTo>
                  <a:lnTo>
                    <a:pt x="10304" y="1617"/>
                  </a:lnTo>
                  <a:lnTo>
                    <a:pt x="10405" y="1625"/>
                  </a:lnTo>
                  <a:lnTo>
                    <a:pt x="10507" y="1633"/>
                  </a:lnTo>
                  <a:lnTo>
                    <a:pt x="10610" y="1641"/>
                  </a:lnTo>
                  <a:lnTo>
                    <a:pt x="10714" y="1649"/>
                  </a:lnTo>
                  <a:lnTo>
                    <a:pt x="10716" y="2021"/>
                  </a:lnTo>
                  <a:lnTo>
                    <a:pt x="10711" y="2400"/>
                  </a:lnTo>
                  <a:lnTo>
                    <a:pt x="10699" y="2786"/>
                  </a:lnTo>
                  <a:lnTo>
                    <a:pt x="10682" y="3179"/>
                  </a:lnTo>
                  <a:lnTo>
                    <a:pt x="10656" y="3577"/>
                  </a:lnTo>
                  <a:lnTo>
                    <a:pt x="10623" y="3977"/>
                  </a:lnTo>
                  <a:lnTo>
                    <a:pt x="10583" y="4379"/>
                  </a:lnTo>
                  <a:lnTo>
                    <a:pt x="10535" y="4782"/>
                  </a:lnTo>
                  <a:lnTo>
                    <a:pt x="10477" y="5184"/>
                  </a:lnTo>
                  <a:lnTo>
                    <a:pt x="10410" y="5584"/>
                  </a:lnTo>
                  <a:lnTo>
                    <a:pt x="10334" y="5980"/>
                  </a:lnTo>
                  <a:lnTo>
                    <a:pt x="10249" y="6372"/>
                  </a:lnTo>
                  <a:lnTo>
                    <a:pt x="10152" y="6758"/>
                  </a:lnTo>
                  <a:lnTo>
                    <a:pt x="10046" y="7136"/>
                  </a:lnTo>
                  <a:lnTo>
                    <a:pt x="9928" y="7507"/>
                  </a:lnTo>
                  <a:lnTo>
                    <a:pt x="9800" y="7867"/>
                  </a:lnTo>
                  <a:lnTo>
                    <a:pt x="9731" y="8043"/>
                  </a:lnTo>
                  <a:lnTo>
                    <a:pt x="9658" y="8220"/>
                  </a:lnTo>
                  <a:lnTo>
                    <a:pt x="9580" y="8394"/>
                  </a:lnTo>
                  <a:lnTo>
                    <a:pt x="9497" y="8568"/>
                  </a:lnTo>
                  <a:lnTo>
                    <a:pt x="9409" y="8739"/>
                  </a:lnTo>
                  <a:lnTo>
                    <a:pt x="9316" y="8909"/>
                  </a:lnTo>
                  <a:lnTo>
                    <a:pt x="9218" y="9077"/>
                  </a:lnTo>
                  <a:lnTo>
                    <a:pt x="9116" y="9243"/>
                  </a:lnTo>
                  <a:lnTo>
                    <a:pt x="9009" y="9406"/>
                  </a:lnTo>
                  <a:lnTo>
                    <a:pt x="8897" y="9568"/>
                  </a:lnTo>
                  <a:lnTo>
                    <a:pt x="8782" y="9726"/>
                  </a:lnTo>
                  <a:lnTo>
                    <a:pt x="8661" y="9882"/>
                  </a:lnTo>
                  <a:lnTo>
                    <a:pt x="8537" y="10035"/>
                  </a:lnTo>
                  <a:lnTo>
                    <a:pt x="8409" y="10185"/>
                  </a:lnTo>
                  <a:lnTo>
                    <a:pt x="8276" y="10331"/>
                  </a:lnTo>
                  <a:lnTo>
                    <a:pt x="8140" y="10475"/>
                  </a:lnTo>
                  <a:lnTo>
                    <a:pt x="8000" y="10613"/>
                  </a:lnTo>
                  <a:lnTo>
                    <a:pt x="7855" y="10749"/>
                  </a:lnTo>
                  <a:lnTo>
                    <a:pt x="7707" y="10881"/>
                  </a:lnTo>
                  <a:lnTo>
                    <a:pt x="7557" y="11009"/>
                  </a:lnTo>
                  <a:lnTo>
                    <a:pt x="7402" y="11133"/>
                  </a:lnTo>
                  <a:lnTo>
                    <a:pt x="7243" y="11251"/>
                  </a:lnTo>
                  <a:lnTo>
                    <a:pt x="7082" y="11366"/>
                  </a:lnTo>
                  <a:lnTo>
                    <a:pt x="6918" y="11475"/>
                  </a:lnTo>
                  <a:lnTo>
                    <a:pt x="6751" y="11581"/>
                  </a:lnTo>
                  <a:lnTo>
                    <a:pt x="6581" y="11680"/>
                  </a:lnTo>
                  <a:lnTo>
                    <a:pt x="6406" y="11775"/>
                  </a:lnTo>
                  <a:lnTo>
                    <a:pt x="6230" y="11864"/>
                  </a:lnTo>
                  <a:lnTo>
                    <a:pt x="6051" y="11947"/>
                  </a:lnTo>
                  <a:lnTo>
                    <a:pt x="5871" y="12025"/>
                  </a:lnTo>
                  <a:lnTo>
                    <a:pt x="5685" y="12096"/>
                  </a:lnTo>
                  <a:lnTo>
                    <a:pt x="5499" y="12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9" y="5415"/>
              <a:ext cx="2218" cy="2118"/>
            </a:xfrm>
            <a:custGeom>
              <a:avLst/>
              <a:gdLst>
                <a:gd name="T0" fmla="*/ 0 w 4437"/>
                <a:gd name="T1" fmla="*/ 16 h 4235"/>
                <a:gd name="T2" fmla="*/ 153 w 4437"/>
                <a:gd name="T3" fmla="*/ 366 h 4235"/>
                <a:gd name="T4" fmla="*/ 324 w 4437"/>
                <a:gd name="T5" fmla="*/ 713 h 4235"/>
                <a:gd name="T6" fmla="*/ 514 w 4437"/>
                <a:gd name="T7" fmla="*/ 1052 h 4235"/>
                <a:gd name="T8" fmla="*/ 723 w 4437"/>
                <a:gd name="T9" fmla="*/ 1383 h 4235"/>
                <a:gd name="T10" fmla="*/ 950 w 4437"/>
                <a:gd name="T11" fmla="*/ 1705 h 4235"/>
                <a:gd name="T12" fmla="*/ 1194 w 4437"/>
                <a:gd name="T13" fmla="*/ 2018 h 4235"/>
                <a:gd name="T14" fmla="*/ 1452 w 4437"/>
                <a:gd name="T15" fmla="*/ 2317 h 4235"/>
                <a:gd name="T16" fmla="*/ 1730 w 4437"/>
                <a:gd name="T17" fmla="*/ 2603 h 4235"/>
                <a:gd name="T18" fmla="*/ 2021 w 4437"/>
                <a:gd name="T19" fmla="*/ 2873 h 4235"/>
                <a:gd name="T20" fmla="*/ 2327 w 4437"/>
                <a:gd name="T21" fmla="*/ 3128 h 4235"/>
                <a:gd name="T22" fmla="*/ 2643 w 4437"/>
                <a:gd name="T23" fmla="*/ 3365 h 4235"/>
                <a:gd name="T24" fmla="*/ 2976 w 4437"/>
                <a:gd name="T25" fmla="*/ 3582 h 4235"/>
                <a:gd name="T26" fmla="*/ 3319 w 4437"/>
                <a:gd name="T27" fmla="*/ 3780 h 4235"/>
                <a:gd name="T28" fmla="*/ 3677 w 4437"/>
                <a:gd name="T29" fmla="*/ 3956 h 4235"/>
                <a:gd name="T30" fmla="*/ 4043 w 4437"/>
                <a:gd name="T31" fmla="*/ 4107 h 4235"/>
                <a:gd name="T32" fmla="*/ 4419 w 4437"/>
                <a:gd name="T33" fmla="*/ 4235 h 4235"/>
                <a:gd name="T34" fmla="*/ 4249 w 4437"/>
                <a:gd name="T35" fmla="*/ 4127 h 4235"/>
                <a:gd name="T36" fmla="*/ 3882 w 4437"/>
                <a:gd name="T37" fmla="*/ 3990 h 4235"/>
                <a:gd name="T38" fmla="*/ 3524 w 4437"/>
                <a:gd name="T39" fmla="*/ 3828 h 4235"/>
                <a:gd name="T40" fmla="*/ 3177 w 4437"/>
                <a:gd name="T41" fmla="*/ 3642 h 4235"/>
                <a:gd name="T42" fmla="*/ 2842 w 4437"/>
                <a:gd name="T43" fmla="*/ 3437 h 4235"/>
                <a:gd name="T44" fmla="*/ 2519 w 4437"/>
                <a:gd name="T45" fmla="*/ 3212 h 4235"/>
                <a:gd name="T46" fmla="*/ 2210 w 4437"/>
                <a:gd name="T47" fmla="*/ 2967 h 4235"/>
                <a:gd name="T48" fmla="*/ 1915 w 4437"/>
                <a:gd name="T49" fmla="*/ 2706 h 4235"/>
                <a:gd name="T50" fmla="*/ 1631 w 4437"/>
                <a:gd name="T51" fmla="*/ 2429 h 4235"/>
                <a:gd name="T52" fmla="*/ 1366 w 4437"/>
                <a:gd name="T53" fmla="*/ 2139 h 4235"/>
                <a:gd name="T54" fmla="*/ 1115 w 4437"/>
                <a:gd name="T55" fmla="*/ 1835 h 4235"/>
                <a:gd name="T56" fmla="*/ 882 w 4437"/>
                <a:gd name="T57" fmla="*/ 1520 h 4235"/>
                <a:gd name="T58" fmla="*/ 664 w 4437"/>
                <a:gd name="T59" fmla="*/ 1195 h 4235"/>
                <a:gd name="T60" fmla="*/ 468 w 4437"/>
                <a:gd name="T61" fmla="*/ 862 h 4235"/>
                <a:gd name="T62" fmla="*/ 287 w 4437"/>
                <a:gd name="T63" fmla="*/ 522 h 4235"/>
                <a:gd name="T64" fmla="*/ 127 w 4437"/>
                <a:gd name="T65" fmla="*/ 175 h 4235"/>
                <a:gd name="T66" fmla="*/ 54 w 4437"/>
                <a:gd name="T67" fmla="*/ 0 h 4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37" h="4235">
                  <a:moveTo>
                    <a:pt x="0" y="16"/>
                  </a:moveTo>
                  <a:lnTo>
                    <a:pt x="0" y="16"/>
                  </a:lnTo>
                  <a:lnTo>
                    <a:pt x="74" y="191"/>
                  </a:lnTo>
                  <a:lnTo>
                    <a:pt x="153" y="366"/>
                  </a:lnTo>
                  <a:lnTo>
                    <a:pt x="236" y="540"/>
                  </a:lnTo>
                  <a:lnTo>
                    <a:pt x="324" y="713"/>
                  </a:lnTo>
                  <a:lnTo>
                    <a:pt x="417" y="883"/>
                  </a:lnTo>
                  <a:lnTo>
                    <a:pt x="514" y="1052"/>
                  </a:lnTo>
                  <a:lnTo>
                    <a:pt x="617" y="1219"/>
                  </a:lnTo>
                  <a:lnTo>
                    <a:pt x="723" y="1383"/>
                  </a:lnTo>
                  <a:lnTo>
                    <a:pt x="835" y="1546"/>
                  </a:lnTo>
                  <a:lnTo>
                    <a:pt x="950" y="1705"/>
                  </a:lnTo>
                  <a:lnTo>
                    <a:pt x="1070" y="1864"/>
                  </a:lnTo>
                  <a:lnTo>
                    <a:pt x="1194" y="2018"/>
                  </a:lnTo>
                  <a:lnTo>
                    <a:pt x="1321" y="2168"/>
                  </a:lnTo>
                  <a:lnTo>
                    <a:pt x="1452" y="2317"/>
                  </a:lnTo>
                  <a:lnTo>
                    <a:pt x="1590" y="2461"/>
                  </a:lnTo>
                  <a:lnTo>
                    <a:pt x="1730" y="2603"/>
                  </a:lnTo>
                  <a:lnTo>
                    <a:pt x="1873" y="2740"/>
                  </a:lnTo>
                  <a:lnTo>
                    <a:pt x="2021" y="2873"/>
                  </a:lnTo>
                  <a:lnTo>
                    <a:pt x="2172" y="3004"/>
                  </a:lnTo>
                  <a:lnTo>
                    <a:pt x="2327" y="3128"/>
                  </a:lnTo>
                  <a:lnTo>
                    <a:pt x="2484" y="3249"/>
                  </a:lnTo>
                  <a:lnTo>
                    <a:pt x="2643" y="3365"/>
                  </a:lnTo>
                  <a:lnTo>
                    <a:pt x="2809" y="3477"/>
                  </a:lnTo>
                  <a:lnTo>
                    <a:pt x="2976" y="3582"/>
                  </a:lnTo>
                  <a:lnTo>
                    <a:pt x="3148" y="3684"/>
                  </a:lnTo>
                  <a:lnTo>
                    <a:pt x="3319" y="3780"/>
                  </a:lnTo>
                  <a:lnTo>
                    <a:pt x="3497" y="3870"/>
                  </a:lnTo>
                  <a:lnTo>
                    <a:pt x="3677" y="3956"/>
                  </a:lnTo>
                  <a:lnTo>
                    <a:pt x="3858" y="4035"/>
                  </a:lnTo>
                  <a:lnTo>
                    <a:pt x="4043" y="4107"/>
                  </a:lnTo>
                  <a:lnTo>
                    <a:pt x="4231" y="4174"/>
                  </a:lnTo>
                  <a:lnTo>
                    <a:pt x="4419" y="4235"/>
                  </a:lnTo>
                  <a:lnTo>
                    <a:pt x="4437" y="4188"/>
                  </a:lnTo>
                  <a:lnTo>
                    <a:pt x="4249" y="4127"/>
                  </a:lnTo>
                  <a:lnTo>
                    <a:pt x="4064" y="4062"/>
                  </a:lnTo>
                  <a:lnTo>
                    <a:pt x="3882" y="3990"/>
                  </a:lnTo>
                  <a:lnTo>
                    <a:pt x="3701" y="3911"/>
                  </a:lnTo>
                  <a:lnTo>
                    <a:pt x="3524" y="3828"/>
                  </a:lnTo>
                  <a:lnTo>
                    <a:pt x="3349" y="3738"/>
                  </a:lnTo>
                  <a:lnTo>
                    <a:pt x="3177" y="3642"/>
                  </a:lnTo>
                  <a:lnTo>
                    <a:pt x="3009" y="3543"/>
                  </a:lnTo>
                  <a:lnTo>
                    <a:pt x="2842" y="3437"/>
                  </a:lnTo>
                  <a:lnTo>
                    <a:pt x="2679" y="3325"/>
                  </a:lnTo>
                  <a:lnTo>
                    <a:pt x="2519" y="3212"/>
                  </a:lnTo>
                  <a:lnTo>
                    <a:pt x="2363" y="3091"/>
                  </a:lnTo>
                  <a:lnTo>
                    <a:pt x="2210" y="2967"/>
                  </a:lnTo>
                  <a:lnTo>
                    <a:pt x="2060" y="2839"/>
                  </a:lnTo>
                  <a:lnTo>
                    <a:pt x="1915" y="2706"/>
                  </a:lnTo>
                  <a:lnTo>
                    <a:pt x="1772" y="2569"/>
                  </a:lnTo>
                  <a:lnTo>
                    <a:pt x="1631" y="2429"/>
                  </a:lnTo>
                  <a:lnTo>
                    <a:pt x="1497" y="2285"/>
                  </a:lnTo>
                  <a:lnTo>
                    <a:pt x="1366" y="2139"/>
                  </a:lnTo>
                  <a:lnTo>
                    <a:pt x="1239" y="1989"/>
                  </a:lnTo>
                  <a:lnTo>
                    <a:pt x="1115" y="1835"/>
                  </a:lnTo>
                  <a:lnTo>
                    <a:pt x="997" y="1679"/>
                  </a:lnTo>
                  <a:lnTo>
                    <a:pt x="882" y="1520"/>
                  </a:lnTo>
                  <a:lnTo>
                    <a:pt x="770" y="1359"/>
                  </a:lnTo>
                  <a:lnTo>
                    <a:pt x="664" y="1195"/>
                  </a:lnTo>
                  <a:lnTo>
                    <a:pt x="565" y="1031"/>
                  </a:lnTo>
                  <a:lnTo>
                    <a:pt x="468" y="862"/>
                  </a:lnTo>
                  <a:lnTo>
                    <a:pt x="375" y="692"/>
                  </a:lnTo>
                  <a:lnTo>
                    <a:pt x="287" y="522"/>
                  </a:lnTo>
                  <a:lnTo>
                    <a:pt x="203" y="348"/>
                  </a:lnTo>
                  <a:lnTo>
                    <a:pt x="127" y="175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89" y="2318"/>
              <a:ext cx="577" cy="3105"/>
            </a:xfrm>
            <a:custGeom>
              <a:avLst/>
              <a:gdLst>
                <a:gd name="T0" fmla="*/ 0 w 1153"/>
                <a:gd name="T1" fmla="*/ 25 h 6211"/>
                <a:gd name="T2" fmla="*/ 9 w 1153"/>
                <a:gd name="T3" fmla="*/ 396 h 6211"/>
                <a:gd name="T4" fmla="*/ 24 w 1153"/>
                <a:gd name="T5" fmla="*/ 775 h 6211"/>
                <a:gd name="T6" fmla="*/ 46 w 1153"/>
                <a:gd name="T7" fmla="*/ 1162 h 6211"/>
                <a:gd name="T8" fmla="*/ 74 w 1153"/>
                <a:gd name="T9" fmla="*/ 1554 h 6211"/>
                <a:gd name="T10" fmla="*/ 112 w 1153"/>
                <a:gd name="T11" fmla="*/ 1949 h 6211"/>
                <a:gd name="T12" fmla="*/ 155 w 1153"/>
                <a:gd name="T13" fmla="*/ 2349 h 6211"/>
                <a:gd name="T14" fmla="*/ 207 w 1153"/>
                <a:gd name="T15" fmla="*/ 2749 h 6211"/>
                <a:gd name="T16" fmla="*/ 268 w 1153"/>
                <a:gd name="T17" fmla="*/ 3150 h 6211"/>
                <a:gd name="T18" fmla="*/ 337 w 1153"/>
                <a:gd name="T19" fmla="*/ 3551 h 6211"/>
                <a:gd name="T20" fmla="*/ 416 w 1153"/>
                <a:gd name="T21" fmla="*/ 3947 h 6211"/>
                <a:gd name="T22" fmla="*/ 504 w 1153"/>
                <a:gd name="T23" fmla="*/ 4342 h 6211"/>
                <a:gd name="T24" fmla="*/ 603 w 1153"/>
                <a:gd name="T25" fmla="*/ 4730 h 6211"/>
                <a:gd name="T26" fmla="*/ 711 w 1153"/>
                <a:gd name="T27" fmla="*/ 5113 h 6211"/>
                <a:gd name="T28" fmla="*/ 829 w 1153"/>
                <a:gd name="T29" fmla="*/ 5488 h 6211"/>
                <a:gd name="T30" fmla="*/ 959 w 1153"/>
                <a:gd name="T31" fmla="*/ 5855 h 6211"/>
                <a:gd name="T32" fmla="*/ 1099 w 1153"/>
                <a:gd name="T33" fmla="*/ 6211 h 6211"/>
                <a:gd name="T34" fmla="*/ 1082 w 1153"/>
                <a:gd name="T35" fmla="*/ 6018 h 6211"/>
                <a:gd name="T36" fmla="*/ 947 w 1153"/>
                <a:gd name="T37" fmla="*/ 5660 h 6211"/>
                <a:gd name="T38" fmla="*/ 822 w 1153"/>
                <a:gd name="T39" fmla="*/ 5289 h 6211"/>
                <a:gd name="T40" fmla="*/ 710 w 1153"/>
                <a:gd name="T41" fmla="*/ 4912 h 6211"/>
                <a:gd name="T42" fmla="*/ 608 w 1153"/>
                <a:gd name="T43" fmla="*/ 4526 h 6211"/>
                <a:gd name="T44" fmla="*/ 514 w 1153"/>
                <a:gd name="T45" fmla="*/ 4137 h 6211"/>
                <a:gd name="T46" fmla="*/ 432 w 1153"/>
                <a:gd name="T47" fmla="*/ 3742 h 6211"/>
                <a:gd name="T48" fmla="*/ 358 w 1153"/>
                <a:gd name="T49" fmla="*/ 3345 h 6211"/>
                <a:gd name="T50" fmla="*/ 294 w 1153"/>
                <a:gd name="T51" fmla="*/ 2944 h 6211"/>
                <a:gd name="T52" fmla="*/ 237 w 1153"/>
                <a:gd name="T53" fmla="*/ 2544 h 6211"/>
                <a:gd name="T54" fmla="*/ 189 w 1153"/>
                <a:gd name="T55" fmla="*/ 2146 h 6211"/>
                <a:gd name="T56" fmla="*/ 149 w 1153"/>
                <a:gd name="T57" fmla="*/ 1749 h 6211"/>
                <a:gd name="T58" fmla="*/ 116 w 1153"/>
                <a:gd name="T59" fmla="*/ 1355 h 6211"/>
                <a:gd name="T60" fmla="*/ 91 w 1153"/>
                <a:gd name="T61" fmla="*/ 967 h 6211"/>
                <a:gd name="T62" fmla="*/ 73 w 1153"/>
                <a:gd name="T63" fmla="*/ 585 h 6211"/>
                <a:gd name="T64" fmla="*/ 59 w 1153"/>
                <a:gd name="T65" fmla="*/ 209 h 6211"/>
                <a:gd name="T66" fmla="*/ 31 w 1153"/>
                <a:gd name="T67" fmla="*/ 50 h 6211"/>
                <a:gd name="T68" fmla="*/ 53 w 1153"/>
                <a:gd name="T69" fmla="*/ 14 h 6211"/>
                <a:gd name="T70" fmla="*/ 38 w 1153"/>
                <a:gd name="T71" fmla="*/ 1 h 6211"/>
                <a:gd name="T72" fmla="*/ 18 w 1153"/>
                <a:gd name="T73" fmla="*/ 1 h 6211"/>
                <a:gd name="T74" fmla="*/ 3 w 1153"/>
                <a:gd name="T75" fmla="*/ 14 h 6211"/>
                <a:gd name="T76" fmla="*/ 25 w 1153"/>
                <a:gd name="T77" fmla="*/ 0 h 6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3" h="6211">
                  <a:moveTo>
                    <a:pt x="25" y="0"/>
                  </a:moveTo>
                  <a:lnTo>
                    <a:pt x="0" y="25"/>
                  </a:lnTo>
                  <a:lnTo>
                    <a:pt x="3" y="209"/>
                  </a:lnTo>
                  <a:lnTo>
                    <a:pt x="9" y="396"/>
                  </a:lnTo>
                  <a:lnTo>
                    <a:pt x="16" y="585"/>
                  </a:lnTo>
                  <a:lnTo>
                    <a:pt x="24" y="775"/>
                  </a:lnTo>
                  <a:lnTo>
                    <a:pt x="34" y="967"/>
                  </a:lnTo>
                  <a:lnTo>
                    <a:pt x="46" y="1162"/>
                  </a:lnTo>
                  <a:lnTo>
                    <a:pt x="59" y="1357"/>
                  </a:lnTo>
                  <a:lnTo>
                    <a:pt x="74" y="1554"/>
                  </a:lnTo>
                  <a:lnTo>
                    <a:pt x="92" y="1751"/>
                  </a:lnTo>
                  <a:lnTo>
                    <a:pt x="112" y="1949"/>
                  </a:lnTo>
                  <a:lnTo>
                    <a:pt x="132" y="2148"/>
                  </a:lnTo>
                  <a:lnTo>
                    <a:pt x="155" y="2349"/>
                  </a:lnTo>
                  <a:lnTo>
                    <a:pt x="180" y="2549"/>
                  </a:lnTo>
                  <a:lnTo>
                    <a:pt x="207" y="2749"/>
                  </a:lnTo>
                  <a:lnTo>
                    <a:pt x="237" y="2950"/>
                  </a:lnTo>
                  <a:lnTo>
                    <a:pt x="268" y="3150"/>
                  </a:lnTo>
                  <a:lnTo>
                    <a:pt x="301" y="3350"/>
                  </a:lnTo>
                  <a:lnTo>
                    <a:pt x="337" y="3551"/>
                  </a:lnTo>
                  <a:lnTo>
                    <a:pt x="376" y="3750"/>
                  </a:lnTo>
                  <a:lnTo>
                    <a:pt x="416" y="3947"/>
                  </a:lnTo>
                  <a:lnTo>
                    <a:pt x="458" y="4145"/>
                  </a:lnTo>
                  <a:lnTo>
                    <a:pt x="504" y="4342"/>
                  </a:lnTo>
                  <a:lnTo>
                    <a:pt x="552" y="4537"/>
                  </a:lnTo>
                  <a:lnTo>
                    <a:pt x="603" y="4730"/>
                  </a:lnTo>
                  <a:lnTo>
                    <a:pt x="656" y="4923"/>
                  </a:lnTo>
                  <a:lnTo>
                    <a:pt x="711" y="5113"/>
                  </a:lnTo>
                  <a:lnTo>
                    <a:pt x="768" y="5302"/>
                  </a:lnTo>
                  <a:lnTo>
                    <a:pt x="829" y="5488"/>
                  </a:lnTo>
                  <a:lnTo>
                    <a:pt x="894" y="5673"/>
                  </a:lnTo>
                  <a:lnTo>
                    <a:pt x="959" y="5855"/>
                  </a:lnTo>
                  <a:lnTo>
                    <a:pt x="1028" y="6034"/>
                  </a:lnTo>
                  <a:lnTo>
                    <a:pt x="1099" y="6211"/>
                  </a:lnTo>
                  <a:lnTo>
                    <a:pt x="1153" y="6195"/>
                  </a:lnTo>
                  <a:lnTo>
                    <a:pt x="1082" y="6018"/>
                  </a:lnTo>
                  <a:lnTo>
                    <a:pt x="1013" y="5839"/>
                  </a:lnTo>
                  <a:lnTo>
                    <a:pt x="947" y="5660"/>
                  </a:lnTo>
                  <a:lnTo>
                    <a:pt x="883" y="5475"/>
                  </a:lnTo>
                  <a:lnTo>
                    <a:pt x="822" y="5289"/>
                  </a:lnTo>
                  <a:lnTo>
                    <a:pt x="765" y="5102"/>
                  </a:lnTo>
                  <a:lnTo>
                    <a:pt x="710" y="4912"/>
                  </a:lnTo>
                  <a:lnTo>
                    <a:pt x="656" y="4720"/>
                  </a:lnTo>
                  <a:lnTo>
                    <a:pt x="608" y="4526"/>
                  </a:lnTo>
                  <a:lnTo>
                    <a:pt x="561" y="4331"/>
                  </a:lnTo>
                  <a:lnTo>
                    <a:pt x="514" y="4137"/>
                  </a:lnTo>
                  <a:lnTo>
                    <a:pt x="473" y="3940"/>
                  </a:lnTo>
                  <a:lnTo>
                    <a:pt x="432" y="3742"/>
                  </a:lnTo>
                  <a:lnTo>
                    <a:pt x="394" y="3543"/>
                  </a:lnTo>
                  <a:lnTo>
                    <a:pt x="358" y="3345"/>
                  </a:lnTo>
                  <a:lnTo>
                    <a:pt x="325" y="3145"/>
                  </a:lnTo>
                  <a:lnTo>
                    <a:pt x="294" y="2944"/>
                  </a:lnTo>
                  <a:lnTo>
                    <a:pt x="264" y="2744"/>
                  </a:lnTo>
                  <a:lnTo>
                    <a:pt x="237" y="2544"/>
                  </a:lnTo>
                  <a:lnTo>
                    <a:pt x="212" y="2346"/>
                  </a:lnTo>
                  <a:lnTo>
                    <a:pt x="189" y="2146"/>
                  </a:lnTo>
                  <a:lnTo>
                    <a:pt x="168" y="1947"/>
                  </a:lnTo>
                  <a:lnTo>
                    <a:pt x="149" y="1749"/>
                  </a:lnTo>
                  <a:lnTo>
                    <a:pt x="131" y="1551"/>
                  </a:lnTo>
                  <a:lnTo>
                    <a:pt x="116" y="1355"/>
                  </a:lnTo>
                  <a:lnTo>
                    <a:pt x="103" y="1160"/>
                  </a:lnTo>
                  <a:lnTo>
                    <a:pt x="91" y="967"/>
                  </a:lnTo>
                  <a:lnTo>
                    <a:pt x="80" y="775"/>
                  </a:lnTo>
                  <a:lnTo>
                    <a:pt x="73" y="585"/>
                  </a:lnTo>
                  <a:lnTo>
                    <a:pt x="65" y="396"/>
                  </a:lnTo>
                  <a:lnTo>
                    <a:pt x="59" y="209"/>
                  </a:lnTo>
                  <a:lnTo>
                    <a:pt x="56" y="25"/>
                  </a:lnTo>
                  <a:lnTo>
                    <a:pt x="31" y="50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8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802" y="2048"/>
              <a:ext cx="1393" cy="295"/>
            </a:xfrm>
            <a:custGeom>
              <a:avLst/>
              <a:gdLst>
                <a:gd name="T0" fmla="*/ 2759 w 2786"/>
                <a:gd name="T1" fmla="*/ 0 h 589"/>
                <a:gd name="T2" fmla="*/ 2629 w 2786"/>
                <a:gd name="T3" fmla="*/ 59 h 589"/>
                <a:gd name="T4" fmla="*/ 2494 w 2786"/>
                <a:gd name="T5" fmla="*/ 112 h 589"/>
                <a:gd name="T6" fmla="*/ 2350 w 2786"/>
                <a:gd name="T7" fmla="*/ 160 h 589"/>
                <a:gd name="T8" fmla="*/ 2201 w 2786"/>
                <a:gd name="T9" fmla="*/ 205 h 589"/>
                <a:gd name="T10" fmla="*/ 2044 w 2786"/>
                <a:gd name="T11" fmla="*/ 246 h 589"/>
                <a:gd name="T12" fmla="*/ 1883 w 2786"/>
                <a:gd name="T13" fmla="*/ 284 h 589"/>
                <a:gd name="T14" fmla="*/ 1715 w 2786"/>
                <a:gd name="T15" fmla="*/ 317 h 589"/>
                <a:gd name="T16" fmla="*/ 1543 w 2786"/>
                <a:gd name="T17" fmla="*/ 349 h 589"/>
                <a:gd name="T18" fmla="*/ 1364 w 2786"/>
                <a:gd name="T19" fmla="*/ 378 h 589"/>
                <a:gd name="T20" fmla="*/ 1182 w 2786"/>
                <a:gd name="T21" fmla="*/ 404 h 589"/>
                <a:gd name="T22" fmla="*/ 995 w 2786"/>
                <a:gd name="T23" fmla="*/ 429 h 589"/>
                <a:gd name="T24" fmla="*/ 803 w 2786"/>
                <a:gd name="T25" fmla="*/ 453 h 589"/>
                <a:gd name="T26" fmla="*/ 607 w 2786"/>
                <a:gd name="T27" fmla="*/ 475 h 589"/>
                <a:gd name="T28" fmla="*/ 409 w 2786"/>
                <a:gd name="T29" fmla="*/ 497 h 589"/>
                <a:gd name="T30" fmla="*/ 206 w 2786"/>
                <a:gd name="T31" fmla="*/ 518 h 589"/>
                <a:gd name="T32" fmla="*/ 0 w 2786"/>
                <a:gd name="T33" fmla="*/ 539 h 589"/>
                <a:gd name="T34" fmla="*/ 109 w 2786"/>
                <a:gd name="T35" fmla="*/ 578 h 589"/>
                <a:gd name="T36" fmla="*/ 313 w 2786"/>
                <a:gd name="T37" fmla="*/ 557 h 589"/>
                <a:gd name="T38" fmla="*/ 515 w 2786"/>
                <a:gd name="T39" fmla="*/ 536 h 589"/>
                <a:gd name="T40" fmla="*/ 712 w 2786"/>
                <a:gd name="T41" fmla="*/ 515 h 589"/>
                <a:gd name="T42" fmla="*/ 906 w 2786"/>
                <a:gd name="T43" fmla="*/ 491 h 589"/>
                <a:gd name="T44" fmla="*/ 1095 w 2786"/>
                <a:gd name="T45" fmla="*/ 468 h 589"/>
                <a:gd name="T46" fmla="*/ 1282 w 2786"/>
                <a:gd name="T47" fmla="*/ 441 h 589"/>
                <a:gd name="T48" fmla="*/ 1464 w 2786"/>
                <a:gd name="T49" fmla="*/ 414 h 589"/>
                <a:gd name="T50" fmla="*/ 1639 w 2786"/>
                <a:gd name="T51" fmla="*/ 383 h 589"/>
                <a:gd name="T52" fmla="*/ 1812 w 2786"/>
                <a:gd name="T53" fmla="*/ 349 h 589"/>
                <a:gd name="T54" fmla="*/ 1977 w 2786"/>
                <a:gd name="T55" fmla="*/ 313 h 589"/>
                <a:gd name="T56" fmla="*/ 2138 w 2786"/>
                <a:gd name="T57" fmla="*/ 274 h 589"/>
                <a:gd name="T58" fmla="*/ 2294 w 2786"/>
                <a:gd name="T59" fmla="*/ 230 h 589"/>
                <a:gd name="T60" fmla="*/ 2443 w 2786"/>
                <a:gd name="T61" fmla="*/ 184 h 589"/>
                <a:gd name="T62" fmla="*/ 2583 w 2786"/>
                <a:gd name="T63" fmla="*/ 130 h 589"/>
                <a:gd name="T64" fmla="*/ 2720 w 2786"/>
                <a:gd name="T65" fmla="*/ 75 h 589"/>
                <a:gd name="T66" fmla="*/ 2786 w 2786"/>
                <a:gd name="T67" fmla="*/ 4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6" h="589">
                  <a:moveTo>
                    <a:pt x="2759" y="0"/>
                  </a:moveTo>
                  <a:lnTo>
                    <a:pt x="2759" y="0"/>
                  </a:lnTo>
                  <a:lnTo>
                    <a:pt x="2697" y="30"/>
                  </a:lnTo>
                  <a:lnTo>
                    <a:pt x="2629" y="59"/>
                  </a:lnTo>
                  <a:lnTo>
                    <a:pt x="2562" y="85"/>
                  </a:lnTo>
                  <a:lnTo>
                    <a:pt x="2494" y="112"/>
                  </a:lnTo>
                  <a:lnTo>
                    <a:pt x="2422" y="137"/>
                  </a:lnTo>
                  <a:lnTo>
                    <a:pt x="2350" y="160"/>
                  </a:lnTo>
                  <a:lnTo>
                    <a:pt x="2276" y="183"/>
                  </a:lnTo>
                  <a:lnTo>
                    <a:pt x="2201" y="205"/>
                  </a:lnTo>
                  <a:lnTo>
                    <a:pt x="2123" y="226"/>
                  </a:lnTo>
                  <a:lnTo>
                    <a:pt x="2044" y="246"/>
                  </a:lnTo>
                  <a:lnTo>
                    <a:pt x="1965" y="266"/>
                  </a:lnTo>
                  <a:lnTo>
                    <a:pt x="1883" y="284"/>
                  </a:lnTo>
                  <a:lnTo>
                    <a:pt x="1800" y="301"/>
                  </a:lnTo>
                  <a:lnTo>
                    <a:pt x="1715" y="317"/>
                  </a:lnTo>
                  <a:lnTo>
                    <a:pt x="1630" y="333"/>
                  </a:lnTo>
                  <a:lnTo>
                    <a:pt x="1543" y="349"/>
                  </a:lnTo>
                  <a:lnTo>
                    <a:pt x="1455" y="363"/>
                  </a:lnTo>
                  <a:lnTo>
                    <a:pt x="1364" y="378"/>
                  </a:lnTo>
                  <a:lnTo>
                    <a:pt x="1273" y="391"/>
                  </a:lnTo>
                  <a:lnTo>
                    <a:pt x="1182" y="404"/>
                  </a:lnTo>
                  <a:lnTo>
                    <a:pt x="1089" y="417"/>
                  </a:lnTo>
                  <a:lnTo>
                    <a:pt x="995" y="429"/>
                  </a:lnTo>
                  <a:lnTo>
                    <a:pt x="900" y="441"/>
                  </a:lnTo>
                  <a:lnTo>
                    <a:pt x="803" y="453"/>
                  </a:lnTo>
                  <a:lnTo>
                    <a:pt x="706" y="465"/>
                  </a:lnTo>
                  <a:lnTo>
                    <a:pt x="607" y="475"/>
                  </a:lnTo>
                  <a:lnTo>
                    <a:pt x="509" y="486"/>
                  </a:lnTo>
                  <a:lnTo>
                    <a:pt x="409" y="497"/>
                  </a:lnTo>
                  <a:lnTo>
                    <a:pt x="307" y="507"/>
                  </a:lnTo>
                  <a:lnTo>
                    <a:pt x="206" y="518"/>
                  </a:lnTo>
                  <a:lnTo>
                    <a:pt x="103" y="528"/>
                  </a:lnTo>
                  <a:lnTo>
                    <a:pt x="0" y="539"/>
                  </a:lnTo>
                  <a:lnTo>
                    <a:pt x="6" y="589"/>
                  </a:lnTo>
                  <a:lnTo>
                    <a:pt x="109" y="578"/>
                  </a:lnTo>
                  <a:lnTo>
                    <a:pt x="212" y="568"/>
                  </a:lnTo>
                  <a:lnTo>
                    <a:pt x="313" y="557"/>
                  </a:lnTo>
                  <a:lnTo>
                    <a:pt x="415" y="547"/>
                  </a:lnTo>
                  <a:lnTo>
                    <a:pt x="515" y="536"/>
                  </a:lnTo>
                  <a:lnTo>
                    <a:pt x="613" y="526"/>
                  </a:lnTo>
                  <a:lnTo>
                    <a:pt x="712" y="515"/>
                  </a:lnTo>
                  <a:lnTo>
                    <a:pt x="809" y="503"/>
                  </a:lnTo>
                  <a:lnTo>
                    <a:pt x="906" y="491"/>
                  </a:lnTo>
                  <a:lnTo>
                    <a:pt x="1001" y="479"/>
                  </a:lnTo>
                  <a:lnTo>
                    <a:pt x="1095" y="468"/>
                  </a:lnTo>
                  <a:lnTo>
                    <a:pt x="1191" y="454"/>
                  </a:lnTo>
                  <a:lnTo>
                    <a:pt x="1282" y="441"/>
                  </a:lnTo>
                  <a:lnTo>
                    <a:pt x="1373" y="428"/>
                  </a:lnTo>
                  <a:lnTo>
                    <a:pt x="1464" y="414"/>
                  </a:lnTo>
                  <a:lnTo>
                    <a:pt x="1552" y="399"/>
                  </a:lnTo>
                  <a:lnTo>
                    <a:pt x="1639" y="383"/>
                  </a:lnTo>
                  <a:lnTo>
                    <a:pt x="1727" y="367"/>
                  </a:lnTo>
                  <a:lnTo>
                    <a:pt x="1812" y="349"/>
                  </a:lnTo>
                  <a:lnTo>
                    <a:pt x="1895" y="332"/>
                  </a:lnTo>
                  <a:lnTo>
                    <a:pt x="1977" y="313"/>
                  </a:lnTo>
                  <a:lnTo>
                    <a:pt x="2059" y="294"/>
                  </a:lnTo>
                  <a:lnTo>
                    <a:pt x="2138" y="274"/>
                  </a:lnTo>
                  <a:lnTo>
                    <a:pt x="2216" y="253"/>
                  </a:lnTo>
                  <a:lnTo>
                    <a:pt x="2294" y="230"/>
                  </a:lnTo>
                  <a:lnTo>
                    <a:pt x="2368" y="208"/>
                  </a:lnTo>
                  <a:lnTo>
                    <a:pt x="2443" y="184"/>
                  </a:lnTo>
                  <a:lnTo>
                    <a:pt x="2514" y="156"/>
                  </a:lnTo>
                  <a:lnTo>
                    <a:pt x="2583" y="130"/>
                  </a:lnTo>
                  <a:lnTo>
                    <a:pt x="2653" y="104"/>
                  </a:lnTo>
                  <a:lnTo>
                    <a:pt x="2720" y="75"/>
                  </a:lnTo>
                  <a:lnTo>
                    <a:pt x="2786" y="44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181" y="1427"/>
              <a:ext cx="1304" cy="644"/>
            </a:xfrm>
            <a:custGeom>
              <a:avLst/>
              <a:gdLst>
                <a:gd name="T0" fmla="*/ 2591 w 2607"/>
                <a:gd name="T1" fmla="*/ 3 h 1286"/>
                <a:gd name="T2" fmla="*/ 2565 w 2607"/>
                <a:gd name="T3" fmla="*/ 3 h 1286"/>
                <a:gd name="T4" fmla="*/ 0 w 2607"/>
                <a:gd name="T5" fmla="*/ 1242 h 1286"/>
                <a:gd name="T6" fmla="*/ 27 w 2607"/>
                <a:gd name="T7" fmla="*/ 1286 h 1286"/>
                <a:gd name="T8" fmla="*/ 2592 w 2607"/>
                <a:gd name="T9" fmla="*/ 47 h 1286"/>
                <a:gd name="T10" fmla="*/ 2567 w 2607"/>
                <a:gd name="T11" fmla="*/ 47 h 1286"/>
                <a:gd name="T12" fmla="*/ 2592 w 2607"/>
                <a:gd name="T13" fmla="*/ 47 h 1286"/>
                <a:gd name="T14" fmla="*/ 2601 w 2607"/>
                <a:gd name="T15" fmla="*/ 41 h 1286"/>
                <a:gd name="T16" fmla="*/ 2607 w 2607"/>
                <a:gd name="T17" fmla="*/ 32 h 1286"/>
                <a:gd name="T18" fmla="*/ 2607 w 2607"/>
                <a:gd name="T19" fmla="*/ 22 h 1286"/>
                <a:gd name="T20" fmla="*/ 2604 w 2607"/>
                <a:gd name="T21" fmla="*/ 13 h 1286"/>
                <a:gd name="T22" fmla="*/ 2597 w 2607"/>
                <a:gd name="T23" fmla="*/ 5 h 1286"/>
                <a:gd name="T24" fmla="*/ 2588 w 2607"/>
                <a:gd name="T25" fmla="*/ 1 h 1286"/>
                <a:gd name="T26" fmla="*/ 2577 w 2607"/>
                <a:gd name="T27" fmla="*/ 0 h 1286"/>
                <a:gd name="T28" fmla="*/ 2565 w 2607"/>
                <a:gd name="T29" fmla="*/ 3 h 1286"/>
                <a:gd name="T30" fmla="*/ 2591 w 2607"/>
                <a:gd name="T31" fmla="*/ 3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7" h="1286">
                  <a:moveTo>
                    <a:pt x="2591" y="3"/>
                  </a:moveTo>
                  <a:lnTo>
                    <a:pt x="2565" y="3"/>
                  </a:lnTo>
                  <a:lnTo>
                    <a:pt x="0" y="1242"/>
                  </a:lnTo>
                  <a:lnTo>
                    <a:pt x="27" y="1286"/>
                  </a:lnTo>
                  <a:lnTo>
                    <a:pt x="2592" y="47"/>
                  </a:lnTo>
                  <a:lnTo>
                    <a:pt x="2567" y="47"/>
                  </a:lnTo>
                  <a:lnTo>
                    <a:pt x="2592" y="47"/>
                  </a:lnTo>
                  <a:lnTo>
                    <a:pt x="2601" y="41"/>
                  </a:lnTo>
                  <a:lnTo>
                    <a:pt x="2607" y="32"/>
                  </a:lnTo>
                  <a:lnTo>
                    <a:pt x="2607" y="22"/>
                  </a:lnTo>
                  <a:lnTo>
                    <a:pt x="2604" y="13"/>
                  </a:lnTo>
                  <a:lnTo>
                    <a:pt x="2597" y="5"/>
                  </a:lnTo>
                  <a:lnTo>
                    <a:pt x="2588" y="1"/>
                  </a:lnTo>
                  <a:lnTo>
                    <a:pt x="2577" y="0"/>
                  </a:lnTo>
                  <a:lnTo>
                    <a:pt x="2565" y="3"/>
                  </a:lnTo>
                  <a:lnTo>
                    <a:pt x="259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64" y="1429"/>
              <a:ext cx="1310" cy="610"/>
            </a:xfrm>
            <a:custGeom>
              <a:avLst/>
              <a:gdLst>
                <a:gd name="T0" fmla="*/ 2619 w 2619"/>
                <a:gd name="T1" fmla="*/ 1175 h 1220"/>
                <a:gd name="T2" fmla="*/ 2619 w 2619"/>
                <a:gd name="T3" fmla="*/ 1175 h 1220"/>
                <a:gd name="T4" fmla="*/ 24 w 2619"/>
                <a:gd name="T5" fmla="*/ 0 h 1220"/>
                <a:gd name="T6" fmla="*/ 0 w 2619"/>
                <a:gd name="T7" fmla="*/ 44 h 1220"/>
                <a:gd name="T8" fmla="*/ 2595 w 2619"/>
                <a:gd name="T9" fmla="*/ 1220 h 1220"/>
                <a:gd name="T10" fmla="*/ 2595 w 2619"/>
                <a:gd name="T11" fmla="*/ 1220 h 1220"/>
                <a:gd name="T12" fmla="*/ 2619 w 2619"/>
                <a:gd name="T13" fmla="*/ 1175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9" h="1220">
                  <a:moveTo>
                    <a:pt x="2619" y="1175"/>
                  </a:moveTo>
                  <a:lnTo>
                    <a:pt x="2619" y="1175"/>
                  </a:lnTo>
                  <a:lnTo>
                    <a:pt x="24" y="0"/>
                  </a:lnTo>
                  <a:lnTo>
                    <a:pt x="0" y="44"/>
                  </a:lnTo>
                  <a:lnTo>
                    <a:pt x="2595" y="1220"/>
                  </a:lnTo>
                  <a:lnTo>
                    <a:pt x="2619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762" y="2017"/>
              <a:ext cx="1412" cy="260"/>
            </a:xfrm>
            <a:custGeom>
              <a:avLst/>
              <a:gdLst>
                <a:gd name="T0" fmla="*/ 2798 w 2825"/>
                <a:gd name="T1" fmla="*/ 471 h 521"/>
                <a:gd name="T2" fmla="*/ 2590 w 2825"/>
                <a:gd name="T3" fmla="*/ 455 h 521"/>
                <a:gd name="T4" fmla="*/ 2387 w 2825"/>
                <a:gd name="T5" fmla="*/ 439 h 521"/>
                <a:gd name="T6" fmla="*/ 2188 w 2825"/>
                <a:gd name="T7" fmla="*/ 423 h 521"/>
                <a:gd name="T8" fmla="*/ 1992 w 2825"/>
                <a:gd name="T9" fmla="*/ 406 h 521"/>
                <a:gd name="T10" fmla="*/ 1800 w 2825"/>
                <a:gd name="T11" fmla="*/ 388 h 521"/>
                <a:gd name="T12" fmla="*/ 1610 w 2825"/>
                <a:gd name="T13" fmla="*/ 368 h 521"/>
                <a:gd name="T14" fmla="*/ 1426 w 2825"/>
                <a:gd name="T15" fmla="*/ 346 h 521"/>
                <a:gd name="T16" fmla="*/ 1247 w 2825"/>
                <a:gd name="T17" fmla="*/ 321 h 521"/>
                <a:gd name="T18" fmla="*/ 1073 w 2825"/>
                <a:gd name="T19" fmla="*/ 293 h 521"/>
                <a:gd name="T20" fmla="*/ 906 w 2825"/>
                <a:gd name="T21" fmla="*/ 263 h 521"/>
                <a:gd name="T22" fmla="*/ 742 w 2825"/>
                <a:gd name="T23" fmla="*/ 231 h 521"/>
                <a:gd name="T24" fmla="*/ 586 w 2825"/>
                <a:gd name="T25" fmla="*/ 193 h 521"/>
                <a:gd name="T26" fmla="*/ 436 w 2825"/>
                <a:gd name="T27" fmla="*/ 152 h 521"/>
                <a:gd name="T28" fmla="*/ 292 w 2825"/>
                <a:gd name="T29" fmla="*/ 106 h 521"/>
                <a:gd name="T30" fmla="*/ 154 w 2825"/>
                <a:gd name="T31" fmla="*/ 56 h 521"/>
                <a:gd name="T32" fmla="*/ 24 w 2825"/>
                <a:gd name="T33" fmla="*/ 0 h 521"/>
                <a:gd name="T34" fmla="*/ 64 w 2825"/>
                <a:gd name="T35" fmla="*/ 74 h 521"/>
                <a:gd name="T36" fmla="*/ 201 w 2825"/>
                <a:gd name="T37" fmla="*/ 127 h 521"/>
                <a:gd name="T38" fmla="*/ 345 w 2825"/>
                <a:gd name="T39" fmla="*/ 177 h 521"/>
                <a:gd name="T40" fmla="*/ 494 w 2825"/>
                <a:gd name="T41" fmla="*/ 220 h 521"/>
                <a:gd name="T42" fmla="*/ 649 w 2825"/>
                <a:gd name="T43" fmla="*/ 260 h 521"/>
                <a:gd name="T44" fmla="*/ 812 w 2825"/>
                <a:gd name="T45" fmla="*/ 296 h 521"/>
                <a:gd name="T46" fmla="*/ 979 w 2825"/>
                <a:gd name="T47" fmla="*/ 329 h 521"/>
                <a:gd name="T48" fmla="*/ 1150 w 2825"/>
                <a:gd name="T49" fmla="*/ 358 h 521"/>
                <a:gd name="T50" fmla="*/ 1329 w 2825"/>
                <a:gd name="T51" fmla="*/ 384 h 521"/>
                <a:gd name="T52" fmla="*/ 1512 w 2825"/>
                <a:gd name="T53" fmla="*/ 406 h 521"/>
                <a:gd name="T54" fmla="*/ 1698 w 2825"/>
                <a:gd name="T55" fmla="*/ 429 h 521"/>
                <a:gd name="T56" fmla="*/ 1889 w 2825"/>
                <a:gd name="T57" fmla="*/ 447 h 521"/>
                <a:gd name="T58" fmla="*/ 2085 w 2825"/>
                <a:gd name="T59" fmla="*/ 466 h 521"/>
                <a:gd name="T60" fmla="*/ 2285 w 2825"/>
                <a:gd name="T61" fmla="*/ 481 h 521"/>
                <a:gd name="T62" fmla="*/ 2486 w 2825"/>
                <a:gd name="T63" fmla="*/ 497 h 521"/>
                <a:gd name="T64" fmla="*/ 2690 w 2825"/>
                <a:gd name="T65" fmla="*/ 513 h 521"/>
                <a:gd name="T66" fmla="*/ 2768 w 2825"/>
                <a:gd name="T67" fmla="*/ 496 h 521"/>
                <a:gd name="T68" fmla="*/ 2816 w 2825"/>
                <a:gd name="T69" fmla="*/ 514 h 521"/>
                <a:gd name="T70" fmla="*/ 2819 w 2825"/>
                <a:gd name="T71" fmla="*/ 479 h 521"/>
                <a:gd name="T72" fmla="*/ 2825 w 2825"/>
                <a:gd name="T73" fmla="*/ 49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25" h="521">
                  <a:moveTo>
                    <a:pt x="2825" y="496"/>
                  </a:moveTo>
                  <a:lnTo>
                    <a:pt x="2798" y="471"/>
                  </a:lnTo>
                  <a:lnTo>
                    <a:pt x="2693" y="463"/>
                  </a:lnTo>
                  <a:lnTo>
                    <a:pt x="2590" y="455"/>
                  </a:lnTo>
                  <a:lnTo>
                    <a:pt x="2489" y="447"/>
                  </a:lnTo>
                  <a:lnTo>
                    <a:pt x="2387" y="439"/>
                  </a:lnTo>
                  <a:lnTo>
                    <a:pt x="2288" y="431"/>
                  </a:lnTo>
                  <a:lnTo>
                    <a:pt x="2188" y="423"/>
                  </a:lnTo>
                  <a:lnTo>
                    <a:pt x="2088" y="416"/>
                  </a:lnTo>
                  <a:lnTo>
                    <a:pt x="1992" y="406"/>
                  </a:lnTo>
                  <a:lnTo>
                    <a:pt x="1895" y="397"/>
                  </a:lnTo>
                  <a:lnTo>
                    <a:pt x="1800" y="388"/>
                  </a:lnTo>
                  <a:lnTo>
                    <a:pt x="1704" y="379"/>
                  </a:lnTo>
                  <a:lnTo>
                    <a:pt x="1610" y="368"/>
                  </a:lnTo>
                  <a:lnTo>
                    <a:pt x="1518" y="356"/>
                  </a:lnTo>
                  <a:lnTo>
                    <a:pt x="1426" y="346"/>
                  </a:lnTo>
                  <a:lnTo>
                    <a:pt x="1335" y="334"/>
                  </a:lnTo>
                  <a:lnTo>
                    <a:pt x="1247" y="321"/>
                  </a:lnTo>
                  <a:lnTo>
                    <a:pt x="1159" y="307"/>
                  </a:lnTo>
                  <a:lnTo>
                    <a:pt x="1073" y="293"/>
                  </a:lnTo>
                  <a:lnTo>
                    <a:pt x="988" y="278"/>
                  </a:lnTo>
                  <a:lnTo>
                    <a:pt x="906" y="263"/>
                  </a:lnTo>
                  <a:lnTo>
                    <a:pt x="824" y="248"/>
                  </a:lnTo>
                  <a:lnTo>
                    <a:pt x="742" y="231"/>
                  </a:lnTo>
                  <a:lnTo>
                    <a:pt x="664" y="213"/>
                  </a:lnTo>
                  <a:lnTo>
                    <a:pt x="586" y="193"/>
                  </a:lnTo>
                  <a:lnTo>
                    <a:pt x="509" y="173"/>
                  </a:lnTo>
                  <a:lnTo>
                    <a:pt x="436" y="152"/>
                  </a:lnTo>
                  <a:lnTo>
                    <a:pt x="362" y="130"/>
                  </a:lnTo>
                  <a:lnTo>
                    <a:pt x="292" y="106"/>
                  </a:lnTo>
                  <a:lnTo>
                    <a:pt x="222" y="82"/>
                  </a:lnTo>
                  <a:lnTo>
                    <a:pt x="154" y="56"/>
                  </a:lnTo>
                  <a:lnTo>
                    <a:pt x="88" y="29"/>
                  </a:lnTo>
                  <a:lnTo>
                    <a:pt x="24" y="0"/>
                  </a:lnTo>
                  <a:lnTo>
                    <a:pt x="0" y="45"/>
                  </a:lnTo>
                  <a:lnTo>
                    <a:pt x="64" y="74"/>
                  </a:lnTo>
                  <a:lnTo>
                    <a:pt x="133" y="101"/>
                  </a:lnTo>
                  <a:lnTo>
                    <a:pt x="201" y="127"/>
                  </a:lnTo>
                  <a:lnTo>
                    <a:pt x="271" y="153"/>
                  </a:lnTo>
                  <a:lnTo>
                    <a:pt x="345" y="177"/>
                  </a:lnTo>
                  <a:lnTo>
                    <a:pt x="418" y="199"/>
                  </a:lnTo>
                  <a:lnTo>
                    <a:pt x="494" y="220"/>
                  </a:lnTo>
                  <a:lnTo>
                    <a:pt x="571" y="240"/>
                  </a:lnTo>
                  <a:lnTo>
                    <a:pt x="649" y="260"/>
                  </a:lnTo>
                  <a:lnTo>
                    <a:pt x="730" y="278"/>
                  </a:lnTo>
                  <a:lnTo>
                    <a:pt x="812" y="296"/>
                  </a:lnTo>
                  <a:lnTo>
                    <a:pt x="894" y="313"/>
                  </a:lnTo>
                  <a:lnTo>
                    <a:pt x="979" y="329"/>
                  </a:lnTo>
                  <a:lnTo>
                    <a:pt x="1064" y="343"/>
                  </a:lnTo>
                  <a:lnTo>
                    <a:pt x="1150" y="358"/>
                  </a:lnTo>
                  <a:lnTo>
                    <a:pt x="1238" y="371"/>
                  </a:lnTo>
                  <a:lnTo>
                    <a:pt x="1329" y="384"/>
                  </a:lnTo>
                  <a:lnTo>
                    <a:pt x="1421" y="396"/>
                  </a:lnTo>
                  <a:lnTo>
                    <a:pt x="1512" y="406"/>
                  </a:lnTo>
                  <a:lnTo>
                    <a:pt x="1604" y="418"/>
                  </a:lnTo>
                  <a:lnTo>
                    <a:pt x="1698" y="429"/>
                  </a:lnTo>
                  <a:lnTo>
                    <a:pt x="1794" y="438"/>
                  </a:lnTo>
                  <a:lnTo>
                    <a:pt x="1889" y="447"/>
                  </a:lnTo>
                  <a:lnTo>
                    <a:pt x="1986" y="456"/>
                  </a:lnTo>
                  <a:lnTo>
                    <a:pt x="2085" y="466"/>
                  </a:lnTo>
                  <a:lnTo>
                    <a:pt x="2185" y="474"/>
                  </a:lnTo>
                  <a:lnTo>
                    <a:pt x="2285" y="481"/>
                  </a:lnTo>
                  <a:lnTo>
                    <a:pt x="2384" y="489"/>
                  </a:lnTo>
                  <a:lnTo>
                    <a:pt x="2486" y="497"/>
                  </a:lnTo>
                  <a:lnTo>
                    <a:pt x="2587" y="505"/>
                  </a:lnTo>
                  <a:lnTo>
                    <a:pt x="2690" y="513"/>
                  </a:lnTo>
                  <a:lnTo>
                    <a:pt x="2795" y="521"/>
                  </a:lnTo>
                  <a:lnTo>
                    <a:pt x="2768" y="496"/>
                  </a:lnTo>
                  <a:lnTo>
                    <a:pt x="2795" y="521"/>
                  </a:lnTo>
                  <a:lnTo>
                    <a:pt x="2816" y="514"/>
                  </a:lnTo>
                  <a:lnTo>
                    <a:pt x="2825" y="497"/>
                  </a:lnTo>
                  <a:lnTo>
                    <a:pt x="2819" y="479"/>
                  </a:lnTo>
                  <a:lnTo>
                    <a:pt x="2798" y="471"/>
                  </a:lnTo>
                  <a:lnTo>
                    <a:pt x="2825" y="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689" y="2264"/>
              <a:ext cx="486" cy="3113"/>
            </a:xfrm>
            <a:custGeom>
              <a:avLst/>
              <a:gdLst>
                <a:gd name="T0" fmla="*/ 53 w 971"/>
                <a:gd name="T1" fmla="*/ 6225 h 6225"/>
                <a:gd name="T2" fmla="*/ 53 w 971"/>
                <a:gd name="T3" fmla="*/ 6225 h 6225"/>
                <a:gd name="T4" fmla="*/ 182 w 971"/>
                <a:gd name="T5" fmla="*/ 5864 h 6225"/>
                <a:gd name="T6" fmla="*/ 300 w 971"/>
                <a:gd name="T7" fmla="*/ 5493 h 6225"/>
                <a:gd name="T8" fmla="*/ 406 w 971"/>
                <a:gd name="T9" fmla="*/ 5114 h 6225"/>
                <a:gd name="T10" fmla="*/ 504 w 971"/>
                <a:gd name="T11" fmla="*/ 4727 h 6225"/>
                <a:gd name="T12" fmla="*/ 589 w 971"/>
                <a:gd name="T13" fmla="*/ 4335 h 6225"/>
                <a:gd name="T14" fmla="*/ 665 w 971"/>
                <a:gd name="T15" fmla="*/ 3938 h 6225"/>
                <a:gd name="T16" fmla="*/ 732 w 971"/>
                <a:gd name="T17" fmla="*/ 3538 h 6225"/>
                <a:gd name="T18" fmla="*/ 791 w 971"/>
                <a:gd name="T19" fmla="*/ 3136 h 6225"/>
                <a:gd name="T20" fmla="*/ 838 w 971"/>
                <a:gd name="T21" fmla="*/ 2731 h 6225"/>
                <a:gd name="T22" fmla="*/ 879 w 971"/>
                <a:gd name="T23" fmla="*/ 2329 h 6225"/>
                <a:gd name="T24" fmla="*/ 912 w 971"/>
                <a:gd name="T25" fmla="*/ 1930 h 6225"/>
                <a:gd name="T26" fmla="*/ 937 w 971"/>
                <a:gd name="T27" fmla="*/ 1530 h 6225"/>
                <a:gd name="T28" fmla="*/ 955 w 971"/>
                <a:gd name="T29" fmla="*/ 1137 h 6225"/>
                <a:gd name="T30" fmla="*/ 967 w 971"/>
                <a:gd name="T31" fmla="*/ 751 h 6225"/>
                <a:gd name="T32" fmla="*/ 971 w 971"/>
                <a:gd name="T33" fmla="*/ 372 h 6225"/>
                <a:gd name="T34" fmla="*/ 970 w 971"/>
                <a:gd name="T35" fmla="*/ 0 h 6225"/>
                <a:gd name="T36" fmla="*/ 913 w 971"/>
                <a:gd name="T37" fmla="*/ 0 h 6225"/>
                <a:gd name="T38" fmla="*/ 914 w 971"/>
                <a:gd name="T39" fmla="*/ 372 h 6225"/>
                <a:gd name="T40" fmla="*/ 910 w 971"/>
                <a:gd name="T41" fmla="*/ 751 h 6225"/>
                <a:gd name="T42" fmla="*/ 898 w 971"/>
                <a:gd name="T43" fmla="*/ 1137 h 6225"/>
                <a:gd name="T44" fmla="*/ 880 w 971"/>
                <a:gd name="T45" fmla="*/ 1530 h 6225"/>
                <a:gd name="T46" fmla="*/ 855 w 971"/>
                <a:gd name="T47" fmla="*/ 1927 h 6225"/>
                <a:gd name="T48" fmla="*/ 822 w 971"/>
                <a:gd name="T49" fmla="*/ 2326 h 6225"/>
                <a:gd name="T50" fmla="*/ 782 w 971"/>
                <a:gd name="T51" fmla="*/ 2728 h 6225"/>
                <a:gd name="T52" fmla="*/ 734 w 971"/>
                <a:gd name="T53" fmla="*/ 3130 h 6225"/>
                <a:gd name="T54" fmla="*/ 676 w 971"/>
                <a:gd name="T55" fmla="*/ 3533 h 6225"/>
                <a:gd name="T56" fmla="*/ 609 w 971"/>
                <a:gd name="T57" fmla="*/ 3931 h 6225"/>
                <a:gd name="T58" fmla="*/ 532 w 971"/>
                <a:gd name="T59" fmla="*/ 4327 h 6225"/>
                <a:gd name="T60" fmla="*/ 447 w 971"/>
                <a:gd name="T61" fmla="*/ 4719 h 6225"/>
                <a:gd name="T62" fmla="*/ 352 w 971"/>
                <a:gd name="T63" fmla="*/ 5104 h 6225"/>
                <a:gd name="T64" fmla="*/ 246 w 971"/>
                <a:gd name="T65" fmla="*/ 5482 h 6225"/>
                <a:gd name="T66" fmla="*/ 128 w 971"/>
                <a:gd name="T67" fmla="*/ 5851 h 6225"/>
                <a:gd name="T68" fmla="*/ 0 w 971"/>
                <a:gd name="T69" fmla="*/ 6210 h 6225"/>
                <a:gd name="T70" fmla="*/ 0 w 971"/>
                <a:gd name="T71" fmla="*/ 6210 h 6225"/>
                <a:gd name="T72" fmla="*/ 53 w 971"/>
                <a:gd name="T73" fmla="*/ 6225 h 6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1" h="6225">
                  <a:moveTo>
                    <a:pt x="53" y="6225"/>
                  </a:moveTo>
                  <a:lnTo>
                    <a:pt x="53" y="6225"/>
                  </a:lnTo>
                  <a:lnTo>
                    <a:pt x="182" y="5864"/>
                  </a:lnTo>
                  <a:lnTo>
                    <a:pt x="300" y="5493"/>
                  </a:lnTo>
                  <a:lnTo>
                    <a:pt x="406" y="5114"/>
                  </a:lnTo>
                  <a:lnTo>
                    <a:pt x="504" y="4727"/>
                  </a:lnTo>
                  <a:lnTo>
                    <a:pt x="589" y="4335"/>
                  </a:lnTo>
                  <a:lnTo>
                    <a:pt x="665" y="3938"/>
                  </a:lnTo>
                  <a:lnTo>
                    <a:pt x="732" y="3538"/>
                  </a:lnTo>
                  <a:lnTo>
                    <a:pt x="791" y="3136"/>
                  </a:lnTo>
                  <a:lnTo>
                    <a:pt x="838" y="2731"/>
                  </a:lnTo>
                  <a:lnTo>
                    <a:pt x="879" y="2329"/>
                  </a:lnTo>
                  <a:lnTo>
                    <a:pt x="912" y="1930"/>
                  </a:lnTo>
                  <a:lnTo>
                    <a:pt x="937" y="1530"/>
                  </a:lnTo>
                  <a:lnTo>
                    <a:pt x="955" y="1137"/>
                  </a:lnTo>
                  <a:lnTo>
                    <a:pt x="967" y="751"/>
                  </a:lnTo>
                  <a:lnTo>
                    <a:pt x="971" y="372"/>
                  </a:lnTo>
                  <a:lnTo>
                    <a:pt x="970" y="0"/>
                  </a:lnTo>
                  <a:lnTo>
                    <a:pt x="913" y="0"/>
                  </a:lnTo>
                  <a:lnTo>
                    <a:pt x="914" y="372"/>
                  </a:lnTo>
                  <a:lnTo>
                    <a:pt x="910" y="751"/>
                  </a:lnTo>
                  <a:lnTo>
                    <a:pt x="898" y="1137"/>
                  </a:lnTo>
                  <a:lnTo>
                    <a:pt x="880" y="1530"/>
                  </a:lnTo>
                  <a:lnTo>
                    <a:pt x="855" y="1927"/>
                  </a:lnTo>
                  <a:lnTo>
                    <a:pt x="822" y="2326"/>
                  </a:lnTo>
                  <a:lnTo>
                    <a:pt x="782" y="2728"/>
                  </a:lnTo>
                  <a:lnTo>
                    <a:pt x="734" y="3130"/>
                  </a:lnTo>
                  <a:lnTo>
                    <a:pt x="676" y="3533"/>
                  </a:lnTo>
                  <a:lnTo>
                    <a:pt x="609" y="3931"/>
                  </a:lnTo>
                  <a:lnTo>
                    <a:pt x="532" y="4327"/>
                  </a:lnTo>
                  <a:lnTo>
                    <a:pt x="447" y="4719"/>
                  </a:lnTo>
                  <a:lnTo>
                    <a:pt x="352" y="5104"/>
                  </a:lnTo>
                  <a:lnTo>
                    <a:pt x="246" y="5482"/>
                  </a:lnTo>
                  <a:lnTo>
                    <a:pt x="128" y="5851"/>
                  </a:lnTo>
                  <a:lnTo>
                    <a:pt x="0" y="6210"/>
                  </a:lnTo>
                  <a:lnTo>
                    <a:pt x="53" y="6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538" y="5369"/>
              <a:ext cx="2178" cy="2165"/>
            </a:xfrm>
            <a:custGeom>
              <a:avLst/>
              <a:gdLst>
                <a:gd name="T0" fmla="*/ 37 w 4355"/>
                <a:gd name="T1" fmla="*/ 4327 h 4328"/>
                <a:gd name="T2" fmla="*/ 411 w 4355"/>
                <a:gd name="T3" fmla="*/ 4189 h 4328"/>
                <a:gd name="T4" fmla="*/ 773 w 4355"/>
                <a:gd name="T5" fmla="*/ 4028 h 4328"/>
                <a:gd name="T6" fmla="*/ 1125 w 4355"/>
                <a:gd name="T7" fmla="*/ 3842 h 4328"/>
                <a:gd name="T8" fmla="*/ 1463 w 4355"/>
                <a:gd name="T9" fmla="*/ 3636 h 4328"/>
                <a:gd name="T10" fmla="*/ 1790 w 4355"/>
                <a:gd name="T11" fmla="*/ 3412 h 4328"/>
                <a:gd name="T12" fmla="*/ 2105 w 4355"/>
                <a:gd name="T13" fmla="*/ 3168 h 4328"/>
                <a:gd name="T14" fmla="*/ 2405 w 4355"/>
                <a:gd name="T15" fmla="*/ 2907 h 4328"/>
                <a:gd name="T16" fmla="*/ 2690 w 4355"/>
                <a:gd name="T17" fmla="*/ 2632 h 4328"/>
                <a:gd name="T18" fmla="*/ 2960 w 4355"/>
                <a:gd name="T19" fmla="*/ 2341 h 4328"/>
                <a:gd name="T20" fmla="*/ 3212 w 4355"/>
                <a:gd name="T21" fmla="*/ 2037 h 4328"/>
                <a:gd name="T22" fmla="*/ 3450 w 4355"/>
                <a:gd name="T23" fmla="*/ 1722 h 4328"/>
                <a:gd name="T24" fmla="*/ 3669 w 4355"/>
                <a:gd name="T25" fmla="*/ 1395 h 4328"/>
                <a:gd name="T26" fmla="*/ 3870 w 4355"/>
                <a:gd name="T27" fmla="*/ 1061 h 4328"/>
                <a:gd name="T28" fmla="*/ 4051 w 4355"/>
                <a:gd name="T29" fmla="*/ 718 h 4328"/>
                <a:gd name="T30" fmla="*/ 4214 w 4355"/>
                <a:gd name="T31" fmla="*/ 369 h 4328"/>
                <a:gd name="T32" fmla="*/ 4355 w 4355"/>
                <a:gd name="T33" fmla="*/ 15 h 4328"/>
                <a:gd name="T34" fmla="*/ 4233 w 4355"/>
                <a:gd name="T35" fmla="*/ 176 h 4328"/>
                <a:gd name="T36" fmla="*/ 4084 w 4355"/>
                <a:gd name="T37" fmla="*/ 526 h 4328"/>
                <a:gd name="T38" fmla="*/ 3912 w 4355"/>
                <a:gd name="T39" fmla="*/ 870 h 4328"/>
                <a:gd name="T40" fmla="*/ 3721 w 4355"/>
                <a:gd name="T41" fmla="*/ 1206 h 4328"/>
                <a:gd name="T42" fmla="*/ 3514 w 4355"/>
                <a:gd name="T43" fmla="*/ 1535 h 4328"/>
                <a:gd name="T44" fmla="*/ 3287 w 4355"/>
                <a:gd name="T45" fmla="*/ 1854 h 4328"/>
                <a:gd name="T46" fmla="*/ 3044 w 4355"/>
                <a:gd name="T47" fmla="*/ 2161 h 4328"/>
                <a:gd name="T48" fmla="*/ 2783 w 4355"/>
                <a:gd name="T49" fmla="*/ 2457 h 4328"/>
                <a:gd name="T50" fmla="*/ 2508 w 4355"/>
                <a:gd name="T51" fmla="*/ 2737 h 4328"/>
                <a:gd name="T52" fmla="*/ 2217 w 4355"/>
                <a:gd name="T53" fmla="*/ 3005 h 4328"/>
                <a:gd name="T54" fmla="*/ 1913 w 4355"/>
                <a:gd name="T55" fmla="*/ 3255 h 4328"/>
                <a:gd name="T56" fmla="*/ 1595 w 4355"/>
                <a:gd name="T57" fmla="*/ 3487 h 4328"/>
                <a:gd name="T58" fmla="*/ 1265 w 4355"/>
                <a:gd name="T59" fmla="*/ 3701 h 4328"/>
                <a:gd name="T60" fmla="*/ 922 w 4355"/>
                <a:gd name="T61" fmla="*/ 3895 h 4328"/>
                <a:gd name="T62" fmla="*/ 568 w 4355"/>
                <a:gd name="T63" fmla="*/ 4066 h 4328"/>
                <a:gd name="T64" fmla="*/ 204 w 4355"/>
                <a:gd name="T65" fmla="*/ 4215 h 4328"/>
                <a:gd name="T66" fmla="*/ 37 w 4355"/>
                <a:gd name="T67" fmla="*/ 4280 h 4328"/>
                <a:gd name="T68" fmla="*/ 9 w 4355"/>
                <a:gd name="T69" fmla="*/ 4285 h 4328"/>
                <a:gd name="T70" fmla="*/ 0 w 4355"/>
                <a:gd name="T71" fmla="*/ 4302 h 4328"/>
                <a:gd name="T72" fmla="*/ 6 w 4355"/>
                <a:gd name="T73" fmla="*/ 4319 h 4328"/>
                <a:gd name="T74" fmla="*/ 25 w 4355"/>
                <a:gd name="T75" fmla="*/ 4328 h 4328"/>
                <a:gd name="T76" fmla="*/ 19 w 4355"/>
                <a:gd name="T77" fmla="*/ 4327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55" h="4328">
                  <a:moveTo>
                    <a:pt x="19" y="4327"/>
                  </a:moveTo>
                  <a:lnTo>
                    <a:pt x="37" y="4327"/>
                  </a:lnTo>
                  <a:lnTo>
                    <a:pt x="225" y="4260"/>
                  </a:lnTo>
                  <a:lnTo>
                    <a:pt x="411" y="4189"/>
                  </a:lnTo>
                  <a:lnTo>
                    <a:pt x="592" y="4111"/>
                  </a:lnTo>
                  <a:lnTo>
                    <a:pt x="773" y="4028"/>
                  </a:lnTo>
                  <a:lnTo>
                    <a:pt x="949" y="3937"/>
                  </a:lnTo>
                  <a:lnTo>
                    <a:pt x="1125" y="3842"/>
                  </a:lnTo>
                  <a:lnTo>
                    <a:pt x="1295" y="3743"/>
                  </a:lnTo>
                  <a:lnTo>
                    <a:pt x="1463" y="3636"/>
                  </a:lnTo>
                  <a:lnTo>
                    <a:pt x="1628" y="3527"/>
                  </a:lnTo>
                  <a:lnTo>
                    <a:pt x="1790" y="3412"/>
                  </a:lnTo>
                  <a:lnTo>
                    <a:pt x="1948" y="3292"/>
                  </a:lnTo>
                  <a:lnTo>
                    <a:pt x="2105" y="3168"/>
                  </a:lnTo>
                  <a:lnTo>
                    <a:pt x="2256" y="3039"/>
                  </a:lnTo>
                  <a:lnTo>
                    <a:pt x="2405" y="2907"/>
                  </a:lnTo>
                  <a:lnTo>
                    <a:pt x="2550" y="2772"/>
                  </a:lnTo>
                  <a:lnTo>
                    <a:pt x="2690" y="2632"/>
                  </a:lnTo>
                  <a:lnTo>
                    <a:pt x="2827" y="2488"/>
                  </a:lnTo>
                  <a:lnTo>
                    <a:pt x="2960" y="2341"/>
                  </a:lnTo>
                  <a:lnTo>
                    <a:pt x="3089" y="2190"/>
                  </a:lnTo>
                  <a:lnTo>
                    <a:pt x="3212" y="2037"/>
                  </a:lnTo>
                  <a:lnTo>
                    <a:pt x="3335" y="1881"/>
                  </a:lnTo>
                  <a:lnTo>
                    <a:pt x="3450" y="1722"/>
                  </a:lnTo>
                  <a:lnTo>
                    <a:pt x="3562" y="1559"/>
                  </a:lnTo>
                  <a:lnTo>
                    <a:pt x="3669" y="1395"/>
                  </a:lnTo>
                  <a:lnTo>
                    <a:pt x="3772" y="1229"/>
                  </a:lnTo>
                  <a:lnTo>
                    <a:pt x="3870" y="1061"/>
                  </a:lnTo>
                  <a:lnTo>
                    <a:pt x="3963" y="891"/>
                  </a:lnTo>
                  <a:lnTo>
                    <a:pt x="4051" y="718"/>
                  </a:lnTo>
                  <a:lnTo>
                    <a:pt x="4135" y="544"/>
                  </a:lnTo>
                  <a:lnTo>
                    <a:pt x="4214" y="369"/>
                  </a:lnTo>
                  <a:lnTo>
                    <a:pt x="4287" y="192"/>
                  </a:lnTo>
                  <a:lnTo>
                    <a:pt x="4355" y="15"/>
                  </a:lnTo>
                  <a:lnTo>
                    <a:pt x="4302" y="0"/>
                  </a:lnTo>
                  <a:lnTo>
                    <a:pt x="4233" y="176"/>
                  </a:lnTo>
                  <a:lnTo>
                    <a:pt x="4160" y="353"/>
                  </a:lnTo>
                  <a:lnTo>
                    <a:pt x="4084" y="526"/>
                  </a:lnTo>
                  <a:lnTo>
                    <a:pt x="4000" y="700"/>
                  </a:lnTo>
                  <a:lnTo>
                    <a:pt x="3912" y="870"/>
                  </a:lnTo>
                  <a:lnTo>
                    <a:pt x="3820" y="1040"/>
                  </a:lnTo>
                  <a:lnTo>
                    <a:pt x="3721" y="1206"/>
                  </a:lnTo>
                  <a:lnTo>
                    <a:pt x="3621" y="1372"/>
                  </a:lnTo>
                  <a:lnTo>
                    <a:pt x="3514" y="1535"/>
                  </a:lnTo>
                  <a:lnTo>
                    <a:pt x="3402" y="1696"/>
                  </a:lnTo>
                  <a:lnTo>
                    <a:pt x="3287" y="1854"/>
                  </a:lnTo>
                  <a:lnTo>
                    <a:pt x="3168" y="2008"/>
                  </a:lnTo>
                  <a:lnTo>
                    <a:pt x="3044" y="2161"/>
                  </a:lnTo>
                  <a:lnTo>
                    <a:pt x="2915" y="2312"/>
                  </a:lnTo>
                  <a:lnTo>
                    <a:pt x="2783" y="2457"/>
                  </a:lnTo>
                  <a:lnTo>
                    <a:pt x="2648" y="2600"/>
                  </a:lnTo>
                  <a:lnTo>
                    <a:pt x="2508" y="2737"/>
                  </a:lnTo>
                  <a:lnTo>
                    <a:pt x="2363" y="2873"/>
                  </a:lnTo>
                  <a:lnTo>
                    <a:pt x="2217" y="3005"/>
                  </a:lnTo>
                  <a:lnTo>
                    <a:pt x="2066" y="3131"/>
                  </a:lnTo>
                  <a:lnTo>
                    <a:pt x="1913" y="3255"/>
                  </a:lnTo>
                  <a:lnTo>
                    <a:pt x="1754" y="3373"/>
                  </a:lnTo>
                  <a:lnTo>
                    <a:pt x="1595" y="3487"/>
                  </a:lnTo>
                  <a:lnTo>
                    <a:pt x="1431" y="3597"/>
                  </a:lnTo>
                  <a:lnTo>
                    <a:pt x="1265" y="3701"/>
                  </a:lnTo>
                  <a:lnTo>
                    <a:pt x="1095" y="3800"/>
                  </a:lnTo>
                  <a:lnTo>
                    <a:pt x="922" y="3895"/>
                  </a:lnTo>
                  <a:lnTo>
                    <a:pt x="746" y="3983"/>
                  </a:lnTo>
                  <a:lnTo>
                    <a:pt x="568" y="4066"/>
                  </a:lnTo>
                  <a:lnTo>
                    <a:pt x="388" y="4144"/>
                  </a:lnTo>
                  <a:lnTo>
                    <a:pt x="204" y="4215"/>
                  </a:lnTo>
                  <a:lnTo>
                    <a:pt x="19" y="4280"/>
                  </a:lnTo>
                  <a:lnTo>
                    <a:pt x="37" y="4280"/>
                  </a:lnTo>
                  <a:lnTo>
                    <a:pt x="19" y="4280"/>
                  </a:lnTo>
                  <a:lnTo>
                    <a:pt x="9" y="4285"/>
                  </a:lnTo>
                  <a:lnTo>
                    <a:pt x="1" y="4293"/>
                  </a:lnTo>
                  <a:lnTo>
                    <a:pt x="0" y="4302"/>
                  </a:lnTo>
                  <a:lnTo>
                    <a:pt x="1" y="4311"/>
                  </a:lnTo>
                  <a:lnTo>
                    <a:pt x="6" y="4319"/>
                  </a:lnTo>
                  <a:lnTo>
                    <a:pt x="15" y="4326"/>
                  </a:lnTo>
                  <a:lnTo>
                    <a:pt x="25" y="4328"/>
                  </a:lnTo>
                  <a:lnTo>
                    <a:pt x="37" y="4327"/>
                  </a:lnTo>
                  <a:lnTo>
                    <a:pt x="19" y="4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595" y="2223"/>
              <a:ext cx="369" cy="215"/>
            </a:xfrm>
            <a:custGeom>
              <a:avLst/>
              <a:gdLst>
                <a:gd name="T0" fmla="*/ 49 w 737"/>
                <a:gd name="T1" fmla="*/ 0 h 430"/>
                <a:gd name="T2" fmla="*/ 735 w 737"/>
                <a:gd name="T3" fmla="*/ 61 h 430"/>
                <a:gd name="T4" fmla="*/ 737 w 737"/>
                <a:gd name="T5" fmla="*/ 430 h 430"/>
                <a:gd name="T6" fmla="*/ 0 w 737"/>
                <a:gd name="T7" fmla="*/ 365 h 430"/>
                <a:gd name="T8" fmla="*/ 49 w 737"/>
                <a:gd name="T9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430">
                  <a:moveTo>
                    <a:pt x="49" y="0"/>
                  </a:moveTo>
                  <a:lnTo>
                    <a:pt x="735" y="61"/>
                  </a:lnTo>
                  <a:lnTo>
                    <a:pt x="737" y="430"/>
                  </a:lnTo>
                  <a:lnTo>
                    <a:pt x="0" y="36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845" y="3803"/>
              <a:ext cx="222" cy="336"/>
            </a:xfrm>
            <a:custGeom>
              <a:avLst/>
              <a:gdLst>
                <a:gd name="T0" fmla="*/ 350 w 443"/>
                <a:gd name="T1" fmla="*/ 673 h 673"/>
                <a:gd name="T2" fmla="*/ 443 w 443"/>
                <a:gd name="T3" fmla="*/ 47 h 673"/>
                <a:gd name="T4" fmla="*/ 98 w 443"/>
                <a:gd name="T5" fmla="*/ 0 h 673"/>
                <a:gd name="T6" fmla="*/ 0 w 443"/>
                <a:gd name="T7" fmla="*/ 621 h 673"/>
                <a:gd name="T8" fmla="*/ 350 w 443"/>
                <a:gd name="T9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673">
                  <a:moveTo>
                    <a:pt x="350" y="673"/>
                  </a:moveTo>
                  <a:lnTo>
                    <a:pt x="443" y="47"/>
                  </a:lnTo>
                  <a:lnTo>
                    <a:pt x="98" y="0"/>
                  </a:lnTo>
                  <a:lnTo>
                    <a:pt x="0" y="621"/>
                  </a:lnTo>
                  <a:lnTo>
                    <a:pt x="350" y="67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928" y="3126"/>
              <a:ext cx="205" cy="356"/>
            </a:xfrm>
            <a:custGeom>
              <a:avLst/>
              <a:gdLst>
                <a:gd name="T0" fmla="*/ 358 w 409"/>
                <a:gd name="T1" fmla="*/ 713 h 713"/>
                <a:gd name="T2" fmla="*/ 409 w 409"/>
                <a:gd name="T3" fmla="*/ 23 h 713"/>
                <a:gd name="T4" fmla="*/ 44 w 409"/>
                <a:gd name="T5" fmla="*/ 0 h 713"/>
                <a:gd name="T6" fmla="*/ 0 w 409"/>
                <a:gd name="T7" fmla="*/ 680 h 713"/>
                <a:gd name="T8" fmla="*/ 358 w 409"/>
                <a:gd name="T9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713">
                  <a:moveTo>
                    <a:pt x="358" y="713"/>
                  </a:moveTo>
                  <a:lnTo>
                    <a:pt x="409" y="23"/>
                  </a:lnTo>
                  <a:lnTo>
                    <a:pt x="44" y="0"/>
                  </a:lnTo>
                  <a:lnTo>
                    <a:pt x="0" y="680"/>
                  </a:lnTo>
                  <a:lnTo>
                    <a:pt x="358" y="71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480" y="5116"/>
              <a:ext cx="293" cy="382"/>
            </a:xfrm>
            <a:custGeom>
              <a:avLst/>
              <a:gdLst>
                <a:gd name="T0" fmla="*/ 338 w 587"/>
                <a:gd name="T1" fmla="*/ 765 h 765"/>
                <a:gd name="T2" fmla="*/ 587 w 587"/>
                <a:gd name="T3" fmla="*/ 101 h 765"/>
                <a:gd name="T4" fmla="*/ 241 w 587"/>
                <a:gd name="T5" fmla="*/ 0 h 765"/>
                <a:gd name="T6" fmla="*/ 0 w 587"/>
                <a:gd name="T7" fmla="*/ 654 h 765"/>
                <a:gd name="T8" fmla="*/ 338 w 587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765">
                  <a:moveTo>
                    <a:pt x="338" y="765"/>
                  </a:moveTo>
                  <a:lnTo>
                    <a:pt x="587" y="101"/>
                  </a:lnTo>
                  <a:lnTo>
                    <a:pt x="241" y="0"/>
                  </a:lnTo>
                  <a:lnTo>
                    <a:pt x="0" y="654"/>
                  </a:lnTo>
                  <a:lnTo>
                    <a:pt x="338" y="7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157" y="5767"/>
              <a:ext cx="332" cy="383"/>
            </a:xfrm>
            <a:custGeom>
              <a:avLst/>
              <a:gdLst>
                <a:gd name="T0" fmla="*/ 281 w 664"/>
                <a:gd name="T1" fmla="*/ 768 h 768"/>
                <a:gd name="T2" fmla="*/ 664 w 664"/>
                <a:gd name="T3" fmla="*/ 134 h 768"/>
                <a:gd name="T4" fmla="*/ 354 w 664"/>
                <a:gd name="T5" fmla="*/ 0 h 768"/>
                <a:gd name="T6" fmla="*/ 0 w 664"/>
                <a:gd name="T7" fmla="*/ 612 h 768"/>
                <a:gd name="T8" fmla="*/ 281 w 664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768">
                  <a:moveTo>
                    <a:pt x="281" y="768"/>
                  </a:moveTo>
                  <a:lnTo>
                    <a:pt x="664" y="134"/>
                  </a:lnTo>
                  <a:lnTo>
                    <a:pt x="354" y="0"/>
                  </a:lnTo>
                  <a:lnTo>
                    <a:pt x="0" y="612"/>
                  </a:lnTo>
                  <a:lnTo>
                    <a:pt x="281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124" y="6843"/>
              <a:ext cx="413" cy="345"/>
            </a:xfrm>
            <a:custGeom>
              <a:avLst/>
              <a:gdLst>
                <a:gd name="T0" fmla="*/ 201 w 825"/>
                <a:gd name="T1" fmla="*/ 691 h 691"/>
                <a:gd name="T2" fmla="*/ 825 w 825"/>
                <a:gd name="T3" fmla="*/ 265 h 691"/>
                <a:gd name="T4" fmla="*/ 624 w 825"/>
                <a:gd name="T5" fmla="*/ 0 h 691"/>
                <a:gd name="T6" fmla="*/ 0 w 825"/>
                <a:gd name="T7" fmla="*/ 432 h 691"/>
                <a:gd name="T8" fmla="*/ 201 w 825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5" h="691">
                  <a:moveTo>
                    <a:pt x="201" y="691"/>
                  </a:moveTo>
                  <a:lnTo>
                    <a:pt x="825" y="265"/>
                  </a:lnTo>
                  <a:lnTo>
                    <a:pt x="624" y="0"/>
                  </a:lnTo>
                  <a:lnTo>
                    <a:pt x="0" y="432"/>
                  </a:lnTo>
                  <a:lnTo>
                    <a:pt x="201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703" y="6361"/>
              <a:ext cx="359" cy="359"/>
            </a:xfrm>
            <a:custGeom>
              <a:avLst/>
              <a:gdLst>
                <a:gd name="T0" fmla="*/ 228 w 718"/>
                <a:gd name="T1" fmla="*/ 717 h 717"/>
                <a:gd name="T2" fmla="*/ 718 w 718"/>
                <a:gd name="T3" fmla="*/ 176 h 717"/>
                <a:gd name="T4" fmla="*/ 488 w 718"/>
                <a:gd name="T5" fmla="*/ 0 h 717"/>
                <a:gd name="T6" fmla="*/ 0 w 718"/>
                <a:gd name="T7" fmla="*/ 522 h 717"/>
                <a:gd name="T8" fmla="*/ 228 w 718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717">
                  <a:moveTo>
                    <a:pt x="228" y="717"/>
                  </a:moveTo>
                  <a:lnTo>
                    <a:pt x="718" y="176"/>
                  </a:lnTo>
                  <a:lnTo>
                    <a:pt x="488" y="0"/>
                  </a:lnTo>
                  <a:lnTo>
                    <a:pt x="0" y="522"/>
                  </a:lnTo>
                  <a:lnTo>
                    <a:pt x="228" y="71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694" y="4454"/>
              <a:ext cx="260" cy="397"/>
            </a:xfrm>
            <a:custGeom>
              <a:avLst/>
              <a:gdLst>
                <a:gd name="T0" fmla="*/ 343 w 520"/>
                <a:gd name="T1" fmla="*/ 795 h 795"/>
                <a:gd name="T2" fmla="*/ 520 w 520"/>
                <a:gd name="T3" fmla="*/ 58 h 795"/>
                <a:gd name="T4" fmla="*/ 174 w 520"/>
                <a:gd name="T5" fmla="*/ 0 h 795"/>
                <a:gd name="T6" fmla="*/ 0 w 520"/>
                <a:gd name="T7" fmla="*/ 729 h 795"/>
                <a:gd name="T8" fmla="*/ 343 w 520"/>
                <a:gd name="T9" fmla="*/ 7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795">
                  <a:moveTo>
                    <a:pt x="343" y="795"/>
                  </a:moveTo>
                  <a:lnTo>
                    <a:pt x="520" y="58"/>
                  </a:lnTo>
                  <a:lnTo>
                    <a:pt x="174" y="0"/>
                  </a:lnTo>
                  <a:lnTo>
                    <a:pt x="0" y="729"/>
                  </a:lnTo>
                  <a:lnTo>
                    <a:pt x="343" y="79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966" y="2442"/>
              <a:ext cx="194" cy="340"/>
            </a:xfrm>
            <a:custGeom>
              <a:avLst/>
              <a:gdLst>
                <a:gd name="T0" fmla="*/ 369 w 388"/>
                <a:gd name="T1" fmla="*/ 681 h 681"/>
                <a:gd name="T2" fmla="*/ 388 w 388"/>
                <a:gd name="T3" fmla="*/ 0 h 681"/>
                <a:gd name="T4" fmla="*/ 8 w 388"/>
                <a:gd name="T5" fmla="*/ 0 h 681"/>
                <a:gd name="T6" fmla="*/ 0 w 388"/>
                <a:gd name="T7" fmla="*/ 681 h 681"/>
                <a:gd name="T8" fmla="*/ 369 w 388"/>
                <a:gd name="T9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681">
                  <a:moveTo>
                    <a:pt x="369" y="681"/>
                  </a:moveTo>
                  <a:lnTo>
                    <a:pt x="388" y="0"/>
                  </a:lnTo>
                  <a:lnTo>
                    <a:pt x="8" y="0"/>
                  </a:lnTo>
                  <a:lnTo>
                    <a:pt x="0" y="681"/>
                  </a:lnTo>
                  <a:lnTo>
                    <a:pt x="369" y="68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826" y="2082"/>
              <a:ext cx="425" cy="267"/>
            </a:xfrm>
            <a:custGeom>
              <a:avLst/>
              <a:gdLst>
                <a:gd name="T0" fmla="*/ 388 w 849"/>
                <a:gd name="T1" fmla="*/ 452 h 535"/>
                <a:gd name="T2" fmla="*/ 358 w 849"/>
                <a:gd name="T3" fmla="*/ 444 h 535"/>
                <a:gd name="T4" fmla="*/ 331 w 849"/>
                <a:gd name="T5" fmla="*/ 437 h 535"/>
                <a:gd name="T6" fmla="*/ 305 w 849"/>
                <a:gd name="T7" fmla="*/ 431 h 535"/>
                <a:gd name="T8" fmla="*/ 279 w 849"/>
                <a:gd name="T9" fmla="*/ 423 h 535"/>
                <a:gd name="T10" fmla="*/ 255 w 849"/>
                <a:gd name="T11" fmla="*/ 416 h 535"/>
                <a:gd name="T12" fmla="*/ 232 w 849"/>
                <a:gd name="T13" fmla="*/ 411 h 535"/>
                <a:gd name="T14" fmla="*/ 209 w 849"/>
                <a:gd name="T15" fmla="*/ 405 h 535"/>
                <a:gd name="T16" fmla="*/ 185 w 849"/>
                <a:gd name="T17" fmla="*/ 398 h 535"/>
                <a:gd name="T18" fmla="*/ 163 w 849"/>
                <a:gd name="T19" fmla="*/ 393 h 535"/>
                <a:gd name="T20" fmla="*/ 140 w 849"/>
                <a:gd name="T21" fmla="*/ 386 h 535"/>
                <a:gd name="T22" fmla="*/ 120 w 849"/>
                <a:gd name="T23" fmla="*/ 379 h 535"/>
                <a:gd name="T24" fmla="*/ 96 w 849"/>
                <a:gd name="T25" fmla="*/ 374 h 535"/>
                <a:gd name="T26" fmla="*/ 73 w 849"/>
                <a:gd name="T27" fmla="*/ 368 h 535"/>
                <a:gd name="T28" fmla="*/ 49 w 849"/>
                <a:gd name="T29" fmla="*/ 362 h 535"/>
                <a:gd name="T30" fmla="*/ 26 w 849"/>
                <a:gd name="T31" fmla="*/ 356 h 535"/>
                <a:gd name="T32" fmla="*/ 0 w 849"/>
                <a:gd name="T33" fmla="*/ 349 h 535"/>
                <a:gd name="T34" fmla="*/ 138 w 849"/>
                <a:gd name="T35" fmla="*/ 0 h 535"/>
                <a:gd name="T36" fmla="*/ 461 w 849"/>
                <a:gd name="T37" fmla="*/ 91 h 535"/>
                <a:gd name="T38" fmla="*/ 849 w 849"/>
                <a:gd name="T39" fmla="*/ 176 h 535"/>
                <a:gd name="T40" fmla="*/ 766 w 849"/>
                <a:gd name="T41" fmla="*/ 535 h 535"/>
                <a:gd name="T42" fmla="*/ 742 w 849"/>
                <a:gd name="T43" fmla="*/ 530 h 535"/>
                <a:gd name="T44" fmla="*/ 718 w 849"/>
                <a:gd name="T45" fmla="*/ 524 h 535"/>
                <a:gd name="T46" fmla="*/ 694 w 849"/>
                <a:gd name="T47" fmla="*/ 519 h 535"/>
                <a:gd name="T48" fmla="*/ 672 w 849"/>
                <a:gd name="T49" fmla="*/ 515 h 535"/>
                <a:gd name="T50" fmla="*/ 649 w 849"/>
                <a:gd name="T51" fmla="*/ 510 h 535"/>
                <a:gd name="T52" fmla="*/ 627 w 849"/>
                <a:gd name="T53" fmla="*/ 506 h 535"/>
                <a:gd name="T54" fmla="*/ 605 w 849"/>
                <a:gd name="T55" fmla="*/ 501 h 535"/>
                <a:gd name="T56" fmla="*/ 582 w 849"/>
                <a:gd name="T57" fmla="*/ 495 h 535"/>
                <a:gd name="T58" fmla="*/ 558 w 849"/>
                <a:gd name="T59" fmla="*/ 491 h 535"/>
                <a:gd name="T60" fmla="*/ 536 w 849"/>
                <a:gd name="T61" fmla="*/ 486 h 535"/>
                <a:gd name="T62" fmla="*/ 512 w 849"/>
                <a:gd name="T63" fmla="*/ 481 h 535"/>
                <a:gd name="T64" fmla="*/ 488 w 849"/>
                <a:gd name="T65" fmla="*/ 476 h 535"/>
                <a:gd name="T66" fmla="*/ 464 w 849"/>
                <a:gd name="T67" fmla="*/ 470 h 535"/>
                <a:gd name="T68" fmla="*/ 440 w 849"/>
                <a:gd name="T69" fmla="*/ 465 h 535"/>
                <a:gd name="T70" fmla="*/ 415 w 849"/>
                <a:gd name="T71" fmla="*/ 459 h 535"/>
                <a:gd name="T72" fmla="*/ 388 w 849"/>
                <a:gd name="T73" fmla="*/ 452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9" h="535">
                  <a:moveTo>
                    <a:pt x="388" y="452"/>
                  </a:moveTo>
                  <a:lnTo>
                    <a:pt x="358" y="444"/>
                  </a:lnTo>
                  <a:lnTo>
                    <a:pt x="331" y="437"/>
                  </a:lnTo>
                  <a:lnTo>
                    <a:pt x="305" y="431"/>
                  </a:lnTo>
                  <a:lnTo>
                    <a:pt x="279" y="423"/>
                  </a:lnTo>
                  <a:lnTo>
                    <a:pt x="255" y="416"/>
                  </a:lnTo>
                  <a:lnTo>
                    <a:pt x="232" y="411"/>
                  </a:lnTo>
                  <a:lnTo>
                    <a:pt x="209" y="405"/>
                  </a:lnTo>
                  <a:lnTo>
                    <a:pt x="185" y="398"/>
                  </a:lnTo>
                  <a:lnTo>
                    <a:pt x="163" y="393"/>
                  </a:lnTo>
                  <a:lnTo>
                    <a:pt x="140" y="386"/>
                  </a:lnTo>
                  <a:lnTo>
                    <a:pt x="120" y="379"/>
                  </a:lnTo>
                  <a:lnTo>
                    <a:pt x="96" y="374"/>
                  </a:lnTo>
                  <a:lnTo>
                    <a:pt x="73" y="368"/>
                  </a:lnTo>
                  <a:lnTo>
                    <a:pt x="49" y="362"/>
                  </a:lnTo>
                  <a:lnTo>
                    <a:pt x="26" y="356"/>
                  </a:lnTo>
                  <a:lnTo>
                    <a:pt x="0" y="349"/>
                  </a:lnTo>
                  <a:lnTo>
                    <a:pt x="138" y="0"/>
                  </a:lnTo>
                  <a:lnTo>
                    <a:pt x="461" y="91"/>
                  </a:lnTo>
                  <a:lnTo>
                    <a:pt x="849" y="176"/>
                  </a:lnTo>
                  <a:lnTo>
                    <a:pt x="766" y="535"/>
                  </a:lnTo>
                  <a:lnTo>
                    <a:pt x="742" y="530"/>
                  </a:lnTo>
                  <a:lnTo>
                    <a:pt x="718" y="524"/>
                  </a:lnTo>
                  <a:lnTo>
                    <a:pt x="694" y="519"/>
                  </a:lnTo>
                  <a:lnTo>
                    <a:pt x="672" y="515"/>
                  </a:lnTo>
                  <a:lnTo>
                    <a:pt x="649" y="510"/>
                  </a:lnTo>
                  <a:lnTo>
                    <a:pt x="627" y="506"/>
                  </a:lnTo>
                  <a:lnTo>
                    <a:pt x="605" y="501"/>
                  </a:lnTo>
                  <a:lnTo>
                    <a:pt x="582" y="495"/>
                  </a:lnTo>
                  <a:lnTo>
                    <a:pt x="558" y="491"/>
                  </a:lnTo>
                  <a:lnTo>
                    <a:pt x="536" y="486"/>
                  </a:lnTo>
                  <a:lnTo>
                    <a:pt x="512" y="481"/>
                  </a:lnTo>
                  <a:lnTo>
                    <a:pt x="488" y="476"/>
                  </a:lnTo>
                  <a:lnTo>
                    <a:pt x="464" y="470"/>
                  </a:lnTo>
                  <a:lnTo>
                    <a:pt x="440" y="465"/>
                  </a:lnTo>
                  <a:lnTo>
                    <a:pt x="415" y="459"/>
                  </a:lnTo>
                  <a:lnTo>
                    <a:pt x="388" y="45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099" y="1770"/>
              <a:ext cx="446" cy="339"/>
            </a:xfrm>
            <a:custGeom>
              <a:avLst/>
              <a:gdLst>
                <a:gd name="T0" fmla="*/ 163 w 893"/>
                <a:gd name="T1" fmla="*/ 0 h 679"/>
                <a:gd name="T2" fmla="*/ 893 w 893"/>
                <a:gd name="T3" fmla="*/ 327 h 679"/>
                <a:gd name="T4" fmla="*/ 733 w 893"/>
                <a:gd name="T5" fmla="*/ 679 h 679"/>
                <a:gd name="T6" fmla="*/ 0 w 893"/>
                <a:gd name="T7" fmla="*/ 344 h 679"/>
                <a:gd name="T8" fmla="*/ 163 w 893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3" h="679">
                  <a:moveTo>
                    <a:pt x="163" y="0"/>
                  </a:moveTo>
                  <a:lnTo>
                    <a:pt x="893" y="327"/>
                  </a:lnTo>
                  <a:lnTo>
                    <a:pt x="733" y="679"/>
                  </a:lnTo>
                  <a:lnTo>
                    <a:pt x="0" y="34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470" y="1453"/>
              <a:ext cx="353" cy="324"/>
            </a:xfrm>
            <a:custGeom>
              <a:avLst/>
              <a:gdLst>
                <a:gd name="T0" fmla="*/ 706 w 706"/>
                <a:gd name="T1" fmla="*/ 308 h 649"/>
                <a:gd name="T2" fmla="*/ 0 w 706"/>
                <a:gd name="T3" fmla="*/ 0 h 649"/>
                <a:gd name="T4" fmla="*/ 0 w 706"/>
                <a:gd name="T5" fmla="*/ 392 h 649"/>
                <a:gd name="T6" fmla="*/ 542 w 706"/>
                <a:gd name="T7" fmla="*/ 649 h 649"/>
                <a:gd name="T8" fmla="*/ 706 w 706"/>
                <a:gd name="T9" fmla="*/ 30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649">
                  <a:moveTo>
                    <a:pt x="706" y="308"/>
                  </a:moveTo>
                  <a:lnTo>
                    <a:pt x="0" y="0"/>
                  </a:lnTo>
                  <a:lnTo>
                    <a:pt x="0" y="392"/>
                  </a:lnTo>
                  <a:lnTo>
                    <a:pt x="542" y="649"/>
                  </a:lnTo>
                  <a:lnTo>
                    <a:pt x="706" y="30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304" y="5359"/>
              <a:ext cx="217" cy="416"/>
            </a:xfrm>
            <a:custGeom>
              <a:avLst/>
              <a:gdLst>
                <a:gd name="T0" fmla="*/ 379 w 433"/>
                <a:gd name="T1" fmla="*/ 0 h 832"/>
                <a:gd name="T2" fmla="*/ 379 w 433"/>
                <a:gd name="T3" fmla="*/ 0 h 832"/>
                <a:gd name="T4" fmla="*/ 358 w 433"/>
                <a:gd name="T5" fmla="*/ 53 h 832"/>
                <a:gd name="T6" fmla="*/ 337 w 433"/>
                <a:gd name="T7" fmla="*/ 104 h 832"/>
                <a:gd name="T8" fmla="*/ 315 w 433"/>
                <a:gd name="T9" fmla="*/ 157 h 832"/>
                <a:gd name="T10" fmla="*/ 292 w 433"/>
                <a:gd name="T11" fmla="*/ 208 h 832"/>
                <a:gd name="T12" fmla="*/ 270 w 433"/>
                <a:gd name="T13" fmla="*/ 258 h 832"/>
                <a:gd name="T14" fmla="*/ 247 w 433"/>
                <a:gd name="T15" fmla="*/ 310 h 832"/>
                <a:gd name="T16" fmla="*/ 224 w 433"/>
                <a:gd name="T17" fmla="*/ 361 h 832"/>
                <a:gd name="T18" fmla="*/ 200 w 433"/>
                <a:gd name="T19" fmla="*/ 412 h 832"/>
                <a:gd name="T20" fmla="*/ 176 w 433"/>
                <a:gd name="T21" fmla="*/ 462 h 832"/>
                <a:gd name="T22" fmla="*/ 150 w 433"/>
                <a:gd name="T23" fmla="*/ 514 h 832"/>
                <a:gd name="T24" fmla="*/ 127 w 433"/>
                <a:gd name="T25" fmla="*/ 564 h 832"/>
                <a:gd name="T26" fmla="*/ 101 w 433"/>
                <a:gd name="T27" fmla="*/ 614 h 832"/>
                <a:gd name="T28" fmla="*/ 76 w 433"/>
                <a:gd name="T29" fmla="*/ 664 h 832"/>
                <a:gd name="T30" fmla="*/ 50 w 433"/>
                <a:gd name="T31" fmla="*/ 713 h 832"/>
                <a:gd name="T32" fmla="*/ 25 w 433"/>
                <a:gd name="T33" fmla="*/ 763 h 832"/>
                <a:gd name="T34" fmla="*/ 0 w 433"/>
                <a:gd name="T35" fmla="*/ 810 h 832"/>
                <a:gd name="T36" fmla="*/ 50 w 433"/>
                <a:gd name="T37" fmla="*/ 832 h 832"/>
                <a:gd name="T38" fmla="*/ 76 w 433"/>
                <a:gd name="T39" fmla="*/ 781 h 832"/>
                <a:gd name="T40" fmla="*/ 101 w 433"/>
                <a:gd name="T41" fmla="*/ 731 h 832"/>
                <a:gd name="T42" fmla="*/ 127 w 433"/>
                <a:gd name="T43" fmla="*/ 683 h 832"/>
                <a:gd name="T44" fmla="*/ 152 w 433"/>
                <a:gd name="T45" fmla="*/ 633 h 832"/>
                <a:gd name="T46" fmla="*/ 177 w 433"/>
                <a:gd name="T47" fmla="*/ 582 h 832"/>
                <a:gd name="T48" fmla="*/ 201 w 433"/>
                <a:gd name="T49" fmla="*/ 532 h 832"/>
                <a:gd name="T50" fmla="*/ 227 w 433"/>
                <a:gd name="T51" fmla="*/ 481 h 832"/>
                <a:gd name="T52" fmla="*/ 250 w 433"/>
                <a:gd name="T53" fmla="*/ 431 h 832"/>
                <a:gd name="T54" fmla="*/ 274 w 433"/>
                <a:gd name="T55" fmla="*/ 379 h 832"/>
                <a:gd name="T56" fmla="*/ 298 w 433"/>
                <a:gd name="T57" fmla="*/ 328 h 832"/>
                <a:gd name="T58" fmla="*/ 324 w 433"/>
                <a:gd name="T59" fmla="*/ 277 h 832"/>
                <a:gd name="T60" fmla="*/ 346 w 433"/>
                <a:gd name="T61" fmla="*/ 224 h 832"/>
                <a:gd name="T62" fmla="*/ 368 w 433"/>
                <a:gd name="T63" fmla="*/ 172 h 832"/>
                <a:gd name="T64" fmla="*/ 391 w 433"/>
                <a:gd name="T65" fmla="*/ 120 h 832"/>
                <a:gd name="T66" fmla="*/ 412 w 433"/>
                <a:gd name="T67" fmla="*/ 68 h 832"/>
                <a:gd name="T68" fmla="*/ 433 w 433"/>
                <a:gd name="T69" fmla="*/ 16 h 832"/>
                <a:gd name="T70" fmla="*/ 433 w 433"/>
                <a:gd name="T71" fmla="*/ 16 h 832"/>
                <a:gd name="T72" fmla="*/ 379 w 433"/>
                <a:gd name="T73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3" h="832">
                  <a:moveTo>
                    <a:pt x="379" y="0"/>
                  </a:moveTo>
                  <a:lnTo>
                    <a:pt x="379" y="0"/>
                  </a:lnTo>
                  <a:lnTo>
                    <a:pt x="358" y="53"/>
                  </a:lnTo>
                  <a:lnTo>
                    <a:pt x="337" y="104"/>
                  </a:lnTo>
                  <a:lnTo>
                    <a:pt x="315" y="157"/>
                  </a:lnTo>
                  <a:lnTo>
                    <a:pt x="292" y="208"/>
                  </a:lnTo>
                  <a:lnTo>
                    <a:pt x="270" y="258"/>
                  </a:lnTo>
                  <a:lnTo>
                    <a:pt x="247" y="310"/>
                  </a:lnTo>
                  <a:lnTo>
                    <a:pt x="224" y="361"/>
                  </a:lnTo>
                  <a:lnTo>
                    <a:pt x="200" y="412"/>
                  </a:lnTo>
                  <a:lnTo>
                    <a:pt x="176" y="462"/>
                  </a:lnTo>
                  <a:lnTo>
                    <a:pt x="150" y="514"/>
                  </a:lnTo>
                  <a:lnTo>
                    <a:pt x="127" y="564"/>
                  </a:lnTo>
                  <a:lnTo>
                    <a:pt x="101" y="614"/>
                  </a:lnTo>
                  <a:lnTo>
                    <a:pt x="76" y="664"/>
                  </a:lnTo>
                  <a:lnTo>
                    <a:pt x="50" y="713"/>
                  </a:lnTo>
                  <a:lnTo>
                    <a:pt x="25" y="763"/>
                  </a:lnTo>
                  <a:lnTo>
                    <a:pt x="0" y="810"/>
                  </a:lnTo>
                  <a:lnTo>
                    <a:pt x="50" y="832"/>
                  </a:lnTo>
                  <a:lnTo>
                    <a:pt x="76" y="781"/>
                  </a:lnTo>
                  <a:lnTo>
                    <a:pt x="101" y="731"/>
                  </a:lnTo>
                  <a:lnTo>
                    <a:pt x="127" y="683"/>
                  </a:lnTo>
                  <a:lnTo>
                    <a:pt x="152" y="633"/>
                  </a:lnTo>
                  <a:lnTo>
                    <a:pt x="177" y="582"/>
                  </a:lnTo>
                  <a:lnTo>
                    <a:pt x="201" y="532"/>
                  </a:lnTo>
                  <a:lnTo>
                    <a:pt x="227" y="481"/>
                  </a:lnTo>
                  <a:lnTo>
                    <a:pt x="250" y="431"/>
                  </a:lnTo>
                  <a:lnTo>
                    <a:pt x="274" y="379"/>
                  </a:lnTo>
                  <a:lnTo>
                    <a:pt x="298" y="328"/>
                  </a:lnTo>
                  <a:lnTo>
                    <a:pt x="324" y="277"/>
                  </a:lnTo>
                  <a:lnTo>
                    <a:pt x="346" y="224"/>
                  </a:lnTo>
                  <a:lnTo>
                    <a:pt x="368" y="172"/>
                  </a:lnTo>
                  <a:lnTo>
                    <a:pt x="391" y="120"/>
                  </a:lnTo>
                  <a:lnTo>
                    <a:pt x="412" y="68"/>
                  </a:lnTo>
                  <a:lnTo>
                    <a:pt x="433" y="16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494" y="2429"/>
              <a:ext cx="487" cy="2938"/>
            </a:xfrm>
            <a:custGeom>
              <a:avLst/>
              <a:gdLst>
                <a:gd name="T0" fmla="*/ 943 w 974"/>
                <a:gd name="T1" fmla="*/ 50 h 5878"/>
                <a:gd name="T2" fmla="*/ 916 w 974"/>
                <a:gd name="T3" fmla="*/ 25 h 5878"/>
                <a:gd name="T4" fmla="*/ 918 w 974"/>
                <a:gd name="T5" fmla="*/ 378 h 5878"/>
                <a:gd name="T6" fmla="*/ 912 w 974"/>
                <a:gd name="T7" fmla="*/ 737 h 5878"/>
                <a:gd name="T8" fmla="*/ 900 w 974"/>
                <a:gd name="T9" fmla="*/ 1102 h 5878"/>
                <a:gd name="T10" fmla="*/ 880 w 974"/>
                <a:gd name="T11" fmla="*/ 1470 h 5878"/>
                <a:gd name="T12" fmla="*/ 853 w 974"/>
                <a:gd name="T13" fmla="*/ 1842 h 5878"/>
                <a:gd name="T14" fmla="*/ 819 w 974"/>
                <a:gd name="T15" fmla="*/ 2216 h 5878"/>
                <a:gd name="T16" fmla="*/ 777 w 974"/>
                <a:gd name="T17" fmla="*/ 2590 h 5878"/>
                <a:gd name="T18" fmla="*/ 728 w 974"/>
                <a:gd name="T19" fmla="*/ 2967 h 5878"/>
                <a:gd name="T20" fmla="*/ 668 w 974"/>
                <a:gd name="T21" fmla="*/ 3343 h 5878"/>
                <a:gd name="T22" fmla="*/ 601 w 974"/>
                <a:gd name="T23" fmla="*/ 3715 h 5878"/>
                <a:gd name="T24" fmla="*/ 525 w 974"/>
                <a:gd name="T25" fmla="*/ 4086 h 5878"/>
                <a:gd name="T26" fmla="*/ 440 w 974"/>
                <a:gd name="T27" fmla="*/ 4453 h 5878"/>
                <a:gd name="T28" fmla="*/ 346 w 974"/>
                <a:gd name="T29" fmla="*/ 4815 h 5878"/>
                <a:gd name="T30" fmla="*/ 242 w 974"/>
                <a:gd name="T31" fmla="*/ 5171 h 5878"/>
                <a:gd name="T32" fmla="*/ 125 w 974"/>
                <a:gd name="T33" fmla="*/ 5520 h 5878"/>
                <a:gd name="T34" fmla="*/ 0 w 974"/>
                <a:gd name="T35" fmla="*/ 5862 h 5878"/>
                <a:gd name="T36" fmla="*/ 54 w 974"/>
                <a:gd name="T37" fmla="*/ 5878 h 5878"/>
                <a:gd name="T38" fmla="*/ 179 w 974"/>
                <a:gd name="T39" fmla="*/ 5534 h 5878"/>
                <a:gd name="T40" fmla="*/ 295 w 974"/>
                <a:gd name="T41" fmla="*/ 5184 h 5878"/>
                <a:gd name="T42" fmla="*/ 400 w 974"/>
                <a:gd name="T43" fmla="*/ 4826 h 5878"/>
                <a:gd name="T44" fmla="*/ 497 w 974"/>
                <a:gd name="T45" fmla="*/ 4463 h 5878"/>
                <a:gd name="T46" fmla="*/ 582 w 974"/>
                <a:gd name="T47" fmla="*/ 4094 h 5878"/>
                <a:gd name="T48" fmla="*/ 658 w 974"/>
                <a:gd name="T49" fmla="*/ 3723 h 5878"/>
                <a:gd name="T50" fmla="*/ 725 w 974"/>
                <a:gd name="T51" fmla="*/ 3348 h 5878"/>
                <a:gd name="T52" fmla="*/ 785 w 974"/>
                <a:gd name="T53" fmla="*/ 2973 h 5878"/>
                <a:gd name="T54" fmla="*/ 834 w 974"/>
                <a:gd name="T55" fmla="*/ 2596 h 5878"/>
                <a:gd name="T56" fmla="*/ 876 w 974"/>
                <a:gd name="T57" fmla="*/ 2219 h 5878"/>
                <a:gd name="T58" fmla="*/ 910 w 974"/>
                <a:gd name="T59" fmla="*/ 1844 h 5878"/>
                <a:gd name="T60" fmla="*/ 937 w 974"/>
                <a:gd name="T61" fmla="*/ 1473 h 5878"/>
                <a:gd name="T62" fmla="*/ 956 w 974"/>
                <a:gd name="T63" fmla="*/ 1102 h 5878"/>
                <a:gd name="T64" fmla="*/ 968 w 974"/>
                <a:gd name="T65" fmla="*/ 737 h 5878"/>
                <a:gd name="T66" fmla="*/ 974 w 974"/>
                <a:gd name="T67" fmla="*/ 378 h 5878"/>
                <a:gd name="T68" fmla="*/ 973 w 974"/>
                <a:gd name="T69" fmla="*/ 25 h 5878"/>
                <a:gd name="T70" fmla="*/ 946 w 974"/>
                <a:gd name="T71" fmla="*/ 0 h 5878"/>
                <a:gd name="T72" fmla="*/ 973 w 974"/>
                <a:gd name="T73" fmla="*/ 25 h 5878"/>
                <a:gd name="T74" fmla="*/ 970 w 974"/>
                <a:gd name="T75" fmla="*/ 15 h 5878"/>
                <a:gd name="T76" fmla="*/ 964 w 974"/>
                <a:gd name="T77" fmla="*/ 7 h 5878"/>
                <a:gd name="T78" fmla="*/ 955 w 974"/>
                <a:gd name="T79" fmla="*/ 1 h 5878"/>
                <a:gd name="T80" fmla="*/ 944 w 974"/>
                <a:gd name="T81" fmla="*/ 0 h 5878"/>
                <a:gd name="T82" fmla="*/ 934 w 974"/>
                <a:gd name="T83" fmla="*/ 1 h 5878"/>
                <a:gd name="T84" fmla="*/ 925 w 974"/>
                <a:gd name="T85" fmla="*/ 7 h 5878"/>
                <a:gd name="T86" fmla="*/ 919 w 974"/>
                <a:gd name="T87" fmla="*/ 15 h 5878"/>
                <a:gd name="T88" fmla="*/ 916 w 974"/>
                <a:gd name="T89" fmla="*/ 25 h 5878"/>
                <a:gd name="T90" fmla="*/ 943 w 974"/>
                <a:gd name="T91" fmla="*/ 50 h 5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4" h="5878">
                  <a:moveTo>
                    <a:pt x="943" y="50"/>
                  </a:moveTo>
                  <a:lnTo>
                    <a:pt x="916" y="25"/>
                  </a:lnTo>
                  <a:lnTo>
                    <a:pt x="918" y="378"/>
                  </a:lnTo>
                  <a:lnTo>
                    <a:pt x="912" y="737"/>
                  </a:lnTo>
                  <a:lnTo>
                    <a:pt x="900" y="1102"/>
                  </a:lnTo>
                  <a:lnTo>
                    <a:pt x="880" y="1470"/>
                  </a:lnTo>
                  <a:lnTo>
                    <a:pt x="853" y="1842"/>
                  </a:lnTo>
                  <a:lnTo>
                    <a:pt x="819" y="2216"/>
                  </a:lnTo>
                  <a:lnTo>
                    <a:pt x="777" y="2590"/>
                  </a:lnTo>
                  <a:lnTo>
                    <a:pt x="728" y="2967"/>
                  </a:lnTo>
                  <a:lnTo>
                    <a:pt x="668" y="3343"/>
                  </a:lnTo>
                  <a:lnTo>
                    <a:pt x="601" y="3715"/>
                  </a:lnTo>
                  <a:lnTo>
                    <a:pt x="525" y="4086"/>
                  </a:lnTo>
                  <a:lnTo>
                    <a:pt x="440" y="4453"/>
                  </a:lnTo>
                  <a:lnTo>
                    <a:pt x="346" y="4815"/>
                  </a:lnTo>
                  <a:lnTo>
                    <a:pt x="242" y="5171"/>
                  </a:lnTo>
                  <a:lnTo>
                    <a:pt x="125" y="5520"/>
                  </a:lnTo>
                  <a:lnTo>
                    <a:pt x="0" y="5862"/>
                  </a:lnTo>
                  <a:lnTo>
                    <a:pt x="54" y="5878"/>
                  </a:lnTo>
                  <a:lnTo>
                    <a:pt x="179" y="5534"/>
                  </a:lnTo>
                  <a:lnTo>
                    <a:pt x="295" y="5184"/>
                  </a:lnTo>
                  <a:lnTo>
                    <a:pt x="400" y="4826"/>
                  </a:lnTo>
                  <a:lnTo>
                    <a:pt x="497" y="4463"/>
                  </a:lnTo>
                  <a:lnTo>
                    <a:pt x="582" y="4094"/>
                  </a:lnTo>
                  <a:lnTo>
                    <a:pt x="658" y="3723"/>
                  </a:lnTo>
                  <a:lnTo>
                    <a:pt x="725" y="3348"/>
                  </a:lnTo>
                  <a:lnTo>
                    <a:pt x="785" y="2973"/>
                  </a:lnTo>
                  <a:lnTo>
                    <a:pt x="834" y="2596"/>
                  </a:lnTo>
                  <a:lnTo>
                    <a:pt x="876" y="2219"/>
                  </a:lnTo>
                  <a:lnTo>
                    <a:pt x="910" y="1844"/>
                  </a:lnTo>
                  <a:lnTo>
                    <a:pt x="937" y="1473"/>
                  </a:lnTo>
                  <a:lnTo>
                    <a:pt x="956" y="1102"/>
                  </a:lnTo>
                  <a:lnTo>
                    <a:pt x="968" y="737"/>
                  </a:lnTo>
                  <a:lnTo>
                    <a:pt x="974" y="378"/>
                  </a:lnTo>
                  <a:lnTo>
                    <a:pt x="973" y="25"/>
                  </a:lnTo>
                  <a:lnTo>
                    <a:pt x="946" y="0"/>
                  </a:lnTo>
                  <a:lnTo>
                    <a:pt x="973" y="25"/>
                  </a:lnTo>
                  <a:lnTo>
                    <a:pt x="970" y="15"/>
                  </a:lnTo>
                  <a:lnTo>
                    <a:pt x="964" y="7"/>
                  </a:lnTo>
                  <a:lnTo>
                    <a:pt x="955" y="1"/>
                  </a:lnTo>
                  <a:lnTo>
                    <a:pt x="944" y="0"/>
                  </a:lnTo>
                  <a:lnTo>
                    <a:pt x="934" y="1"/>
                  </a:lnTo>
                  <a:lnTo>
                    <a:pt x="925" y="7"/>
                  </a:lnTo>
                  <a:lnTo>
                    <a:pt x="919" y="15"/>
                  </a:lnTo>
                  <a:lnTo>
                    <a:pt x="916" y="25"/>
                  </a:lnTo>
                  <a:lnTo>
                    <a:pt x="94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83" y="2155"/>
              <a:ext cx="1384" cy="299"/>
            </a:xfrm>
            <a:custGeom>
              <a:avLst/>
              <a:gdLst>
                <a:gd name="T0" fmla="*/ 0 w 2768"/>
                <a:gd name="T1" fmla="*/ 45 h 597"/>
                <a:gd name="T2" fmla="*/ 153 w 2768"/>
                <a:gd name="T3" fmla="*/ 108 h 597"/>
                <a:gd name="T4" fmla="*/ 307 w 2768"/>
                <a:gd name="T5" fmla="*/ 168 h 597"/>
                <a:gd name="T6" fmla="*/ 464 w 2768"/>
                <a:gd name="T7" fmla="*/ 222 h 597"/>
                <a:gd name="T8" fmla="*/ 622 w 2768"/>
                <a:gd name="T9" fmla="*/ 270 h 597"/>
                <a:gd name="T10" fmla="*/ 783 w 2768"/>
                <a:gd name="T11" fmla="*/ 314 h 597"/>
                <a:gd name="T12" fmla="*/ 946 w 2768"/>
                <a:gd name="T13" fmla="*/ 355 h 597"/>
                <a:gd name="T14" fmla="*/ 1111 w 2768"/>
                <a:gd name="T15" fmla="*/ 392 h 597"/>
                <a:gd name="T16" fmla="*/ 1280 w 2768"/>
                <a:gd name="T17" fmla="*/ 425 h 597"/>
                <a:gd name="T18" fmla="*/ 1450 w 2768"/>
                <a:gd name="T19" fmla="*/ 455 h 597"/>
                <a:gd name="T20" fmla="*/ 1625 w 2768"/>
                <a:gd name="T21" fmla="*/ 481 h 597"/>
                <a:gd name="T22" fmla="*/ 1805 w 2768"/>
                <a:gd name="T23" fmla="*/ 506 h 597"/>
                <a:gd name="T24" fmla="*/ 1987 w 2768"/>
                <a:gd name="T25" fmla="*/ 527 h 597"/>
                <a:gd name="T26" fmla="*/ 2174 w 2768"/>
                <a:gd name="T27" fmla="*/ 547 h 597"/>
                <a:gd name="T28" fmla="*/ 2366 w 2768"/>
                <a:gd name="T29" fmla="*/ 566 h 597"/>
                <a:gd name="T30" fmla="*/ 2563 w 2768"/>
                <a:gd name="T31" fmla="*/ 581 h 597"/>
                <a:gd name="T32" fmla="*/ 2765 w 2768"/>
                <a:gd name="T33" fmla="*/ 597 h 597"/>
                <a:gd name="T34" fmla="*/ 2666 w 2768"/>
                <a:gd name="T35" fmla="*/ 539 h 597"/>
                <a:gd name="T36" fmla="*/ 2468 w 2768"/>
                <a:gd name="T37" fmla="*/ 523 h 597"/>
                <a:gd name="T38" fmla="*/ 2275 w 2768"/>
                <a:gd name="T39" fmla="*/ 506 h 597"/>
                <a:gd name="T40" fmla="*/ 2086 w 2768"/>
                <a:gd name="T41" fmla="*/ 488 h 597"/>
                <a:gd name="T42" fmla="*/ 1901 w 2768"/>
                <a:gd name="T43" fmla="*/ 467 h 597"/>
                <a:gd name="T44" fmla="*/ 1723 w 2768"/>
                <a:gd name="T45" fmla="*/ 444 h 597"/>
                <a:gd name="T46" fmla="*/ 1547 w 2768"/>
                <a:gd name="T47" fmla="*/ 418 h 597"/>
                <a:gd name="T48" fmla="*/ 1374 w 2768"/>
                <a:gd name="T49" fmla="*/ 390 h 597"/>
                <a:gd name="T50" fmla="*/ 1205 w 2768"/>
                <a:gd name="T51" fmla="*/ 359 h 597"/>
                <a:gd name="T52" fmla="*/ 1040 w 2768"/>
                <a:gd name="T53" fmla="*/ 326 h 597"/>
                <a:gd name="T54" fmla="*/ 879 w 2768"/>
                <a:gd name="T55" fmla="*/ 288 h 597"/>
                <a:gd name="T56" fmla="*/ 718 w 2768"/>
                <a:gd name="T57" fmla="*/ 245 h 597"/>
                <a:gd name="T58" fmla="*/ 561 w 2768"/>
                <a:gd name="T59" fmla="*/ 199 h 597"/>
                <a:gd name="T60" fmla="*/ 406 w 2768"/>
                <a:gd name="T61" fmla="*/ 148 h 597"/>
                <a:gd name="T62" fmla="*/ 252 w 2768"/>
                <a:gd name="T63" fmla="*/ 94 h 597"/>
                <a:gd name="T64" fmla="*/ 100 w 2768"/>
                <a:gd name="T65" fmla="*/ 33 h 597"/>
                <a:gd name="T66" fmla="*/ 24 w 2768"/>
                <a:gd name="T67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8" h="597">
                  <a:moveTo>
                    <a:pt x="0" y="45"/>
                  </a:moveTo>
                  <a:lnTo>
                    <a:pt x="0" y="45"/>
                  </a:lnTo>
                  <a:lnTo>
                    <a:pt x="76" y="78"/>
                  </a:lnTo>
                  <a:lnTo>
                    <a:pt x="153" y="108"/>
                  </a:lnTo>
                  <a:lnTo>
                    <a:pt x="231" y="139"/>
                  </a:lnTo>
                  <a:lnTo>
                    <a:pt x="307" y="168"/>
                  </a:lnTo>
                  <a:lnTo>
                    <a:pt x="385" y="195"/>
                  </a:lnTo>
                  <a:lnTo>
                    <a:pt x="464" y="222"/>
                  </a:lnTo>
                  <a:lnTo>
                    <a:pt x="543" y="247"/>
                  </a:lnTo>
                  <a:lnTo>
                    <a:pt x="622" y="270"/>
                  </a:lnTo>
                  <a:lnTo>
                    <a:pt x="703" y="293"/>
                  </a:lnTo>
                  <a:lnTo>
                    <a:pt x="783" y="314"/>
                  </a:lnTo>
                  <a:lnTo>
                    <a:pt x="864" y="335"/>
                  </a:lnTo>
                  <a:lnTo>
                    <a:pt x="946" y="355"/>
                  </a:lnTo>
                  <a:lnTo>
                    <a:pt x="1028" y="373"/>
                  </a:lnTo>
                  <a:lnTo>
                    <a:pt x="1111" y="392"/>
                  </a:lnTo>
                  <a:lnTo>
                    <a:pt x="1194" y="409"/>
                  </a:lnTo>
                  <a:lnTo>
                    <a:pt x="1280" y="425"/>
                  </a:lnTo>
                  <a:lnTo>
                    <a:pt x="1365" y="440"/>
                  </a:lnTo>
                  <a:lnTo>
                    <a:pt x="1450" y="455"/>
                  </a:lnTo>
                  <a:lnTo>
                    <a:pt x="1538" y="468"/>
                  </a:lnTo>
                  <a:lnTo>
                    <a:pt x="1625" y="481"/>
                  </a:lnTo>
                  <a:lnTo>
                    <a:pt x="1714" y="494"/>
                  </a:lnTo>
                  <a:lnTo>
                    <a:pt x="1805" y="506"/>
                  </a:lnTo>
                  <a:lnTo>
                    <a:pt x="1895" y="517"/>
                  </a:lnTo>
                  <a:lnTo>
                    <a:pt x="1987" y="527"/>
                  </a:lnTo>
                  <a:lnTo>
                    <a:pt x="2080" y="538"/>
                  </a:lnTo>
                  <a:lnTo>
                    <a:pt x="2174" y="547"/>
                  </a:lnTo>
                  <a:lnTo>
                    <a:pt x="2269" y="556"/>
                  </a:lnTo>
                  <a:lnTo>
                    <a:pt x="2366" y="566"/>
                  </a:lnTo>
                  <a:lnTo>
                    <a:pt x="2465" y="574"/>
                  </a:lnTo>
                  <a:lnTo>
                    <a:pt x="2563" y="581"/>
                  </a:lnTo>
                  <a:lnTo>
                    <a:pt x="2663" y="589"/>
                  </a:lnTo>
                  <a:lnTo>
                    <a:pt x="2765" y="597"/>
                  </a:lnTo>
                  <a:lnTo>
                    <a:pt x="2768" y="547"/>
                  </a:lnTo>
                  <a:lnTo>
                    <a:pt x="2666" y="539"/>
                  </a:lnTo>
                  <a:lnTo>
                    <a:pt x="2566" y="531"/>
                  </a:lnTo>
                  <a:lnTo>
                    <a:pt x="2468" y="523"/>
                  </a:lnTo>
                  <a:lnTo>
                    <a:pt x="2369" y="516"/>
                  </a:lnTo>
                  <a:lnTo>
                    <a:pt x="2275" y="506"/>
                  </a:lnTo>
                  <a:lnTo>
                    <a:pt x="2180" y="497"/>
                  </a:lnTo>
                  <a:lnTo>
                    <a:pt x="2086" y="488"/>
                  </a:lnTo>
                  <a:lnTo>
                    <a:pt x="1993" y="477"/>
                  </a:lnTo>
                  <a:lnTo>
                    <a:pt x="1901" y="467"/>
                  </a:lnTo>
                  <a:lnTo>
                    <a:pt x="1811" y="456"/>
                  </a:lnTo>
                  <a:lnTo>
                    <a:pt x="1723" y="444"/>
                  </a:lnTo>
                  <a:lnTo>
                    <a:pt x="1634" y="431"/>
                  </a:lnTo>
                  <a:lnTo>
                    <a:pt x="1547" y="418"/>
                  </a:lnTo>
                  <a:lnTo>
                    <a:pt x="1459" y="405"/>
                  </a:lnTo>
                  <a:lnTo>
                    <a:pt x="1374" y="390"/>
                  </a:lnTo>
                  <a:lnTo>
                    <a:pt x="1289" y="374"/>
                  </a:lnTo>
                  <a:lnTo>
                    <a:pt x="1205" y="359"/>
                  </a:lnTo>
                  <a:lnTo>
                    <a:pt x="1123" y="344"/>
                  </a:lnTo>
                  <a:lnTo>
                    <a:pt x="1040" y="326"/>
                  </a:lnTo>
                  <a:lnTo>
                    <a:pt x="958" y="307"/>
                  </a:lnTo>
                  <a:lnTo>
                    <a:pt x="879" y="288"/>
                  </a:lnTo>
                  <a:lnTo>
                    <a:pt x="798" y="266"/>
                  </a:lnTo>
                  <a:lnTo>
                    <a:pt x="718" y="245"/>
                  </a:lnTo>
                  <a:lnTo>
                    <a:pt x="640" y="223"/>
                  </a:lnTo>
                  <a:lnTo>
                    <a:pt x="561" y="199"/>
                  </a:lnTo>
                  <a:lnTo>
                    <a:pt x="482" y="174"/>
                  </a:lnTo>
                  <a:lnTo>
                    <a:pt x="406" y="148"/>
                  </a:lnTo>
                  <a:lnTo>
                    <a:pt x="328" y="120"/>
                  </a:lnTo>
                  <a:lnTo>
                    <a:pt x="252" y="94"/>
                  </a:lnTo>
                  <a:lnTo>
                    <a:pt x="174" y="63"/>
                  </a:lnTo>
                  <a:lnTo>
                    <a:pt x="100" y="3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461" y="1646"/>
              <a:ext cx="1134" cy="531"/>
            </a:xfrm>
            <a:custGeom>
              <a:avLst/>
              <a:gdLst>
                <a:gd name="T0" fmla="*/ 12 w 2267"/>
                <a:gd name="T1" fmla="*/ 23 h 1064"/>
                <a:gd name="T2" fmla="*/ 0 w 2267"/>
                <a:gd name="T3" fmla="*/ 45 h 1064"/>
                <a:gd name="T4" fmla="*/ 2243 w 2267"/>
                <a:gd name="T5" fmla="*/ 1064 h 1064"/>
                <a:gd name="T6" fmla="*/ 2267 w 2267"/>
                <a:gd name="T7" fmla="*/ 1019 h 1064"/>
                <a:gd name="T8" fmla="*/ 24 w 2267"/>
                <a:gd name="T9" fmla="*/ 0 h 1064"/>
                <a:gd name="T10" fmla="*/ 12 w 2267"/>
                <a:gd name="T11" fmla="*/ 23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7" h="1064">
                  <a:moveTo>
                    <a:pt x="12" y="23"/>
                  </a:moveTo>
                  <a:lnTo>
                    <a:pt x="0" y="45"/>
                  </a:lnTo>
                  <a:lnTo>
                    <a:pt x="2243" y="1064"/>
                  </a:lnTo>
                  <a:lnTo>
                    <a:pt x="2267" y="1019"/>
                  </a:lnTo>
                  <a:lnTo>
                    <a:pt x="24" y="0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363" y="1647"/>
              <a:ext cx="1122" cy="559"/>
            </a:xfrm>
            <a:custGeom>
              <a:avLst/>
              <a:gdLst>
                <a:gd name="T0" fmla="*/ 27 w 2243"/>
                <a:gd name="T1" fmla="*/ 1118 h 1118"/>
                <a:gd name="T2" fmla="*/ 27 w 2243"/>
                <a:gd name="T3" fmla="*/ 1118 h 1118"/>
                <a:gd name="T4" fmla="*/ 2243 w 2243"/>
                <a:gd name="T5" fmla="*/ 45 h 1118"/>
                <a:gd name="T6" fmla="*/ 2216 w 2243"/>
                <a:gd name="T7" fmla="*/ 0 h 1118"/>
                <a:gd name="T8" fmla="*/ 0 w 2243"/>
                <a:gd name="T9" fmla="*/ 1073 h 1118"/>
                <a:gd name="T10" fmla="*/ 0 w 2243"/>
                <a:gd name="T11" fmla="*/ 1073 h 1118"/>
                <a:gd name="T12" fmla="*/ 27 w 2243"/>
                <a:gd name="T13" fmla="*/ 11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3" h="1118">
                  <a:moveTo>
                    <a:pt x="27" y="1118"/>
                  </a:moveTo>
                  <a:lnTo>
                    <a:pt x="27" y="1118"/>
                  </a:lnTo>
                  <a:lnTo>
                    <a:pt x="2243" y="45"/>
                  </a:lnTo>
                  <a:lnTo>
                    <a:pt x="2216" y="0"/>
                  </a:lnTo>
                  <a:lnTo>
                    <a:pt x="0" y="1073"/>
                  </a:lnTo>
                  <a:lnTo>
                    <a:pt x="27" y="1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002" y="2183"/>
              <a:ext cx="1375" cy="322"/>
            </a:xfrm>
            <a:custGeom>
              <a:avLst/>
              <a:gdLst>
                <a:gd name="T0" fmla="*/ 108 w 2749"/>
                <a:gd name="T1" fmla="*/ 634 h 643"/>
                <a:gd name="T2" fmla="*/ 305 w 2749"/>
                <a:gd name="T3" fmla="*/ 614 h 643"/>
                <a:gd name="T4" fmla="*/ 499 w 2749"/>
                <a:gd name="T5" fmla="*/ 594 h 643"/>
                <a:gd name="T6" fmla="*/ 687 w 2749"/>
                <a:gd name="T7" fmla="*/ 572 h 643"/>
                <a:gd name="T8" fmla="*/ 870 w 2749"/>
                <a:gd name="T9" fmla="*/ 549 h 643"/>
                <a:gd name="T10" fmla="*/ 1051 w 2749"/>
                <a:gd name="T11" fmla="*/ 524 h 643"/>
                <a:gd name="T12" fmla="*/ 1227 w 2749"/>
                <a:gd name="T13" fmla="*/ 498 h 643"/>
                <a:gd name="T14" fmla="*/ 1399 w 2749"/>
                <a:gd name="T15" fmla="*/ 468 h 643"/>
                <a:gd name="T16" fmla="*/ 1569 w 2749"/>
                <a:gd name="T17" fmla="*/ 433 h 643"/>
                <a:gd name="T18" fmla="*/ 1733 w 2749"/>
                <a:gd name="T19" fmla="*/ 397 h 643"/>
                <a:gd name="T20" fmla="*/ 1897 w 2749"/>
                <a:gd name="T21" fmla="*/ 356 h 643"/>
                <a:gd name="T22" fmla="*/ 2057 w 2749"/>
                <a:gd name="T23" fmla="*/ 311 h 643"/>
                <a:gd name="T24" fmla="*/ 2213 w 2749"/>
                <a:gd name="T25" fmla="*/ 262 h 643"/>
                <a:gd name="T26" fmla="*/ 2370 w 2749"/>
                <a:gd name="T27" fmla="*/ 205 h 643"/>
                <a:gd name="T28" fmla="*/ 2522 w 2749"/>
                <a:gd name="T29" fmla="*/ 146 h 643"/>
                <a:gd name="T30" fmla="*/ 2673 w 2749"/>
                <a:gd name="T31" fmla="*/ 80 h 643"/>
                <a:gd name="T32" fmla="*/ 2722 w 2749"/>
                <a:gd name="T33" fmla="*/ 0 h 643"/>
                <a:gd name="T34" fmla="*/ 2575 w 2749"/>
                <a:gd name="T35" fmla="*/ 68 h 643"/>
                <a:gd name="T36" fmla="*/ 2425 w 2749"/>
                <a:gd name="T37" fmla="*/ 132 h 643"/>
                <a:gd name="T38" fmla="*/ 2272 w 2749"/>
                <a:gd name="T39" fmla="*/ 188 h 643"/>
                <a:gd name="T40" fmla="*/ 2118 w 2749"/>
                <a:gd name="T41" fmla="*/ 240 h 643"/>
                <a:gd name="T42" fmla="*/ 1961 w 2749"/>
                <a:gd name="T43" fmla="*/ 287 h 643"/>
                <a:gd name="T44" fmla="*/ 1802 w 2749"/>
                <a:gd name="T45" fmla="*/ 329 h 643"/>
                <a:gd name="T46" fmla="*/ 1639 w 2749"/>
                <a:gd name="T47" fmla="*/ 368 h 643"/>
                <a:gd name="T48" fmla="*/ 1473 w 2749"/>
                <a:gd name="T49" fmla="*/ 403 h 643"/>
                <a:gd name="T50" fmla="*/ 1305 w 2749"/>
                <a:gd name="T51" fmla="*/ 432 h 643"/>
                <a:gd name="T52" fmla="*/ 1130 w 2749"/>
                <a:gd name="T53" fmla="*/ 461 h 643"/>
                <a:gd name="T54" fmla="*/ 952 w 2749"/>
                <a:gd name="T55" fmla="*/ 488 h 643"/>
                <a:gd name="T56" fmla="*/ 773 w 2749"/>
                <a:gd name="T57" fmla="*/ 511 h 643"/>
                <a:gd name="T58" fmla="*/ 587 w 2749"/>
                <a:gd name="T59" fmla="*/ 534 h 643"/>
                <a:gd name="T60" fmla="*/ 396 w 2749"/>
                <a:gd name="T61" fmla="*/ 553 h 643"/>
                <a:gd name="T62" fmla="*/ 200 w 2749"/>
                <a:gd name="T63" fmla="*/ 573 h 643"/>
                <a:gd name="T64" fmla="*/ 0 w 2749"/>
                <a:gd name="T65" fmla="*/ 59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49" h="643">
                  <a:moveTo>
                    <a:pt x="6" y="643"/>
                  </a:moveTo>
                  <a:lnTo>
                    <a:pt x="108" y="634"/>
                  </a:lnTo>
                  <a:lnTo>
                    <a:pt x="206" y="623"/>
                  </a:lnTo>
                  <a:lnTo>
                    <a:pt x="305" y="614"/>
                  </a:lnTo>
                  <a:lnTo>
                    <a:pt x="402" y="604"/>
                  </a:lnTo>
                  <a:lnTo>
                    <a:pt x="499" y="594"/>
                  </a:lnTo>
                  <a:lnTo>
                    <a:pt x="593" y="584"/>
                  </a:lnTo>
                  <a:lnTo>
                    <a:pt x="687" y="572"/>
                  </a:lnTo>
                  <a:lnTo>
                    <a:pt x="779" y="561"/>
                  </a:lnTo>
                  <a:lnTo>
                    <a:pt x="870" y="549"/>
                  </a:lnTo>
                  <a:lnTo>
                    <a:pt x="961" y="538"/>
                  </a:lnTo>
                  <a:lnTo>
                    <a:pt x="1051" y="524"/>
                  </a:lnTo>
                  <a:lnTo>
                    <a:pt x="1139" y="511"/>
                  </a:lnTo>
                  <a:lnTo>
                    <a:pt x="1227" y="498"/>
                  </a:lnTo>
                  <a:lnTo>
                    <a:pt x="1314" y="482"/>
                  </a:lnTo>
                  <a:lnTo>
                    <a:pt x="1399" y="468"/>
                  </a:lnTo>
                  <a:lnTo>
                    <a:pt x="1485" y="451"/>
                  </a:lnTo>
                  <a:lnTo>
                    <a:pt x="1569" y="433"/>
                  </a:lnTo>
                  <a:lnTo>
                    <a:pt x="1651" y="415"/>
                  </a:lnTo>
                  <a:lnTo>
                    <a:pt x="1733" y="397"/>
                  </a:lnTo>
                  <a:lnTo>
                    <a:pt x="1817" y="377"/>
                  </a:lnTo>
                  <a:lnTo>
                    <a:pt x="1897" y="356"/>
                  </a:lnTo>
                  <a:lnTo>
                    <a:pt x="1976" y="335"/>
                  </a:lnTo>
                  <a:lnTo>
                    <a:pt x="2057" y="311"/>
                  </a:lnTo>
                  <a:lnTo>
                    <a:pt x="2136" y="287"/>
                  </a:lnTo>
                  <a:lnTo>
                    <a:pt x="2213" y="262"/>
                  </a:lnTo>
                  <a:lnTo>
                    <a:pt x="2293" y="236"/>
                  </a:lnTo>
                  <a:lnTo>
                    <a:pt x="2370" y="205"/>
                  </a:lnTo>
                  <a:lnTo>
                    <a:pt x="2446" y="176"/>
                  </a:lnTo>
                  <a:lnTo>
                    <a:pt x="2522" y="146"/>
                  </a:lnTo>
                  <a:lnTo>
                    <a:pt x="2598" y="113"/>
                  </a:lnTo>
                  <a:lnTo>
                    <a:pt x="2673" y="80"/>
                  </a:lnTo>
                  <a:lnTo>
                    <a:pt x="2749" y="45"/>
                  </a:lnTo>
                  <a:lnTo>
                    <a:pt x="2722" y="0"/>
                  </a:lnTo>
                  <a:lnTo>
                    <a:pt x="2649" y="35"/>
                  </a:lnTo>
                  <a:lnTo>
                    <a:pt x="2575" y="68"/>
                  </a:lnTo>
                  <a:lnTo>
                    <a:pt x="2498" y="101"/>
                  </a:lnTo>
                  <a:lnTo>
                    <a:pt x="2425" y="132"/>
                  </a:lnTo>
                  <a:lnTo>
                    <a:pt x="2349" y="161"/>
                  </a:lnTo>
                  <a:lnTo>
                    <a:pt x="2272" y="188"/>
                  </a:lnTo>
                  <a:lnTo>
                    <a:pt x="2196" y="215"/>
                  </a:lnTo>
                  <a:lnTo>
                    <a:pt x="2118" y="240"/>
                  </a:lnTo>
                  <a:lnTo>
                    <a:pt x="2039" y="263"/>
                  </a:lnTo>
                  <a:lnTo>
                    <a:pt x="1961" y="287"/>
                  </a:lnTo>
                  <a:lnTo>
                    <a:pt x="1882" y="308"/>
                  </a:lnTo>
                  <a:lnTo>
                    <a:pt x="1802" y="329"/>
                  </a:lnTo>
                  <a:lnTo>
                    <a:pt x="1721" y="349"/>
                  </a:lnTo>
                  <a:lnTo>
                    <a:pt x="1639" y="368"/>
                  </a:lnTo>
                  <a:lnTo>
                    <a:pt x="1557" y="386"/>
                  </a:lnTo>
                  <a:lnTo>
                    <a:pt x="1473" y="403"/>
                  </a:lnTo>
                  <a:lnTo>
                    <a:pt x="1390" y="418"/>
                  </a:lnTo>
                  <a:lnTo>
                    <a:pt x="1305" y="432"/>
                  </a:lnTo>
                  <a:lnTo>
                    <a:pt x="1218" y="448"/>
                  </a:lnTo>
                  <a:lnTo>
                    <a:pt x="1130" y="461"/>
                  </a:lnTo>
                  <a:lnTo>
                    <a:pt x="1042" y="474"/>
                  </a:lnTo>
                  <a:lnTo>
                    <a:pt x="952" y="488"/>
                  </a:lnTo>
                  <a:lnTo>
                    <a:pt x="864" y="499"/>
                  </a:lnTo>
                  <a:lnTo>
                    <a:pt x="773" y="511"/>
                  </a:lnTo>
                  <a:lnTo>
                    <a:pt x="681" y="522"/>
                  </a:lnTo>
                  <a:lnTo>
                    <a:pt x="587" y="534"/>
                  </a:lnTo>
                  <a:lnTo>
                    <a:pt x="493" y="544"/>
                  </a:lnTo>
                  <a:lnTo>
                    <a:pt x="396" y="553"/>
                  </a:lnTo>
                  <a:lnTo>
                    <a:pt x="299" y="564"/>
                  </a:lnTo>
                  <a:lnTo>
                    <a:pt x="200" y="573"/>
                  </a:lnTo>
                  <a:lnTo>
                    <a:pt x="102" y="584"/>
                  </a:lnTo>
                  <a:lnTo>
                    <a:pt x="0" y="593"/>
                  </a:lnTo>
                  <a:lnTo>
                    <a:pt x="6" y="6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98" y="2274"/>
              <a:ext cx="372" cy="223"/>
            </a:xfrm>
            <a:custGeom>
              <a:avLst/>
              <a:gdLst>
                <a:gd name="T0" fmla="*/ 685 w 745"/>
                <a:gd name="T1" fmla="*/ 0 h 445"/>
                <a:gd name="T2" fmla="*/ 0 w 745"/>
                <a:gd name="T3" fmla="*/ 76 h 445"/>
                <a:gd name="T4" fmla="*/ 12 w 745"/>
                <a:gd name="T5" fmla="*/ 445 h 445"/>
                <a:gd name="T6" fmla="*/ 745 w 745"/>
                <a:gd name="T7" fmla="*/ 364 h 445"/>
                <a:gd name="T8" fmla="*/ 685 w 745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445">
                  <a:moveTo>
                    <a:pt x="685" y="0"/>
                  </a:moveTo>
                  <a:lnTo>
                    <a:pt x="0" y="76"/>
                  </a:lnTo>
                  <a:lnTo>
                    <a:pt x="12" y="445"/>
                  </a:lnTo>
                  <a:lnTo>
                    <a:pt x="745" y="36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941" y="3860"/>
              <a:ext cx="230" cy="339"/>
            </a:xfrm>
            <a:custGeom>
              <a:avLst/>
              <a:gdLst>
                <a:gd name="T0" fmla="*/ 110 w 460"/>
                <a:gd name="T1" fmla="*/ 678 h 678"/>
                <a:gd name="T2" fmla="*/ 0 w 460"/>
                <a:gd name="T3" fmla="*/ 55 h 678"/>
                <a:gd name="T4" fmla="*/ 343 w 460"/>
                <a:gd name="T5" fmla="*/ 0 h 678"/>
                <a:gd name="T6" fmla="*/ 460 w 460"/>
                <a:gd name="T7" fmla="*/ 618 h 678"/>
                <a:gd name="T8" fmla="*/ 110 w 460"/>
                <a:gd name="T9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678">
                  <a:moveTo>
                    <a:pt x="110" y="678"/>
                  </a:moveTo>
                  <a:lnTo>
                    <a:pt x="0" y="55"/>
                  </a:lnTo>
                  <a:lnTo>
                    <a:pt x="343" y="0"/>
                  </a:lnTo>
                  <a:lnTo>
                    <a:pt x="460" y="618"/>
                  </a:lnTo>
                  <a:lnTo>
                    <a:pt x="110" y="6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853" y="3185"/>
              <a:ext cx="216" cy="361"/>
            </a:xfrm>
            <a:custGeom>
              <a:avLst/>
              <a:gdLst>
                <a:gd name="T0" fmla="*/ 76 w 431"/>
                <a:gd name="T1" fmla="*/ 721 h 721"/>
                <a:gd name="T2" fmla="*/ 0 w 431"/>
                <a:gd name="T3" fmla="*/ 33 h 721"/>
                <a:gd name="T4" fmla="*/ 369 w 431"/>
                <a:gd name="T5" fmla="*/ 0 h 721"/>
                <a:gd name="T6" fmla="*/ 431 w 431"/>
                <a:gd name="T7" fmla="*/ 678 h 721"/>
                <a:gd name="T8" fmla="*/ 76 w 431"/>
                <a:gd name="T9" fmla="*/ 72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721">
                  <a:moveTo>
                    <a:pt x="76" y="721"/>
                  </a:moveTo>
                  <a:lnTo>
                    <a:pt x="0" y="33"/>
                  </a:lnTo>
                  <a:lnTo>
                    <a:pt x="369" y="0"/>
                  </a:lnTo>
                  <a:lnTo>
                    <a:pt x="431" y="678"/>
                  </a:lnTo>
                  <a:lnTo>
                    <a:pt x="76" y="72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273" y="5165"/>
              <a:ext cx="301" cy="384"/>
            </a:xfrm>
            <a:custGeom>
              <a:avLst/>
              <a:gdLst>
                <a:gd name="T0" fmla="*/ 267 w 601"/>
                <a:gd name="T1" fmla="*/ 768 h 768"/>
                <a:gd name="T2" fmla="*/ 0 w 601"/>
                <a:gd name="T3" fmla="*/ 109 h 768"/>
                <a:gd name="T4" fmla="*/ 342 w 601"/>
                <a:gd name="T5" fmla="*/ 0 h 768"/>
                <a:gd name="T6" fmla="*/ 601 w 601"/>
                <a:gd name="T7" fmla="*/ 647 h 768"/>
                <a:gd name="T8" fmla="*/ 267 w 601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1" h="768">
                  <a:moveTo>
                    <a:pt x="267" y="768"/>
                  </a:moveTo>
                  <a:lnTo>
                    <a:pt x="0" y="109"/>
                  </a:lnTo>
                  <a:lnTo>
                    <a:pt x="342" y="0"/>
                  </a:lnTo>
                  <a:lnTo>
                    <a:pt x="601" y="647"/>
                  </a:lnTo>
                  <a:lnTo>
                    <a:pt x="267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68" y="5809"/>
              <a:ext cx="347" cy="390"/>
            </a:xfrm>
            <a:custGeom>
              <a:avLst/>
              <a:gdLst>
                <a:gd name="T0" fmla="*/ 386 w 693"/>
                <a:gd name="T1" fmla="*/ 780 h 780"/>
                <a:gd name="T2" fmla="*/ 0 w 693"/>
                <a:gd name="T3" fmla="*/ 157 h 780"/>
                <a:gd name="T4" fmla="*/ 322 w 693"/>
                <a:gd name="T5" fmla="*/ 0 h 780"/>
                <a:gd name="T6" fmla="*/ 693 w 693"/>
                <a:gd name="T7" fmla="*/ 602 h 780"/>
                <a:gd name="T8" fmla="*/ 386 w 693"/>
                <a:gd name="T9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80">
                  <a:moveTo>
                    <a:pt x="386" y="780"/>
                  </a:moveTo>
                  <a:lnTo>
                    <a:pt x="0" y="157"/>
                  </a:lnTo>
                  <a:lnTo>
                    <a:pt x="322" y="0"/>
                  </a:lnTo>
                  <a:lnTo>
                    <a:pt x="693" y="602"/>
                  </a:lnTo>
                  <a:lnTo>
                    <a:pt x="386" y="78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544" y="6888"/>
              <a:ext cx="416" cy="333"/>
            </a:xfrm>
            <a:custGeom>
              <a:avLst/>
              <a:gdLst>
                <a:gd name="T0" fmla="*/ 643 w 831"/>
                <a:gd name="T1" fmla="*/ 665 h 665"/>
                <a:gd name="T2" fmla="*/ 0 w 831"/>
                <a:gd name="T3" fmla="*/ 265 h 665"/>
                <a:gd name="T4" fmla="*/ 200 w 831"/>
                <a:gd name="T5" fmla="*/ 0 h 665"/>
                <a:gd name="T6" fmla="*/ 831 w 831"/>
                <a:gd name="T7" fmla="*/ 395 h 665"/>
                <a:gd name="T8" fmla="*/ 643 w 831"/>
                <a:gd name="T9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1" h="665">
                  <a:moveTo>
                    <a:pt x="643" y="665"/>
                  </a:moveTo>
                  <a:lnTo>
                    <a:pt x="0" y="265"/>
                  </a:lnTo>
                  <a:lnTo>
                    <a:pt x="200" y="0"/>
                  </a:lnTo>
                  <a:lnTo>
                    <a:pt x="831" y="395"/>
                  </a:lnTo>
                  <a:lnTo>
                    <a:pt x="643" y="6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03" y="6394"/>
              <a:ext cx="367" cy="360"/>
            </a:xfrm>
            <a:custGeom>
              <a:avLst/>
              <a:gdLst>
                <a:gd name="T0" fmla="*/ 531 w 734"/>
                <a:gd name="T1" fmla="*/ 720 h 720"/>
                <a:gd name="T2" fmla="*/ 0 w 734"/>
                <a:gd name="T3" fmla="*/ 187 h 720"/>
                <a:gd name="T4" fmla="*/ 252 w 734"/>
                <a:gd name="T5" fmla="*/ 0 h 720"/>
                <a:gd name="T6" fmla="*/ 734 w 734"/>
                <a:gd name="T7" fmla="*/ 521 h 720"/>
                <a:gd name="T8" fmla="*/ 531 w 734"/>
                <a:gd name="T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720">
                  <a:moveTo>
                    <a:pt x="531" y="720"/>
                  </a:moveTo>
                  <a:lnTo>
                    <a:pt x="0" y="187"/>
                  </a:lnTo>
                  <a:lnTo>
                    <a:pt x="252" y="0"/>
                  </a:lnTo>
                  <a:lnTo>
                    <a:pt x="734" y="521"/>
                  </a:lnTo>
                  <a:lnTo>
                    <a:pt x="531" y="72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069" y="4507"/>
              <a:ext cx="273" cy="400"/>
            </a:xfrm>
            <a:custGeom>
              <a:avLst/>
              <a:gdLst>
                <a:gd name="T0" fmla="*/ 204 w 544"/>
                <a:gd name="T1" fmla="*/ 799 h 799"/>
                <a:gd name="T2" fmla="*/ 0 w 544"/>
                <a:gd name="T3" fmla="*/ 66 h 799"/>
                <a:gd name="T4" fmla="*/ 349 w 544"/>
                <a:gd name="T5" fmla="*/ 0 h 799"/>
                <a:gd name="T6" fmla="*/ 544 w 544"/>
                <a:gd name="T7" fmla="*/ 725 h 799"/>
                <a:gd name="T8" fmla="*/ 204 w 544"/>
                <a:gd name="T9" fmla="*/ 79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799">
                  <a:moveTo>
                    <a:pt x="204" y="799"/>
                  </a:moveTo>
                  <a:lnTo>
                    <a:pt x="0" y="66"/>
                  </a:lnTo>
                  <a:lnTo>
                    <a:pt x="349" y="0"/>
                  </a:lnTo>
                  <a:lnTo>
                    <a:pt x="544" y="725"/>
                  </a:lnTo>
                  <a:lnTo>
                    <a:pt x="204" y="79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806" y="2501"/>
              <a:ext cx="206" cy="345"/>
            </a:xfrm>
            <a:custGeom>
              <a:avLst/>
              <a:gdLst>
                <a:gd name="T0" fmla="*/ 40 w 412"/>
                <a:gd name="T1" fmla="*/ 691 h 691"/>
                <a:gd name="T2" fmla="*/ 0 w 412"/>
                <a:gd name="T3" fmla="*/ 9 h 691"/>
                <a:gd name="T4" fmla="*/ 385 w 412"/>
                <a:gd name="T5" fmla="*/ 0 h 691"/>
                <a:gd name="T6" fmla="*/ 412 w 412"/>
                <a:gd name="T7" fmla="*/ 682 h 691"/>
                <a:gd name="T8" fmla="*/ 40 w 412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691">
                  <a:moveTo>
                    <a:pt x="40" y="691"/>
                  </a:moveTo>
                  <a:lnTo>
                    <a:pt x="0" y="9"/>
                  </a:lnTo>
                  <a:lnTo>
                    <a:pt x="385" y="0"/>
                  </a:lnTo>
                  <a:lnTo>
                    <a:pt x="412" y="682"/>
                  </a:lnTo>
                  <a:lnTo>
                    <a:pt x="40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707" y="2114"/>
              <a:ext cx="429" cy="276"/>
            </a:xfrm>
            <a:custGeom>
              <a:avLst/>
              <a:gdLst>
                <a:gd name="T0" fmla="*/ 471 w 858"/>
                <a:gd name="T1" fmla="*/ 459 h 551"/>
                <a:gd name="T2" fmla="*/ 500 w 858"/>
                <a:gd name="T3" fmla="*/ 451 h 551"/>
                <a:gd name="T4" fmla="*/ 528 w 858"/>
                <a:gd name="T5" fmla="*/ 443 h 551"/>
                <a:gd name="T6" fmla="*/ 553 w 858"/>
                <a:gd name="T7" fmla="*/ 435 h 551"/>
                <a:gd name="T8" fmla="*/ 579 w 858"/>
                <a:gd name="T9" fmla="*/ 427 h 551"/>
                <a:gd name="T10" fmla="*/ 604 w 858"/>
                <a:gd name="T11" fmla="*/ 421 h 551"/>
                <a:gd name="T12" fmla="*/ 628 w 858"/>
                <a:gd name="T13" fmla="*/ 414 h 551"/>
                <a:gd name="T14" fmla="*/ 650 w 858"/>
                <a:gd name="T15" fmla="*/ 408 h 551"/>
                <a:gd name="T16" fmla="*/ 673 w 858"/>
                <a:gd name="T17" fmla="*/ 401 h 551"/>
                <a:gd name="T18" fmla="*/ 695 w 858"/>
                <a:gd name="T19" fmla="*/ 395 h 551"/>
                <a:gd name="T20" fmla="*/ 717 w 858"/>
                <a:gd name="T21" fmla="*/ 388 h 551"/>
                <a:gd name="T22" fmla="*/ 740 w 858"/>
                <a:gd name="T23" fmla="*/ 381 h 551"/>
                <a:gd name="T24" fmla="*/ 762 w 858"/>
                <a:gd name="T25" fmla="*/ 375 h 551"/>
                <a:gd name="T26" fmla="*/ 785 w 858"/>
                <a:gd name="T27" fmla="*/ 368 h 551"/>
                <a:gd name="T28" fmla="*/ 808 w 858"/>
                <a:gd name="T29" fmla="*/ 362 h 551"/>
                <a:gd name="T30" fmla="*/ 832 w 858"/>
                <a:gd name="T31" fmla="*/ 355 h 551"/>
                <a:gd name="T32" fmla="*/ 858 w 858"/>
                <a:gd name="T33" fmla="*/ 348 h 551"/>
                <a:gd name="T34" fmla="*/ 708 w 858"/>
                <a:gd name="T35" fmla="*/ 0 h 551"/>
                <a:gd name="T36" fmla="*/ 386 w 858"/>
                <a:gd name="T37" fmla="*/ 101 h 551"/>
                <a:gd name="T38" fmla="*/ 0 w 858"/>
                <a:gd name="T39" fmla="*/ 196 h 551"/>
                <a:gd name="T40" fmla="*/ 100 w 858"/>
                <a:gd name="T41" fmla="*/ 551 h 551"/>
                <a:gd name="T42" fmla="*/ 123 w 858"/>
                <a:gd name="T43" fmla="*/ 546 h 551"/>
                <a:gd name="T44" fmla="*/ 146 w 858"/>
                <a:gd name="T45" fmla="*/ 540 h 551"/>
                <a:gd name="T46" fmla="*/ 168 w 858"/>
                <a:gd name="T47" fmla="*/ 534 h 551"/>
                <a:gd name="T48" fmla="*/ 192 w 858"/>
                <a:gd name="T49" fmla="*/ 529 h 551"/>
                <a:gd name="T50" fmla="*/ 213 w 858"/>
                <a:gd name="T51" fmla="*/ 524 h 551"/>
                <a:gd name="T52" fmla="*/ 235 w 858"/>
                <a:gd name="T53" fmla="*/ 518 h 551"/>
                <a:gd name="T54" fmla="*/ 258 w 858"/>
                <a:gd name="T55" fmla="*/ 514 h 551"/>
                <a:gd name="T56" fmla="*/ 280 w 858"/>
                <a:gd name="T57" fmla="*/ 509 h 551"/>
                <a:gd name="T58" fmla="*/ 303 w 858"/>
                <a:gd name="T59" fmla="*/ 504 h 551"/>
                <a:gd name="T60" fmla="*/ 325 w 858"/>
                <a:gd name="T61" fmla="*/ 497 h 551"/>
                <a:gd name="T62" fmla="*/ 349 w 858"/>
                <a:gd name="T63" fmla="*/ 492 h 551"/>
                <a:gd name="T64" fmla="*/ 371 w 858"/>
                <a:gd name="T65" fmla="*/ 487 h 551"/>
                <a:gd name="T66" fmla="*/ 395 w 858"/>
                <a:gd name="T67" fmla="*/ 480 h 551"/>
                <a:gd name="T68" fmla="*/ 420 w 858"/>
                <a:gd name="T69" fmla="*/ 474 h 551"/>
                <a:gd name="T70" fmla="*/ 446 w 858"/>
                <a:gd name="T71" fmla="*/ 467 h 551"/>
                <a:gd name="T72" fmla="*/ 471 w 858"/>
                <a:gd name="T73" fmla="*/ 459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8" h="551">
                  <a:moveTo>
                    <a:pt x="471" y="459"/>
                  </a:moveTo>
                  <a:lnTo>
                    <a:pt x="500" y="451"/>
                  </a:lnTo>
                  <a:lnTo>
                    <a:pt x="528" y="443"/>
                  </a:lnTo>
                  <a:lnTo>
                    <a:pt x="553" y="435"/>
                  </a:lnTo>
                  <a:lnTo>
                    <a:pt x="579" y="427"/>
                  </a:lnTo>
                  <a:lnTo>
                    <a:pt x="604" y="421"/>
                  </a:lnTo>
                  <a:lnTo>
                    <a:pt x="628" y="414"/>
                  </a:lnTo>
                  <a:lnTo>
                    <a:pt x="650" y="408"/>
                  </a:lnTo>
                  <a:lnTo>
                    <a:pt x="673" y="401"/>
                  </a:lnTo>
                  <a:lnTo>
                    <a:pt x="695" y="395"/>
                  </a:lnTo>
                  <a:lnTo>
                    <a:pt x="717" y="388"/>
                  </a:lnTo>
                  <a:lnTo>
                    <a:pt x="740" y="381"/>
                  </a:lnTo>
                  <a:lnTo>
                    <a:pt x="762" y="375"/>
                  </a:lnTo>
                  <a:lnTo>
                    <a:pt x="785" y="368"/>
                  </a:lnTo>
                  <a:lnTo>
                    <a:pt x="808" y="362"/>
                  </a:lnTo>
                  <a:lnTo>
                    <a:pt x="832" y="355"/>
                  </a:lnTo>
                  <a:lnTo>
                    <a:pt x="858" y="348"/>
                  </a:lnTo>
                  <a:lnTo>
                    <a:pt x="708" y="0"/>
                  </a:lnTo>
                  <a:lnTo>
                    <a:pt x="386" y="101"/>
                  </a:lnTo>
                  <a:lnTo>
                    <a:pt x="0" y="196"/>
                  </a:lnTo>
                  <a:lnTo>
                    <a:pt x="100" y="551"/>
                  </a:lnTo>
                  <a:lnTo>
                    <a:pt x="123" y="546"/>
                  </a:lnTo>
                  <a:lnTo>
                    <a:pt x="146" y="540"/>
                  </a:lnTo>
                  <a:lnTo>
                    <a:pt x="168" y="534"/>
                  </a:lnTo>
                  <a:lnTo>
                    <a:pt x="192" y="529"/>
                  </a:lnTo>
                  <a:lnTo>
                    <a:pt x="213" y="524"/>
                  </a:lnTo>
                  <a:lnTo>
                    <a:pt x="235" y="518"/>
                  </a:lnTo>
                  <a:lnTo>
                    <a:pt x="258" y="514"/>
                  </a:lnTo>
                  <a:lnTo>
                    <a:pt x="280" y="509"/>
                  </a:lnTo>
                  <a:lnTo>
                    <a:pt x="303" y="504"/>
                  </a:lnTo>
                  <a:lnTo>
                    <a:pt x="325" y="497"/>
                  </a:lnTo>
                  <a:lnTo>
                    <a:pt x="349" y="492"/>
                  </a:lnTo>
                  <a:lnTo>
                    <a:pt x="371" y="487"/>
                  </a:lnTo>
                  <a:lnTo>
                    <a:pt x="395" y="480"/>
                  </a:lnTo>
                  <a:lnTo>
                    <a:pt x="420" y="474"/>
                  </a:lnTo>
                  <a:lnTo>
                    <a:pt x="446" y="467"/>
                  </a:lnTo>
                  <a:lnTo>
                    <a:pt x="471" y="45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06" y="1786"/>
              <a:ext cx="450" cy="345"/>
            </a:xfrm>
            <a:custGeom>
              <a:avLst/>
              <a:gdLst>
                <a:gd name="T0" fmla="*/ 721 w 900"/>
                <a:gd name="T1" fmla="*/ 0 h 691"/>
                <a:gd name="T2" fmla="*/ 0 w 900"/>
                <a:gd name="T3" fmla="*/ 345 h 691"/>
                <a:gd name="T4" fmla="*/ 173 w 900"/>
                <a:gd name="T5" fmla="*/ 691 h 691"/>
                <a:gd name="T6" fmla="*/ 900 w 900"/>
                <a:gd name="T7" fmla="*/ 340 h 691"/>
                <a:gd name="T8" fmla="*/ 721 w 90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691">
                  <a:moveTo>
                    <a:pt x="721" y="0"/>
                  </a:moveTo>
                  <a:lnTo>
                    <a:pt x="0" y="345"/>
                  </a:lnTo>
                  <a:lnTo>
                    <a:pt x="173" y="691"/>
                  </a:lnTo>
                  <a:lnTo>
                    <a:pt x="900" y="34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119" y="1448"/>
              <a:ext cx="351" cy="335"/>
            </a:xfrm>
            <a:custGeom>
              <a:avLst/>
              <a:gdLst>
                <a:gd name="T0" fmla="*/ 0 w 703"/>
                <a:gd name="T1" fmla="*/ 335 h 669"/>
                <a:gd name="T2" fmla="*/ 698 w 703"/>
                <a:gd name="T3" fmla="*/ 0 h 669"/>
                <a:gd name="T4" fmla="*/ 703 w 703"/>
                <a:gd name="T5" fmla="*/ 418 h 669"/>
                <a:gd name="T6" fmla="*/ 179 w 703"/>
                <a:gd name="T7" fmla="*/ 669 h 669"/>
                <a:gd name="T8" fmla="*/ 0 w 703"/>
                <a:gd name="T9" fmla="*/ 335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3" h="669">
                  <a:moveTo>
                    <a:pt x="0" y="335"/>
                  </a:moveTo>
                  <a:lnTo>
                    <a:pt x="698" y="0"/>
                  </a:lnTo>
                  <a:lnTo>
                    <a:pt x="703" y="418"/>
                  </a:lnTo>
                  <a:lnTo>
                    <a:pt x="179" y="669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222" y="7246"/>
              <a:ext cx="327" cy="280"/>
            </a:xfrm>
            <a:custGeom>
              <a:avLst/>
              <a:gdLst>
                <a:gd name="T0" fmla="*/ 646 w 655"/>
                <a:gd name="T1" fmla="*/ 562 h 562"/>
                <a:gd name="T2" fmla="*/ 0 w 655"/>
                <a:gd name="T3" fmla="*/ 315 h 562"/>
                <a:gd name="T4" fmla="*/ 173 w 655"/>
                <a:gd name="T5" fmla="*/ 0 h 562"/>
                <a:gd name="T6" fmla="*/ 655 w 655"/>
                <a:gd name="T7" fmla="*/ 178 h 562"/>
                <a:gd name="T8" fmla="*/ 646 w 655"/>
                <a:gd name="T9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62">
                  <a:moveTo>
                    <a:pt x="646" y="562"/>
                  </a:moveTo>
                  <a:lnTo>
                    <a:pt x="0" y="315"/>
                  </a:lnTo>
                  <a:lnTo>
                    <a:pt x="173" y="0"/>
                  </a:lnTo>
                  <a:lnTo>
                    <a:pt x="655" y="178"/>
                  </a:lnTo>
                  <a:lnTo>
                    <a:pt x="646" y="56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544" y="7241"/>
              <a:ext cx="327" cy="287"/>
            </a:xfrm>
            <a:custGeom>
              <a:avLst/>
              <a:gdLst>
                <a:gd name="T0" fmla="*/ 7 w 655"/>
                <a:gd name="T1" fmla="*/ 575 h 575"/>
                <a:gd name="T2" fmla="*/ 655 w 655"/>
                <a:gd name="T3" fmla="*/ 283 h 575"/>
                <a:gd name="T4" fmla="*/ 503 w 655"/>
                <a:gd name="T5" fmla="*/ 0 h 575"/>
                <a:gd name="T6" fmla="*/ 0 w 655"/>
                <a:gd name="T7" fmla="*/ 167 h 575"/>
                <a:gd name="T8" fmla="*/ 7 w 655"/>
                <a:gd name="T9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75">
                  <a:moveTo>
                    <a:pt x="7" y="575"/>
                  </a:moveTo>
                  <a:lnTo>
                    <a:pt x="655" y="283"/>
                  </a:lnTo>
                  <a:lnTo>
                    <a:pt x="503" y="0"/>
                  </a:lnTo>
                  <a:lnTo>
                    <a:pt x="0" y="167"/>
                  </a:lnTo>
                  <a:lnTo>
                    <a:pt x="7" y="57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983" y="2520"/>
              <a:ext cx="4319" cy="4815"/>
            </a:xfrm>
            <a:custGeom>
              <a:avLst/>
              <a:gdLst>
                <a:gd name="T0" fmla="*/ 8570 w 8639"/>
                <a:gd name="T1" fmla="*/ 6659 h 9630"/>
                <a:gd name="T2" fmla="*/ 8424 w 8639"/>
                <a:gd name="T3" fmla="*/ 6921 h 9630"/>
                <a:gd name="T4" fmla="*/ 8267 w 8639"/>
                <a:gd name="T5" fmla="*/ 7176 h 9630"/>
                <a:gd name="T6" fmla="*/ 8101 w 8639"/>
                <a:gd name="T7" fmla="*/ 7419 h 9630"/>
                <a:gd name="T8" fmla="*/ 7924 w 8639"/>
                <a:gd name="T9" fmla="*/ 7654 h 9630"/>
                <a:gd name="T10" fmla="*/ 7736 w 8639"/>
                <a:gd name="T11" fmla="*/ 7879 h 9630"/>
                <a:gd name="T12" fmla="*/ 7539 w 8639"/>
                <a:gd name="T13" fmla="*/ 8096 h 9630"/>
                <a:gd name="T14" fmla="*/ 7330 w 8639"/>
                <a:gd name="T15" fmla="*/ 8300 h 9630"/>
                <a:gd name="T16" fmla="*/ 7110 w 8639"/>
                <a:gd name="T17" fmla="*/ 8496 h 9630"/>
                <a:gd name="T18" fmla="*/ 6881 w 8639"/>
                <a:gd name="T19" fmla="*/ 8681 h 9630"/>
                <a:gd name="T20" fmla="*/ 6639 w 8639"/>
                <a:gd name="T21" fmla="*/ 8856 h 9630"/>
                <a:gd name="T22" fmla="*/ 6387 w 8639"/>
                <a:gd name="T23" fmla="*/ 9021 h 9630"/>
                <a:gd name="T24" fmla="*/ 6124 w 8639"/>
                <a:gd name="T25" fmla="*/ 9174 h 9630"/>
                <a:gd name="T26" fmla="*/ 5851 w 8639"/>
                <a:gd name="T27" fmla="*/ 9317 h 9630"/>
                <a:gd name="T28" fmla="*/ 5566 w 8639"/>
                <a:gd name="T29" fmla="*/ 9451 h 9630"/>
                <a:gd name="T30" fmla="*/ 5269 w 8639"/>
                <a:gd name="T31" fmla="*/ 9573 h 9630"/>
                <a:gd name="T32" fmla="*/ 4939 w 8639"/>
                <a:gd name="T33" fmla="*/ 9577 h 9630"/>
                <a:gd name="T34" fmla="*/ 4593 w 8639"/>
                <a:gd name="T35" fmla="*/ 9456 h 9630"/>
                <a:gd name="T36" fmla="*/ 4259 w 8639"/>
                <a:gd name="T37" fmla="*/ 9312 h 9630"/>
                <a:gd name="T38" fmla="*/ 3939 w 8639"/>
                <a:gd name="T39" fmla="*/ 9147 h 9630"/>
                <a:gd name="T40" fmla="*/ 3632 w 8639"/>
                <a:gd name="T41" fmla="*/ 8964 h 9630"/>
                <a:gd name="T42" fmla="*/ 3338 w 8639"/>
                <a:gd name="T43" fmla="*/ 8764 h 9630"/>
                <a:gd name="T44" fmla="*/ 3056 w 8639"/>
                <a:gd name="T45" fmla="*/ 8545 h 9630"/>
                <a:gd name="T46" fmla="*/ 2789 w 8639"/>
                <a:gd name="T47" fmla="*/ 8309 h 9630"/>
                <a:gd name="T48" fmla="*/ 2535 w 8639"/>
                <a:gd name="T49" fmla="*/ 8059 h 9630"/>
                <a:gd name="T50" fmla="*/ 2296 w 8639"/>
                <a:gd name="T51" fmla="*/ 7794 h 9630"/>
                <a:gd name="T52" fmla="*/ 2071 w 8639"/>
                <a:gd name="T53" fmla="*/ 7517 h 9630"/>
                <a:gd name="T54" fmla="*/ 1859 w 8639"/>
                <a:gd name="T55" fmla="*/ 7227 h 9630"/>
                <a:gd name="T56" fmla="*/ 1662 w 8639"/>
                <a:gd name="T57" fmla="*/ 6925 h 9630"/>
                <a:gd name="T58" fmla="*/ 1479 w 8639"/>
                <a:gd name="T59" fmla="*/ 6614 h 9630"/>
                <a:gd name="T60" fmla="*/ 1312 w 8639"/>
                <a:gd name="T61" fmla="*/ 6294 h 9630"/>
                <a:gd name="T62" fmla="*/ 1158 w 8639"/>
                <a:gd name="T63" fmla="*/ 5965 h 9630"/>
                <a:gd name="T64" fmla="*/ 1018 w 8639"/>
                <a:gd name="T65" fmla="*/ 5629 h 9630"/>
                <a:gd name="T66" fmla="*/ 886 w 8639"/>
                <a:gd name="T67" fmla="*/ 5287 h 9630"/>
                <a:gd name="T68" fmla="*/ 764 w 8639"/>
                <a:gd name="T69" fmla="*/ 4936 h 9630"/>
                <a:gd name="T70" fmla="*/ 652 w 8639"/>
                <a:gd name="T71" fmla="*/ 4579 h 9630"/>
                <a:gd name="T72" fmla="*/ 549 w 8639"/>
                <a:gd name="T73" fmla="*/ 4218 h 9630"/>
                <a:gd name="T74" fmla="*/ 455 w 8639"/>
                <a:gd name="T75" fmla="*/ 3850 h 9630"/>
                <a:gd name="T76" fmla="*/ 371 w 8639"/>
                <a:gd name="T77" fmla="*/ 3481 h 9630"/>
                <a:gd name="T78" fmla="*/ 295 w 8639"/>
                <a:gd name="T79" fmla="*/ 3108 h 9630"/>
                <a:gd name="T80" fmla="*/ 230 w 8639"/>
                <a:gd name="T81" fmla="*/ 2735 h 9630"/>
                <a:gd name="T82" fmla="*/ 173 w 8639"/>
                <a:gd name="T83" fmla="*/ 2360 h 9630"/>
                <a:gd name="T84" fmla="*/ 124 w 8639"/>
                <a:gd name="T85" fmla="*/ 1987 h 9630"/>
                <a:gd name="T86" fmla="*/ 83 w 8639"/>
                <a:gd name="T87" fmla="*/ 1617 h 9630"/>
                <a:gd name="T88" fmla="*/ 51 w 8639"/>
                <a:gd name="T89" fmla="*/ 1249 h 9630"/>
                <a:gd name="T90" fmla="*/ 27 w 8639"/>
                <a:gd name="T91" fmla="*/ 885 h 9630"/>
                <a:gd name="T92" fmla="*/ 10 w 8639"/>
                <a:gd name="T93" fmla="*/ 526 h 9630"/>
                <a:gd name="T94" fmla="*/ 1 w 8639"/>
                <a:gd name="T95" fmla="*/ 174 h 9630"/>
                <a:gd name="T96" fmla="*/ 8639 w 8639"/>
                <a:gd name="T97" fmla="*/ 6523 h 9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39" h="9630">
                  <a:moveTo>
                    <a:pt x="8639" y="6523"/>
                  </a:moveTo>
                  <a:lnTo>
                    <a:pt x="8570" y="6659"/>
                  </a:lnTo>
                  <a:lnTo>
                    <a:pt x="8498" y="6791"/>
                  </a:lnTo>
                  <a:lnTo>
                    <a:pt x="8424" y="6921"/>
                  </a:lnTo>
                  <a:lnTo>
                    <a:pt x="8346" y="7050"/>
                  </a:lnTo>
                  <a:lnTo>
                    <a:pt x="8267" y="7176"/>
                  </a:lnTo>
                  <a:lnTo>
                    <a:pt x="8185" y="7299"/>
                  </a:lnTo>
                  <a:lnTo>
                    <a:pt x="8101" y="7419"/>
                  </a:lnTo>
                  <a:lnTo>
                    <a:pt x="8013" y="7538"/>
                  </a:lnTo>
                  <a:lnTo>
                    <a:pt x="7924" y="7654"/>
                  </a:lnTo>
                  <a:lnTo>
                    <a:pt x="7831" y="7769"/>
                  </a:lnTo>
                  <a:lnTo>
                    <a:pt x="7736" y="7879"/>
                  </a:lnTo>
                  <a:lnTo>
                    <a:pt x="7639" y="7989"/>
                  </a:lnTo>
                  <a:lnTo>
                    <a:pt x="7539" y="8096"/>
                  </a:lnTo>
                  <a:lnTo>
                    <a:pt x="7436" y="8198"/>
                  </a:lnTo>
                  <a:lnTo>
                    <a:pt x="7330" y="8300"/>
                  </a:lnTo>
                  <a:lnTo>
                    <a:pt x="7221" y="8399"/>
                  </a:lnTo>
                  <a:lnTo>
                    <a:pt x="7110" y="8496"/>
                  </a:lnTo>
                  <a:lnTo>
                    <a:pt x="6997" y="8590"/>
                  </a:lnTo>
                  <a:lnTo>
                    <a:pt x="6881" y="8681"/>
                  </a:lnTo>
                  <a:lnTo>
                    <a:pt x="6761" y="8769"/>
                  </a:lnTo>
                  <a:lnTo>
                    <a:pt x="6639" y="8856"/>
                  </a:lnTo>
                  <a:lnTo>
                    <a:pt x="6515" y="8939"/>
                  </a:lnTo>
                  <a:lnTo>
                    <a:pt x="6387" y="9021"/>
                  </a:lnTo>
                  <a:lnTo>
                    <a:pt x="6257" y="9099"/>
                  </a:lnTo>
                  <a:lnTo>
                    <a:pt x="6124" y="9174"/>
                  </a:lnTo>
                  <a:lnTo>
                    <a:pt x="5988" y="9248"/>
                  </a:lnTo>
                  <a:lnTo>
                    <a:pt x="5851" y="9317"/>
                  </a:lnTo>
                  <a:lnTo>
                    <a:pt x="5709" y="9386"/>
                  </a:lnTo>
                  <a:lnTo>
                    <a:pt x="5566" y="9451"/>
                  </a:lnTo>
                  <a:lnTo>
                    <a:pt x="5418" y="9513"/>
                  </a:lnTo>
                  <a:lnTo>
                    <a:pt x="5269" y="9573"/>
                  </a:lnTo>
                  <a:lnTo>
                    <a:pt x="5117" y="9630"/>
                  </a:lnTo>
                  <a:lnTo>
                    <a:pt x="4939" y="9577"/>
                  </a:lnTo>
                  <a:lnTo>
                    <a:pt x="4765" y="9519"/>
                  </a:lnTo>
                  <a:lnTo>
                    <a:pt x="4593" y="9456"/>
                  </a:lnTo>
                  <a:lnTo>
                    <a:pt x="4424" y="9386"/>
                  </a:lnTo>
                  <a:lnTo>
                    <a:pt x="4259" y="9312"/>
                  </a:lnTo>
                  <a:lnTo>
                    <a:pt x="4098" y="9232"/>
                  </a:lnTo>
                  <a:lnTo>
                    <a:pt x="3939" y="9147"/>
                  </a:lnTo>
                  <a:lnTo>
                    <a:pt x="3784" y="9059"/>
                  </a:lnTo>
                  <a:lnTo>
                    <a:pt x="3632" y="8964"/>
                  </a:lnTo>
                  <a:lnTo>
                    <a:pt x="3483" y="8867"/>
                  </a:lnTo>
                  <a:lnTo>
                    <a:pt x="3338" y="8764"/>
                  </a:lnTo>
                  <a:lnTo>
                    <a:pt x="3195" y="8656"/>
                  </a:lnTo>
                  <a:lnTo>
                    <a:pt x="3056" y="8545"/>
                  </a:lnTo>
                  <a:lnTo>
                    <a:pt x="2922" y="8429"/>
                  </a:lnTo>
                  <a:lnTo>
                    <a:pt x="2789" y="8309"/>
                  </a:lnTo>
                  <a:lnTo>
                    <a:pt x="2661" y="8187"/>
                  </a:lnTo>
                  <a:lnTo>
                    <a:pt x="2535" y="8059"/>
                  </a:lnTo>
                  <a:lnTo>
                    <a:pt x="2414" y="7928"/>
                  </a:lnTo>
                  <a:lnTo>
                    <a:pt x="2296" y="7794"/>
                  </a:lnTo>
                  <a:lnTo>
                    <a:pt x="2182" y="7657"/>
                  </a:lnTo>
                  <a:lnTo>
                    <a:pt x="2071" y="7517"/>
                  </a:lnTo>
                  <a:lnTo>
                    <a:pt x="1962" y="7373"/>
                  </a:lnTo>
                  <a:lnTo>
                    <a:pt x="1859" y="7227"/>
                  </a:lnTo>
                  <a:lnTo>
                    <a:pt x="1759" y="7077"/>
                  </a:lnTo>
                  <a:lnTo>
                    <a:pt x="1662" y="6925"/>
                  </a:lnTo>
                  <a:lnTo>
                    <a:pt x="1568" y="6771"/>
                  </a:lnTo>
                  <a:lnTo>
                    <a:pt x="1479" y="6614"/>
                  </a:lnTo>
                  <a:lnTo>
                    <a:pt x="1394" y="6455"/>
                  </a:lnTo>
                  <a:lnTo>
                    <a:pt x="1312" y="6294"/>
                  </a:lnTo>
                  <a:lnTo>
                    <a:pt x="1233" y="6130"/>
                  </a:lnTo>
                  <a:lnTo>
                    <a:pt x="1158" y="5965"/>
                  </a:lnTo>
                  <a:lnTo>
                    <a:pt x="1088" y="5798"/>
                  </a:lnTo>
                  <a:lnTo>
                    <a:pt x="1018" y="5629"/>
                  </a:lnTo>
                  <a:lnTo>
                    <a:pt x="950" y="5459"/>
                  </a:lnTo>
                  <a:lnTo>
                    <a:pt x="886" y="5287"/>
                  </a:lnTo>
                  <a:lnTo>
                    <a:pt x="824" y="5113"/>
                  </a:lnTo>
                  <a:lnTo>
                    <a:pt x="764" y="4936"/>
                  </a:lnTo>
                  <a:lnTo>
                    <a:pt x="706" y="4758"/>
                  </a:lnTo>
                  <a:lnTo>
                    <a:pt x="652" y="4579"/>
                  </a:lnTo>
                  <a:lnTo>
                    <a:pt x="598" y="4398"/>
                  </a:lnTo>
                  <a:lnTo>
                    <a:pt x="549" y="4218"/>
                  </a:lnTo>
                  <a:lnTo>
                    <a:pt x="501" y="4034"/>
                  </a:lnTo>
                  <a:lnTo>
                    <a:pt x="455" y="3850"/>
                  </a:lnTo>
                  <a:lnTo>
                    <a:pt x="412" y="3665"/>
                  </a:lnTo>
                  <a:lnTo>
                    <a:pt x="371" y="3481"/>
                  </a:lnTo>
                  <a:lnTo>
                    <a:pt x="333" y="3294"/>
                  </a:lnTo>
                  <a:lnTo>
                    <a:pt x="295" y="3108"/>
                  </a:lnTo>
                  <a:lnTo>
                    <a:pt x="263" y="2921"/>
                  </a:lnTo>
                  <a:lnTo>
                    <a:pt x="230" y="2735"/>
                  </a:lnTo>
                  <a:lnTo>
                    <a:pt x="200" y="2548"/>
                  </a:lnTo>
                  <a:lnTo>
                    <a:pt x="173" y="2360"/>
                  </a:lnTo>
                  <a:lnTo>
                    <a:pt x="146" y="2173"/>
                  </a:lnTo>
                  <a:lnTo>
                    <a:pt x="124" y="1987"/>
                  </a:lnTo>
                  <a:lnTo>
                    <a:pt x="103" y="1802"/>
                  </a:lnTo>
                  <a:lnTo>
                    <a:pt x="83" y="1617"/>
                  </a:lnTo>
                  <a:lnTo>
                    <a:pt x="66" y="1432"/>
                  </a:lnTo>
                  <a:lnTo>
                    <a:pt x="51" y="1249"/>
                  </a:lnTo>
                  <a:lnTo>
                    <a:pt x="37" y="1066"/>
                  </a:lnTo>
                  <a:lnTo>
                    <a:pt x="27" y="885"/>
                  </a:lnTo>
                  <a:lnTo>
                    <a:pt x="18" y="705"/>
                  </a:lnTo>
                  <a:lnTo>
                    <a:pt x="10" y="526"/>
                  </a:lnTo>
                  <a:lnTo>
                    <a:pt x="4" y="349"/>
                  </a:lnTo>
                  <a:lnTo>
                    <a:pt x="1" y="174"/>
                  </a:lnTo>
                  <a:lnTo>
                    <a:pt x="0" y="0"/>
                  </a:lnTo>
                  <a:lnTo>
                    <a:pt x="8639" y="652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548" y="5763"/>
              <a:ext cx="1787" cy="1570"/>
            </a:xfrm>
            <a:custGeom>
              <a:avLst/>
              <a:gdLst>
                <a:gd name="T0" fmla="*/ 37 w 3574"/>
                <a:gd name="T1" fmla="*/ 3138 h 3140"/>
                <a:gd name="T2" fmla="*/ 340 w 3574"/>
                <a:gd name="T3" fmla="*/ 3021 h 3140"/>
                <a:gd name="T4" fmla="*/ 633 w 3574"/>
                <a:gd name="T5" fmla="*/ 2894 h 3140"/>
                <a:gd name="T6" fmla="*/ 912 w 3574"/>
                <a:gd name="T7" fmla="*/ 2755 h 3140"/>
                <a:gd name="T8" fmla="*/ 1182 w 3574"/>
                <a:gd name="T9" fmla="*/ 2606 h 3140"/>
                <a:gd name="T10" fmla="*/ 1442 w 3574"/>
                <a:gd name="T11" fmla="*/ 2445 h 3140"/>
                <a:gd name="T12" fmla="*/ 1689 w 3574"/>
                <a:gd name="T13" fmla="*/ 2275 h 3140"/>
                <a:gd name="T14" fmla="*/ 1926 w 3574"/>
                <a:gd name="T15" fmla="*/ 2094 h 3140"/>
                <a:gd name="T16" fmla="*/ 2150 w 3574"/>
                <a:gd name="T17" fmla="*/ 1902 h 3140"/>
                <a:gd name="T18" fmla="*/ 2367 w 3574"/>
                <a:gd name="T19" fmla="*/ 1702 h 3140"/>
                <a:gd name="T20" fmla="*/ 2571 w 3574"/>
                <a:gd name="T21" fmla="*/ 1491 h 3140"/>
                <a:gd name="T22" fmla="*/ 2764 w 3574"/>
                <a:gd name="T23" fmla="*/ 1269 h 3140"/>
                <a:gd name="T24" fmla="*/ 2947 w 3574"/>
                <a:gd name="T25" fmla="*/ 1037 h 3140"/>
                <a:gd name="T26" fmla="*/ 3119 w 3574"/>
                <a:gd name="T27" fmla="*/ 797 h 3140"/>
                <a:gd name="T28" fmla="*/ 3281 w 3574"/>
                <a:gd name="T29" fmla="*/ 548 h 3140"/>
                <a:gd name="T30" fmla="*/ 3434 w 3574"/>
                <a:gd name="T31" fmla="*/ 287 h 3140"/>
                <a:gd name="T32" fmla="*/ 3574 w 3574"/>
                <a:gd name="T33" fmla="*/ 18 h 3140"/>
                <a:gd name="T34" fmla="*/ 3455 w 3574"/>
                <a:gd name="T35" fmla="*/ 134 h 3140"/>
                <a:gd name="T36" fmla="*/ 3308 w 3574"/>
                <a:gd name="T37" fmla="*/ 397 h 3140"/>
                <a:gd name="T38" fmla="*/ 3153 w 3574"/>
                <a:gd name="T39" fmla="*/ 650 h 3140"/>
                <a:gd name="T40" fmla="*/ 2987 w 3574"/>
                <a:gd name="T41" fmla="*/ 892 h 3140"/>
                <a:gd name="T42" fmla="*/ 2811 w 3574"/>
                <a:gd name="T43" fmla="*/ 1125 h 3140"/>
                <a:gd name="T44" fmla="*/ 2623 w 3574"/>
                <a:gd name="T45" fmla="*/ 1351 h 3140"/>
                <a:gd name="T46" fmla="*/ 2428 w 3574"/>
                <a:gd name="T47" fmla="*/ 1566 h 3140"/>
                <a:gd name="T48" fmla="*/ 2219 w 3574"/>
                <a:gd name="T49" fmla="*/ 1769 h 3140"/>
                <a:gd name="T50" fmla="*/ 2001 w 3574"/>
                <a:gd name="T51" fmla="*/ 1964 h 3140"/>
                <a:gd name="T52" fmla="*/ 1773 w 3574"/>
                <a:gd name="T53" fmla="*/ 2148 h 3140"/>
                <a:gd name="T54" fmla="*/ 1533 w 3574"/>
                <a:gd name="T55" fmla="*/ 2322 h 3140"/>
                <a:gd name="T56" fmla="*/ 1280 w 3574"/>
                <a:gd name="T57" fmla="*/ 2487 h 3140"/>
                <a:gd name="T58" fmla="*/ 1019 w 3574"/>
                <a:gd name="T59" fmla="*/ 2639 h 3140"/>
                <a:gd name="T60" fmla="*/ 748 w 3574"/>
                <a:gd name="T61" fmla="*/ 2782 h 3140"/>
                <a:gd name="T62" fmla="*/ 464 w 3574"/>
                <a:gd name="T63" fmla="*/ 2914 h 3140"/>
                <a:gd name="T64" fmla="*/ 169 w 3574"/>
                <a:gd name="T65" fmla="*/ 3037 h 3140"/>
                <a:gd name="T66" fmla="*/ 34 w 3574"/>
                <a:gd name="T67" fmla="*/ 3092 h 3140"/>
                <a:gd name="T68" fmla="*/ 6 w 3574"/>
                <a:gd name="T69" fmla="*/ 3099 h 3140"/>
                <a:gd name="T70" fmla="*/ 0 w 3574"/>
                <a:gd name="T71" fmla="*/ 3116 h 3140"/>
                <a:gd name="T72" fmla="*/ 7 w 3574"/>
                <a:gd name="T73" fmla="*/ 3133 h 3140"/>
                <a:gd name="T74" fmla="*/ 25 w 3574"/>
                <a:gd name="T75" fmla="*/ 3140 h 3140"/>
                <a:gd name="T76" fmla="*/ 19 w 3574"/>
                <a:gd name="T77" fmla="*/ 3140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74" h="3140">
                  <a:moveTo>
                    <a:pt x="19" y="3140"/>
                  </a:moveTo>
                  <a:lnTo>
                    <a:pt x="37" y="3138"/>
                  </a:lnTo>
                  <a:lnTo>
                    <a:pt x="190" y="3082"/>
                  </a:lnTo>
                  <a:lnTo>
                    <a:pt x="340" y="3021"/>
                  </a:lnTo>
                  <a:lnTo>
                    <a:pt x="488" y="2959"/>
                  </a:lnTo>
                  <a:lnTo>
                    <a:pt x="633" y="2894"/>
                  </a:lnTo>
                  <a:lnTo>
                    <a:pt x="774" y="2825"/>
                  </a:lnTo>
                  <a:lnTo>
                    <a:pt x="912" y="2755"/>
                  </a:lnTo>
                  <a:lnTo>
                    <a:pt x="1049" y="2681"/>
                  </a:lnTo>
                  <a:lnTo>
                    <a:pt x="1182" y="2606"/>
                  </a:lnTo>
                  <a:lnTo>
                    <a:pt x="1313" y="2527"/>
                  </a:lnTo>
                  <a:lnTo>
                    <a:pt x="1442" y="2445"/>
                  </a:lnTo>
                  <a:lnTo>
                    <a:pt x="1565" y="2362"/>
                  </a:lnTo>
                  <a:lnTo>
                    <a:pt x="1689" y="2275"/>
                  </a:lnTo>
                  <a:lnTo>
                    <a:pt x="1809" y="2185"/>
                  </a:lnTo>
                  <a:lnTo>
                    <a:pt x="1926" y="2094"/>
                  </a:lnTo>
                  <a:lnTo>
                    <a:pt x="2040" y="2001"/>
                  </a:lnTo>
                  <a:lnTo>
                    <a:pt x="2150" y="1902"/>
                  </a:lnTo>
                  <a:lnTo>
                    <a:pt x="2261" y="1803"/>
                  </a:lnTo>
                  <a:lnTo>
                    <a:pt x="2367" y="1702"/>
                  </a:lnTo>
                  <a:lnTo>
                    <a:pt x="2470" y="1597"/>
                  </a:lnTo>
                  <a:lnTo>
                    <a:pt x="2571" y="1491"/>
                  </a:lnTo>
                  <a:lnTo>
                    <a:pt x="2668" y="1380"/>
                  </a:lnTo>
                  <a:lnTo>
                    <a:pt x="2764" y="1269"/>
                  </a:lnTo>
                  <a:lnTo>
                    <a:pt x="2856" y="1154"/>
                  </a:lnTo>
                  <a:lnTo>
                    <a:pt x="2947" y="1037"/>
                  </a:lnTo>
                  <a:lnTo>
                    <a:pt x="3035" y="919"/>
                  </a:lnTo>
                  <a:lnTo>
                    <a:pt x="3119" y="797"/>
                  </a:lnTo>
                  <a:lnTo>
                    <a:pt x="3201" y="673"/>
                  </a:lnTo>
                  <a:lnTo>
                    <a:pt x="3281" y="548"/>
                  </a:lnTo>
                  <a:lnTo>
                    <a:pt x="3359" y="418"/>
                  </a:lnTo>
                  <a:lnTo>
                    <a:pt x="3434" y="287"/>
                  </a:lnTo>
                  <a:lnTo>
                    <a:pt x="3505" y="155"/>
                  </a:lnTo>
                  <a:lnTo>
                    <a:pt x="3574" y="18"/>
                  </a:lnTo>
                  <a:lnTo>
                    <a:pt x="3523" y="0"/>
                  </a:lnTo>
                  <a:lnTo>
                    <a:pt x="3455" y="134"/>
                  </a:lnTo>
                  <a:lnTo>
                    <a:pt x="3383" y="266"/>
                  </a:lnTo>
                  <a:lnTo>
                    <a:pt x="3308" y="397"/>
                  </a:lnTo>
                  <a:lnTo>
                    <a:pt x="3231" y="524"/>
                  </a:lnTo>
                  <a:lnTo>
                    <a:pt x="3153" y="650"/>
                  </a:lnTo>
                  <a:lnTo>
                    <a:pt x="3071" y="774"/>
                  </a:lnTo>
                  <a:lnTo>
                    <a:pt x="2987" y="892"/>
                  </a:lnTo>
                  <a:lnTo>
                    <a:pt x="2899" y="1011"/>
                  </a:lnTo>
                  <a:lnTo>
                    <a:pt x="2811" y="1125"/>
                  </a:lnTo>
                  <a:lnTo>
                    <a:pt x="2719" y="1240"/>
                  </a:lnTo>
                  <a:lnTo>
                    <a:pt x="2623" y="1351"/>
                  </a:lnTo>
                  <a:lnTo>
                    <a:pt x="2526" y="1459"/>
                  </a:lnTo>
                  <a:lnTo>
                    <a:pt x="2428" y="1566"/>
                  </a:lnTo>
                  <a:lnTo>
                    <a:pt x="2325" y="1667"/>
                  </a:lnTo>
                  <a:lnTo>
                    <a:pt x="2219" y="1769"/>
                  </a:lnTo>
                  <a:lnTo>
                    <a:pt x="2112" y="1868"/>
                  </a:lnTo>
                  <a:lnTo>
                    <a:pt x="2001" y="1964"/>
                  </a:lnTo>
                  <a:lnTo>
                    <a:pt x="1888" y="2057"/>
                  </a:lnTo>
                  <a:lnTo>
                    <a:pt x="1773" y="2148"/>
                  </a:lnTo>
                  <a:lnTo>
                    <a:pt x="1653" y="2235"/>
                  </a:lnTo>
                  <a:lnTo>
                    <a:pt x="1533" y="2322"/>
                  </a:lnTo>
                  <a:lnTo>
                    <a:pt x="1409" y="2405"/>
                  </a:lnTo>
                  <a:lnTo>
                    <a:pt x="1280" y="2487"/>
                  </a:lnTo>
                  <a:lnTo>
                    <a:pt x="1152" y="2564"/>
                  </a:lnTo>
                  <a:lnTo>
                    <a:pt x="1019" y="2639"/>
                  </a:lnTo>
                  <a:lnTo>
                    <a:pt x="885" y="2713"/>
                  </a:lnTo>
                  <a:lnTo>
                    <a:pt x="748" y="2782"/>
                  </a:lnTo>
                  <a:lnTo>
                    <a:pt x="606" y="2850"/>
                  </a:lnTo>
                  <a:lnTo>
                    <a:pt x="464" y="2914"/>
                  </a:lnTo>
                  <a:lnTo>
                    <a:pt x="316" y="2976"/>
                  </a:lnTo>
                  <a:lnTo>
                    <a:pt x="169" y="3037"/>
                  </a:lnTo>
                  <a:lnTo>
                    <a:pt x="16" y="3093"/>
                  </a:lnTo>
                  <a:lnTo>
                    <a:pt x="34" y="3092"/>
                  </a:lnTo>
                  <a:lnTo>
                    <a:pt x="16" y="3093"/>
                  </a:lnTo>
                  <a:lnTo>
                    <a:pt x="6" y="3099"/>
                  </a:lnTo>
                  <a:lnTo>
                    <a:pt x="1" y="3107"/>
                  </a:lnTo>
                  <a:lnTo>
                    <a:pt x="0" y="3116"/>
                  </a:lnTo>
                  <a:lnTo>
                    <a:pt x="3" y="3125"/>
                  </a:lnTo>
                  <a:lnTo>
                    <a:pt x="7" y="3133"/>
                  </a:lnTo>
                  <a:lnTo>
                    <a:pt x="15" y="3138"/>
                  </a:lnTo>
                  <a:lnTo>
                    <a:pt x="25" y="3140"/>
                  </a:lnTo>
                  <a:lnTo>
                    <a:pt x="37" y="3138"/>
                  </a:lnTo>
                  <a:lnTo>
                    <a:pt x="19" y="3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533" y="5402"/>
              <a:ext cx="2032" cy="1931"/>
            </a:xfrm>
            <a:custGeom>
              <a:avLst/>
              <a:gdLst>
                <a:gd name="T0" fmla="*/ 0 w 4063"/>
                <a:gd name="T1" fmla="*/ 16 h 3864"/>
                <a:gd name="T2" fmla="*/ 146 w 4063"/>
                <a:gd name="T3" fmla="*/ 349 h 3864"/>
                <a:gd name="T4" fmla="*/ 307 w 4063"/>
                <a:gd name="T5" fmla="*/ 675 h 3864"/>
                <a:gd name="T6" fmla="*/ 482 w 4063"/>
                <a:gd name="T7" fmla="*/ 991 h 3864"/>
                <a:gd name="T8" fmla="*/ 674 w 4063"/>
                <a:gd name="T9" fmla="*/ 1299 h 3864"/>
                <a:gd name="T10" fmla="*/ 877 w 4063"/>
                <a:gd name="T11" fmla="*/ 1596 h 3864"/>
                <a:gd name="T12" fmla="*/ 1098 w 4063"/>
                <a:gd name="T13" fmla="*/ 1881 h 3864"/>
                <a:gd name="T14" fmla="*/ 1331 w 4063"/>
                <a:gd name="T15" fmla="*/ 2154 h 3864"/>
                <a:gd name="T16" fmla="*/ 1579 w 4063"/>
                <a:gd name="T17" fmla="*/ 2412 h 3864"/>
                <a:gd name="T18" fmla="*/ 1841 w 4063"/>
                <a:gd name="T19" fmla="*/ 2656 h 3864"/>
                <a:gd name="T20" fmla="*/ 2116 w 4063"/>
                <a:gd name="T21" fmla="*/ 2884 h 3864"/>
                <a:gd name="T22" fmla="*/ 2405 w 4063"/>
                <a:gd name="T23" fmla="*/ 3096 h 3864"/>
                <a:gd name="T24" fmla="*/ 2708 w 4063"/>
                <a:gd name="T25" fmla="*/ 3290 h 3864"/>
                <a:gd name="T26" fmla="*/ 3023 w 4063"/>
                <a:gd name="T27" fmla="*/ 3463 h 3864"/>
                <a:gd name="T28" fmla="*/ 3352 w 4063"/>
                <a:gd name="T29" fmla="*/ 3618 h 3864"/>
                <a:gd name="T30" fmla="*/ 3693 w 4063"/>
                <a:gd name="T31" fmla="*/ 3753 h 3864"/>
                <a:gd name="T32" fmla="*/ 4048 w 4063"/>
                <a:gd name="T33" fmla="*/ 3864 h 3864"/>
                <a:gd name="T34" fmla="*/ 3887 w 4063"/>
                <a:gd name="T35" fmla="*/ 3763 h 3864"/>
                <a:gd name="T36" fmla="*/ 3543 w 4063"/>
                <a:gd name="T37" fmla="*/ 3643 h 3864"/>
                <a:gd name="T38" fmla="*/ 3211 w 4063"/>
                <a:gd name="T39" fmla="*/ 3500 h 3864"/>
                <a:gd name="T40" fmla="*/ 2893 w 4063"/>
                <a:gd name="T41" fmla="*/ 3336 h 3864"/>
                <a:gd name="T42" fmla="*/ 2587 w 4063"/>
                <a:gd name="T43" fmla="*/ 3154 h 3864"/>
                <a:gd name="T44" fmla="*/ 2295 w 4063"/>
                <a:gd name="T45" fmla="*/ 2954 h 3864"/>
                <a:gd name="T46" fmla="*/ 2014 w 4063"/>
                <a:gd name="T47" fmla="*/ 2737 h 3864"/>
                <a:gd name="T48" fmla="*/ 1749 w 4063"/>
                <a:gd name="T49" fmla="*/ 2502 h 3864"/>
                <a:gd name="T50" fmla="*/ 1495 w 4063"/>
                <a:gd name="T51" fmla="*/ 2253 h 3864"/>
                <a:gd name="T52" fmla="*/ 1258 w 4063"/>
                <a:gd name="T53" fmla="*/ 1989 h 3864"/>
                <a:gd name="T54" fmla="*/ 1034 w 4063"/>
                <a:gd name="T55" fmla="*/ 1714 h 3864"/>
                <a:gd name="T56" fmla="*/ 822 w 4063"/>
                <a:gd name="T57" fmla="*/ 1424 h 3864"/>
                <a:gd name="T58" fmla="*/ 627 w 4063"/>
                <a:gd name="T59" fmla="*/ 1123 h 3864"/>
                <a:gd name="T60" fmla="*/ 443 w 4063"/>
                <a:gd name="T61" fmla="*/ 813 h 3864"/>
                <a:gd name="T62" fmla="*/ 276 w 4063"/>
                <a:gd name="T63" fmla="*/ 494 h 3864"/>
                <a:gd name="T64" fmla="*/ 124 w 4063"/>
                <a:gd name="T65" fmla="*/ 168 h 3864"/>
                <a:gd name="T66" fmla="*/ 54 w 4063"/>
                <a:gd name="T67" fmla="*/ 0 h 3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63" h="3864">
                  <a:moveTo>
                    <a:pt x="0" y="16"/>
                  </a:moveTo>
                  <a:lnTo>
                    <a:pt x="0" y="16"/>
                  </a:lnTo>
                  <a:lnTo>
                    <a:pt x="70" y="183"/>
                  </a:lnTo>
                  <a:lnTo>
                    <a:pt x="146" y="349"/>
                  </a:lnTo>
                  <a:lnTo>
                    <a:pt x="225" y="513"/>
                  </a:lnTo>
                  <a:lnTo>
                    <a:pt x="307" y="675"/>
                  </a:lnTo>
                  <a:lnTo>
                    <a:pt x="392" y="835"/>
                  </a:lnTo>
                  <a:lnTo>
                    <a:pt x="482" y="991"/>
                  </a:lnTo>
                  <a:lnTo>
                    <a:pt x="576" y="1147"/>
                  </a:lnTo>
                  <a:lnTo>
                    <a:pt x="674" y="1299"/>
                  </a:lnTo>
                  <a:lnTo>
                    <a:pt x="774" y="1450"/>
                  </a:lnTo>
                  <a:lnTo>
                    <a:pt x="877" y="1596"/>
                  </a:lnTo>
                  <a:lnTo>
                    <a:pt x="986" y="1740"/>
                  </a:lnTo>
                  <a:lnTo>
                    <a:pt x="1098" y="1881"/>
                  </a:lnTo>
                  <a:lnTo>
                    <a:pt x="1213" y="2018"/>
                  </a:lnTo>
                  <a:lnTo>
                    <a:pt x="1331" y="2154"/>
                  </a:lnTo>
                  <a:lnTo>
                    <a:pt x="1453" y="2284"/>
                  </a:lnTo>
                  <a:lnTo>
                    <a:pt x="1579" y="2412"/>
                  </a:lnTo>
                  <a:lnTo>
                    <a:pt x="1707" y="2536"/>
                  </a:lnTo>
                  <a:lnTo>
                    <a:pt x="1841" y="2656"/>
                  </a:lnTo>
                  <a:lnTo>
                    <a:pt x="1976" y="2773"/>
                  </a:lnTo>
                  <a:lnTo>
                    <a:pt x="2116" y="2884"/>
                  </a:lnTo>
                  <a:lnTo>
                    <a:pt x="2259" y="2994"/>
                  </a:lnTo>
                  <a:lnTo>
                    <a:pt x="2405" y="3096"/>
                  </a:lnTo>
                  <a:lnTo>
                    <a:pt x="2555" y="3194"/>
                  </a:lnTo>
                  <a:lnTo>
                    <a:pt x="2708" y="3290"/>
                  </a:lnTo>
                  <a:lnTo>
                    <a:pt x="2864" y="3379"/>
                  </a:lnTo>
                  <a:lnTo>
                    <a:pt x="3023" y="3463"/>
                  </a:lnTo>
                  <a:lnTo>
                    <a:pt x="3184" y="3545"/>
                  </a:lnTo>
                  <a:lnTo>
                    <a:pt x="3352" y="3618"/>
                  </a:lnTo>
                  <a:lnTo>
                    <a:pt x="3522" y="3688"/>
                  </a:lnTo>
                  <a:lnTo>
                    <a:pt x="3693" y="3753"/>
                  </a:lnTo>
                  <a:lnTo>
                    <a:pt x="3869" y="3811"/>
                  </a:lnTo>
                  <a:lnTo>
                    <a:pt x="4048" y="3864"/>
                  </a:lnTo>
                  <a:lnTo>
                    <a:pt x="4063" y="3816"/>
                  </a:lnTo>
                  <a:lnTo>
                    <a:pt x="3887" y="3763"/>
                  </a:lnTo>
                  <a:lnTo>
                    <a:pt x="3714" y="3705"/>
                  </a:lnTo>
                  <a:lnTo>
                    <a:pt x="3543" y="3643"/>
                  </a:lnTo>
                  <a:lnTo>
                    <a:pt x="3375" y="3574"/>
                  </a:lnTo>
                  <a:lnTo>
                    <a:pt x="3211" y="3500"/>
                  </a:lnTo>
                  <a:lnTo>
                    <a:pt x="3050" y="3421"/>
                  </a:lnTo>
                  <a:lnTo>
                    <a:pt x="2893" y="3336"/>
                  </a:lnTo>
                  <a:lnTo>
                    <a:pt x="2738" y="3248"/>
                  </a:lnTo>
                  <a:lnTo>
                    <a:pt x="2587" y="3154"/>
                  </a:lnTo>
                  <a:lnTo>
                    <a:pt x="2438" y="3057"/>
                  </a:lnTo>
                  <a:lnTo>
                    <a:pt x="2295" y="2954"/>
                  </a:lnTo>
                  <a:lnTo>
                    <a:pt x="2152" y="2847"/>
                  </a:lnTo>
                  <a:lnTo>
                    <a:pt x="2014" y="2737"/>
                  </a:lnTo>
                  <a:lnTo>
                    <a:pt x="1880" y="2622"/>
                  </a:lnTo>
                  <a:lnTo>
                    <a:pt x="1749" y="2502"/>
                  </a:lnTo>
                  <a:lnTo>
                    <a:pt x="1620" y="2381"/>
                  </a:lnTo>
                  <a:lnTo>
                    <a:pt x="1495" y="2253"/>
                  </a:lnTo>
                  <a:lnTo>
                    <a:pt x="1376" y="2122"/>
                  </a:lnTo>
                  <a:lnTo>
                    <a:pt x="1258" y="1989"/>
                  </a:lnTo>
                  <a:lnTo>
                    <a:pt x="1143" y="1852"/>
                  </a:lnTo>
                  <a:lnTo>
                    <a:pt x="1034" y="1714"/>
                  </a:lnTo>
                  <a:lnTo>
                    <a:pt x="925" y="1570"/>
                  </a:lnTo>
                  <a:lnTo>
                    <a:pt x="822" y="1424"/>
                  </a:lnTo>
                  <a:lnTo>
                    <a:pt x="722" y="1275"/>
                  </a:lnTo>
                  <a:lnTo>
                    <a:pt x="627" y="1123"/>
                  </a:lnTo>
                  <a:lnTo>
                    <a:pt x="533" y="970"/>
                  </a:lnTo>
                  <a:lnTo>
                    <a:pt x="443" y="813"/>
                  </a:lnTo>
                  <a:lnTo>
                    <a:pt x="358" y="654"/>
                  </a:lnTo>
                  <a:lnTo>
                    <a:pt x="276" y="494"/>
                  </a:lnTo>
                  <a:lnTo>
                    <a:pt x="197" y="331"/>
                  </a:lnTo>
                  <a:lnTo>
                    <a:pt x="124" y="168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989" y="2494"/>
              <a:ext cx="571" cy="2915"/>
            </a:xfrm>
            <a:custGeom>
              <a:avLst/>
              <a:gdLst>
                <a:gd name="T0" fmla="*/ 0 w 1143"/>
                <a:gd name="T1" fmla="*/ 25 h 5831"/>
                <a:gd name="T2" fmla="*/ 4 w 1143"/>
                <a:gd name="T3" fmla="*/ 374 h 5831"/>
                <a:gd name="T4" fmla="*/ 17 w 1143"/>
                <a:gd name="T5" fmla="*/ 730 h 5831"/>
                <a:gd name="T6" fmla="*/ 37 w 1143"/>
                <a:gd name="T7" fmla="*/ 1092 h 5831"/>
                <a:gd name="T8" fmla="*/ 65 w 1143"/>
                <a:gd name="T9" fmla="*/ 1459 h 5831"/>
                <a:gd name="T10" fmla="*/ 103 w 1143"/>
                <a:gd name="T11" fmla="*/ 1828 h 5831"/>
                <a:gd name="T12" fmla="*/ 146 w 1143"/>
                <a:gd name="T13" fmla="*/ 2201 h 5831"/>
                <a:gd name="T14" fmla="*/ 200 w 1143"/>
                <a:gd name="T15" fmla="*/ 2575 h 5831"/>
                <a:gd name="T16" fmla="*/ 262 w 1143"/>
                <a:gd name="T17" fmla="*/ 2948 h 5831"/>
                <a:gd name="T18" fmla="*/ 332 w 1143"/>
                <a:gd name="T19" fmla="*/ 3323 h 5831"/>
                <a:gd name="T20" fmla="*/ 411 w 1143"/>
                <a:gd name="T21" fmla="*/ 3694 h 5831"/>
                <a:gd name="T22" fmla="*/ 502 w 1143"/>
                <a:gd name="T23" fmla="*/ 4065 h 5831"/>
                <a:gd name="T24" fmla="*/ 599 w 1143"/>
                <a:gd name="T25" fmla="*/ 4429 h 5831"/>
                <a:gd name="T26" fmla="*/ 707 w 1143"/>
                <a:gd name="T27" fmla="*/ 4790 h 5831"/>
                <a:gd name="T28" fmla="*/ 825 w 1143"/>
                <a:gd name="T29" fmla="*/ 5144 h 5831"/>
                <a:gd name="T30" fmla="*/ 952 w 1143"/>
                <a:gd name="T31" fmla="*/ 5492 h 5831"/>
                <a:gd name="T32" fmla="*/ 1089 w 1143"/>
                <a:gd name="T33" fmla="*/ 5831 h 5831"/>
                <a:gd name="T34" fmla="*/ 1072 w 1143"/>
                <a:gd name="T35" fmla="*/ 5646 h 5831"/>
                <a:gd name="T36" fmla="*/ 941 w 1143"/>
                <a:gd name="T37" fmla="*/ 5305 h 5831"/>
                <a:gd name="T38" fmla="*/ 819 w 1143"/>
                <a:gd name="T39" fmla="*/ 4954 h 5831"/>
                <a:gd name="T40" fmla="*/ 707 w 1143"/>
                <a:gd name="T41" fmla="*/ 4599 h 5831"/>
                <a:gd name="T42" fmla="*/ 604 w 1143"/>
                <a:gd name="T43" fmla="*/ 4237 h 5831"/>
                <a:gd name="T44" fmla="*/ 511 w 1143"/>
                <a:gd name="T45" fmla="*/ 3870 h 5831"/>
                <a:gd name="T46" fmla="*/ 428 w 1143"/>
                <a:gd name="T47" fmla="*/ 3502 h 5831"/>
                <a:gd name="T48" fmla="*/ 352 w 1143"/>
                <a:gd name="T49" fmla="*/ 3129 h 5831"/>
                <a:gd name="T50" fmla="*/ 286 w 1143"/>
                <a:gd name="T51" fmla="*/ 2757 h 5831"/>
                <a:gd name="T52" fmla="*/ 229 w 1143"/>
                <a:gd name="T53" fmla="*/ 2383 h 5831"/>
                <a:gd name="T54" fmla="*/ 180 w 1143"/>
                <a:gd name="T55" fmla="*/ 2011 h 5831"/>
                <a:gd name="T56" fmla="*/ 140 w 1143"/>
                <a:gd name="T57" fmla="*/ 1641 h 5831"/>
                <a:gd name="T58" fmla="*/ 107 w 1143"/>
                <a:gd name="T59" fmla="*/ 1273 h 5831"/>
                <a:gd name="T60" fmla="*/ 83 w 1143"/>
                <a:gd name="T61" fmla="*/ 910 h 5831"/>
                <a:gd name="T62" fmla="*/ 67 w 1143"/>
                <a:gd name="T63" fmla="*/ 551 h 5831"/>
                <a:gd name="T64" fmla="*/ 58 w 1143"/>
                <a:gd name="T65" fmla="*/ 199 h 5831"/>
                <a:gd name="T66" fmla="*/ 10 w 1143"/>
                <a:gd name="T67" fmla="*/ 43 h 5831"/>
                <a:gd name="T68" fmla="*/ 53 w 1143"/>
                <a:gd name="T69" fmla="*/ 14 h 5831"/>
                <a:gd name="T70" fmla="*/ 38 w 1143"/>
                <a:gd name="T71" fmla="*/ 1 h 5831"/>
                <a:gd name="T72" fmla="*/ 17 w 1143"/>
                <a:gd name="T73" fmla="*/ 1 h 5831"/>
                <a:gd name="T74" fmla="*/ 3 w 1143"/>
                <a:gd name="T75" fmla="*/ 14 h 5831"/>
                <a:gd name="T76" fmla="*/ 46 w 1143"/>
                <a:gd name="T77" fmla="*/ 6 h 5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3" h="5831">
                  <a:moveTo>
                    <a:pt x="46" y="6"/>
                  </a:moveTo>
                  <a:lnTo>
                    <a:pt x="0" y="25"/>
                  </a:lnTo>
                  <a:lnTo>
                    <a:pt x="1" y="199"/>
                  </a:lnTo>
                  <a:lnTo>
                    <a:pt x="4" y="374"/>
                  </a:lnTo>
                  <a:lnTo>
                    <a:pt x="10" y="551"/>
                  </a:lnTo>
                  <a:lnTo>
                    <a:pt x="17" y="730"/>
                  </a:lnTo>
                  <a:lnTo>
                    <a:pt x="26" y="910"/>
                  </a:lnTo>
                  <a:lnTo>
                    <a:pt x="37" y="1092"/>
                  </a:lnTo>
                  <a:lnTo>
                    <a:pt x="50" y="1276"/>
                  </a:lnTo>
                  <a:lnTo>
                    <a:pt x="65" y="1459"/>
                  </a:lnTo>
                  <a:lnTo>
                    <a:pt x="83" y="1643"/>
                  </a:lnTo>
                  <a:lnTo>
                    <a:pt x="103" y="1828"/>
                  </a:lnTo>
                  <a:lnTo>
                    <a:pt x="123" y="2014"/>
                  </a:lnTo>
                  <a:lnTo>
                    <a:pt x="146" y="2201"/>
                  </a:lnTo>
                  <a:lnTo>
                    <a:pt x="173" y="2388"/>
                  </a:lnTo>
                  <a:lnTo>
                    <a:pt x="200" y="2575"/>
                  </a:lnTo>
                  <a:lnTo>
                    <a:pt x="229" y="2762"/>
                  </a:lnTo>
                  <a:lnTo>
                    <a:pt x="262" y="2948"/>
                  </a:lnTo>
                  <a:lnTo>
                    <a:pt x="295" y="3137"/>
                  </a:lnTo>
                  <a:lnTo>
                    <a:pt x="332" y="3323"/>
                  </a:lnTo>
                  <a:lnTo>
                    <a:pt x="371" y="3510"/>
                  </a:lnTo>
                  <a:lnTo>
                    <a:pt x="411" y="3694"/>
                  </a:lnTo>
                  <a:lnTo>
                    <a:pt x="455" y="3880"/>
                  </a:lnTo>
                  <a:lnTo>
                    <a:pt x="502" y="4065"/>
                  </a:lnTo>
                  <a:lnTo>
                    <a:pt x="550" y="4248"/>
                  </a:lnTo>
                  <a:lnTo>
                    <a:pt x="599" y="4429"/>
                  </a:lnTo>
                  <a:lnTo>
                    <a:pt x="653" y="4609"/>
                  </a:lnTo>
                  <a:lnTo>
                    <a:pt x="707" y="4790"/>
                  </a:lnTo>
                  <a:lnTo>
                    <a:pt x="765" y="4968"/>
                  </a:lnTo>
                  <a:lnTo>
                    <a:pt x="825" y="5144"/>
                  </a:lnTo>
                  <a:lnTo>
                    <a:pt x="887" y="5318"/>
                  </a:lnTo>
                  <a:lnTo>
                    <a:pt x="952" y="5492"/>
                  </a:lnTo>
                  <a:lnTo>
                    <a:pt x="1019" y="5662"/>
                  </a:lnTo>
                  <a:lnTo>
                    <a:pt x="1089" y="5831"/>
                  </a:lnTo>
                  <a:lnTo>
                    <a:pt x="1143" y="5815"/>
                  </a:lnTo>
                  <a:lnTo>
                    <a:pt x="1072" y="5646"/>
                  </a:lnTo>
                  <a:lnTo>
                    <a:pt x="1005" y="5476"/>
                  </a:lnTo>
                  <a:lnTo>
                    <a:pt x="941" y="5305"/>
                  </a:lnTo>
                  <a:lnTo>
                    <a:pt x="879" y="5131"/>
                  </a:lnTo>
                  <a:lnTo>
                    <a:pt x="819" y="4954"/>
                  </a:lnTo>
                  <a:lnTo>
                    <a:pt x="761" y="4777"/>
                  </a:lnTo>
                  <a:lnTo>
                    <a:pt x="707" y="4599"/>
                  </a:lnTo>
                  <a:lnTo>
                    <a:pt x="653" y="4418"/>
                  </a:lnTo>
                  <a:lnTo>
                    <a:pt x="604" y="4237"/>
                  </a:lnTo>
                  <a:lnTo>
                    <a:pt x="556" y="4054"/>
                  </a:lnTo>
                  <a:lnTo>
                    <a:pt x="511" y="3870"/>
                  </a:lnTo>
                  <a:lnTo>
                    <a:pt x="468" y="3686"/>
                  </a:lnTo>
                  <a:lnTo>
                    <a:pt x="428" y="3502"/>
                  </a:lnTo>
                  <a:lnTo>
                    <a:pt x="389" y="3315"/>
                  </a:lnTo>
                  <a:lnTo>
                    <a:pt x="352" y="3129"/>
                  </a:lnTo>
                  <a:lnTo>
                    <a:pt x="319" y="2943"/>
                  </a:lnTo>
                  <a:lnTo>
                    <a:pt x="286" y="2757"/>
                  </a:lnTo>
                  <a:lnTo>
                    <a:pt x="256" y="2570"/>
                  </a:lnTo>
                  <a:lnTo>
                    <a:pt x="229" y="2383"/>
                  </a:lnTo>
                  <a:lnTo>
                    <a:pt x="203" y="2196"/>
                  </a:lnTo>
                  <a:lnTo>
                    <a:pt x="180" y="2011"/>
                  </a:lnTo>
                  <a:lnTo>
                    <a:pt x="159" y="1825"/>
                  </a:lnTo>
                  <a:lnTo>
                    <a:pt x="140" y="1641"/>
                  </a:lnTo>
                  <a:lnTo>
                    <a:pt x="122" y="1456"/>
                  </a:lnTo>
                  <a:lnTo>
                    <a:pt x="107" y="1273"/>
                  </a:lnTo>
                  <a:lnTo>
                    <a:pt x="94" y="1090"/>
                  </a:lnTo>
                  <a:lnTo>
                    <a:pt x="83" y="910"/>
                  </a:lnTo>
                  <a:lnTo>
                    <a:pt x="74" y="730"/>
                  </a:lnTo>
                  <a:lnTo>
                    <a:pt x="67" y="551"/>
                  </a:lnTo>
                  <a:lnTo>
                    <a:pt x="61" y="374"/>
                  </a:lnTo>
                  <a:lnTo>
                    <a:pt x="58" y="199"/>
                  </a:lnTo>
                  <a:lnTo>
                    <a:pt x="56" y="25"/>
                  </a:lnTo>
                  <a:lnTo>
                    <a:pt x="10" y="43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994" y="2497"/>
              <a:ext cx="4342" cy="3284"/>
            </a:xfrm>
            <a:custGeom>
              <a:avLst/>
              <a:gdLst>
                <a:gd name="T0" fmla="*/ 8682 w 8683"/>
                <a:gd name="T1" fmla="*/ 6551 h 6567"/>
                <a:gd name="T2" fmla="*/ 8674 w 8683"/>
                <a:gd name="T3" fmla="*/ 6524 h 6567"/>
                <a:gd name="T4" fmla="*/ 36 w 8683"/>
                <a:gd name="T5" fmla="*/ 0 h 6567"/>
                <a:gd name="T6" fmla="*/ 0 w 8683"/>
                <a:gd name="T7" fmla="*/ 37 h 6567"/>
                <a:gd name="T8" fmla="*/ 8639 w 8683"/>
                <a:gd name="T9" fmla="*/ 6561 h 6567"/>
                <a:gd name="T10" fmla="*/ 8631 w 8683"/>
                <a:gd name="T11" fmla="*/ 6533 h 6567"/>
                <a:gd name="T12" fmla="*/ 8639 w 8683"/>
                <a:gd name="T13" fmla="*/ 6561 h 6567"/>
                <a:gd name="T14" fmla="*/ 8649 w 8683"/>
                <a:gd name="T15" fmla="*/ 6566 h 6567"/>
                <a:gd name="T16" fmla="*/ 8660 w 8683"/>
                <a:gd name="T17" fmla="*/ 6567 h 6567"/>
                <a:gd name="T18" fmla="*/ 8669 w 8683"/>
                <a:gd name="T19" fmla="*/ 6563 h 6567"/>
                <a:gd name="T20" fmla="*/ 8677 w 8683"/>
                <a:gd name="T21" fmla="*/ 6558 h 6567"/>
                <a:gd name="T22" fmla="*/ 8682 w 8683"/>
                <a:gd name="T23" fmla="*/ 6550 h 6567"/>
                <a:gd name="T24" fmla="*/ 8683 w 8683"/>
                <a:gd name="T25" fmla="*/ 6541 h 6567"/>
                <a:gd name="T26" fmla="*/ 8682 w 8683"/>
                <a:gd name="T27" fmla="*/ 6532 h 6567"/>
                <a:gd name="T28" fmla="*/ 8674 w 8683"/>
                <a:gd name="T29" fmla="*/ 6524 h 6567"/>
                <a:gd name="T30" fmla="*/ 8682 w 8683"/>
                <a:gd name="T31" fmla="*/ 6551 h 6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83" h="6567">
                  <a:moveTo>
                    <a:pt x="8682" y="6551"/>
                  </a:moveTo>
                  <a:lnTo>
                    <a:pt x="8674" y="6524"/>
                  </a:lnTo>
                  <a:lnTo>
                    <a:pt x="36" y="0"/>
                  </a:lnTo>
                  <a:lnTo>
                    <a:pt x="0" y="37"/>
                  </a:lnTo>
                  <a:lnTo>
                    <a:pt x="8639" y="6561"/>
                  </a:lnTo>
                  <a:lnTo>
                    <a:pt x="8631" y="6533"/>
                  </a:lnTo>
                  <a:lnTo>
                    <a:pt x="8639" y="6561"/>
                  </a:lnTo>
                  <a:lnTo>
                    <a:pt x="8649" y="6566"/>
                  </a:lnTo>
                  <a:lnTo>
                    <a:pt x="8660" y="6567"/>
                  </a:lnTo>
                  <a:lnTo>
                    <a:pt x="8669" y="6563"/>
                  </a:lnTo>
                  <a:lnTo>
                    <a:pt x="8677" y="6558"/>
                  </a:lnTo>
                  <a:lnTo>
                    <a:pt x="8682" y="6550"/>
                  </a:lnTo>
                  <a:lnTo>
                    <a:pt x="8683" y="6541"/>
                  </a:lnTo>
                  <a:lnTo>
                    <a:pt x="8682" y="6532"/>
                  </a:lnTo>
                  <a:lnTo>
                    <a:pt x="8674" y="6524"/>
                  </a:lnTo>
                  <a:lnTo>
                    <a:pt x="8682" y="6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5813" y="3187"/>
              <a:ext cx="499" cy="1830"/>
            </a:xfrm>
            <a:custGeom>
              <a:avLst/>
              <a:gdLst>
                <a:gd name="T0" fmla="*/ 760 w 999"/>
                <a:gd name="T1" fmla="*/ 1529 h 3659"/>
                <a:gd name="T2" fmla="*/ 733 w 999"/>
                <a:gd name="T3" fmla="*/ 1923 h 3659"/>
                <a:gd name="T4" fmla="*/ 711 w 999"/>
                <a:gd name="T5" fmla="*/ 2522 h 3659"/>
                <a:gd name="T6" fmla="*/ 702 w 999"/>
                <a:gd name="T7" fmla="*/ 3116 h 3659"/>
                <a:gd name="T8" fmla="*/ 694 w 999"/>
                <a:gd name="T9" fmla="*/ 3464 h 3659"/>
                <a:gd name="T10" fmla="*/ 654 w 999"/>
                <a:gd name="T11" fmla="*/ 3611 h 3659"/>
                <a:gd name="T12" fmla="*/ 572 w 999"/>
                <a:gd name="T13" fmla="*/ 3659 h 3659"/>
                <a:gd name="T14" fmla="*/ 515 w 999"/>
                <a:gd name="T15" fmla="*/ 3659 h 3659"/>
                <a:gd name="T16" fmla="*/ 458 w 999"/>
                <a:gd name="T17" fmla="*/ 3659 h 3659"/>
                <a:gd name="T18" fmla="*/ 408 w 999"/>
                <a:gd name="T19" fmla="*/ 3658 h 3659"/>
                <a:gd name="T20" fmla="*/ 363 w 999"/>
                <a:gd name="T21" fmla="*/ 3632 h 3659"/>
                <a:gd name="T22" fmla="*/ 329 w 999"/>
                <a:gd name="T23" fmla="*/ 3583 h 3659"/>
                <a:gd name="T24" fmla="*/ 300 w 999"/>
                <a:gd name="T25" fmla="*/ 3471 h 3659"/>
                <a:gd name="T26" fmla="*/ 294 w 999"/>
                <a:gd name="T27" fmla="*/ 3151 h 3659"/>
                <a:gd name="T28" fmla="*/ 284 w 999"/>
                <a:gd name="T29" fmla="*/ 2551 h 3659"/>
                <a:gd name="T30" fmla="*/ 259 w 999"/>
                <a:gd name="T31" fmla="*/ 1945 h 3659"/>
                <a:gd name="T32" fmla="*/ 229 w 999"/>
                <a:gd name="T33" fmla="*/ 1536 h 3659"/>
                <a:gd name="T34" fmla="*/ 775 w 999"/>
                <a:gd name="T35" fmla="*/ 1333 h 3659"/>
                <a:gd name="T36" fmla="*/ 112 w 999"/>
                <a:gd name="T37" fmla="*/ 571 h 3659"/>
                <a:gd name="T38" fmla="*/ 59 w 999"/>
                <a:gd name="T39" fmla="*/ 290 h 3659"/>
                <a:gd name="T40" fmla="*/ 0 w 999"/>
                <a:gd name="T41" fmla="*/ 0 h 3659"/>
                <a:gd name="T42" fmla="*/ 47 w 999"/>
                <a:gd name="T43" fmla="*/ 31 h 3659"/>
                <a:gd name="T44" fmla="*/ 91 w 999"/>
                <a:gd name="T45" fmla="*/ 58 h 3659"/>
                <a:gd name="T46" fmla="*/ 138 w 999"/>
                <a:gd name="T47" fmla="*/ 83 h 3659"/>
                <a:gd name="T48" fmla="*/ 185 w 999"/>
                <a:gd name="T49" fmla="*/ 104 h 3659"/>
                <a:gd name="T50" fmla="*/ 232 w 999"/>
                <a:gd name="T51" fmla="*/ 123 h 3659"/>
                <a:gd name="T52" fmla="*/ 276 w 999"/>
                <a:gd name="T53" fmla="*/ 136 h 3659"/>
                <a:gd name="T54" fmla="*/ 323 w 999"/>
                <a:gd name="T55" fmla="*/ 147 h 3659"/>
                <a:gd name="T56" fmla="*/ 370 w 999"/>
                <a:gd name="T57" fmla="*/ 155 h 3659"/>
                <a:gd name="T58" fmla="*/ 418 w 999"/>
                <a:gd name="T59" fmla="*/ 160 h 3659"/>
                <a:gd name="T60" fmla="*/ 466 w 999"/>
                <a:gd name="T61" fmla="*/ 164 h 3659"/>
                <a:gd name="T62" fmla="*/ 512 w 999"/>
                <a:gd name="T63" fmla="*/ 164 h 3659"/>
                <a:gd name="T64" fmla="*/ 558 w 999"/>
                <a:gd name="T65" fmla="*/ 161 h 3659"/>
                <a:gd name="T66" fmla="*/ 605 w 999"/>
                <a:gd name="T67" fmla="*/ 157 h 3659"/>
                <a:gd name="T68" fmla="*/ 652 w 999"/>
                <a:gd name="T69" fmla="*/ 151 h 3659"/>
                <a:gd name="T70" fmla="*/ 699 w 999"/>
                <a:gd name="T71" fmla="*/ 141 h 3659"/>
                <a:gd name="T72" fmla="*/ 745 w 999"/>
                <a:gd name="T73" fmla="*/ 129 h 3659"/>
                <a:gd name="T74" fmla="*/ 793 w 999"/>
                <a:gd name="T75" fmla="*/ 112 h 3659"/>
                <a:gd name="T76" fmla="*/ 840 w 999"/>
                <a:gd name="T77" fmla="*/ 93 h 3659"/>
                <a:gd name="T78" fmla="*/ 888 w 999"/>
                <a:gd name="T79" fmla="*/ 68 h 3659"/>
                <a:gd name="T80" fmla="*/ 935 w 999"/>
                <a:gd name="T81" fmla="*/ 40 h 3659"/>
                <a:gd name="T82" fmla="*/ 982 w 999"/>
                <a:gd name="T83" fmla="*/ 11 h 3659"/>
                <a:gd name="T84" fmla="*/ 957 w 999"/>
                <a:gd name="T85" fmla="*/ 193 h 3659"/>
                <a:gd name="T86" fmla="*/ 899 w 999"/>
                <a:gd name="T87" fmla="*/ 475 h 3659"/>
                <a:gd name="T88" fmla="*/ 848 w 999"/>
                <a:gd name="T89" fmla="*/ 745 h 3659"/>
                <a:gd name="T90" fmla="*/ 156 w 999"/>
                <a:gd name="T91" fmla="*/ 833 h 3659"/>
                <a:gd name="T92" fmla="*/ 173 w 999"/>
                <a:gd name="T93" fmla="*/ 965 h 3659"/>
                <a:gd name="T94" fmla="*/ 191 w 999"/>
                <a:gd name="T95" fmla="*/ 1121 h 3659"/>
                <a:gd name="T96" fmla="*/ 208 w 999"/>
                <a:gd name="T97" fmla="*/ 1278 h 3659"/>
                <a:gd name="T98" fmla="*/ 851 w 999"/>
                <a:gd name="T99" fmla="*/ 745 h 3659"/>
                <a:gd name="T100" fmla="*/ 832 w 999"/>
                <a:gd name="T101" fmla="*/ 865 h 3659"/>
                <a:gd name="T102" fmla="*/ 812 w 999"/>
                <a:gd name="T103" fmla="*/ 1021 h 3659"/>
                <a:gd name="T104" fmla="*/ 791 w 999"/>
                <a:gd name="T105" fmla="*/ 1195 h 3659"/>
                <a:gd name="T106" fmla="*/ 773 w 999"/>
                <a:gd name="T107" fmla="*/ 1367 h 3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9" h="3659">
                  <a:moveTo>
                    <a:pt x="775" y="1333"/>
                  </a:moveTo>
                  <a:lnTo>
                    <a:pt x="769" y="1428"/>
                  </a:lnTo>
                  <a:lnTo>
                    <a:pt x="760" y="1529"/>
                  </a:lnTo>
                  <a:lnTo>
                    <a:pt x="752" y="1628"/>
                  </a:lnTo>
                  <a:lnTo>
                    <a:pt x="745" y="1722"/>
                  </a:lnTo>
                  <a:lnTo>
                    <a:pt x="733" y="1923"/>
                  </a:lnTo>
                  <a:lnTo>
                    <a:pt x="724" y="2124"/>
                  </a:lnTo>
                  <a:lnTo>
                    <a:pt x="715" y="2323"/>
                  </a:lnTo>
                  <a:lnTo>
                    <a:pt x="711" y="2522"/>
                  </a:lnTo>
                  <a:lnTo>
                    <a:pt x="706" y="2718"/>
                  </a:lnTo>
                  <a:lnTo>
                    <a:pt x="703" y="2917"/>
                  </a:lnTo>
                  <a:lnTo>
                    <a:pt x="702" y="3116"/>
                  </a:lnTo>
                  <a:lnTo>
                    <a:pt x="700" y="3314"/>
                  </a:lnTo>
                  <a:lnTo>
                    <a:pt x="699" y="3394"/>
                  </a:lnTo>
                  <a:lnTo>
                    <a:pt x="694" y="3464"/>
                  </a:lnTo>
                  <a:lnTo>
                    <a:pt x="685" y="3524"/>
                  </a:lnTo>
                  <a:lnTo>
                    <a:pt x="672" y="3572"/>
                  </a:lnTo>
                  <a:lnTo>
                    <a:pt x="654" y="3611"/>
                  </a:lnTo>
                  <a:lnTo>
                    <a:pt x="632" y="3638"/>
                  </a:lnTo>
                  <a:lnTo>
                    <a:pt x="605" y="3654"/>
                  </a:lnTo>
                  <a:lnTo>
                    <a:pt x="572" y="3659"/>
                  </a:lnTo>
                  <a:lnTo>
                    <a:pt x="554" y="3659"/>
                  </a:lnTo>
                  <a:lnTo>
                    <a:pt x="535" y="3659"/>
                  </a:lnTo>
                  <a:lnTo>
                    <a:pt x="515" y="3659"/>
                  </a:lnTo>
                  <a:lnTo>
                    <a:pt x="497" y="3659"/>
                  </a:lnTo>
                  <a:lnTo>
                    <a:pt x="478" y="3659"/>
                  </a:lnTo>
                  <a:lnTo>
                    <a:pt x="458" y="3659"/>
                  </a:lnTo>
                  <a:lnTo>
                    <a:pt x="441" y="3659"/>
                  </a:lnTo>
                  <a:lnTo>
                    <a:pt x="423" y="3659"/>
                  </a:lnTo>
                  <a:lnTo>
                    <a:pt x="408" y="3658"/>
                  </a:lnTo>
                  <a:lnTo>
                    <a:pt x="391" y="3651"/>
                  </a:lnTo>
                  <a:lnTo>
                    <a:pt x="376" y="3644"/>
                  </a:lnTo>
                  <a:lnTo>
                    <a:pt x="363" y="3632"/>
                  </a:lnTo>
                  <a:lnTo>
                    <a:pt x="350" y="3617"/>
                  </a:lnTo>
                  <a:lnTo>
                    <a:pt x="339" y="3601"/>
                  </a:lnTo>
                  <a:lnTo>
                    <a:pt x="329" y="3583"/>
                  </a:lnTo>
                  <a:lnTo>
                    <a:pt x="321" y="3564"/>
                  </a:lnTo>
                  <a:lnTo>
                    <a:pt x="308" y="3518"/>
                  </a:lnTo>
                  <a:lnTo>
                    <a:pt x="300" y="3471"/>
                  </a:lnTo>
                  <a:lnTo>
                    <a:pt x="297" y="3416"/>
                  </a:lnTo>
                  <a:lnTo>
                    <a:pt x="296" y="3351"/>
                  </a:lnTo>
                  <a:lnTo>
                    <a:pt x="294" y="3151"/>
                  </a:lnTo>
                  <a:lnTo>
                    <a:pt x="293" y="2950"/>
                  </a:lnTo>
                  <a:lnTo>
                    <a:pt x="288" y="2750"/>
                  </a:lnTo>
                  <a:lnTo>
                    <a:pt x="284" y="2551"/>
                  </a:lnTo>
                  <a:lnTo>
                    <a:pt x="278" y="2349"/>
                  </a:lnTo>
                  <a:lnTo>
                    <a:pt x="269" y="2146"/>
                  </a:lnTo>
                  <a:lnTo>
                    <a:pt x="259" y="1945"/>
                  </a:lnTo>
                  <a:lnTo>
                    <a:pt x="247" y="1742"/>
                  </a:lnTo>
                  <a:lnTo>
                    <a:pt x="238" y="1639"/>
                  </a:lnTo>
                  <a:lnTo>
                    <a:pt x="229" y="1536"/>
                  </a:lnTo>
                  <a:lnTo>
                    <a:pt x="220" y="1433"/>
                  </a:lnTo>
                  <a:lnTo>
                    <a:pt x="214" y="1330"/>
                  </a:lnTo>
                  <a:lnTo>
                    <a:pt x="775" y="1333"/>
                  </a:lnTo>
                  <a:close/>
                  <a:moveTo>
                    <a:pt x="144" y="752"/>
                  </a:moveTo>
                  <a:lnTo>
                    <a:pt x="129" y="662"/>
                  </a:lnTo>
                  <a:lnTo>
                    <a:pt x="112" y="571"/>
                  </a:lnTo>
                  <a:lnTo>
                    <a:pt x="94" y="479"/>
                  </a:lnTo>
                  <a:lnTo>
                    <a:pt x="76" y="385"/>
                  </a:lnTo>
                  <a:lnTo>
                    <a:pt x="59" y="290"/>
                  </a:lnTo>
                  <a:lnTo>
                    <a:pt x="39" y="195"/>
                  </a:lnTo>
                  <a:lnTo>
                    <a:pt x="20" y="98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0" y="21"/>
                  </a:lnTo>
                  <a:lnTo>
                    <a:pt x="47" y="31"/>
                  </a:lnTo>
                  <a:lnTo>
                    <a:pt x="62" y="40"/>
                  </a:lnTo>
                  <a:lnTo>
                    <a:pt x="76" y="50"/>
                  </a:lnTo>
                  <a:lnTo>
                    <a:pt x="91" y="58"/>
                  </a:lnTo>
                  <a:lnTo>
                    <a:pt x="108" y="68"/>
                  </a:lnTo>
                  <a:lnTo>
                    <a:pt x="123" y="75"/>
                  </a:lnTo>
                  <a:lnTo>
                    <a:pt x="138" y="83"/>
                  </a:lnTo>
                  <a:lnTo>
                    <a:pt x="154" y="91"/>
                  </a:lnTo>
                  <a:lnTo>
                    <a:pt x="169" y="98"/>
                  </a:lnTo>
                  <a:lnTo>
                    <a:pt x="185" y="104"/>
                  </a:lnTo>
                  <a:lnTo>
                    <a:pt x="200" y="111"/>
                  </a:lnTo>
                  <a:lnTo>
                    <a:pt x="215" y="118"/>
                  </a:lnTo>
                  <a:lnTo>
                    <a:pt x="232" y="123"/>
                  </a:lnTo>
                  <a:lnTo>
                    <a:pt x="247" y="128"/>
                  </a:lnTo>
                  <a:lnTo>
                    <a:pt x="261" y="132"/>
                  </a:lnTo>
                  <a:lnTo>
                    <a:pt x="276" y="136"/>
                  </a:lnTo>
                  <a:lnTo>
                    <a:pt x="293" y="140"/>
                  </a:lnTo>
                  <a:lnTo>
                    <a:pt x="308" y="144"/>
                  </a:lnTo>
                  <a:lnTo>
                    <a:pt x="323" y="147"/>
                  </a:lnTo>
                  <a:lnTo>
                    <a:pt x="339" y="149"/>
                  </a:lnTo>
                  <a:lnTo>
                    <a:pt x="354" y="152"/>
                  </a:lnTo>
                  <a:lnTo>
                    <a:pt x="370" y="155"/>
                  </a:lnTo>
                  <a:lnTo>
                    <a:pt x="385" y="157"/>
                  </a:lnTo>
                  <a:lnTo>
                    <a:pt x="402" y="158"/>
                  </a:lnTo>
                  <a:lnTo>
                    <a:pt x="418" y="160"/>
                  </a:lnTo>
                  <a:lnTo>
                    <a:pt x="433" y="161"/>
                  </a:lnTo>
                  <a:lnTo>
                    <a:pt x="450" y="162"/>
                  </a:lnTo>
                  <a:lnTo>
                    <a:pt x="466" y="164"/>
                  </a:lnTo>
                  <a:lnTo>
                    <a:pt x="481" y="164"/>
                  </a:lnTo>
                  <a:lnTo>
                    <a:pt x="497" y="164"/>
                  </a:lnTo>
                  <a:lnTo>
                    <a:pt x="512" y="164"/>
                  </a:lnTo>
                  <a:lnTo>
                    <a:pt x="527" y="164"/>
                  </a:lnTo>
                  <a:lnTo>
                    <a:pt x="544" y="162"/>
                  </a:lnTo>
                  <a:lnTo>
                    <a:pt x="558" y="161"/>
                  </a:lnTo>
                  <a:lnTo>
                    <a:pt x="573" y="160"/>
                  </a:lnTo>
                  <a:lnTo>
                    <a:pt x="590" y="158"/>
                  </a:lnTo>
                  <a:lnTo>
                    <a:pt x="605" y="157"/>
                  </a:lnTo>
                  <a:lnTo>
                    <a:pt x="621" y="155"/>
                  </a:lnTo>
                  <a:lnTo>
                    <a:pt x="636" y="153"/>
                  </a:lnTo>
                  <a:lnTo>
                    <a:pt x="652" y="151"/>
                  </a:lnTo>
                  <a:lnTo>
                    <a:pt x="667" y="148"/>
                  </a:lnTo>
                  <a:lnTo>
                    <a:pt x="682" y="144"/>
                  </a:lnTo>
                  <a:lnTo>
                    <a:pt x="699" y="141"/>
                  </a:lnTo>
                  <a:lnTo>
                    <a:pt x="714" y="137"/>
                  </a:lnTo>
                  <a:lnTo>
                    <a:pt x="730" y="133"/>
                  </a:lnTo>
                  <a:lnTo>
                    <a:pt x="745" y="129"/>
                  </a:lnTo>
                  <a:lnTo>
                    <a:pt x="761" y="124"/>
                  </a:lnTo>
                  <a:lnTo>
                    <a:pt x="776" y="119"/>
                  </a:lnTo>
                  <a:lnTo>
                    <a:pt x="793" y="112"/>
                  </a:lnTo>
                  <a:lnTo>
                    <a:pt x="809" y="107"/>
                  </a:lnTo>
                  <a:lnTo>
                    <a:pt x="824" y="99"/>
                  </a:lnTo>
                  <a:lnTo>
                    <a:pt x="840" y="93"/>
                  </a:lnTo>
                  <a:lnTo>
                    <a:pt x="855" y="85"/>
                  </a:lnTo>
                  <a:lnTo>
                    <a:pt x="872" y="77"/>
                  </a:lnTo>
                  <a:lnTo>
                    <a:pt x="888" y="68"/>
                  </a:lnTo>
                  <a:lnTo>
                    <a:pt x="903" y="58"/>
                  </a:lnTo>
                  <a:lnTo>
                    <a:pt x="920" y="50"/>
                  </a:lnTo>
                  <a:lnTo>
                    <a:pt x="935" y="40"/>
                  </a:lnTo>
                  <a:lnTo>
                    <a:pt x="951" y="31"/>
                  </a:lnTo>
                  <a:lnTo>
                    <a:pt x="967" y="20"/>
                  </a:lnTo>
                  <a:lnTo>
                    <a:pt x="982" y="11"/>
                  </a:lnTo>
                  <a:lnTo>
                    <a:pt x="999" y="0"/>
                  </a:lnTo>
                  <a:lnTo>
                    <a:pt x="978" y="97"/>
                  </a:lnTo>
                  <a:lnTo>
                    <a:pt x="957" y="193"/>
                  </a:lnTo>
                  <a:lnTo>
                    <a:pt x="936" y="288"/>
                  </a:lnTo>
                  <a:lnTo>
                    <a:pt x="917" y="381"/>
                  </a:lnTo>
                  <a:lnTo>
                    <a:pt x="899" y="475"/>
                  </a:lnTo>
                  <a:lnTo>
                    <a:pt x="881" y="566"/>
                  </a:lnTo>
                  <a:lnTo>
                    <a:pt x="864" y="655"/>
                  </a:lnTo>
                  <a:lnTo>
                    <a:pt x="848" y="745"/>
                  </a:lnTo>
                  <a:lnTo>
                    <a:pt x="148" y="749"/>
                  </a:lnTo>
                  <a:lnTo>
                    <a:pt x="151" y="791"/>
                  </a:lnTo>
                  <a:lnTo>
                    <a:pt x="156" y="833"/>
                  </a:lnTo>
                  <a:lnTo>
                    <a:pt x="162" y="874"/>
                  </a:lnTo>
                  <a:lnTo>
                    <a:pt x="167" y="914"/>
                  </a:lnTo>
                  <a:lnTo>
                    <a:pt x="173" y="965"/>
                  </a:lnTo>
                  <a:lnTo>
                    <a:pt x="179" y="1017"/>
                  </a:lnTo>
                  <a:lnTo>
                    <a:pt x="185" y="1069"/>
                  </a:lnTo>
                  <a:lnTo>
                    <a:pt x="191" y="1121"/>
                  </a:lnTo>
                  <a:lnTo>
                    <a:pt x="197" y="1173"/>
                  </a:lnTo>
                  <a:lnTo>
                    <a:pt x="202" y="1226"/>
                  </a:lnTo>
                  <a:lnTo>
                    <a:pt x="208" y="1278"/>
                  </a:lnTo>
                  <a:lnTo>
                    <a:pt x="214" y="1329"/>
                  </a:lnTo>
                  <a:lnTo>
                    <a:pt x="144" y="752"/>
                  </a:lnTo>
                  <a:close/>
                  <a:moveTo>
                    <a:pt x="851" y="745"/>
                  </a:moveTo>
                  <a:lnTo>
                    <a:pt x="845" y="785"/>
                  </a:lnTo>
                  <a:lnTo>
                    <a:pt x="839" y="825"/>
                  </a:lnTo>
                  <a:lnTo>
                    <a:pt x="832" y="865"/>
                  </a:lnTo>
                  <a:lnTo>
                    <a:pt x="827" y="905"/>
                  </a:lnTo>
                  <a:lnTo>
                    <a:pt x="820" y="963"/>
                  </a:lnTo>
                  <a:lnTo>
                    <a:pt x="812" y="1021"/>
                  </a:lnTo>
                  <a:lnTo>
                    <a:pt x="805" y="1079"/>
                  </a:lnTo>
                  <a:lnTo>
                    <a:pt x="799" y="1137"/>
                  </a:lnTo>
                  <a:lnTo>
                    <a:pt x="791" y="1195"/>
                  </a:lnTo>
                  <a:lnTo>
                    <a:pt x="785" y="1253"/>
                  </a:lnTo>
                  <a:lnTo>
                    <a:pt x="779" y="1309"/>
                  </a:lnTo>
                  <a:lnTo>
                    <a:pt x="773" y="1367"/>
                  </a:lnTo>
                  <a:lnTo>
                    <a:pt x="851" y="74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6175" y="3853"/>
              <a:ext cx="35" cy="195"/>
            </a:xfrm>
            <a:custGeom>
              <a:avLst/>
              <a:gdLst>
                <a:gd name="T0" fmla="*/ 38 w 68"/>
                <a:gd name="T1" fmla="*/ 389 h 389"/>
                <a:gd name="T2" fmla="*/ 38 w 68"/>
                <a:gd name="T3" fmla="*/ 389 h 389"/>
                <a:gd name="T4" fmla="*/ 46 w 68"/>
                <a:gd name="T5" fmla="*/ 295 h 389"/>
                <a:gd name="T6" fmla="*/ 53 w 68"/>
                <a:gd name="T7" fmla="*/ 196 h 389"/>
                <a:gd name="T8" fmla="*/ 62 w 68"/>
                <a:gd name="T9" fmla="*/ 95 h 389"/>
                <a:gd name="T10" fmla="*/ 68 w 68"/>
                <a:gd name="T11" fmla="*/ 0 h 389"/>
                <a:gd name="T12" fmla="*/ 29 w 68"/>
                <a:gd name="T13" fmla="*/ 0 h 389"/>
                <a:gd name="T14" fmla="*/ 23 w 68"/>
                <a:gd name="T15" fmla="*/ 95 h 389"/>
                <a:gd name="T16" fmla="*/ 15 w 68"/>
                <a:gd name="T17" fmla="*/ 196 h 389"/>
                <a:gd name="T18" fmla="*/ 7 w 68"/>
                <a:gd name="T19" fmla="*/ 295 h 389"/>
                <a:gd name="T20" fmla="*/ 0 w 68"/>
                <a:gd name="T21" fmla="*/ 389 h 389"/>
                <a:gd name="T22" fmla="*/ 0 w 68"/>
                <a:gd name="T23" fmla="*/ 389 h 389"/>
                <a:gd name="T24" fmla="*/ 38 w 68"/>
                <a:gd name="T2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89">
                  <a:moveTo>
                    <a:pt x="38" y="389"/>
                  </a:moveTo>
                  <a:lnTo>
                    <a:pt x="38" y="389"/>
                  </a:lnTo>
                  <a:lnTo>
                    <a:pt x="46" y="295"/>
                  </a:lnTo>
                  <a:lnTo>
                    <a:pt x="53" y="196"/>
                  </a:lnTo>
                  <a:lnTo>
                    <a:pt x="62" y="95"/>
                  </a:lnTo>
                  <a:lnTo>
                    <a:pt x="68" y="0"/>
                  </a:lnTo>
                  <a:lnTo>
                    <a:pt x="29" y="0"/>
                  </a:lnTo>
                  <a:lnTo>
                    <a:pt x="23" y="95"/>
                  </a:lnTo>
                  <a:lnTo>
                    <a:pt x="15" y="196"/>
                  </a:lnTo>
                  <a:lnTo>
                    <a:pt x="7" y="295"/>
                  </a:lnTo>
                  <a:lnTo>
                    <a:pt x="0" y="389"/>
                  </a:lnTo>
                  <a:lnTo>
                    <a:pt x="38" y="3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158" y="4048"/>
              <a:ext cx="37" cy="400"/>
            </a:xfrm>
            <a:custGeom>
              <a:avLst/>
              <a:gdLst>
                <a:gd name="T0" fmla="*/ 39 w 73"/>
                <a:gd name="T1" fmla="*/ 800 h 800"/>
                <a:gd name="T2" fmla="*/ 39 w 73"/>
                <a:gd name="T3" fmla="*/ 800 h 800"/>
                <a:gd name="T4" fmla="*/ 44 w 73"/>
                <a:gd name="T5" fmla="*/ 601 h 800"/>
                <a:gd name="T6" fmla="*/ 52 w 73"/>
                <a:gd name="T7" fmla="*/ 402 h 800"/>
                <a:gd name="T8" fmla="*/ 61 w 73"/>
                <a:gd name="T9" fmla="*/ 201 h 800"/>
                <a:gd name="T10" fmla="*/ 73 w 73"/>
                <a:gd name="T11" fmla="*/ 0 h 800"/>
                <a:gd name="T12" fmla="*/ 35 w 73"/>
                <a:gd name="T13" fmla="*/ 0 h 800"/>
                <a:gd name="T14" fmla="*/ 23 w 73"/>
                <a:gd name="T15" fmla="*/ 201 h 800"/>
                <a:gd name="T16" fmla="*/ 14 w 73"/>
                <a:gd name="T17" fmla="*/ 402 h 800"/>
                <a:gd name="T18" fmla="*/ 5 w 73"/>
                <a:gd name="T19" fmla="*/ 601 h 800"/>
                <a:gd name="T20" fmla="*/ 0 w 73"/>
                <a:gd name="T21" fmla="*/ 800 h 800"/>
                <a:gd name="T22" fmla="*/ 0 w 73"/>
                <a:gd name="T23" fmla="*/ 800 h 800"/>
                <a:gd name="T24" fmla="*/ 39 w 73"/>
                <a:gd name="T25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00">
                  <a:moveTo>
                    <a:pt x="39" y="800"/>
                  </a:moveTo>
                  <a:lnTo>
                    <a:pt x="39" y="800"/>
                  </a:lnTo>
                  <a:lnTo>
                    <a:pt x="44" y="601"/>
                  </a:lnTo>
                  <a:lnTo>
                    <a:pt x="52" y="402"/>
                  </a:lnTo>
                  <a:lnTo>
                    <a:pt x="61" y="201"/>
                  </a:lnTo>
                  <a:lnTo>
                    <a:pt x="73" y="0"/>
                  </a:lnTo>
                  <a:lnTo>
                    <a:pt x="35" y="0"/>
                  </a:lnTo>
                  <a:lnTo>
                    <a:pt x="23" y="201"/>
                  </a:lnTo>
                  <a:lnTo>
                    <a:pt x="14" y="402"/>
                  </a:lnTo>
                  <a:lnTo>
                    <a:pt x="5" y="601"/>
                  </a:lnTo>
                  <a:lnTo>
                    <a:pt x="0" y="800"/>
                  </a:lnTo>
                  <a:lnTo>
                    <a:pt x="39" y="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152" y="4448"/>
              <a:ext cx="26" cy="396"/>
            </a:xfrm>
            <a:custGeom>
              <a:avLst/>
              <a:gdLst>
                <a:gd name="T0" fmla="*/ 42 w 51"/>
                <a:gd name="T1" fmla="*/ 792 h 792"/>
                <a:gd name="T2" fmla="*/ 42 w 51"/>
                <a:gd name="T3" fmla="*/ 792 h 792"/>
                <a:gd name="T4" fmla="*/ 44 w 51"/>
                <a:gd name="T5" fmla="*/ 594 h 792"/>
                <a:gd name="T6" fmla="*/ 45 w 51"/>
                <a:gd name="T7" fmla="*/ 395 h 792"/>
                <a:gd name="T8" fmla="*/ 47 w 51"/>
                <a:gd name="T9" fmla="*/ 196 h 792"/>
                <a:gd name="T10" fmla="*/ 51 w 51"/>
                <a:gd name="T11" fmla="*/ 0 h 792"/>
                <a:gd name="T12" fmla="*/ 12 w 51"/>
                <a:gd name="T13" fmla="*/ 0 h 792"/>
                <a:gd name="T14" fmla="*/ 8 w 51"/>
                <a:gd name="T15" fmla="*/ 196 h 792"/>
                <a:gd name="T16" fmla="*/ 3 w 51"/>
                <a:gd name="T17" fmla="*/ 395 h 792"/>
                <a:gd name="T18" fmla="*/ 2 w 51"/>
                <a:gd name="T19" fmla="*/ 594 h 792"/>
                <a:gd name="T20" fmla="*/ 0 w 51"/>
                <a:gd name="T21" fmla="*/ 792 h 792"/>
                <a:gd name="T22" fmla="*/ 0 w 51"/>
                <a:gd name="T23" fmla="*/ 792 h 792"/>
                <a:gd name="T24" fmla="*/ 42 w 51"/>
                <a:gd name="T25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792">
                  <a:moveTo>
                    <a:pt x="42" y="792"/>
                  </a:moveTo>
                  <a:lnTo>
                    <a:pt x="42" y="792"/>
                  </a:lnTo>
                  <a:lnTo>
                    <a:pt x="44" y="594"/>
                  </a:lnTo>
                  <a:lnTo>
                    <a:pt x="45" y="395"/>
                  </a:lnTo>
                  <a:lnTo>
                    <a:pt x="47" y="196"/>
                  </a:lnTo>
                  <a:lnTo>
                    <a:pt x="51" y="0"/>
                  </a:lnTo>
                  <a:lnTo>
                    <a:pt x="12" y="0"/>
                  </a:lnTo>
                  <a:lnTo>
                    <a:pt x="8" y="196"/>
                  </a:lnTo>
                  <a:lnTo>
                    <a:pt x="3" y="395"/>
                  </a:lnTo>
                  <a:lnTo>
                    <a:pt x="2" y="594"/>
                  </a:lnTo>
                  <a:lnTo>
                    <a:pt x="0" y="792"/>
                  </a:lnTo>
                  <a:lnTo>
                    <a:pt x="42" y="7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098" y="4844"/>
              <a:ext cx="75" cy="182"/>
            </a:xfrm>
            <a:custGeom>
              <a:avLst/>
              <a:gdLst>
                <a:gd name="T0" fmla="*/ 0 w 149"/>
                <a:gd name="T1" fmla="*/ 364 h 364"/>
                <a:gd name="T2" fmla="*/ 0 w 149"/>
                <a:gd name="T3" fmla="*/ 364 h 364"/>
                <a:gd name="T4" fmla="*/ 40 w 149"/>
                <a:gd name="T5" fmla="*/ 356 h 364"/>
                <a:gd name="T6" fmla="*/ 73 w 149"/>
                <a:gd name="T7" fmla="*/ 336 h 364"/>
                <a:gd name="T8" fmla="*/ 100 w 149"/>
                <a:gd name="T9" fmla="*/ 305 h 364"/>
                <a:gd name="T10" fmla="*/ 119 w 149"/>
                <a:gd name="T11" fmla="*/ 264 h 364"/>
                <a:gd name="T12" fmla="*/ 133 w 149"/>
                <a:gd name="T13" fmla="*/ 212 h 364"/>
                <a:gd name="T14" fmla="*/ 142 w 149"/>
                <a:gd name="T15" fmla="*/ 152 h 364"/>
                <a:gd name="T16" fmla="*/ 146 w 149"/>
                <a:gd name="T17" fmla="*/ 80 h 364"/>
                <a:gd name="T18" fmla="*/ 149 w 149"/>
                <a:gd name="T19" fmla="*/ 0 h 364"/>
                <a:gd name="T20" fmla="*/ 107 w 149"/>
                <a:gd name="T21" fmla="*/ 0 h 364"/>
                <a:gd name="T22" fmla="*/ 107 w 149"/>
                <a:gd name="T23" fmla="*/ 80 h 364"/>
                <a:gd name="T24" fmla="*/ 103 w 149"/>
                <a:gd name="T25" fmla="*/ 149 h 364"/>
                <a:gd name="T26" fmla="*/ 94 w 149"/>
                <a:gd name="T27" fmla="*/ 207 h 364"/>
                <a:gd name="T28" fmla="*/ 80 w 149"/>
                <a:gd name="T29" fmla="*/ 253 h 364"/>
                <a:gd name="T30" fmla="*/ 64 w 149"/>
                <a:gd name="T31" fmla="*/ 289 h 364"/>
                <a:gd name="T32" fmla="*/ 46 w 149"/>
                <a:gd name="T33" fmla="*/ 312 h 364"/>
                <a:gd name="T34" fmla="*/ 25 w 149"/>
                <a:gd name="T35" fmla="*/ 324 h 364"/>
                <a:gd name="T36" fmla="*/ 0 w 149"/>
                <a:gd name="T37" fmla="*/ 327 h 364"/>
                <a:gd name="T38" fmla="*/ 0 w 149"/>
                <a:gd name="T39" fmla="*/ 327 h 364"/>
                <a:gd name="T40" fmla="*/ 0 w 149"/>
                <a:gd name="T41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64">
                  <a:moveTo>
                    <a:pt x="0" y="364"/>
                  </a:moveTo>
                  <a:lnTo>
                    <a:pt x="0" y="364"/>
                  </a:lnTo>
                  <a:lnTo>
                    <a:pt x="40" y="356"/>
                  </a:lnTo>
                  <a:lnTo>
                    <a:pt x="73" y="336"/>
                  </a:lnTo>
                  <a:lnTo>
                    <a:pt x="100" y="305"/>
                  </a:lnTo>
                  <a:lnTo>
                    <a:pt x="119" y="264"/>
                  </a:lnTo>
                  <a:lnTo>
                    <a:pt x="133" y="212"/>
                  </a:lnTo>
                  <a:lnTo>
                    <a:pt x="142" y="152"/>
                  </a:lnTo>
                  <a:lnTo>
                    <a:pt x="146" y="80"/>
                  </a:lnTo>
                  <a:lnTo>
                    <a:pt x="149" y="0"/>
                  </a:lnTo>
                  <a:lnTo>
                    <a:pt x="107" y="0"/>
                  </a:lnTo>
                  <a:lnTo>
                    <a:pt x="107" y="80"/>
                  </a:lnTo>
                  <a:lnTo>
                    <a:pt x="103" y="149"/>
                  </a:lnTo>
                  <a:lnTo>
                    <a:pt x="94" y="207"/>
                  </a:lnTo>
                  <a:lnTo>
                    <a:pt x="80" y="253"/>
                  </a:lnTo>
                  <a:lnTo>
                    <a:pt x="64" y="289"/>
                  </a:lnTo>
                  <a:lnTo>
                    <a:pt x="46" y="312"/>
                  </a:lnTo>
                  <a:lnTo>
                    <a:pt x="25" y="324"/>
                  </a:lnTo>
                  <a:lnTo>
                    <a:pt x="0" y="327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024" y="5007"/>
              <a:ext cx="74" cy="19"/>
            </a:xfrm>
            <a:custGeom>
              <a:avLst/>
              <a:gdLst>
                <a:gd name="T0" fmla="*/ 0 w 149"/>
                <a:gd name="T1" fmla="*/ 37 h 37"/>
                <a:gd name="T2" fmla="*/ 0 w 149"/>
                <a:gd name="T3" fmla="*/ 37 h 37"/>
                <a:gd name="T4" fmla="*/ 18 w 149"/>
                <a:gd name="T5" fmla="*/ 37 h 37"/>
                <a:gd name="T6" fmla="*/ 35 w 149"/>
                <a:gd name="T7" fmla="*/ 37 h 37"/>
                <a:gd name="T8" fmla="*/ 55 w 149"/>
                <a:gd name="T9" fmla="*/ 37 h 37"/>
                <a:gd name="T10" fmla="*/ 74 w 149"/>
                <a:gd name="T11" fmla="*/ 37 h 37"/>
                <a:gd name="T12" fmla="*/ 92 w 149"/>
                <a:gd name="T13" fmla="*/ 37 h 37"/>
                <a:gd name="T14" fmla="*/ 112 w 149"/>
                <a:gd name="T15" fmla="*/ 37 h 37"/>
                <a:gd name="T16" fmla="*/ 131 w 149"/>
                <a:gd name="T17" fmla="*/ 37 h 37"/>
                <a:gd name="T18" fmla="*/ 149 w 149"/>
                <a:gd name="T19" fmla="*/ 37 h 37"/>
                <a:gd name="T20" fmla="*/ 149 w 149"/>
                <a:gd name="T21" fmla="*/ 0 h 37"/>
                <a:gd name="T22" fmla="*/ 131 w 149"/>
                <a:gd name="T23" fmla="*/ 0 h 37"/>
                <a:gd name="T24" fmla="*/ 112 w 149"/>
                <a:gd name="T25" fmla="*/ 0 h 37"/>
                <a:gd name="T26" fmla="*/ 92 w 149"/>
                <a:gd name="T27" fmla="*/ 0 h 37"/>
                <a:gd name="T28" fmla="*/ 74 w 149"/>
                <a:gd name="T29" fmla="*/ 0 h 37"/>
                <a:gd name="T30" fmla="*/ 55 w 149"/>
                <a:gd name="T31" fmla="*/ 0 h 37"/>
                <a:gd name="T32" fmla="*/ 35 w 149"/>
                <a:gd name="T33" fmla="*/ 0 h 37"/>
                <a:gd name="T34" fmla="*/ 18 w 149"/>
                <a:gd name="T35" fmla="*/ 0 h 37"/>
                <a:gd name="T36" fmla="*/ 0 w 149"/>
                <a:gd name="T37" fmla="*/ 0 h 37"/>
                <a:gd name="T38" fmla="*/ 0 w 149"/>
                <a:gd name="T39" fmla="*/ 0 h 37"/>
                <a:gd name="T40" fmla="*/ 0 w 14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7">
                  <a:moveTo>
                    <a:pt x="0" y="37"/>
                  </a:moveTo>
                  <a:lnTo>
                    <a:pt x="0" y="37"/>
                  </a:lnTo>
                  <a:lnTo>
                    <a:pt x="18" y="37"/>
                  </a:lnTo>
                  <a:lnTo>
                    <a:pt x="35" y="37"/>
                  </a:lnTo>
                  <a:lnTo>
                    <a:pt x="55" y="37"/>
                  </a:lnTo>
                  <a:lnTo>
                    <a:pt x="74" y="37"/>
                  </a:lnTo>
                  <a:lnTo>
                    <a:pt x="92" y="37"/>
                  </a:lnTo>
                  <a:lnTo>
                    <a:pt x="112" y="37"/>
                  </a:lnTo>
                  <a:lnTo>
                    <a:pt x="131" y="37"/>
                  </a:lnTo>
                  <a:lnTo>
                    <a:pt x="149" y="37"/>
                  </a:lnTo>
                  <a:lnTo>
                    <a:pt x="149" y="0"/>
                  </a:lnTo>
                  <a:lnTo>
                    <a:pt x="131" y="0"/>
                  </a:lnTo>
                  <a:lnTo>
                    <a:pt x="112" y="0"/>
                  </a:lnTo>
                  <a:lnTo>
                    <a:pt x="92" y="0"/>
                  </a:lnTo>
                  <a:lnTo>
                    <a:pt x="74" y="0"/>
                  </a:lnTo>
                  <a:lnTo>
                    <a:pt x="55" y="0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963" y="4967"/>
              <a:ext cx="61" cy="59"/>
            </a:xfrm>
            <a:custGeom>
              <a:avLst/>
              <a:gdLst>
                <a:gd name="T0" fmla="*/ 0 w 121"/>
                <a:gd name="T1" fmla="*/ 11 h 119"/>
                <a:gd name="T2" fmla="*/ 0 w 121"/>
                <a:gd name="T3" fmla="*/ 11 h 119"/>
                <a:gd name="T4" fmla="*/ 9 w 121"/>
                <a:gd name="T5" fmla="*/ 31 h 119"/>
                <a:gd name="T6" fmla="*/ 19 w 121"/>
                <a:gd name="T7" fmla="*/ 50 h 119"/>
                <a:gd name="T8" fmla="*/ 31 w 121"/>
                <a:gd name="T9" fmla="*/ 67 h 119"/>
                <a:gd name="T10" fmla="*/ 46 w 121"/>
                <a:gd name="T11" fmla="*/ 85 h 119"/>
                <a:gd name="T12" fmla="*/ 62 w 121"/>
                <a:gd name="T13" fmla="*/ 98 h 119"/>
                <a:gd name="T14" fmla="*/ 80 w 121"/>
                <a:gd name="T15" fmla="*/ 108 h 119"/>
                <a:gd name="T16" fmla="*/ 101 w 121"/>
                <a:gd name="T17" fmla="*/ 116 h 119"/>
                <a:gd name="T18" fmla="*/ 121 w 121"/>
                <a:gd name="T19" fmla="*/ 119 h 119"/>
                <a:gd name="T20" fmla="*/ 121 w 121"/>
                <a:gd name="T21" fmla="*/ 82 h 119"/>
                <a:gd name="T22" fmla="*/ 110 w 121"/>
                <a:gd name="T23" fmla="*/ 82 h 119"/>
                <a:gd name="T24" fmla="*/ 98 w 121"/>
                <a:gd name="T25" fmla="*/ 77 h 119"/>
                <a:gd name="T26" fmla="*/ 86 w 121"/>
                <a:gd name="T27" fmla="*/ 71 h 119"/>
                <a:gd name="T28" fmla="*/ 76 w 121"/>
                <a:gd name="T29" fmla="*/ 61 h 119"/>
                <a:gd name="T30" fmla="*/ 64 w 121"/>
                <a:gd name="T31" fmla="*/ 49 h 119"/>
                <a:gd name="T32" fmla="*/ 55 w 121"/>
                <a:gd name="T33" fmla="*/ 34 h 119"/>
                <a:gd name="T34" fmla="*/ 45 w 121"/>
                <a:gd name="T35" fmla="*/ 17 h 119"/>
                <a:gd name="T36" fmla="*/ 39 w 121"/>
                <a:gd name="T37" fmla="*/ 0 h 119"/>
                <a:gd name="T38" fmla="*/ 39 w 121"/>
                <a:gd name="T39" fmla="*/ 0 h 119"/>
                <a:gd name="T40" fmla="*/ 0 w 121"/>
                <a:gd name="T41" fmla="*/ 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19">
                  <a:moveTo>
                    <a:pt x="0" y="11"/>
                  </a:moveTo>
                  <a:lnTo>
                    <a:pt x="0" y="11"/>
                  </a:lnTo>
                  <a:lnTo>
                    <a:pt x="9" y="31"/>
                  </a:lnTo>
                  <a:lnTo>
                    <a:pt x="19" y="50"/>
                  </a:lnTo>
                  <a:lnTo>
                    <a:pt x="31" y="67"/>
                  </a:lnTo>
                  <a:lnTo>
                    <a:pt x="46" y="85"/>
                  </a:lnTo>
                  <a:lnTo>
                    <a:pt x="62" y="98"/>
                  </a:lnTo>
                  <a:lnTo>
                    <a:pt x="80" y="108"/>
                  </a:lnTo>
                  <a:lnTo>
                    <a:pt x="101" y="116"/>
                  </a:lnTo>
                  <a:lnTo>
                    <a:pt x="121" y="119"/>
                  </a:lnTo>
                  <a:lnTo>
                    <a:pt x="121" y="82"/>
                  </a:lnTo>
                  <a:lnTo>
                    <a:pt x="110" y="82"/>
                  </a:lnTo>
                  <a:lnTo>
                    <a:pt x="98" y="77"/>
                  </a:lnTo>
                  <a:lnTo>
                    <a:pt x="86" y="71"/>
                  </a:lnTo>
                  <a:lnTo>
                    <a:pt x="76" y="61"/>
                  </a:lnTo>
                  <a:lnTo>
                    <a:pt x="64" y="49"/>
                  </a:lnTo>
                  <a:lnTo>
                    <a:pt x="55" y="34"/>
                  </a:lnTo>
                  <a:lnTo>
                    <a:pt x="45" y="17"/>
                  </a:lnTo>
                  <a:lnTo>
                    <a:pt x="3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950" y="4862"/>
              <a:ext cx="33" cy="110"/>
            </a:xfrm>
            <a:custGeom>
              <a:avLst/>
              <a:gdLst>
                <a:gd name="T0" fmla="*/ 0 w 66"/>
                <a:gd name="T1" fmla="*/ 0 h 219"/>
                <a:gd name="T2" fmla="*/ 0 w 66"/>
                <a:gd name="T3" fmla="*/ 0 h 219"/>
                <a:gd name="T4" fmla="*/ 3 w 66"/>
                <a:gd name="T5" fmla="*/ 65 h 219"/>
                <a:gd name="T6" fmla="*/ 6 w 66"/>
                <a:gd name="T7" fmla="*/ 121 h 219"/>
                <a:gd name="T8" fmla="*/ 13 w 66"/>
                <a:gd name="T9" fmla="*/ 170 h 219"/>
                <a:gd name="T10" fmla="*/ 27 w 66"/>
                <a:gd name="T11" fmla="*/ 219 h 219"/>
                <a:gd name="T12" fmla="*/ 66 w 66"/>
                <a:gd name="T13" fmla="*/ 208 h 219"/>
                <a:gd name="T14" fmla="*/ 52 w 66"/>
                <a:gd name="T15" fmla="*/ 165 h 219"/>
                <a:gd name="T16" fmla="*/ 45 w 66"/>
                <a:gd name="T17" fmla="*/ 119 h 219"/>
                <a:gd name="T18" fmla="*/ 42 w 66"/>
                <a:gd name="T19" fmla="*/ 65 h 219"/>
                <a:gd name="T20" fmla="*/ 42 w 66"/>
                <a:gd name="T21" fmla="*/ 0 h 219"/>
                <a:gd name="T22" fmla="*/ 42 w 66"/>
                <a:gd name="T23" fmla="*/ 0 h 219"/>
                <a:gd name="T24" fmla="*/ 0 w 66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219">
                  <a:moveTo>
                    <a:pt x="0" y="0"/>
                  </a:moveTo>
                  <a:lnTo>
                    <a:pt x="0" y="0"/>
                  </a:lnTo>
                  <a:lnTo>
                    <a:pt x="3" y="65"/>
                  </a:lnTo>
                  <a:lnTo>
                    <a:pt x="6" y="121"/>
                  </a:lnTo>
                  <a:lnTo>
                    <a:pt x="13" y="170"/>
                  </a:lnTo>
                  <a:lnTo>
                    <a:pt x="27" y="219"/>
                  </a:lnTo>
                  <a:lnTo>
                    <a:pt x="66" y="208"/>
                  </a:lnTo>
                  <a:lnTo>
                    <a:pt x="52" y="165"/>
                  </a:lnTo>
                  <a:lnTo>
                    <a:pt x="45" y="119"/>
                  </a:lnTo>
                  <a:lnTo>
                    <a:pt x="42" y="65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945" y="4462"/>
              <a:ext cx="26" cy="400"/>
            </a:xfrm>
            <a:custGeom>
              <a:avLst/>
              <a:gdLst>
                <a:gd name="T0" fmla="*/ 0 w 53"/>
                <a:gd name="T1" fmla="*/ 0 h 800"/>
                <a:gd name="T2" fmla="*/ 0 w 53"/>
                <a:gd name="T3" fmla="*/ 0 h 800"/>
                <a:gd name="T4" fmla="*/ 5 w 53"/>
                <a:gd name="T5" fmla="*/ 199 h 800"/>
                <a:gd name="T6" fmla="*/ 8 w 53"/>
                <a:gd name="T7" fmla="*/ 399 h 800"/>
                <a:gd name="T8" fmla="*/ 9 w 53"/>
                <a:gd name="T9" fmla="*/ 600 h 800"/>
                <a:gd name="T10" fmla="*/ 11 w 53"/>
                <a:gd name="T11" fmla="*/ 800 h 800"/>
                <a:gd name="T12" fmla="*/ 53 w 53"/>
                <a:gd name="T13" fmla="*/ 800 h 800"/>
                <a:gd name="T14" fmla="*/ 51 w 53"/>
                <a:gd name="T15" fmla="*/ 600 h 800"/>
                <a:gd name="T16" fmla="*/ 50 w 53"/>
                <a:gd name="T17" fmla="*/ 399 h 800"/>
                <a:gd name="T18" fmla="*/ 44 w 53"/>
                <a:gd name="T19" fmla="*/ 199 h 800"/>
                <a:gd name="T20" fmla="*/ 39 w 53"/>
                <a:gd name="T21" fmla="*/ 0 h 800"/>
                <a:gd name="T22" fmla="*/ 39 w 53"/>
                <a:gd name="T23" fmla="*/ 0 h 800"/>
                <a:gd name="T24" fmla="*/ 0 w 53"/>
                <a:gd name="T25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800">
                  <a:moveTo>
                    <a:pt x="0" y="0"/>
                  </a:moveTo>
                  <a:lnTo>
                    <a:pt x="0" y="0"/>
                  </a:lnTo>
                  <a:lnTo>
                    <a:pt x="5" y="199"/>
                  </a:lnTo>
                  <a:lnTo>
                    <a:pt x="8" y="399"/>
                  </a:lnTo>
                  <a:lnTo>
                    <a:pt x="9" y="600"/>
                  </a:lnTo>
                  <a:lnTo>
                    <a:pt x="11" y="800"/>
                  </a:lnTo>
                  <a:lnTo>
                    <a:pt x="53" y="800"/>
                  </a:lnTo>
                  <a:lnTo>
                    <a:pt x="51" y="600"/>
                  </a:lnTo>
                  <a:lnTo>
                    <a:pt x="50" y="399"/>
                  </a:lnTo>
                  <a:lnTo>
                    <a:pt x="44" y="199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926" y="4049"/>
              <a:ext cx="38" cy="413"/>
            </a:xfrm>
            <a:custGeom>
              <a:avLst/>
              <a:gdLst>
                <a:gd name="T0" fmla="*/ 0 w 76"/>
                <a:gd name="T1" fmla="*/ 18 h 827"/>
                <a:gd name="T2" fmla="*/ 0 w 76"/>
                <a:gd name="T3" fmla="*/ 18 h 827"/>
                <a:gd name="T4" fmla="*/ 12 w 76"/>
                <a:gd name="T5" fmla="*/ 221 h 827"/>
                <a:gd name="T6" fmla="*/ 23 w 76"/>
                <a:gd name="T7" fmla="*/ 422 h 827"/>
                <a:gd name="T8" fmla="*/ 32 w 76"/>
                <a:gd name="T9" fmla="*/ 625 h 827"/>
                <a:gd name="T10" fmla="*/ 37 w 76"/>
                <a:gd name="T11" fmla="*/ 827 h 827"/>
                <a:gd name="T12" fmla="*/ 76 w 76"/>
                <a:gd name="T13" fmla="*/ 827 h 827"/>
                <a:gd name="T14" fmla="*/ 70 w 76"/>
                <a:gd name="T15" fmla="*/ 625 h 827"/>
                <a:gd name="T16" fmla="*/ 61 w 76"/>
                <a:gd name="T17" fmla="*/ 422 h 827"/>
                <a:gd name="T18" fmla="*/ 51 w 76"/>
                <a:gd name="T19" fmla="*/ 221 h 827"/>
                <a:gd name="T20" fmla="*/ 39 w 76"/>
                <a:gd name="T21" fmla="*/ 18 h 827"/>
                <a:gd name="T22" fmla="*/ 39 w 76"/>
                <a:gd name="T23" fmla="*/ 18 h 827"/>
                <a:gd name="T24" fmla="*/ 39 w 76"/>
                <a:gd name="T25" fmla="*/ 18 h 827"/>
                <a:gd name="T26" fmla="*/ 33 w 76"/>
                <a:gd name="T27" fmla="*/ 4 h 827"/>
                <a:gd name="T28" fmla="*/ 20 w 76"/>
                <a:gd name="T29" fmla="*/ 0 h 827"/>
                <a:gd name="T30" fmla="*/ 6 w 76"/>
                <a:gd name="T31" fmla="*/ 4 h 827"/>
                <a:gd name="T32" fmla="*/ 0 w 76"/>
                <a:gd name="T33" fmla="*/ 18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27">
                  <a:moveTo>
                    <a:pt x="0" y="18"/>
                  </a:moveTo>
                  <a:lnTo>
                    <a:pt x="0" y="18"/>
                  </a:lnTo>
                  <a:lnTo>
                    <a:pt x="12" y="221"/>
                  </a:lnTo>
                  <a:lnTo>
                    <a:pt x="23" y="422"/>
                  </a:lnTo>
                  <a:lnTo>
                    <a:pt x="32" y="625"/>
                  </a:lnTo>
                  <a:lnTo>
                    <a:pt x="37" y="827"/>
                  </a:lnTo>
                  <a:lnTo>
                    <a:pt x="76" y="827"/>
                  </a:lnTo>
                  <a:lnTo>
                    <a:pt x="70" y="625"/>
                  </a:lnTo>
                  <a:lnTo>
                    <a:pt x="61" y="422"/>
                  </a:lnTo>
                  <a:lnTo>
                    <a:pt x="51" y="221"/>
                  </a:lnTo>
                  <a:lnTo>
                    <a:pt x="39" y="18"/>
                  </a:lnTo>
                  <a:lnTo>
                    <a:pt x="33" y="4"/>
                  </a:lnTo>
                  <a:lnTo>
                    <a:pt x="20" y="0"/>
                  </a:lnTo>
                  <a:lnTo>
                    <a:pt x="6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5910" y="3843"/>
              <a:ext cx="35" cy="215"/>
            </a:xfrm>
            <a:custGeom>
              <a:avLst/>
              <a:gdLst>
                <a:gd name="T0" fmla="*/ 20 w 72"/>
                <a:gd name="T1" fmla="*/ 0 h 430"/>
                <a:gd name="T2" fmla="*/ 0 w 72"/>
                <a:gd name="T3" fmla="*/ 18 h 430"/>
                <a:gd name="T4" fmla="*/ 6 w 72"/>
                <a:gd name="T5" fmla="*/ 121 h 430"/>
                <a:gd name="T6" fmla="*/ 15 w 72"/>
                <a:gd name="T7" fmla="*/ 225 h 430"/>
                <a:gd name="T8" fmla="*/ 24 w 72"/>
                <a:gd name="T9" fmla="*/ 328 h 430"/>
                <a:gd name="T10" fmla="*/ 33 w 72"/>
                <a:gd name="T11" fmla="*/ 430 h 430"/>
                <a:gd name="T12" fmla="*/ 72 w 72"/>
                <a:gd name="T13" fmla="*/ 430 h 430"/>
                <a:gd name="T14" fmla="*/ 63 w 72"/>
                <a:gd name="T15" fmla="*/ 325 h 430"/>
                <a:gd name="T16" fmla="*/ 54 w 72"/>
                <a:gd name="T17" fmla="*/ 223 h 430"/>
                <a:gd name="T18" fmla="*/ 45 w 72"/>
                <a:gd name="T19" fmla="*/ 121 h 430"/>
                <a:gd name="T20" fmla="*/ 39 w 72"/>
                <a:gd name="T21" fmla="*/ 18 h 430"/>
                <a:gd name="T22" fmla="*/ 20 w 72"/>
                <a:gd name="T23" fmla="*/ 37 h 430"/>
                <a:gd name="T24" fmla="*/ 39 w 72"/>
                <a:gd name="T25" fmla="*/ 18 h 430"/>
                <a:gd name="T26" fmla="*/ 33 w 72"/>
                <a:gd name="T27" fmla="*/ 5 h 430"/>
                <a:gd name="T28" fmla="*/ 20 w 72"/>
                <a:gd name="T29" fmla="*/ 1 h 430"/>
                <a:gd name="T30" fmla="*/ 6 w 72"/>
                <a:gd name="T31" fmla="*/ 5 h 430"/>
                <a:gd name="T32" fmla="*/ 0 w 72"/>
                <a:gd name="T33" fmla="*/ 18 h 430"/>
                <a:gd name="T34" fmla="*/ 20 w 72"/>
                <a:gd name="T35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430">
                  <a:moveTo>
                    <a:pt x="20" y="0"/>
                  </a:moveTo>
                  <a:lnTo>
                    <a:pt x="0" y="18"/>
                  </a:lnTo>
                  <a:lnTo>
                    <a:pt x="6" y="121"/>
                  </a:lnTo>
                  <a:lnTo>
                    <a:pt x="15" y="225"/>
                  </a:lnTo>
                  <a:lnTo>
                    <a:pt x="24" y="328"/>
                  </a:lnTo>
                  <a:lnTo>
                    <a:pt x="33" y="430"/>
                  </a:lnTo>
                  <a:lnTo>
                    <a:pt x="72" y="430"/>
                  </a:lnTo>
                  <a:lnTo>
                    <a:pt x="63" y="325"/>
                  </a:lnTo>
                  <a:lnTo>
                    <a:pt x="54" y="223"/>
                  </a:lnTo>
                  <a:lnTo>
                    <a:pt x="45" y="121"/>
                  </a:lnTo>
                  <a:lnTo>
                    <a:pt x="39" y="18"/>
                  </a:lnTo>
                  <a:lnTo>
                    <a:pt x="20" y="37"/>
                  </a:lnTo>
                  <a:lnTo>
                    <a:pt x="39" y="18"/>
                  </a:lnTo>
                  <a:lnTo>
                    <a:pt x="33" y="5"/>
                  </a:lnTo>
                  <a:lnTo>
                    <a:pt x="20" y="1"/>
                  </a:lnTo>
                  <a:lnTo>
                    <a:pt x="6" y="5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5919" y="3843"/>
              <a:ext cx="291" cy="20"/>
            </a:xfrm>
            <a:custGeom>
              <a:avLst/>
              <a:gdLst>
                <a:gd name="T0" fmla="*/ 580 w 582"/>
                <a:gd name="T1" fmla="*/ 21 h 39"/>
                <a:gd name="T2" fmla="*/ 561 w 582"/>
                <a:gd name="T3" fmla="*/ 2 h 39"/>
                <a:gd name="T4" fmla="*/ 0 w 582"/>
                <a:gd name="T5" fmla="*/ 0 h 39"/>
                <a:gd name="T6" fmla="*/ 0 w 582"/>
                <a:gd name="T7" fmla="*/ 37 h 39"/>
                <a:gd name="T8" fmla="*/ 561 w 582"/>
                <a:gd name="T9" fmla="*/ 39 h 39"/>
                <a:gd name="T10" fmla="*/ 541 w 582"/>
                <a:gd name="T11" fmla="*/ 21 h 39"/>
                <a:gd name="T12" fmla="*/ 561 w 582"/>
                <a:gd name="T13" fmla="*/ 39 h 39"/>
                <a:gd name="T14" fmla="*/ 576 w 582"/>
                <a:gd name="T15" fmla="*/ 34 h 39"/>
                <a:gd name="T16" fmla="*/ 582 w 582"/>
                <a:gd name="T17" fmla="*/ 21 h 39"/>
                <a:gd name="T18" fmla="*/ 576 w 582"/>
                <a:gd name="T19" fmla="*/ 8 h 39"/>
                <a:gd name="T20" fmla="*/ 561 w 582"/>
                <a:gd name="T21" fmla="*/ 2 h 39"/>
                <a:gd name="T22" fmla="*/ 580 w 582"/>
                <a:gd name="T2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2" h="39">
                  <a:moveTo>
                    <a:pt x="580" y="21"/>
                  </a:moveTo>
                  <a:lnTo>
                    <a:pt x="561" y="2"/>
                  </a:lnTo>
                  <a:lnTo>
                    <a:pt x="0" y="0"/>
                  </a:lnTo>
                  <a:lnTo>
                    <a:pt x="0" y="37"/>
                  </a:lnTo>
                  <a:lnTo>
                    <a:pt x="561" y="39"/>
                  </a:lnTo>
                  <a:lnTo>
                    <a:pt x="541" y="21"/>
                  </a:lnTo>
                  <a:lnTo>
                    <a:pt x="561" y="39"/>
                  </a:lnTo>
                  <a:lnTo>
                    <a:pt x="576" y="34"/>
                  </a:lnTo>
                  <a:lnTo>
                    <a:pt x="582" y="21"/>
                  </a:lnTo>
                  <a:lnTo>
                    <a:pt x="576" y="8"/>
                  </a:lnTo>
                  <a:lnTo>
                    <a:pt x="561" y="2"/>
                  </a:lnTo>
                  <a:lnTo>
                    <a:pt x="58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5803" y="3179"/>
              <a:ext cx="91" cy="384"/>
            </a:xfrm>
            <a:custGeom>
              <a:avLst/>
              <a:gdLst>
                <a:gd name="T0" fmla="*/ 31 w 182"/>
                <a:gd name="T1" fmla="*/ 4 h 770"/>
                <a:gd name="T2" fmla="*/ 0 w 182"/>
                <a:gd name="T3" fmla="*/ 20 h 770"/>
                <a:gd name="T4" fmla="*/ 19 w 182"/>
                <a:gd name="T5" fmla="*/ 117 h 770"/>
                <a:gd name="T6" fmla="*/ 39 w 182"/>
                <a:gd name="T7" fmla="*/ 215 h 770"/>
                <a:gd name="T8" fmla="*/ 58 w 182"/>
                <a:gd name="T9" fmla="*/ 310 h 770"/>
                <a:gd name="T10" fmla="*/ 76 w 182"/>
                <a:gd name="T11" fmla="*/ 405 h 770"/>
                <a:gd name="T12" fmla="*/ 94 w 182"/>
                <a:gd name="T13" fmla="*/ 498 h 770"/>
                <a:gd name="T14" fmla="*/ 112 w 182"/>
                <a:gd name="T15" fmla="*/ 591 h 770"/>
                <a:gd name="T16" fmla="*/ 128 w 182"/>
                <a:gd name="T17" fmla="*/ 682 h 770"/>
                <a:gd name="T18" fmla="*/ 143 w 182"/>
                <a:gd name="T19" fmla="*/ 770 h 770"/>
                <a:gd name="T20" fmla="*/ 182 w 182"/>
                <a:gd name="T21" fmla="*/ 767 h 770"/>
                <a:gd name="T22" fmla="*/ 167 w 182"/>
                <a:gd name="T23" fmla="*/ 676 h 770"/>
                <a:gd name="T24" fmla="*/ 151 w 182"/>
                <a:gd name="T25" fmla="*/ 585 h 770"/>
                <a:gd name="T26" fmla="*/ 133 w 182"/>
                <a:gd name="T27" fmla="*/ 493 h 770"/>
                <a:gd name="T28" fmla="*/ 115 w 182"/>
                <a:gd name="T29" fmla="*/ 400 h 770"/>
                <a:gd name="T30" fmla="*/ 97 w 182"/>
                <a:gd name="T31" fmla="*/ 305 h 770"/>
                <a:gd name="T32" fmla="*/ 78 w 182"/>
                <a:gd name="T33" fmla="*/ 210 h 770"/>
                <a:gd name="T34" fmla="*/ 58 w 182"/>
                <a:gd name="T35" fmla="*/ 112 h 770"/>
                <a:gd name="T36" fmla="*/ 39 w 182"/>
                <a:gd name="T37" fmla="*/ 15 h 770"/>
                <a:gd name="T38" fmla="*/ 7 w 182"/>
                <a:gd name="T39" fmla="*/ 30 h 770"/>
                <a:gd name="T40" fmla="*/ 39 w 182"/>
                <a:gd name="T41" fmla="*/ 15 h 770"/>
                <a:gd name="T42" fmla="*/ 31 w 182"/>
                <a:gd name="T43" fmla="*/ 3 h 770"/>
                <a:gd name="T44" fmla="*/ 18 w 182"/>
                <a:gd name="T45" fmla="*/ 0 h 770"/>
                <a:gd name="T46" fmla="*/ 4 w 182"/>
                <a:gd name="T47" fmla="*/ 7 h 770"/>
                <a:gd name="T48" fmla="*/ 0 w 182"/>
                <a:gd name="T49" fmla="*/ 20 h 770"/>
                <a:gd name="T50" fmla="*/ 31 w 182"/>
                <a:gd name="T51" fmla="*/ 4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2" h="770">
                  <a:moveTo>
                    <a:pt x="31" y="4"/>
                  </a:moveTo>
                  <a:lnTo>
                    <a:pt x="0" y="20"/>
                  </a:lnTo>
                  <a:lnTo>
                    <a:pt x="19" y="117"/>
                  </a:lnTo>
                  <a:lnTo>
                    <a:pt x="39" y="215"/>
                  </a:lnTo>
                  <a:lnTo>
                    <a:pt x="58" y="310"/>
                  </a:lnTo>
                  <a:lnTo>
                    <a:pt x="76" y="405"/>
                  </a:lnTo>
                  <a:lnTo>
                    <a:pt x="94" y="498"/>
                  </a:lnTo>
                  <a:lnTo>
                    <a:pt x="112" y="591"/>
                  </a:lnTo>
                  <a:lnTo>
                    <a:pt x="128" y="682"/>
                  </a:lnTo>
                  <a:lnTo>
                    <a:pt x="143" y="770"/>
                  </a:lnTo>
                  <a:lnTo>
                    <a:pt x="182" y="767"/>
                  </a:lnTo>
                  <a:lnTo>
                    <a:pt x="167" y="676"/>
                  </a:lnTo>
                  <a:lnTo>
                    <a:pt x="151" y="585"/>
                  </a:lnTo>
                  <a:lnTo>
                    <a:pt x="133" y="493"/>
                  </a:lnTo>
                  <a:lnTo>
                    <a:pt x="115" y="400"/>
                  </a:lnTo>
                  <a:lnTo>
                    <a:pt x="97" y="305"/>
                  </a:lnTo>
                  <a:lnTo>
                    <a:pt x="78" y="210"/>
                  </a:lnTo>
                  <a:lnTo>
                    <a:pt x="58" y="112"/>
                  </a:lnTo>
                  <a:lnTo>
                    <a:pt x="39" y="15"/>
                  </a:lnTo>
                  <a:lnTo>
                    <a:pt x="7" y="30"/>
                  </a:lnTo>
                  <a:lnTo>
                    <a:pt x="39" y="15"/>
                  </a:lnTo>
                  <a:lnTo>
                    <a:pt x="31" y="3"/>
                  </a:lnTo>
                  <a:lnTo>
                    <a:pt x="18" y="0"/>
                  </a:lnTo>
                  <a:lnTo>
                    <a:pt x="4" y="7"/>
                  </a:lnTo>
                  <a:lnTo>
                    <a:pt x="0" y="2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5807" y="3181"/>
              <a:ext cx="132" cy="79"/>
            </a:xfrm>
            <a:custGeom>
              <a:avLst/>
              <a:gdLst>
                <a:gd name="T0" fmla="*/ 265 w 265"/>
                <a:gd name="T1" fmla="*/ 124 h 158"/>
                <a:gd name="T2" fmla="*/ 265 w 265"/>
                <a:gd name="T3" fmla="*/ 124 h 158"/>
                <a:gd name="T4" fmla="*/ 250 w 265"/>
                <a:gd name="T5" fmla="*/ 119 h 158"/>
                <a:gd name="T6" fmla="*/ 235 w 265"/>
                <a:gd name="T7" fmla="*/ 115 h 158"/>
                <a:gd name="T8" fmla="*/ 221 w 265"/>
                <a:gd name="T9" fmla="*/ 108 h 158"/>
                <a:gd name="T10" fmla="*/ 206 w 265"/>
                <a:gd name="T11" fmla="*/ 102 h 158"/>
                <a:gd name="T12" fmla="*/ 190 w 265"/>
                <a:gd name="T13" fmla="*/ 95 h 158"/>
                <a:gd name="T14" fmla="*/ 175 w 265"/>
                <a:gd name="T15" fmla="*/ 88 h 158"/>
                <a:gd name="T16" fmla="*/ 159 w 265"/>
                <a:gd name="T17" fmla="*/ 81 h 158"/>
                <a:gd name="T18" fmla="*/ 145 w 265"/>
                <a:gd name="T19" fmla="*/ 74 h 158"/>
                <a:gd name="T20" fmla="*/ 130 w 265"/>
                <a:gd name="T21" fmla="*/ 66 h 158"/>
                <a:gd name="T22" fmla="*/ 114 w 265"/>
                <a:gd name="T23" fmla="*/ 57 h 158"/>
                <a:gd name="T24" fmla="*/ 99 w 265"/>
                <a:gd name="T25" fmla="*/ 49 h 158"/>
                <a:gd name="T26" fmla="*/ 85 w 265"/>
                <a:gd name="T27" fmla="*/ 38 h 158"/>
                <a:gd name="T28" fmla="*/ 69 w 265"/>
                <a:gd name="T29" fmla="*/ 29 h 158"/>
                <a:gd name="T30" fmla="*/ 54 w 265"/>
                <a:gd name="T31" fmla="*/ 20 h 158"/>
                <a:gd name="T32" fmla="*/ 39 w 265"/>
                <a:gd name="T33" fmla="*/ 11 h 158"/>
                <a:gd name="T34" fmla="*/ 24 w 265"/>
                <a:gd name="T35" fmla="*/ 0 h 158"/>
                <a:gd name="T36" fmla="*/ 0 w 265"/>
                <a:gd name="T37" fmla="*/ 26 h 158"/>
                <a:gd name="T38" fmla="*/ 15 w 265"/>
                <a:gd name="T39" fmla="*/ 37 h 158"/>
                <a:gd name="T40" fmla="*/ 30 w 265"/>
                <a:gd name="T41" fmla="*/ 49 h 158"/>
                <a:gd name="T42" fmla="*/ 48 w 265"/>
                <a:gd name="T43" fmla="*/ 58 h 158"/>
                <a:gd name="T44" fmla="*/ 62 w 265"/>
                <a:gd name="T45" fmla="*/ 67 h 158"/>
                <a:gd name="T46" fmla="*/ 78 w 265"/>
                <a:gd name="T47" fmla="*/ 78 h 158"/>
                <a:gd name="T48" fmla="*/ 93 w 265"/>
                <a:gd name="T49" fmla="*/ 86 h 158"/>
                <a:gd name="T50" fmla="*/ 109 w 265"/>
                <a:gd name="T51" fmla="*/ 95 h 158"/>
                <a:gd name="T52" fmla="*/ 124 w 265"/>
                <a:gd name="T53" fmla="*/ 103 h 158"/>
                <a:gd name="T54" fmla="*/ 141 w 265"/>
                <a:gd name="T55" fmla="*/ 112 h 158"/>
                <a:gd name="T56" fmla="*/ 157 w 265"/>
                <a:gd name="T57" fmla="*/ 120 h 158"/>
                <a:gd name="T58" fmla="*/ 172 w 265"/>
                <a:gd name="T59" fmla="*/ 127 h 158"/>
                <a:gd name="T60" fmla="*/ 188 w 265"/>
                <a:gd name="T61" fmla="*/ 133 h 158"/>
                <a:gd name="T62" fmla="*/ 203 w 265"/>
                <a:gd name="T63" fmla="*/ 140 h 158"/>
                <a:gd name="T64" fmla="*/ 220 w 265"/>
                <a:gd name="T65" fmla="*/ 146 h 158"/>
                <a:gd name="T66" fmla="*/ 238 w 265"/>
                <a:gd name="T67" fmla="*/ 153 h 158"/>
                <a:gd name="T68" fmla="*/ 253 w 265"/>
                <a:gd name="T69" fmla="*/ 158 h 158"/>
                <a:gd name="T70" fmla="*/ 253 w 265"/>
                <a:gd name="T71" fmla="*/ 158 h 158"/>
                <a:gd name="T72" fmla="*/ 265 w 265"/>
                <a:gd name="T73" fmla="*/ 12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5" h="158">
                  <a:moveTo>
                    <a:pt x="265" y="124"/>
                  </a:moveTo>
                  <a:lnTo>
                    <a:pt x="265" y="124"/>
                  </a:lnTo>
                  <a:lnTo>
                    <a:pt x="250" y="119"/>
                  </a:lnTo>
                  <a:lnTo>
                    <a:pt x="235" y="115"/>
                  </a:lnTo>
                  <a:lnTo>
                    <a:pt x="221" y="108"/>
                  </a:lnTo>
                  <a:lnTo>
                    <a:pt x="206" y="102"/>
                  </a:lnTo>
                  <a:lnTo>
                    <a:pt x="190" y="95"/>
                  </a:lnTo>
                  <a:lnTo>
                    <a:pt x="175" y="88"/>
                  </a:lnTo>
                  <a:lnTo>
                    <a:pt x="159" y="81"/>
                  </a:lnTo>
                  <a:lnTo>
                    <a:pt x="145" y="74"/>
                  </a:lnTo>
                  <a:lnTo>
                    <a:pt x="130" y="66"/>
                  </a:lnTo>
                  <a:lnTo>
                    <a:pt x="114" y="57"/>
                  </a:lnTo>
                  <a:lnTo>
                    <a:pt x="99" y="49"/>
                  </a:lnTo>
                  <a:lnTo>
                    <a:pt x="85" y="38"/>
                  </a:lnTo>
                  <a:lnTo>
                    <a:pt x="69" y="29"/>
                  </a:lnTo>
                  <a:lnTo>
                    <a:pt x="54" y="20"/>
                  </a:lnTo>
                  <a:lnTo>
                    <a:pt x="39" y="11"/>
                  </a:lnTo>
                  <a:lnTo>
                    <a:pt x="24" y="0"/>
                  </a:lnTo>
                  <a:lnTo>
                    <a:pt x="0" y="26"/>
                  </a:lnTo>
                  <a:lnTo>
                    <a:pt x="15" y="37"/>
                  </a:lnTo>
                  <a:lnTo>
                    <a:pt x="30" y="49"/>
                  </a:lnTo>
                  <a:lnTo>
                    <a:pt x="48" y="58"/>
                  </a:lnTo>
                  <a:lnTo>
                    <a:pt x="62" y="67"/>
                  </a:lnTo>
                  <a:lnTo>
                    <a:pt x="78" y="78"/>
                  </a:lnTo>
                  <a:lnTo>
                    <a:pt x="93" y="86"/>
                  </a:lnTo>
                  <a:lnTo>
                    <a:pt x="109" y="95"/>
                  </a:lnTo>
                  <a:lnTo>
                    <a:pt x="124" y="103"/>
                  </a:lnTo>
                  <a:lnTo>
                    <a:pt x="141" y="112"/>
                  </a:lnTo>
                  <a:lnTo>
                    <a:pt x="157" y="120"/>
                  </a:lnTo>
                  <a:lnTo>
                    <a:pt x="172" y="127"/>
                  </a:lnTo>
                  <a:lnTo>
                    <a:pt x="188" y="133"/>
                  </a:lnTo>
                  <a:lnTo>
                    <a:pt x="203" y="140"/>
                  </a:lnTo>
                  <a:lnTo>
                    <a:pt x="220" y="146"/>
                  </a:lnTo>
                  <a:lnTo>
                    <a:pt x="238" y="153"/>
                  </a:lnTo>
                  <a:lnTo>
                    <a:pt x="253" y="158"/>
                  </a:lnTo>
                  <a:lnTo>
                    <a:pt x="265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5933" y="3243"/>
              <a:ext cx="128" cy="35"/>
            </a:xfrm>
            <a:custGeom>
              <a:avLst/>
              <a:gdLst>
                <a:gd name="T0" fmla="*/ 256 w 256"/>
                <a:gd name="T1" fmla="*/ 34 h 71"/>
                <a:gd name="T2" fmla="*/ 256 w 256"/>
                <a:gd name="T3" fmla="*/ 34 h 71"/>
                <a:gd name="T4" fmla="*/ 240 w 256"/>
                <a:gd name="T5" fmla="*/ 34 h 71"/>
                <a:gd name="T6" fmla="*/ 225 w 256"/>
                <a:gd name="T7" fmla="*/ 34 h 71"/>
                <a:gd name="T8" fmla="*/ 210 w 256"/>
                <a:gd name="T9" fmla="*/ 34 h 71"/>
                <a:gd name="T10" fmla="*/ 194 w 256"/>
                <a:gd name="T11" fmla="*/ 33 h 71"/>
                <a:gd name="T12" fmla="*/ 179 w 256"/>
                <a:gd name="T13" fmla="*/ 32 h 71"/>
                <a:gd name="T14" fmla="*/ 162 w 256"/>
                <a:gd name="T15" fmla="*/ 30 h 71"/>
                <a:gd name="T16" fmla="*/ 146 w 256"/>
                <a:gd name="T17" fmla="*/ 29 h 71"/>
                <a:gd name="T18" fmla="*/ 132 w 256"/>
                <a:gd name="T19" fmla="*/ 26 h 71"/>
                <a:gd name="T20" fmla="*/ 116 w 256"/>
                <a:gd name="T21" fmla="*/ 24 h 71"/>
                <a:gd name="T22" fmla="*/ 101 w 256"/>
                <a:gd name="T23" fmla="*/ 21 h 71"/>
                <a:gd name="T24" fmla="*/ 85 w 256"/>
                <a:gd name="T25" fmla="*/ 18 h 71"/>
                <a:gd name="T26" fmla="*/ 71 w 256"/>
                <a:gd name="T27" fmla="*/ 16 h 71"/>
                <a:gd name="T28" fmla="*/ 56 w 256"/>
                <a:gd name="T29" fmla="*/ 12 h 71"/>
                <a:gd name="T30" fmla="*/ 40 w 256"/>
                <a:gd name="T31" fmla="*/ 8 h 71"/>
                <a:gd name="T32" fmla="*/ 25 w 256"/>
                <a:gd name="T33" fmla="*/ 4 h 71"/>
                <a:gd name="T34" fmla="*/ 12 w 256"/>
                <a:gd name="T35" fmla="*/ 0 h 71"/>
                <a:gd name="T36" fmla="*/ 0 w 256"/>
                <a:gd name="T37" fmla="*/ 34 h 71"/>
                <a:gd name="T38" fmla="*/ 16 w 256"/>
                <a:gd name="T39" fmla="*/ 38 h 71"/>
                <a:gd name="T40" fmla="*/ 31 w 256"/>
                <a:gd name="T41" fmla="*/ 42 h 71"/>
                <a:gd name="T42" fmla="*/ 47 w 256"/>
                <a:gd name="T43" fmla="*/ 46 h 71"/>
                <a:gd name="T44" fmla="*/ 62 w 256"/>
                <a:gd name="T45" fmla="*/ 50 h 71"/>
                <a:gd name="T46" fmla="*/ 79 w 256"/>
                <a:gd name="T47" fmla="*/ 53 h 71"/>
                <a:gd name="T48" fmla="*/ 95 w 256"/>
                <a:gd name="T49" fmla="*/ 55 h 71"/>
                <a:gd name="T50" fmla="*/ 110 w 256"/>
                <a:gd name="T51" fmla="*/ 58 h 71"/>
                <a:gd name="T52" fmla="*/ 126 w 256"/>
                <a:gd name="T53" fmla="*/ 61 h 71"/>
                <a:gd name="T54" fmla="*/ 143 w 256"/>
                <a:gd name="T55" fmla="*/ 63 h 71"/>
                <a:gd name="T56" fmla="*/ 159 w 256"/>
                <a:gd name="T57" fmla="*/ 65 h 71"/>
                <a:gd name="T58" fmla="*/ 176 w 256"/>
                <a:gd name="T59" fmla="*/ 66 h 71"/>
                <a:gd name="T60" fmla="*/ 191 w 256"/>
                <a:gd name="T61" fmla="*/ 67 h 71"/>
                <a:gd name="T62" fmla="*/ 207 w 256"/>
                <a:gd name="T63" fmla="*/ 69 h 71"/>
                <a:gd name="T64" fmla="*/ 225 w 256"/>
                <a:gd name="T65" fmla="*/ 71 h 71"/>
                <a:gd name="T66" fmla="*/ 240 w 256"/>
                <a:gd name="T67" fmla="*/ 71 h 71"/>
                <a:gd name="T68" fmla="*/ 256 w 256"/>
                <a:gd name="T69" fmla="*/ 71 h 71"/>
                <a:gd name="T70" fmla="*/ 256 w 256"/>
                <a:gd name="T71" fmla="*/ 71 h 71"/>
                <a:gd name="T72" fmla="*/ 256 w 256"/>
                <a:gd name="T73" fmla="*/ 3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71">
                  <a:moveTo>
                    <a:pt x="256" y="34"/>
                  </a:moveTo>
                  <a:lnTo>
                    <a:pt x="256" y="34"/>
                  </a:lnTo>
                  <a:lnTo>
                    <a:pt x="240" y="34"/>
                  </a:lnTo>
                  <a:lnTo>
                    <a:pt x="225" y="34"/>
                  </a:lnTo>
                  <a:lnTo>
                    <a:pt x="210" y="34"/>
                  </a:lnTo>
                  <a:lnTo>
                    <a:pt x="194" y="33"/>
                  </a:lnTo>
                  <a:lnTo>
                    <a:pt x="179" y="32"/>
                  </a:lnTo>
                  <a:lnTo>
                    <a:pt x="162" y="30"/>
                  </a:lnTo>
                  <a:lnTo>
                    <a:pt x="146" y="29"/>
                  </a:lnTo>
                  <a:lnTo>
                    <a:pt x="132" y="26"/>
                  </a:lnTo>
                  <a:lnTo>
                    <a:pt x="116" y="24"/>
                  </a:lnTo>
                  <a:lnTo>
                    <a:pt x="101" y="21"/>
                  </a:lnTo>
                  <a:lnTo>
                    <a:pt x="85" y="18"/>
                  </a:lnTo>
                  <a:lnTo>
                    <a:pt x="71" y="16"/>
                  </a:lnTo>
                  <a:lnTo>
                    <a:pt x="56" y="12"/>
                  </a:lnTo>
                  <a:lnTo>
                    <a:pt x="40" y="8"/>
                  </a:lnTo>
                  <a:lnTo>
                    <a:pt x="25" y="4"/>
                  </a:lnTo>
                  <a:lnTo>
                    <a:pt x="12" y="0"/>
                  </a:lnTo>
                  <a:lnTo>
                    <a:pt x="0" y="34"/>
                  </a:lnTo>
                  <a:lnTo>
                    <a:pt x="16" y="38"/>
                  </a:lnTo>
                  <a:lnTo>
                    <a:pt x="31" y="42"/>
                  </a:lnTo>
                  <a:lnTo>
                    <a:pt x="47" y="46"/>
                  </a:lnTo>
                  <a:lnTo>
                    <a:pt x="62" y="50"/>
                  </a:lnTo>
                  <a:lnTo>
                    <a:pt x="79" y="53"/>
                  </a:lnTo>
                  <a:lnTo>
                    <a:pt x="95" y="55"/>
                  </a:lnTo>
                  <a:lnTo>
                    <a:pt x="110" y="58"/>
                  </a:lnTo>
                  <a:lnTo>
                    <a:pt x="126" y="61"/>
                  </a:lnTo>
                  <a:lnTo>
                    <a:pt x="143" y="63"/>
                  </a:lnTo>
                  <a:lnTo>
                    <a:pt x="159" y="65"/>
                  </a:lnTo>
                  <a:lnTo>
                    <a:pt x="176" y="66"/>
                  </a:lnTo>
                  <a:lnTo>
                    <a:pt x="191" y="67"/>
                  </a:lnTo>
                  <a:lnTo>
                    <a:pt x="207" y="69"/>
                  </a:lnTo>
                  <a:lnTo>
                    <a:pt x="225" y="71"/>
                  </a:lnTo>
                  <a:lnTo>
                    <a:pt x="240" y="71"/>
                  </a:lnTo>
                  <a:lnTo>
                    <a:pt x="256" y="71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061" y="3243"/>
              <a:ext cx="127" cy="35"/>
            </a:xfrm>
            <a:custGeom>
              <a:avLst/>
              <a:gdLst>
                <a:gd name="T0" fmla="*/ 242 w 254"/>
                <a:gd name="T1" fmla="*/ 0 h 70"/>
                <a:gd name="T2" fmla="*/ 242 w 254"/>
                <a:gd name="T3" fmla="*/ 0 h 70"/>
                <a:gd name="T4" fmla="*/ 229 w 254"/>
                <a:gd name="T5" fmla="*/ 4 h 70"/>
                <a:gd name="T6" fmla="*/ 212 w 254"/>
                <a:gd name="T7" fmla="*/ 8 h 70"/>
                <a:gd name="T8" fmla="*/ 197 w 254"/>
                <a:gd name="T9" fmla="*/ 12 h 70"/>
                <a:gd name="T10" fmla="*/ 181 w 254"/>
                <a:gd name="T11" fmla="*/ 15 h 70"/>
                <a:gd name="T12" fmla="*/ 166 w 254"/>
                <a:gd name="T13" fmla="*/ 19 h 70"/>
                <a:gd name="T14" fmla="*/ 152 w 254"/>
                <a:gd name="T15" fmla="*/ 21 h 70"/>
                <a:gd name="T16" fmla="*/ 138 w 254"/>
                <a:gd name="T17" fmla="*/ 24 h 70"/>
                <a:gd name="T18" fmla="*/ 123 w 254"/>
                <a:gd name="T19" fmla="*/ 25 h 70"/>
                <a:gd name="T20" fmla="*/ 106 w 254"/>
                <a:gd name="T21" fmla="*/ 28 h 70"/>
                <a:gd name="T22" fmla="*/ 91 w 254"/>
                <a:gd name="T23" fmla="*/ 29 h 70"/>
                <a:gd name="T24" fmla="*/ 75 w 254"/>
                <a:gd name="T25" fmla="*/ 31 h 70"/>
                <a:gd name="T26" fmla="*/ 60 w 254"/>
                <a:gd name="T27" fmla="*/ 32 h 70"/>
                <a:gd name="T28" fmla="*/ 45 w 254"/>
                <a:gd name="T29" fmla="*/ 33 h 70"/>
                <a:gd name="T30" fmla="*/ 30 w 254"/>
                <a:gd name="T31" fmla="*/ 33 h 70"/>
                <a:gd name="T32" fmla="*/ 15 w 254"/>
                <a:gd name="T33" fmla="*/ 33 h 70"/>
                <a:gd name="T34" fmla="*/ 0 w 254"/>
                <a:gd name="T35" fmla="*/ 33 h 70"/>
                <a:gd name="T36" fmla="*/ 0 w 254"/>
                <a:gd name="T37" fmla="*/ 70 h 70"/>
                <a:gd name="T38" fmla="*/ 15 w 254"/>
                <a:gd name="T39" fmla="*/ 70 h 70"/>
                <a:gd name="T40" fmla="*/ 30 w 254"/>
                <a:gd name="T41" fmla="*/ 70 h 70"/>
                <a:gd name="T42" fmla="*/ 48 w 254"/>
                <a:gd name="T43" fmla="*/ 68 h 70"/>
                <a:gd name="T44" fmla="*/ 63 w 254"/>
                <a:gd name="T45" fmla="*/ 66 h 70"/>
                <a:gd name="T46" fmla="*/ 78 w 254"/>
                <a:gd name="T47" fmla="*/ 65 h 70"/>
                <a:gd name="T48" fmla="*/ 94 w 254"/>
                <a:gd name="T49" fmla="*/ 64 h 70"/>
                <a:gd name="T50" fmla="*/ 109 w 254"/>
                <a:gd name="T51" fmla="*/ 62 h 70"/>
                <a:gd name="T52" fmla="*/ 126 w 254"/>
                <a:gd name="T53" fmla="*/ 60 h 70"/>
                <a:gd name="T54" fmla="*/ 141 w 254"/>
                <a:gd name="T55" fmla="*/ 58 h 70"/>
                <a:gd name="T56" fmla="*/ 158 w 254"/>
                <a:gd name="T57" fmla="*/ 56 h 70"/>
                <a:gd name="T58" fmla="*/ 175 w 254"/>
                <a:gd name="T59" fmla="*/ 53 h 70"/>
                <a:gd name="T60" fmla="*/ 190 w 254"/>
                <a:gd name="T61" fmla="*/ 49 h 70"/>
                <a:gd name="T62" fmla="*/ 206 w 254"/>
                <a:gd name="T63" fmla="*/ 46 h 70"/>
                <a:gd name="T64" fmla="*/ 221 w 254"/>
                <a:gd name="T65" fmla="*/ 43 h 70"/>
                <a:gd name="T66" fmla="*/ 238 w 254"/>
                <a:gd name="T67" fmla="*/ 39 h 70"/>
                <a:gd name="T68" fmla="*/ 254 w 254"/>
                <a:gd name="T69" fmla="*/ 35 h 70"/>
                <a:gd name="T70" fmla="*/ 254 w 254"/>
                <a:gd name="T71" fmla="*/ 35 h 70"/>
                <a:gd name="T72" fmla="*/ 242 w 254"/>
                <a:gd name="T7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70">
                  <a:moveTo>
                    <a:pt x="242" y="0"/>
                  </a:moveTo>
                  <a:lnTo>
                    <a:pt x="242" y="0"/>
                  </a:lnTo>
                  <a:lnTo>
                    <a:pt x="229" y="4"/>
                  </a:lnTo>
                  <a:lnTo>
                    <a:pt x="212" y="8"/>
                  </a:lnTo>
                  <a:lnTo>
                    <a:pt x="197" y="12"/>
                  </a:lnTo>
                  <a:lnTo>
                    <a:pt x="181" y="15"/>
                  </a:lnTo>
                  <a:lnTo>
                    <a:pt x="166" y="19"/>
                  </a:lnTo>
                  <a:lnTo>
                    <a:pt x="152" y="21"/>
                  </a:lnTo>
                  <a:lnTo>
                    <a:pt x="138" y="24"/>
                  </a:lnTo>
                  <a:lnTo>
                    <a:pt x="123" y="25"/>
                  </a:lnTo>
                  <a:lnTo>
                    <a:pt x="106" y="28"/>
                  </a:lnTo>
                  <a:lnTo>
                    <a:pt x="91" y="29"/>
                  </a:lnTo>
                  <a:lnTo>
                    <a:pt x="75" y="31"/>
                  </a:lnTo>
                  <a:lnTo>
                    <a:pt x="60" y="32"/>
                  </a:lnTo>
                  <a:lnTo>
                    <a:pt x="45" y="33"/>
                  </a:lnTo>
                  <a:lnTo>
                    <a:pt x="30" y="33"/>
                  </a:lnTo>
                  <a:lnTo>
                    <a:pt x="15" y="33"/>
                  </a:lnTo>
                  <a:lnTo>
                    <a:pt x="0" y="33"/>
                  </a:lnTo>
                  <a:lnTo>
                    <a:pt x="0" y="70"/>
                  </a:lnTo>
                  <a:lnTo>
                    <a:pt x="15" y="70"/>
                  </a:lnTo>
                  <a:lnTo>
                    <a:pt x="30" y="70"/>
                  </a:lnTo>
                  <a:lnTo>
                    <a:pt x="48" y="68"/>
                  </a:lnTo>
                  <a:lnTo>
                    <a:pt x="63" y="66"/>
                  </a:lnTo>
                  <a:lnTo>
                    <a:pt x="78" y="65"/>
                  </a:lnTo>
                  <a:lnTo>
                    <a:pt x="94" y="64"/>
                  </a:lnTo>
                  <a:lnTo>
                    <a:pt x="109" y="62"/>
                  </a:lnTo>
                  <a:lnTo>
                    <a:pt x="126" y="60"/>
                  </a:lnTo>
                  <a:lnTo>
                    <a:pt x="141" y="58"/>
                  </a:lnTo>
                  <a:lnTo>
                    <a:pt x="158" y="56"/>
                  </a:lnTo>
                  <a:lnTo>
                    <a:pt x="175" y="53"/>
                  </a:lnTo>
                  <a:lnTo>
                    <a:pt x="190" y="49"/>
                  </a:lnTo>
                  <a:lnTo>
                    <a:pt x="206" y="46"/>
                  </a:lnTo>
                  <a:lnTo>
                    <a:pt x="221" y="43"/>
                  </a:lnTo>
                  <a:lnTo>
                    <a:pt x="238" y="39"/>
                  </a:lnTo>
                  <a:lnTo>
                    <a:pt x="254" y="3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182" y="3179"/>
              <a:ext cx="140" cy="81"/>
            </a:xfrm>
            <a:custGeom>
              <a:avLst/>
              <a:gdLst>
                <a:gd name="T0" fmla="*/ 279 w 279"/>
                <a:gd name="T1" fmla="*/ 20 h 164"/>
                <a:gd name="T2" fmla="*/ 248 w 279"/>
                <a:gd name="T3" fmla="*/ 3 h 164"/>
                <a:gd name="T4" fmla="*/ 231 w 279"/>
                <a:gd name="T5" fmla="*/ 13 h 164"/>
                <a:gd name="T6" fmla="*/ 216 w 279"/>
                <a:gd name="T7" fmla="*/ 23 h 164"/>
                <a:gd name="T8" fmla="*/ 201 w 279"/>
                <a:gd name="T9" fmla="*/ 33 h 164"/>
                <a:gd name="T10" fmla="*/ 184 w 279"/>
                <a:gd name="T11" fmla="*/ 42 h 164"/>
                <a:gd name="T12" fmla="*/ 170 w 279"/>
                <a:gd name="T13" fmla="*/ 53 h 164"/>
                <a:gd name="T14" fmla="*/ 154 w 279"/>
                <a:gd name="T15" fmla="*/ 61 h 164"/>
                <a:gd name="T16" fmla="*/ 139 w 279"/>
                <a:gd name="T17" fmla="*/ 70 h 164"/>
                <a:gd name="T18" fmla="*/ 122 w 279"/>
                <a:gd name="T19" fmla="*/ 78 h 164"/>
                <a:gd name="T20" fmla="*/ 107 w 279"/>
                <a:gd name="T21" fmla="*/ 86 h 164"/>
                <a:gd name="T22" fmla="*/ 93 w 279"/>
                <a:gd name="T23" fmla="*/ 94 h 164"/>
                <a:gd name="T24" fmla="*/ 76 w 279"/>
                <a:gd name="T25" fmla="*/ 100 h 164"/>
                <a:gd name="T26" fmla="*/ 61 w 279"/>
                <a:gd name="T27" fmla="*/ 108 h 164"/>
                <a:gd name="T28" fmla="*/ 46 w 279"/>
                <a:gd name="T29" fmla="*/ 114 h 164"/>
                <a:gd name="T30" fmla="*/ 30 w 279"/>
                <a:gd name="T31" fmla="*/ 120 h 164"/>
                <a:gd name="T32" fmla="*/ 16 w 279"/>
                <a:gd name="T33" fmla="*/ 124 h 164"/>
                <a:gd name="T34" fmla="*/ 0 w 279"/>
                <a:gd name="T35" fmla="*/ 129 h 164"/>
                <a:gd name="T36" fmla="*/ 12 w 279"/>
                <a:gd name="T37" fmla="*/ 164 h 164"/>
                <a:gd name="T38" fmla="*/ 28 w 279"/>
                <a:gd name="T39" fmla="*/ 158 h 164"/>
                <a:gd name="T40" fmla="*/ 45 w 279"/>
                <a:gd name="T41" fmla="*/ 152 h 164"/>
                <a:gd name="T42" fmla="*/ 61 w 279"/>
                <a:gd name="T43" fmla="*/ 145 h 164"/>
                <a:gd name="T44" fmla="*/ 79 w 279"/>
                <a:gd name="T45" fmla="*/ 140 h 164"/>
                <a:gd name="T46" fmla="*/ 94 w 279"/>
                <a:gd name="T47" fmla="*/ 132 h 164"/>
                <a:gd name="T48" fmla="*/ 110 w 279"/>
                <a:gd name="T49" fmla="*/ 125 h 164"/>
                <a:gd name="T50" fmla="*/ 125 w 279"/>
                <a:gd name="T51" fmla="*/ 117 h 164"/>
                <a:gd name="T52" fmla="*/ 143 w 279"/>
                <a:gd name="T53" fmla="*/ 110 h 164"/>
                <a:gd name="T54" fmla="*/ 160 w 279"/>
                <a:gd name="T55" fmla="*/ 99 h 164"/>
                <a:gd name="T56" fmla="*/ 175 w 279"/>
                <a:gd name="T57" fmla="*/ 90 h 164"/>
                <a:gd name="T58" fmla="*/ 191 w 279"/>
                <a:gd name="T59" fmla="*/ 82 h 164"/>
                <a:gd name="T60" fmla="*/ 207 w 279"/>
                <a:gd name="T61" fmla="*/ 71 h 164"/>
                <a:gd name="T62" fmla="*/ 222 w 279"/>
                <a:gd name="T63" fmla="*/ 62 h 164"/>
                <a:gd name="T64" fmla="*/ 240 w 279"/>
                <a:gd name="T65" fmla="*/ 52 h 164"/>
                <a:gd name="T66" fmla="*/ 255 w 279"/>
                <a:gd name="T67" fmla="*/ 42 h 164"/>
                <a:gd name="T68" fmla="*/ 272 w 279"/>
                <a:gd name="T69" fmla="*/ 32 h 164"/>
                <a:gd name="T70" fmla="*/ 240 w 279"/>
                <a:gd name="T71" fmla="*/ 15 h 164"/>
                <a:gd name="T72" fmla="*/ 272 w 279"/>
                <a:gd name="T73" fmla="*/ 32 h 164"/>
                <a:gd name="T74" fmla="*/ 278 w 279"/>
                <a:gd name="T75" fmla="*/ 27 h 164"/>
                <a:gd name="T76" fmla="*/ 279 w 279"/>
                <a:gd name="T77" fmla="*/ 20 h 164"/>
                <a:gd name="T78" fmla="*/ 279 w 279"/>
                <a:gd name="T79" fmla="*/ 13 h 164"/>
                <a:gd name="T80" fmla="*/ 276 w 279"/>
                <a:gd name="T81" fmla="*/ 7 h 164"/>
                <a:gd name="T82" fmla="*/ 270 w 279"/>
                <a:gd name="T83" fmla="*/ 3 h 164"/>
                <a:gd name="T84" fmla="*/ 263 w 279"/>
                <a:gd name="T85" fmla="*/ 0 h 164"/>
                <a:gd name="T86" fmla="*/ 255 w 279"/>
                <a:gd name="T87" fmla="*/ 0 h 164"/>
                <a:gd name="T88" fmla="*/ 248 w 279"/>
                <a:gd name="T89" fmla="*/ 3 h 164"/>
                <a:gd name="T90" fmla="*/ 279 w 279"/>
                <a:gd name="T91" fmla="*/ 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9" h="164">
                  <a:moveTo>
                    <a:pt x="279" y="20"/>
                  </a:moveTo>
                  <a:lnTo>
                    <a:pt x="248" y="3"/>
                  </a:lnTo>
                  <a:lnTo>
                    <a:pt x="231" y="13"/>
                  </a:lnTo>
                  <a:lnTo>
                    <a:pt x="216" y="23"/>
                  </a:lnTo>
                  <a:lnTo>
                    <a:pt x="201" y="33"/>
                  </a:lnTo>
                  <a:lnTo>
                    <a:pt x="184" y="42"/>
                  </a:lnTo>
                  <a:lnTo>
                    <a:pt x="170" y="53"/>
                  </a:lnTo>
                  <a:lnTo>
                    <a:pt x="154" y="61"/>
                  </a:lnTo>
                  <a:lnTo>
                    <a:pt x="139" y="70"/>
                  </a:lnTo>
                  <a:lnTo>
                    <a:pt x="122" y="78"/>
                  </a:lnTo>
                  <a:lnTo>
                    <a:pt x="107" y="86"/>
                  </a:lnTo>
                  <a:lnTo>
                    <a:pt x="93" y="94"/>
                  </a:lnTo>
                  <a:lnTo>
                    <a:pt x="76" y="100"/>
                  </a:lnTo>
                  <a:lnTo>
                    <a:pt x="61" y="108"/>
                  </a:lnTo>
                  <a:lnTo>
                    <a:pt x="46" y="114"/>
                  </a:lnTo>
                  <a:lnTo>
                    <a:pt x="30" y="120"/>
                  </a:lnTo>
                  <a:lnTo>
                    <a:pt x="16" y="124"/>
                  </a:lnTo>
                  <a:lnTo>
                    <a:pt x="0" y="129"/>
                  </a:lnTo>
                  <a:lnTo>
                    <a:pt x="12" y="164"/>
                  </a:lnTo>
                  <a:lnTo>
                    <a:pt x="28" y="158"/>
                  </a:lnTo>
                  <a:lnTo>
                    <a:pt x="45" y="152"/>
                  </a:lnTo>
                  <a:lnTo>
                    <a:pt x="61" y="145"/>
                  </a:lnTo>
                  <a:lnTo>
                    <a:pt x="79" y="140"/>
                  </a:lnTo>
                  <a:lnTo>
                    <a:pt x="94" y="132"/>
                  </a:lnTo>
                  <a:lnTo>
                    <a:pt x="110" y="125"/>
                  </a:lnTo>
                  <a:lnTo>
                    <a:pt x="125" y="117"/>
                  </a:lnTo>
                  <a:lnTo>
                    <a:pt x="143" y="110"/>
                  </a:lnTo>
                  <a:lnTo>
                    <a:pt x="160" y="99"/>
                  </a:lnTo>
                  <a:lnTo>
                    <a:pt x="175" y="90"/>
                  </a:lnTo>
                  <a:lnTo>
                    <a:pt x="191" y="82"/>
                  </a:lnTo>
                  <a:lnTo>
                    <a:pt x="207" y="71"/>
                  </a:lnTo>
                  <a:lnTo>
                    <a:pt x="222" y="62"/>
                  </a:lnTo>
                  <a:lnTo>
                    <a:pt x="240" y="52"/>
                  </a:lnTo>
                  <a:lnTo>
                    <a:pt x="255" y="42"/>
                  </a:lnTo>
                  <a:lnTo>
                    <a:pt x="272" y="32"/>
                  </a:lnTo>
                  <a:lnTo>
                    <a:pt x="240" y="15"/>
                  </a:lnTo>
                  <a:lnTo>
                    <a:pt x="272" y="32"/>
                  </a:lnTo>
                  <a:lnTo>
                    <a:pt x="278" y="27"/>
                  </a:lnTo>
                  <a:lnTo>
                    <a:pt x="279" y="20"/>
                  </a:lnTo>
                  <a:lnTo>
                    <a:pt x="279" y="13"/>
                  </a:lnTo>
                  <a:lnTo>
                    <a:pt x="276" y="7"/>
                  </a:lnTo>
                  <a:lnTo>
                    <a:pt x="270" y="3"/>
                  </a:lnTo>
                  <a:lnTo>
                    <a:pt x="263" y="0"/>
                  </a:lnTo>
                  <a:lnTo>
                    <a:pt x="255" y="0"/>
                  </a:lnTo>
                  <a:lnTo>
                    <a:pt x="248" y="3"/>
                  </a:lnTo>
                  <a:lnTo>
                    <a:pt x="27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227" y="3186"/>
              <a:ext cx="95" cy="383"/>
            </a:xfrm>
            <a:custGeom>
              <a:avLst/>
              <a:gdLst>
                <a:gd name="T0" fmla="*/ 19 w 189"/>
                <a:gd name="T1" fmla="*/ 766 h 766"/>
                <a:gd name="T2" fmla="*/ 38 w 189"/>
                <a:gd name="T3" fmla="*/ 750 h 766"/>
                <a:gd name="T4" fmla="*/ 55 w 189"/>
                <a:gd name="T5" fmla="*/ 660 h 766"/>
                <a:gd name="T6" fmla="*/ 71 w 189"/>
                <a:gd name="T7" fmla="*/ 570 h 766"/>
                <a:gd name="T8" fmla="*/ 89 w 189"/>
                <a:gd name="T9" fmla="*/ 479 h 766"/>
                <a:gd name="T10" fmla="*/ 107 w 189"/>
                <a:gd name="T11" fmla="*/ 386 h 766"/>
                <a:gd name="T12" fmla="*/ 126 w 189"/>
                <a:gd name="T13" fmla="*/ 292 h 766"/>
                <a:gd name="T14" fmla="*/ 147 w 189"/>
                <a:gd name="T15" fmla="*/ 197 h 766"/>
                <a:gd name="T16" fmla="*/ 168 w 189"/>
                <a:gd name="T17" fmla="*/ 101 h 766"/>
                <a:gd name="T18" fmla="*/ 189 w 189"/>
                <a:gd name="T19" fmla="*/ 5 h 766"/>
                <a:gd name="T20" fmla="*/ 150 w 189"/>
                <a:gd name="T21" fmla="*/ 0 h 766"/>
                <a:gd name="T22" fmla="*/ 129 w 189"/>
                <a:gd name="T23" fmla="*/ 96 h 766"/>
                <a:gd name="T24" fmla="*/ 108 w 189"/>
                <a:gd name="T25" fmla="*/ 192 h 766"/>
                <a:gd name="T26" fmla="*/ 88 w 189"/>
                <a:gd name="T27" fmla="*/ 287 h 766"/>
                <a:gd name="T28" fmla="*/ 68 w 189"/>
                <a:gd name="T29" fmla="*/ 381 h 766"/>
                <a:gd name="T30" fmla="*/ 50 w 189"/>
                <a:gd name="T31" fmla="*/ 474 h 766"/>
                <a:gd name="T32" fmla="*/ 32 w 189"/>
                <a:gd name="T33" fmla="*/ 565 h 766"/>
                <a:gd name="T34" fmla="*/ 16 w 189"/>
                <a:gd name="T35" fmla="*/ 655 h 766"/>
                <a:gd name="T36" fmla="*/ 0 w 189"/>
                <a:gd name="T37" fmla="*/ 744 h 766"/>
                <a:gd name="T38" fmla="*/ 19 w 189"/>
                <a:gd name="T39" fmla="*/ 729 h 766"/>
                <a:gd name="T40" fmla="*/ 0 w 189"/>
                <a:gd name="T41" fmla="*/ 744 h 766"/>
                <a:gd name="T42" fmla="*/ 4 w 189"/>
                <a:gd name="T43" fmla="*/ 758 h 766"/>
                <a:gd name="T44" fmla="*/ 17 w 189"/>
                <a:gd name="T45" fmla="*/ 764 h 766"/>
                <a:gd name="T46" fmla="*/ 31 w 189"/>
                <a:gd name="T47" fmla="*/ 762 h 766"/>
                <a:gd name="T48" fmla="*/ 38 w 189"/>
                <a:gd name="T49" fmla="*/ 750 h 766"/>
                <a:gd name="T50" fmla="*/ 19 w 189"/>
                <a:gd name="T51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766">
                  <a:moveTo>
                    <a:pt x="19" y="766"/>
                  </a:moveTo>
                  <a:lnTo>
                    <a:pt x="38" y="750"/>
                  </a:lnTo>
                  <a:lnTo>
                    <a:pt x="55" y="660"/>
                  </a:lnTo>
                  <a:lnTo>
                    <a:pt x="71" y="570"/>
                  </a:lnTo>
                  <a:lnTo>
                    <a:pt x="89" y="479"/>
                  </a:lnTo>
                  <a:lnTo>
                    <a:pt x="107" y="386"/>
                  </a:lnTo>
                  <a:lnTo>
                    <a:pt x="126" y="292"/>
                  </a:lnTo>
                  <a:lnTo>
                    <a:pt x="147" y="197"/>
                  </a:lnTo>
                  <a:lnTo>
                    <a:pt x="168" y="101"/>
                  </a:lnTo>
                  <a:lnTo>
                    <a:pt x="189" y="5"/>
                  </a:lnTo>
                  <a:lnTo>
                    <a:pt x="150" y="0"/>
                  </a:lnTo>
                  <a:lnTo>
                    <a:pt x="129" y="96"/>
                  </a:lnTo>
                  <a:lnTo>
                    <a:pt x="108" y="192"/>
                  </a:lnTo>
                  <a:lnTo>
                    <a:pt x="88" y="287"/>
                  </a:lnTo>
                  <a:lnTo>
                    <a:pt x="68" y="381"/>
                  </a:lnTo>
                  <a:lnTo>
                    <a:pt x="50" y="474"/>
                  </a:lnTo>
                  <a:lnTo>
                    <a:pt x="32" y="565"/>
                  </a:lnTo>
                  <a:lnTo>
                    <a:pt x="16" y="655"/>
                  </a:lnTo>
                  <a:lnTo>
                    <a:pt x="0" y="744"/>
                  </a:lnTo>
                  <a:lnTo>
                    <a:pt x="19" y="729"/>
                  </a:lnTo>
                  <a:lnTo>
                    <a:pt x="0" y="744"/>
                  </a:lnTo>
                  <a:lnTo>
                    <a:pt x="4" y="758"/>
                  </a:lnTo>
                  <a:lnTo>
                    <a:pt x="17" y="764"/>
                  </a:lnTo>
                  <a:lnTo>
                    <a:pt x="31" y="762"/>
                  </a:lnTo>
                  <a:lnTo>
                    <a:pt x="38" y="750"/>
                  </a:lnTo>
                  <a:lnTo>
                    <a:pt x="19" y="7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877" y="3550"/>
              <a:ext cx="359" cy="21"/>
            </a:xfrm>
            <a:custGeom>
              <a:avLst/>
              <a:gdLst>
                <a:gd name="T0" fmla="*/ 38 w 719"/>
                <a:gd name="T1" fmla="*/ 22 h 40"/>
                <a:gd name="T2" fmla="*/ 19 w 719"/>
                <a:gd name="T3" fmla="*/ 40 h 40"/>
                <a:gd name="T4" fmla="*/ 719 w 719"/>
                <a:gd name="T5" fmla="*/ 37 h 40"/>
                <a:gd name="T6" fmla="*/ 719 w 719"/>
                <a:gd name="T7" fmla="*/ 0 h 40"/>
                <a:gd name="T8" fmla="*/ 19 w 719"/>
                <a:gd name="T9" fmla="*/ 4 h 40"/>
                <a:gd name="T10" fmla="*/ 0 w 719"/>
                <a:gd name="T11" fmla="*/ 22 h 40"/>
                <a:gd name="T12" fmla="*/ 19 w 719"/>
                <a:gd name="T13" fmla="*/ 4 h 40"/>
                <a:gd name="T14" fmla="*/ 4 w 719"/>
                <a:gd name="T15" fmla="*/ 9 h 40"/>
                <a:gd name="T16" fmla="*/ 0 w 719"/>
                <a:gd name="T17" fmla="*/ 22 h 40"/>
                <a:gd name="T18" fmla="*/ 4 w 719"/>
                <a:gd name="T19" fmla="*/ 35 h 40"/>
                <a:gd name="T20" fmla="*/ 19 w 719"/>
                <a:gd name="T21" fmla="*/ 40 h 40"/>
                <a:gd name="T22" fmla="*/ 38 w 719"/>
                <a:gd name="T23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9" h="40">
                  <a:moveTo>
                    <a:pt x="38" y="22"/>
                  </a:moveTo>
                  <a:lnTo>
                    <a:pt x="19" y="40"/>
                  </a:lnTo>
                  <a:lnTo>
                    <a:pt x="719" y="37"/>
                  </a:lnTo>
                  <a:lnTo>
                    <a:pt x="719" y="0"/>
                  </a:lnTo>
                  <a:lnTo>
                    <a:pt x="19" y="4"/>
                  </a:lnTo>
                  <a:lnTo>
                    <a:pt x="0" y="22"/>
                  </a:lnTo>
                  <a:lnTo>
                    <a:pt x="19" y="4"/>
                  </a:lnTo>
                  <a:lnTo>
                    <a:pt x="4" y="9"/>
                  </a:lnTo>
                  <a:lnTo>
                    <a:pt x="0" y="22"/>
                  </a:lnTo>
                  <a:lnTo>
                    <a:pt x="4" y="35"/>
                  </a:lnTo>
                  <a:lnTo>
                    <a:pt x="19" y="40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877" y="3562"/>
              <a:ext cx="29" cy="83"/>
            </a:xfrm>
            <a:custGeom>
              <a:avLst/>
              <a:gdLst>
                <a:gd name="T0" fmla="*/ 58 w 58"/>
                <a:gd name="T1" fmla="*/ 163 h 166"/>
                <a:gd name="T2" fmla="*/ 58 w 58"/>
                <a:gd name="T3" fmla="*/ 163 h 166"/>
                <a:gd name="T4" fmla="*/ 52 w 58"/>
                <a:gd name="T5" fmla="*/ 124 h 166"/>
                <a:gd name="T6" fmla="*/ 46 w 58"/>
                <a:gd name="T7" fmla="*/ 83 h 166"/>
                <a:gd name="T8" fmla="*/ 41 w 58"/>
                <a:gd name="T9" fmla="*/ 41 h 166"/>
                <a:gd name="T10" fmla="*/ 38 w 58"/>
                <a:gd name="T11" fmla="*/ 0 h 166"/>
                <a:gd name="T12" fmla="*/ 0 w 58"/>
                <a:gd name="T13" fmla="*/ 0 h 166"/>
                <a:gd name="T14" fmla="*/ 3 w 58"/>
                <a:gd name="T15" fmla="*/ 44 h 166"/>
                <a:gd name="T16" fmla="*/ 7 w 58"/>
                <a:gd name="T17" fmla="*/ 86 h 166"/>
                <a:gd name="T18" fmla="*/ 13 w 58"/>
                <a:gd name="T19" fmla="*/ 127 h 166"/>
                <a:gd name="T20" fmla="*/ 19 w 58"/>
                <a:gd name="T21" fmla="*/ 166 h 166"/>
                <a:gd name="T22" fmla="*/ 19 w 58"/>
                <a:gd name="T23" fmla="*/ 166 h 166"/>
                <a:gd name="T24" fmla="*/ 58 w 58"/>
                <a:gd name="T25" fmla="*/ 1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66">
                  <a:moveTo>
                    <a:pt x="58" y="163"/>
                  </a:moveTo>
                  <a:lnTo>
                    <a:pt x="58" y="163"/>
                  </a:lnTo>
                  <a:lnTo>
                    <a:pt x="52" y="124"/>
                  </a:lnTo>
                  <a:lnTo>
                    <a:pt x="46" y="83"/>
                  </a:lnTo>
                  <a:lnTo>
                    <a:pt x="41" y="41"/>
                  </a:lnTo>
                  <a:lnTo>
                    <a:pt x="38" y="0"/>
                  </a:lnTo>
                  <a:lnTo>
                    <a:pt x="0" y="0"/>
                  </a:lnTo>
                  <a:lnTo>
                    <a:pt x="3" y="44"/>
                  </a:lnTo>
                  <a:lnTo>
                    <a:pt x="7" y="86"/>
                  </a:lnTo>
                  <a:lnTo>
                    <a:pt x="13" y="127"/>
                  </a:lnTo>
                  <a:lnTo>
                    <a:pt x="19" y="166"/>
                  </a:lnTo>
                  <a:lnTo>
                    <a:pt x="58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887" y="3643"/>
              <a:ext cx="42" cy="209"/>
            </a:xfrm>
            <a:custGeom>
              <a:avLst/>
              <a:gdLst>
                <a:gd name="T0" fmla="*/ 85 w 85"/>
                <a:gd name="T1" fmla="*/ 416 h 418"/>
                <a:gd name="T2" fmla="*/ 79 w 85"/>
                <a:gd name="T3" fmla="*/ 364 h 418"/>
                <a:gd name="T4" fmla="*/ 73 w 85"/>
                <a:gd name="T5" fmla="*/ 313 h 418"/>
                <a:gd name="T6" fmla="*/ 69 w 85"/>
                <a:gd name="T7" fmla="*/ 260 h 418"/>
                <a:gd name="T8" fmla="*/ 63 w 85"/>
                <a:gd name="T9" fmla="*/ 207 h 418"/>
                <a:gd name="T10" fmla="*/ 57 w 85"/>
                <a:gd name="T11" fmla="*/ 156 h 418"/>
                <a:gd name="T12" fmla="*/ 51 w 85"/>
                <a:gd name="T13" fmla="*/ 103 h 418"/>
                <a:gd name="T14" fmla="*/ 45 w 85"/>
                <a:gd name="T15" fmla="*/ 52 h 418"/>
                <a:gd name="T16" fmla="*/ 39 w 85"/>
                <a:gd name="T17" fmla="*/ 0 h 418"/>
                <a:gd name="T18" fmla="*/ 0 w 85"/>
                <a:gd name="T19" fmla="*/ 3 h 418"/>
                <a:gd name="T20" fmla="*/ 6 w 85"/>
                <a:gd name="T21" fmla="*/ 54 h 418"/>
                <a:gd name="T22" fmla="*/ 12 w 85"/>
                <a:gd name="T23" fmla="*/ 106 h 418"/>
                <a:gd name="T24" fmla="*/ 18 w 85"/>
                <a:gd name="T25" fmla="*/ 159 h 418"/>
                <a:gd name="T26" fmla="*/ 24 w 85"/>
                <a:gd name="T27" fmla="*/ 210 h 418"/>
                <a:gd name="T28" fmla="*/ 30 w 85"/>
                <a:gd name="T29" fmla="*/ 263 h 418"/>
                <a:gd name="T30" fmla="*/ 34 w 85"/>
                <a:gd name="T31" fmla="*/ 315 h 418"/>
                <a:gd name="T32" fmla="*/ 40 w 85"/>
                <a:gd name="T33" fmla="*/ 367 h 418"/>
                <a:gd name="T34" fmla="*/ 46 w 85"/>
                <a:gd name="T35" fmla="*/ 418 h 418"/>
                <a:gd name="T36" fmla="*/ 85 w 85"/>
                <a:gd name="T37" fmla="*/ 41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418">
                  <a:moveTo>
                    <a:pt x="85" y="416"/>
                  </a:moveTo>
                  <a:lnTo>
                    <a:pt x="79" y="364"/>
                  </a:lnTo>
                  <a:lnTo>
                    <a:pt x="73" y="313"/>
                  </a:lnTo>
                  <a:lnTo>
                    <a:pt x="69" y="260"/>
                  </a:lnTo>
                  <a:lnTo>
                    <a:pt x="63" y="207"/>
                  </a:lnTo>
                  <a:lnTo>
                    <a:pt x="57" y="156"/>
                  </a:lnTo>
                  <a:lnTo>
                    <a:pt x="51" y="103"/>
                  </a:lnTo>
                  <a:lnTo>
                    <a:pt x="45" y="52"/>
                  </a:lnTo>
                  <a:lnTo>
                    <a:pt x="39" y="0"/>
                  </a:lnTo>
                  <a:lnTo>
                    <a:pt x="0" y="3"/>
                  </a:lnTo>
                  <a:lnTo>
                    <a:pt x="6" y="54"/>
                  </a:lnTo>
                  <a:lnTo>
                    <a:pt x="12" y="106"/>
                  </a:lnTo>
                  <a:lnTo>
                    <a:pt x="18" y="159"/>
                  </a:lnTo>
                  <a:lnTo>
                    <a:pt x="24" y="210"/>
                  </a:lnTo>
                  <a:lnTo>
                    <a:pt x="30" y="263"/>
                  </a:lnTo>
                  <a:lnTo>
                    <a:pt x="34" y="315"/>
                  </a:lnTo>
                  <a:lnTo>
                    <a:pt x="40" y="367"/>
                  </a:lnTo>
                  <a:lnTo>
                    <a:pt x="46" y="418"/>
                  </a:lnTo>
                  <a:lnTo>
                    <a:pt x="85" y="4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6216" y="3559"/>
              <a:ext cx="32" cy="81"/>
            </a:xfrm>
            <a:custGeom>
              <a:avLst/>
              <a:gdLst>
                <a:gd name="T0" fmla="*/ 38 w 62"/>
                <a:gd name="T1" fmla="*/ 162 h 162"/>
                <a:gd name="T2" fmla="*/ 38 w 62"/>
                <a:gd name="T3" fmla="*/ 162 h 162"/>
                <a:gd name="T4" fmla="*/ 43 w 62"/>
                <a:gd name="T5" fmla="*/ 122 h 162"/>
                <a:gd name="T6" fmla="*/ 50 w 62"/>
                <a:gd name="T7" fmla="*/ 84 h 162"/>
                <a:gd name="T8" fmla="*/ 56 w 62"/>
                <a:gd name="T9" fmla="*/ 42 h 162"/>
                <a:gd name="T10" fmla="*/ 62 w 62"/>
                <a:gd name="T11" fmla="*/ 2 h 162"/>
                <a:gd name="T12" fmla="*/ 24 w 62"/>
                <a:gd name="T13" fmla="*/ 0 h 162"/>
                <a:gd name="T14" fmla="*/ 18 w 62"/>
                <a:gd name="T15" fmla="*/ 39 h 162"/>
                <a:gd name="T16" fmla="*/ 12 w 62"/>
                <a:gd name="T17" fmla="*/ 79 h 162"/>
                <a:gd name="T18" fmla="*/ 4 w 62"/>
                <a:gd name="T19" fmla="*/ 120 h 162"/>
                <a:gd name="T20" fmla="*/ 0 w 62"/>
                <a:gd name="T21" fmla="*/ 159 h 162"/>
                <a:gd name="T22" fmla="*/ 0 w 62"/>
                <a:gd name="T23" fmla="*/ 159 h 162"/>
                <a:gd name="T24" fmla="*/ 38 w 62"/>
                <a:gd name="T2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62">
                  <a:moveTo>
                    <a:pt x="38" y="162"/>
                  </a:moveTo>
                  <a:lnTo>
                    <a:pt x="38" y="162"/>
                  </a:lnTo>
                  <a:lnTo>
                    <a:pt x="43" y="122"/>
                  </a:lnTo>
                  <a:lnTo>
                    <a:pt x="50" y="84"/>
                  </a:lnTo>
                  <a:lnTo>
                    <a:pt x="56" y="42"/>
                  </a:lnTo>
                  <a:lnTo>
                    <a:pt x="62" y="2"/>
                  </a:lnTo>
                  <a:lnTo>
                    <a:pt x="24" y="0"/>
                  </a:lnTo>
                  <a:lnTo>
                    <a:pt x="18" y="39"/>
                  </a:lnTo>
                  <a:lnTo>
                    <a:pt x="12" y="79"/>
                  </a:lnTo>
                  <a:lnTo>
                    <a:pt x="4" y="120"/>
                  </a:lnTo>
                  <a:lnTo>
                    <a:pt x="0" y="159"/>
                  </a:lnTo>
                  <a:lnTo>
                    <a:pt x="3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6189" y="3639"/>
              <a:ext cx="47" cy="232"/>
            </a:xfrm>
            <a:custGeom>
              <a:avLst/>
              <a:gdLst>
                <a:gd name="T0" fmla="*/ 39 w 92"/>
                <a:gd name="T1" fmla="*/ 466 h 466"/>
                <a:gd name="T2" fmla="*/ 45 w 92"/>
                <a:gd name="T3" fmla="*/ 408 h 466"/>
                <a:gd name="T4" fmla="*/ 51 w 92"/>
                <a:gd name="T5" fmla="*/ 351 h 466"/>
                <a:gd name="T6" fmla="*/ 57 w 92"/>
                <a:gd name="T7" fmla="*/ 293 h 466"/>
                <a:gd name="T8" fmla="*/ 64 w 92"/>
                <a:gd name="T9" fmla="*/ 235 h 466"/>
                <a:gd name="T10" fmla="*/ 70 w 92"/>
                <a:gd name="T11" fmla="*/ 177 h 466"/>
                <a:gd name="T12" fmla="*/ 78 w 92"/>
                <a:gd name="T13" fmla="*/ 119 h 466"/>
                <a:gd name="T14" fmla="*/ 85 w 92"/>
                <a:gd name="T15" fmla="*/ 61 h 466"/>
                <a:gd name="T16" fmla="*/ 92 w 92"/>
                <a:gd name="T17" fmla="*/ 3 h 466"/>
                <a:gd name="T18" fmla="*/ 54 w 92"/>
                <a:gd name="T19" fmla="*/ 0 h 466"/>
                <a:gd name="T20" fmla="*/ 46 w 92"/>
                <a:gd name="T21" fmla="*/ 58 h 466"/>
                <a:gd name="T22" fmla="*/ 39 w 92"/>
                <a:gd name="T23" fmla="*/ 116 h 466"/>
                <a:gd name="T24" fmla="*/ 31 w 92"/>
                <a:gd name="T25" fmla="*/ 174 h 466"/>
                <a:gd name="T26" fmla="*/ 25 w 92"/>
                <a:gd name="T27" fmla="*/ 232 h 466"/>
                <a:gd name="T28" fmla="*/ 18 w 92"/>
                <a:gd name="T29" fmla="*/ 290 h 466"/>
                <a:gd name="T30" fmla="*/ 12 w 92"/>
                <a:gd name="T31" fmla="*/ 348 h 466"/>
                <a:gd name="T32" fmla="*/ 6 w 92"/>
                <a:gd name="T33" fmla="*/ 405 h 466"/>
                <a:gd name="T34" fmla="*/ 0 w 92"/>
                <a:gd name="T35" fmla="*/ 463 h 466"/>
                <a:gd name="T36" fmla="*/ 39 w 92"/>
                <a:gd name="T3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466">
                  <a:moveTo>
                    <a:pt x="39" y="466"/>
                  </a:moveTo>
                  <a:lnTo>
                    <a:pt x="45" y="408"/>
                  </a:lnTo>
                  <a:lnTo>
                    <a:pt x="51" y="351"/>
                  </a:lnTo>
                  <a:lnTo>
                    <a:pt x="57" y="293"/>
                  </a:lnTo>
                  <a:lnTo>
                    <a:pt x="64" y="235"/>
                  </a:lnTo>
                  <a:lnTo>
                    <a:pt x="70" y="177"/>
                  </a:lnTo>
                  <a:lnTo>
                    <a:pt x="78" y="119"/>
                  </a:lnTo>
                  <a:lnTo>
                    <a:pt x="85" y="61"/>
                  </a:lnTo>
                  <a:lnTo>
                    <a:pt x="92" y="3"/>
                  </a:lnTo>
                  <a:lnTo>
                    <a:pt x="54" y="0"/>
                  </a:lnTo>
                  <a:lnTo>
                    <a:pt x="46" y="58"/>
                  </a:lnTo>
                  <a:lnTo>
                    <a:pt x="39" y="116"/>
                  </a:lnTo>
                  <a:lnTo>
                    <a:pt x="31" y="174"/>
                  </a:lnTo>
                  <a:lnTo>
                    <a:pt x="25" y="232"/>
                  </a:lnTo>
                  <a:lnTo>
                    <a:pt x="18" y="290"/>
                  </a:lnTo>
                  <a:lnTo>
                    <a:pt x="12" y="348"/>
                  </a:lnTo>
                  <a:lnTo>
                    <a:pt x="6" y="405"/>
                  </a:lnTo>
                  <a:lnTo>
                    <a:pt x="0" y="463"/>
                  </a:lnTo>
                  <a:lnTo>
                    <a:pt x="39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901" y="3687"/>
              <a:ext cx="314" cy="19"/>
            </a:xfrm>
            <a:custGeom>
              <a:avLst/>
              <a:gdLst>
                <a:gd name="T0" fmla="*/ 627 w 627"/>
                <a:gd name="T1" fmla="*/ 18 h 37"/>
                <a:gd name="T2" fmla="*/ 627 w 627"/>
                <a:gd name="T3" fmla="*/ 0 h 37"/>
                <a:gd name="T4" fmla="*/ 0 w 627"/>
                <a:gd name="T5" fmla="*/ 0 h 37"/>
                <a:gd name="T6" fmla="*/ 0 w 627"/>
                <a:gd name="T7" fmla="*/ 37 h 37"/>
                <a:gd name="T8" fmla="*/ 627 w 627"/>
                <a:gd name="T9" fmla="*/ 37 h 37"/>
                <a:gd name="T10" fmla="*/ 627 w 627"/>
                <a:gd name="T1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37">
                  <a:moveTo>
                    <a:pt x="627" y="18"/>
                  </a:moveTo>
                  <a:lnTo>
                    <a:pt x="627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627" y="37"/>
                  </a:lnTo>
                  <a:lnTo>
                    <a:pt x="62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956" y="2494"/>
              <a:ext cx="266" cy="659"/>
            </a:xfrm>
            <a:custGeom>
              <a:avLst/>
              <a:gdLst>
                <a:gd name="T0" fmla="*/ 1 w 531"/>
                <a:gd name="T1" fmla="*/ 921 h 1318"/>
                <a:gd name="T2" fmla="*/ 1 w 531"/>
                <a:gd name="T3" fmla="*/ 854 h 1318"/>
                <a:gd name="T4" fmla="*/ 10 w 531"/>
                <a:gd name="T5" fmla="*/ 771 h 1318"/>
                <a:gd name="T6" fmla="*/ 28 w 531"/>
                <a:gd name="T7" fmla="*/ 676 h 1318"/>
                <a:gd name="T8" fmla="*/ 49 w 531"/>
                <a:gd name="T9" fmla="*/ 599 h 1318"/>
                <a:gd name="T10" fmla="*/ 66 w 531"/>
                <a:gd name="T11" fmla="*/ 549 h 1318"/>
                <a:gd name="T12" fmla="*/ 82 w 531"/>
                <a:gd name="T13" fmla="*/ 502 h 1318"/>
                <a:gd name="T14" fmla="*/ 100 w 531"/>
                <a:gd name="T15" fmla="*/ 454 h 1318"/>
                <a:gd name="T16" fmla="*/ 118 w 531"/>
                <a:gd name="T17" fmla="*/ 410 h 1318"/>
                <a:gd name="T18" fmla="*/ 139 w 531"/>
                <a:gd name="T19" fmla="*/ 365 h 1318"/>
                <a:gd name="T20" fmla="*/ 160 w 531"/>
                <a:gd name="T21" fmla="*/ 324 h 1318"/>
                <a:gd name="T22" fmla="*/ 180 w 531"/>
                <a:gd name="T23" fmla="*/ 287 h 1318"/>
                <a:gd name="T24" fmla="*/ 206 w 531"/>
                <a:gd name="T25" fmla="*/ 251 h 1318"/>
                <a:gd name="T26" fmla="*/ 231 w 531"/>
                <a:gd name="T27" fmla="*/ 216 h 1318"/>
                <a:gd name="T28" fmla="*/ 255 w 531"/>
                <a:gd name="T29" fmla="*/ 183 h 1318"/>
                <a:gd name="T30" fmla="*/ 276 w 531"/>
                <a:gd name="T31" fmla="*/ 151 h 1318"/>
                <a:gd name="T32" fmla="*/ 295 w 531"/>
                <a:gd name="T33" fmla="*/ 122 h 1318"/>
                <a:gd name="T34" fmla="*/ 312 w 531"/>
                <a:gd name="T35" fmla="*/ 89 h 1318"/>
                <a:gd name="T36" fmla="*/ 327 w 531"/>
                <a:gd name="T37" fmla="*/ 56 h 1318"/>
                <a:gd name="T38" fmla="*/ 340 w 531"/>
                <a:gd name="T39" fmla="*/ 19 h 1318"/>
                <a:gd name="T40" fmla="*/ 355 w 531"/>
                <a:gd name="T41" fmla="*/ 14 h 1318"/>
                <a:gd name="T42" fmla="*/ 376 w 531"/>
                <a:gd name="T43" fmla="*/ 47 h 1318"/>
                <a:gd name="T44" fmla="*/ 400 w 531"/>
                <a:gd name="T45" fmla="*/ 91 h 1318"/>
                <a:gd name="T46" fmla="*/ 425 w 531"/>
                <a:gd name="T47" fmla="*/ 141 h 1318"/>
                <a:gd name="T48" fmla="*/ 452 w 531"/>
                <a:gd name="T49" fmla="*/ 200 h 1318"/>
                <a:gd name="T50" fmla="*/ 476 w 531"/>
                <a:gd name="T51" fmla="*/ 261 h 1318"/>
                <a:gd name="T52" fmla="*/ 497 w 531"/>
                <a:gd name="T53" fmla="*/ 320 h 1318"/>
                <a:gd name="T54" fmla="*/ 512 w 531"/>
                <a:gd name="T55" fmla="*/ 378 h 1318"/>
                <a:gd name="T56" fmla="*/ 527 w 531"/>
                <a:gd name="T57" fmla="*/ 461 h 1318"/>
                <a:gd name="T58" fmla="*/ 531 w 531"/>
                <a:gd name="T59" fmla="*/ 557 h 1318"/>
                <a:gd name="T60" fmla="*/ 521 w 531"/>
                <a:gd name="T61" fmla="*/ 624 h 1318"/>
                <a:gd name="T62" fmla="*/ 509 w 531"/>
                <a:gd name="T63" fmla="*/ 673 h 1318"/>
                <a:gd name="T64" fmla="*/ 494 w 531"/>
                <a:gd name="T65" fmla="*/ 718 h 1318"/>
                <a:gd name="T66" fmla="*/ 476 w 531"/>
                <a:gd name="T67" fmla="*/ 758 h 1318"/>
                <a:gd name="T68" fmla="*/ 461 w 531"/>
                <a:gd name="T69" fmla="*/ 785 h 1318"/>
                <a:gd name="T70" fmla="*/ 449 w 531"/>
                <a:gd name="T71" fmla="*/ 808 h 1318"/>
                <a:gd name="T72" fmla="*/ 437 w 531"/>
                <a:gd name="T73" fmla="*/ 833 h 1318"/>
                <a:gd name="T74" fmla="*/ 424 w 531"/>
                <a:gd name="T75" fmla="*/ 860 h 1318"/>
                <a:gd name="T76" fmla="*/ 410 w 531"/>
                <a:gd name="T77" fmla="*/ 892 h 1318"/>
                <a:gd name="T78" fmla="*/ 394 w 531"/>
                <a:gd name="T79" fmla="*/ 926 h 1318"/>
                <a:gd name="T80" fmla="*/ 377 w 531"/>
                <a:gd name="T81" fmla="*/ 965 h 1318"/>
                <a:gd name="T82" fmla="*/ 357 w 531"/>
                <a:gd name="T83" fmla="*/ 1005 h 1318"/>
                <a:gd name="T84" fmla="*/ 328 w 531"/>
                <a:gd name="T85" fmla="*/ 1066 h 1318"/>
                <a:gd name="T86" fmla="*/ 294 w 531"/>
                <a:gd name="T87" fmla="*/ 1144 h 1318"/>
                <a:gd name="T88" fmla="*/ 268 w 531"/>
                <a:gd name="T89" fmla="*/ 1218 h 1318"/>
                <a:gd name="T90" fmla="*/ 252 w 531"/>
                <a:gd name="T91" fmla="*/ 1285 h 1318"/>
                <a:gd name="T92" fmla="*/ 236 w 531"/>
                <a:gd name="T93" fmla="*/ 1313 h 1318"/>
                <a:gd name="T94" fmla="*/ 212 w 531"/>
                <a:gd name="T95" fmla="*/ 1299 h 1318"/>
                <a:gd name="T96" fmla="*/ 188 w 531"/>
                <a:gd name="T97" fmla="*/ 1284 h 1318"/>
                <a:gd name="T98" fmla="*/ 167 w 531"/>
                <a:gd name="T99" fmla="*/ 1265 h 1318"/>
                <a:gd name="T100" fmla="*/ 148 w 531"/>
                <a:gd name="T101" fmla="*/ 1247 h 1318"/>
                <a:gd name="T102" fmla="*/ 128 w 531"/>
                <a:gd name="T103" fmla="*/ 1226 h 1318"/>
                <a:gd name="T104" fmla="*/ 112 w 531"/>
                <a:gd name="T105" fmla="*/ 1204 h 1318"/>
                <a:gd name="T106" fmla="*/ 94 w 531"/>
                <a:gd name="T107" fmla="*/ 1182 h 1318"/>
                <a:gd name="T108" fmla="*/ 71 w 531"/>
                <a:gd name="T109" fmla="*/ 1148 h 1318"/>
                <a:gd name="T110" fmla="*/ 45 w 531"/>
                <a:gd name="T111" fmla="*/ 1099 h 1318"/>
                <a:gd name="T112" fmla="*/ 24 w 531"/>
                <a:gd name="T113" fmla="*/ 1044 h 1318"/>
                <a:gd name="T114" fmla="*/ 9 w 531"/>
                <a:gd name="T115" fmla="*/ 982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1" h="1318">
                  <a:moveTo>
                    <a:pt x="3" y="949"/>
                  </a:moveTo>
                  <a:lnTo>
                    <a:pt x="1" y="921"/>
                  </a:lnTo>
                  <a:lnTo>
                    <a:pt x="0" y="889"/>
                  </a:lnTo>
                  <a:lnTo>
                    <a:pt x="1" y="854"/>
                  </a:lnTo>
                  <a:lnTo>
                    <a:pt x="4" y="814"/>
                  </a:lnTo>
                  <a:lnTo>
                    <a:pt x="10" y="771"/>
                  </a:lnTo>
                  <a:lnTo>
                    <a:pt x="18" y="725"/>
                  </a:lnTo>
                  <a:lnTo>
                    <a:pt x="28" y="676"/>
                  </a:lnTo>
                  <a:lnTo>
                    <a:pt x="42" y="623"/>
                  </a:lnTo>
                  <a:lnTo>
                    <a:pt x="49" y="599"/>
                  </a:lnTo>
                  <a:lnTo>
                    <a:pt x="57" y="574"/>
                  </a:lnTo>
                  <a:lnTo>
                    <a:pt x="66" y="549"/>
                  </a:lnTo>
                  <a:lnTo>
                    <a:pt x="73" y="526"/>
                  </a:lnTo>
                  <a:lnTo>
                    <a:pt x="82" y="502"/>
                  </a:lnTo>
                  <a:lnTo>
                    <a:pt x="91" y="478"/>
                  </a:lnTo>
                  <a:lnTo>
                    <a:pt x="100" y="454"/>
                  </a:lnTo>
                  <a:lnTo>
                    <a:pt x="109" y="432"/>
                  </a:lnTo>
                  <a:lnTo>
                    <a:pt x="118" y="410"/>
                  </a:lnTo>
                  <a:lnTo>
                    <a:pt x="128" y="387"/>
                  </a:lnTo>
                  <a:lnTo>
                    <a:pt x="139" y="365"/>
                  </a:lnTo>
                  <a:lnTo>
                    <a:pt x="149" y="345"/>
                  </a:lnTo>
                  <a:lnTo>
                    <a:pt x="160" y="324"/>
                  </a:lnTo>
                  <a:lnTo>
                    <a:pt x="170" y="305"/>
                  </a:lnTo>
                  <a:lnTo>
                    <a:pt x="180" y="287"/>
                  </a:lnTo>
                  <a:lnTo>
                    <a:pt x="192" y="270"/>
                  </a:lnTo>
                  <a:lnTo>
                    <a:pt x="206" y="251"/>
                  </a:lnTo>
                  <a:lnTo>
                    <a:pt x="218" y="234"/>
                  </a:lnTo>
                  <a:lnTo>
                    <a:pt x="231" y="216"/>
                  </a:lnTo>
                  <a:lnTo>
                    <a:pt x="243" y="199"/>
                  </a:lnTo>
                  <a:lnTo>
                    <a:pt x="255" y="183"/>
                  </a:lnTo>
                  <a:lnTo>
                    <a:pt x="265" y="166"/>
                  </a:lnTo>
                  <a:lnTo>
                    <a:pt x="276" y="151"/>
                  </a:lnTo>
                  <a:lnTo>
                    <a:pt x="286" y="137"/>
                  </a:lnTo>
                  <a:lnTo>
                    <a:pt x="295" y="122"/>
                  </a:lnTo>
                  <a:lnTo>
                    <a:pt x="304" y="106"/>
                  </a:lnTo>
                  <a:lnTo>
                    <a:pt x="312" y="89"/>
                  </a:lnTo>
                  <a:lnTo>
                    <a:pt x="319" y="73"/>
                  </a:lnTo>
                  <a:lnTo>
                    <a:pt x="327" y="56"/>
                  </a:lnTo>
                  <a:lnTo>
                    <a:pt x="334" y="38"/>
                  </a:lnTo>
                  <a:lnTo>
                    <a:pt x="340" y="19"/>
                  </a:lnTo>
                  <a:lnTo>
                    <a:pt x="346" y="0"/>
                  </a:lnTo>
                  <a:lnTo>
                    <a:pt x="355" y="14"/>
                  </a:lnTo>
                  <a:lnTo>
                    <a:pt x="365" y="30"/>
                  </a:lnTo>
                  <a:lnTo>
                    <a:pt x="376" y="47"/>
                  </a:lnTo>
                  <a:lnTo>
                    <a:pt x="388" y="68"/>
                  </a:lnTo>
                  <a:lnTo>
                    <a:pt x="400" y="91"/>
                  </a:lnTo>
                  <a:lnTo>
                    <a:pt x="412" y="114"/>
                  </a:lnTo>
                  <a:lnTo>
                    <a:pt x="425" y="141"/>
                  </a:lnTo>
                  <a:lnTo>
                    <a:pt x="439" y="170"/>
                  </a:lnTo>
                  <a:lnTo>
                    <a:pt x="452" y="200"/>
                  </a:lnTo>
                  <a:lnTo>
                    <a:pt x="465" y="230"/>
                  </a:lnTo>
                  <a:lnTo>
                    <a:pt x="476" y="261"/>
                  </a:lnTo>
                  <a:lnTo>
                    <a:pt x="488" y="290"/>
                  </a:lnTo>
                  <a:lnTo>
                    <a:pt x="497" y="320"/>
                  </a:lnTo>
                  <a:lnTo>
                    <a:pt x="504" y="349"/>
                  </a:lnTo>
                  <a:lnTo>
                    <a:pt x="512" y="378"/>
                  </a:lnTo>
                  <a:lnTo>
                    <a:pt x="518" y="406"/>
                  </a:lnTo>
                  <a:lnTo>
                    <a:pt x="527" y="461"/>
                  </a:lnTo>
                  <a:lnTo>
                    <a:pt x="531" y="511"/>
                  </a:lnTo>
                  <a:lnTo>
                    <a:pt x="531" y="557"/>
                  </a:lnTo>
                  <a:lnTo>
                    <a:pt x="525" y="599"/>
                  </a:lnTo>
                  <a:lnTo>
                    <a:pt x="521" y="624"/>
                  </a:lnTo>
                  <a:lnTo>
                    <a:pt x="515" y="649"/>
                  </a:lnTo>
                  <a:lnTo>
                    <a:pt x="509" y="673"/>
                  </a:lnTo>
                  <a:lnTo>
                    <a:pt x="501" y="697"/>
                  </a:lnTo>
                  <a:lnTo>
                    <a:pt x="494" y="718"/>
                  </a:lnTo>
                  <a:lnTo>
                    <a:pt x="485" y="739"/>
                  </a:lnTo>
                  <a:lnTo>
                    <a:pt x="476" y="758"/>
                  </a:lnTo>
                  <a:lnTo>
                    <a:pt x="467" y="775"/>
                  </a:lnTo>
                  <a:lnTo>
                    <a:pt x="461" y="785"/>
                  </a:lnTo>
                  <a:lnTo>
                    <a:pt x="455" y="796"/>
                  </a:lnTo>
                  <a:lnTo>
                    <a:pt x="449" y="808"/>
                  </a:lnTo>
                  <a:lnTo>
                    <a:pt x="443" y="820"/>
                  </a:lnTo>
                  <a:lnTo>
                    <a:pt x="437" y="833"/>
                  </a:lnTo>
                  <a:lnTo>
                    <a:pt x="431" y="846"/>
                  </a:lnTo>
                  <a:lnTo>
                    <a:pt x="424" y="860"/>
                  </a:lnTo>
                  <a:lnTo>
                    <a:pt x="418" y="876"/>
                  </a:lnTo>
                  <a:lnTo>
                    <a:pt x="410" y="892"/>
                  </a:lnTo>
                  <a:lnTo>
                    <a:pt x="403" y="908"/>
                  </a:lnTo>
                  <a:lnTo>
                    <a:pt x="394" y="926"/>
                  </a:lnTo>
                  <a:lnTo>
                    <a:pt x="386" y="945"/>
                  </a:lnTo>
                  <a:lnTo>
                    <a:pt x="377" y="965"/>
                  </a:lnTo>
                  <a:lnTo>
                    <a:pt x="367" y="984"/>
                  </a:lnTo>
                  <a:lnTo>
                    <a:pt x="357" y="1005"/>
                  </a:lnTo>
                  <a:lnTo>
                    <a:pt x="346" y="1026"/>
                  </a:lnTo>
                  <a:lnTo>
                    <a:pt x="328" y="1066"/>
                  </a:lnTo>
                  <a:lnTo>
                    <a:pt x="310" y="1106"/>
                  </a:lnTo>
                  <a:lnTo>
                    <a:pt x="294" y="1144"/>
                  </a:lnTo>
                  <a:lnTo>
                    <a:pt x="280" y="1181"/>
                  </a:lnTo>
                  <a:lnTo>
                    <a:pt x="268" y="1218"/>
                  </a:lnTo>
                  <a:lnTo>
                    <a:pt x="260" y="1252"/>
                  </a:lnTo>
                  <a:lnTo>
                    <a:pt x="252" y="1285"/>
                  </a:lnTo>
                  <a:lnTo>
                    <a:pt x="249" y="1318"/>
                  </a:lnTo>
                  <a:lnTo>
                    <a:pt x="236" y="1313"/>
                  </a:lnTo>
                  <a:lnTo>
                    <a:pt x="224" y="1306"/>
                  </a:lnTo>
                  <a:lnTo>
                    <a:pt x="212" y="1299"/>
                  </a:lnTo>
                  <a:lnTo>
                    <a:pt x="200" y="1291"/>
                  </a:lnTo>
                  <a:lnTo>
                    <a:pt x="188" y="1284"/>
                  </a:lnTo>
                  <a:lnTo>
                    <a:pt x="177" y="1274"/>
                  </a:lnTo>
                  <a:lnTo>
                    <a:pt x="167" y="1265"/>
                  </a:lnTo>
                  <a:lnTo>
                    <a:pt x="157" y="1256"/>
                  </a:lnTo>
                  <a:lnTo>
                    <a:pt x="148" y="1247"/>
                  </a:lnTo>
                  <a:lnTo>
                    <a:pt x="137" y="1236"/>
                  </a:lnTo>
                  <a:lnTo>
                    <a:pt x="128" y="1226"/>
                  </a:lnTo>
                  <a:lnTo>
                    <a:pt x="119" y="1215"/>
                  </a:lnTo>
                  <a:lnTo>
                    <a:pt x="112" y="1204"/>
                  </a:lnTo>
                  <a:lnTo>
                    <a:pt x="103" y="1193"/>
                  </a:lnTo>
                  <a:lnTo>
                    <a:pt x="94" y="1182"/>
                  </a:lnTo>
                  <a:lnTo>
                    <a:pt x="86" y="1170"/>
                  </a:lnTo>
                  <a:lnTo>
                    <a:pt x="71" y="1148"/>
                  </a:lnTo>
                  <a:lnTo>
                    <a:pt x="58" y="1124"/>
                  </a:lnTo>
                  <a:lnTo>
                    <a:pt x="45" y="1099"/>
                  </a:lnTo>
                  <a:lnTo>
                    <a:pt x="34" y="1071"/>
                  </a:lnTo>
                  <a:lnTo>
                    <a:pt x="24" y="1044"/>
                  </a:lnTo>
                  <a:lnTo>
                    <a:pt x="16" y="1013"/>
                  </a:lnTo>
                  <a:lnTo>
                    <a:pt x="9" y="982"/>
                  </a:lnTo>
                  <a:lnTo>
                    <a:pt x="3" y="94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6165" y="2730"/>
              <a:ext cx="320" cy="441"/>
            </a:xfrm>
            <a:custGeom>
              <a:avLst/>
              <a:gdLst>
                <a:gd name="T0" fmla="*/ 553 w 640"/>
                <a:gd name="T1" fmla="*/ 585 h 881"/>
                <a:gd name="T2" fmla="*/ 531 w 640"/>
                <a:gd name="T3" fmla="*/ 599 h 881"/>
                <a:gd name="T4" fmla="*/ 500 w 640"/>
                <a:gd name="T5" fmla="*/ 615 h 881"/>
                <a:gd name="T6" fmla="*/ 462 w 640"/>
                <a:gd name="T7" fmla="*/ 632 h 881"/>
                <a:gd name="T8" fmla="*/ 423 w 640"/>
                <a:gd name="T9" fmla="*/ 651 h 881"/>
                <a:gd name="T10" fmla="*/ 385 w 640"/>
                <a:gd name="T11" fmla="*/ 669 h 881"/>
                <a:gd name="T12" fmla="*/ 347 w 640"/>
                <a:gd name="T13" fmla="*/ 689 h 881"/>
                <a:gd name="T14" fmla="*/ 312 w 640"/>
                <a:gd name="T15" fmla="*/ 706 h 881"/>
                <a:gd name="T16" fmla="*/ 280 w 640"/>
                <a:gd name="T17" fmla="*/ 719 h 881"/>
                <a:gd name="T18" fmla="*/ 249 w 640"/>
                <a:gd name="T19" fmla="*/ 732 h 881"/>
                <a:gd name="T20" fmla="*/ 210 w 640"/>
                <a:gd name="T21" fmla="*/ 750 h 881"/>
                <a:gd name="T22" fmla="*/ 164 w 640"/>
                <a:gd name="T23" fmla="*/ 773 h 881"/>
                <a:gd name="T24" fmla="*/ 116 w 640"/>
                <a:gd name="T25" fmla="*/ 800 h 881"/>
                <a:gd name="T26" fmla="*/ 74 w 640"/>
                <a:gd name="T27" fmla="*/ 825 h 881"/>
                <a:gd name="T28" fmla="*/ 40 w 640"/>
                <a:gd name="T29" fmla="*/ 847 h 881"/>
                <a:gd name="T30" fmla="*/ 13 w 640"/>
                <a:gd name="T31" fmla="*/ 870 h 881"/>
                <a:gd name="T32" fmla="*/ 0 w 640"/>
                <a:gd name="T33" fmla="*/ 877 h 881"/>
                <a:gd name="T34" fmla="*/ 4 w 640"/>
                <a:gd name="T35" fmla="*/ 863 h 881"/>
                <a:gd name="T36" fmla="*/ 4 w 640"/>
                <a:gd name="T37" fmla="*/ 856 h 881"/>
                <a:gd name="T38" fmla="*/ 0 w 640"/>
                <a:gd name="T39" fmla="*/ 855 h 881"/>
                <a:gd name="T40" fmla="*/ 1 w 640"/>
                <a:gd name="T41" fmla="*/ 844 h 881"/>
                <a:gd name="T42" fmla="*/ 6 w 640"/>
                <a:gd name="T43" fmla="*/ 827 h 881"/>
                <a:gd name="T44" fmla="*/ 16 w 640"/>
                <a:gd name="T45" fmla="*/ 798 h 881"/>
                <a:gd name="T46" fmla="*/ 38 w 640"/>
                <a:gd name="T47" fmla="*/ 747 h 881"/>
                <a:gd name="T48" fmla="*/ 73 w 640"/>
                <a:gd name="T49" fmla="*/ 689 h 881"/>
                <a:gd name="T50" fmla="*/ 118 w 640"/>
                <a:gd name="T51" fmla="*/ 626 h 881"/>
                <a:gd name="T52" fmla="*/ 171 w 640"/>
                <a:gd name="T53" fmla="*/ 564 h 881"/>
                <a:gd name="T54" fmla="*/ 218 w 640"/>
                <a:gd name="T55" fmla="*/ 515 h 881"/>
                <a:gd name="T56" fmla="*/ 258 w 640"/>
                <a:gd name="T57" fmla="*/ 477 h 881"/>
                <a:gd name="T58" fmla="*/ 286 w 640"/>
                <a:gd name="T59" fmla="*/ 450 h 881"/>
                <a:gd name="T60" fmla="*/ 316 w 640"/>
                <a:gd name="T61" fmla="*/ 427 h 881"/>
                <a:gd name="T62" fmla="*/ 352 w 640"/>
                <a:gd name="T63" fmla="*/ 394 h 881"/>
                <a:gd name="T64" fmla="*/ 383 w 640"/>
                <a:gd name="T65" fmla="*/ 363 h 881"/>
                <a:gd name="T66" fmla="*/ 413 w 640"/>
                <a:gd name="T67" fmla="*/ 334 h 881"/>
                <a:gd name="T68" fmla="*/ 440 w 640"/>
                <a:gd name="T69" fmla="*/ 307 h 881"/>
                <a:gd name="T70" fmla="*/ 462 w 640"/>
                <a:gd name="T71" fmla="*/ 279 h 881"/>
                <a:gd name="T72" fmla="*/ 483 w 640"/>
                <a:gd name="T73" fmla="*/ 251 h 881"/>
                <a:gd name="T74" fmla="*/ 500 w 640"/>
                <a:gd name="T75" fmla="*/ 224 h 881"/>
                <a:gd name="T76" fmla="*/ 513 w 640"/>
                <a:gd name="T77" fmla="*/ 193 h 881"/>
                <a:gd name="T78" fmla="*/ 528 w 640"/>
                <a:gd name="T79" fmla="*/ 151 h 881"/>
                <a:gd name="T80" fmla="*/ 543 w 640"/>
                <a:gd name="T81" fmla="*/ 114 h 881"/>
                <a:gd name="T82" fmla="*/ 556 w 640"/>
                <a:gd name="T83" fmla="*/ 84 h 881"/>
                <a:gd name="T84" fmla="*/ 571 w 640"/>
                <a:gd name="T85" fmla="*/ 51 h 881"/>
                <a:gd name="T86" fmla="*/ 588 w 640"/>
                <a:gd name="T87" fmla="*/ 17 h 881"/>
                <a:gd name="T88" fmla="*/ 609 w 640"/>
                <a:gd name="T89" fmla="*/ 19 h 881"/>
                <a:gd name="T90" fmla="*/ 619 w 640"/>
                <a:gd name="T91" fmla="*/ 71 h 881"/>
                <a:gd name="T92" fmla="*/ 625 w 640"/>
                <a:gd name="T93" fmla="*/ 131 h 881"/>
                <a:gd name="T94" fmla="*/ 631 w 640"/>
                <a:gd name="T95" fmla="*/ 200 h 881"/>
                <a:gd name="T96" fmla="*/ 638 w 640"/>
                <a:gd name="T97" fmla="*/ 272 h 881"/>
                <a:gd name="T98" fmla="*/ 640 w 640"/>
                <a:gd name="T99" fmla="*/ 344 h 881"/>
                <a:gd name="T100" fmla="*/ 637 w 640"/>
                <a:gd name="T101" fmla="*/ 406 h 881"/>
                <a:gd name="T102" fmla="*/ 628 w 640"/>
                <a:gd name="T103" fmla="*/ 462 h 881"/>
                <a:gd name="T104" fmla="*/ 616 w 640"/>
                <a:gd name="T105" fmla="*/ 499 h 881"/>
                <a:gd name="T106" fmla="*/ 603 w 640"/>
                <a:gd name="T107" fmla="*/ 524 h 881"/>
                <a:gd name="T108" fmla="*/ 588 w 640"/>
                <a:gd name="T109" fmla="*/ 547 h 881"/>
                <a:gd name="T110" fmla="*/ 570 w 640"/>
                <a:gd name="T111" fmla="*/ 568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0" h="881">
                  <a:moveTo>
                    <a:pt x="561" y="578"/>
                  </a:moveTo>
                  <a:lnTo>
                    <a:pt x="553" y="585"/>
                  </a:lnTo>
                  <a:lnTo>
                    <a:pt x="543" y="593"/>
                  </a:lnTo>
                  <a:lnTo>
                    <a:pt x="531" y="599"/>
                  </a:lnTo>
                  <a:lnTo>
                    <a:pt x="516" y="607"/>
                  </a:lnTo>
                  <a:lnTo>
                    <a:pt x="500" y="615"/>
                  </a:lnTo>
                  <a:lnTo>
                    <a:pt x="482" y="623"/>
                  </a:lnTo>
                  <a:lnTo>
                    <a:pt x="462" y="632"/>
                  </a:lnTo>
                  <a:lnTo>
                    <a:pt x="441" y="641"/>
                  </a:lnTo>
                  <a:lnTo>
                    <a:pt x="423" y="651"/>
                  </a:lnTo>
                  <a:lnTo>
                    <a:pt x="404" y="660"/>
                  </a:lnTo>
                  <a:lnTo>
                    <a:pt x="385" y="669"/>
                  </a:lnTo>
                  <a:lnTo>
                    <a:pt x="365" y="680"/>
                  </a:lnTo>
                  <a:lnTo>
                    <a:pt x="347" y="689"/>
                  </a:lnTo>
                  <a:lnTo>
                    <a:pt x="328" y="698"/>
                  </a:lnTo>
                  <a:lnTo>
                    <a:pt x="312" y="706"/>
                  </a:lnTo>
                  <a:lnTo>
                    <a:pt x="294" y="714"/>
                  </a:lnTo>
                  <a:lnTo>
                    <a:pt x="280" y="719"/>
                  </a:lnTo>
                  <a:lnTo>
                    <a:pt x="265" y="726"/>
                  </a:lnTo>
                  <a:lnTo>
                    <a:pt x="249" y="732"/>
                  </a:lnTo>
                  <a:lnTo>
                    <a:pt x="230" y="740"/>
                  </a:lnTo>
                  <a:lnTo>
                    <a:pt x="210" y="750"/>
                  </a:lnTo>
                  <a:lnTo>
                    <a:pt x="188" y="761"/>
                  </a:lnTo>
                  <a:lnTo>
                    <a:pt x="164" y="773"/>
                  </a:lnTo>
                  <a:lnTo>
                    <a:pt x="140" y="786"/>
                  </a:lnTo>
                  <a:lnTo>
                    <a:pt x="116" y="800"/>
                  </a:lnTo>
                  <a:lnTo>
                    <a:pt x="95" y="812"/>
                  </a:lnTo>
                  <a:lnTo>
                    <a:pt x="74" y="825"/>
                  </a:lnTo>
                  <a:lnTo>
                    <a:pt x="56" y="835"/>
                  </a:lnTo>
                  <a:lnTo>
                    <a:pt x="40" y="847"/>
                  </a:lnTo>
                  <a:lnTo>
                    <a:pt x="27" y="859"/>
                  </a:lnTo>
                  <a:lnTo>
                    <a:pt x="13" y="870"/>
                  </a:lnTo>
                  <a:lnTo>
                    <a:pt x="3" y="881"/>
                  </a:lnTo>
                  <a:lnTo>
                    <a:pt x="0" y="877"/>
                  </a:lnTo>
                  <a:lnTo>
                    <a:pt x="1" y="870"/>
                  </a:lnTo>
                  <a:lnTo>
                    <a:pt x="4" y="863"/>
                  </a:lnTo>
                  <a:lnTo>
                    <a:pt x="6" y="859"/>
                  </a:lnTo>
                  <a:lnTo>
                    <a:pt x="4" y="856"/>
                  </a:lnTo>
                  <a:lnTo>
                    <a:pt x="3" y="855"/>
                  </a:lnTo>
                  <a:lnTo>
                    <a:pt x="0" y="855"/>
                  </a:lnTo>
                  <a:lnTo>
                    <a:pt x="0" y="851"/>
                  </a:lnTo>
                  <a:lnTo>
                    <a:pt x="1" y="844"/>
                  </a:lnTo>
                  <a:lnTo>
                    <a:pt x="3" y="837"/>
                  </a:lnTo>
                  <a:lnTo>
                    <a:pt x="6" y="827"/>
                  </a:lnTo>
                  <a:lnTo>
                    <a:pt x="9" y="819"/>
                  </a:lnTo>
                  <a:lnTo>
                    <a:pt x="16" y="798"/>
                  </a:lnTo>
                  <a:lnTo>
                    <a:pt x="27" y="773"/>
                  </a:lnTo>
                  <a:lnTo>
                    <a:pt x="38" y="747"/>
                  </a:lnTo>
                  <a:lnTo>
                    <a:pt x="55" y="719"/>
                  </a:lnTo>
                  <a:lnTo>
                    <a:pt x="73" y="689"/>
                  </a:lnTo>
                  <a:lnTo>
                    <a:pt x="94" y="657"/>
                  </a:lnTo>
                  <a:lnTo>
                    <a:pt x="118" y="626"/>
                  </a:lnTo>
                  <a:lnTo>
                    <a:pt x="146" y="591"/>
                  </a:lnTo>
                  <a:lnTo>
                    <a:pt x="171" y="564"/>
                  </a:lnTo>
                  <a:lnTo>
                    <a:pt x="195" y="539"/>
                  </a:lnTo>
                  <a:lnTo>
                    <a:pt x="218" y="515"/>
                  </a:lnTo>
                  <a:lnTo>
                    <a:pt x="238" y="495"/>
                  </a:lnTo>
                  <a:lnTo>
                    <a:pt x="258" y="477"/>
                  </a:lnTo>
                  <a:lnTo>
                    <a:pt x="274" y="462"/>
                  </a:lnTo>
                  <a:lnTo>
                    <a:pt x="286" y="450"/>
                  </a:lnTo>
                  <a:lnTo>
                    <a:pt x="297" y="442"/>
                  </a:lnTo>
                  <a:lnTo>
                    <a:pt x="316" y="427"/>
                  </a:lnTo>
                  <a:lnTo>
                    <a:pt x="334" y="409"/>
                  </a:lnTo>
                  <a:lnTo>
                    <a:pt x="352" y="394"/>
                  </a:lnTo>
                  <a:lnTo>
                    <a:pt x="368" y="379"/>
                  </a:lnTo>
                  <a:lnTo>
                    <a:pt x="383" y="363"/>
                  </a:lnTo>
                  <a:lnTo>
                    <a:pt x="398" y="349"/>
                  </a:lnTo>
                  <a:lnTo>
                    <a:pt x="413" y="334"/>
                  </a:lnTo>
                  <a:lnTo>
                    <a:pt x="426" y="320"/>
                  </a:lnTo>
                  <a:lnTo>
                    <a:pt x="440" y="307"/>
                  </a:lnTo>
                  <a:lnTo>
                    <a:pt x="452" y="293"/>
                  </a:lnTo>
                  <a:lnTo>
                    <a:pt x="462" y="279"/>
                  </a:lnTo>
                  <a:lnTo>
                    <a:pt x="473" y="266"/>
                  </a:lnTo>
                  <a:lnTo>
                    <a:pt x="483" y="251"/>
                  </a:lnTo>
                  <a:lnTo>
                    <a:pt x="491" y="238"/>
                  </a:lnTo>
                  <a:lnTo>
                    <a:pt x="500" y="224"/>
                  </a:lnTo>
                  <a:lnTo>
                    <a:pt x="506" y="209"/>
                  </a:lnTo>
                  <a:lnTo>
                    <a:pt x="513" y="193"/>
                  </a:lnTo>
                  <a:lnTo>
                    <a:pt x="520" y="174"/>
                  </a:lnTo>
                  <a:lnTo>
                    <a:pt x="528" y="151"/>
                  </a:lnTo>
                  <a:lnTo>
                    <a:pt x="537" y="127"/>
                  </a:lnTo>
                  <a:lnTo>
                    <a:pt x="543" y="114"/>
                  </a:lnTo>
                  <a:lnTo>
                    <a:pt x="549" y="100"/>
                  </a:lnTo>
                  <a:lnTo>
                    <a:pt x="556" y="84"/>
                  </a:lnTo>
                  <a:lnTo>
                    <a:pt x="564" y="68"/>
                  </a:lnTo>
                  <a:lnTo>
                    <a:pt x="571" y="51"/>
                  </a:lnTo>
                  <a:lnTo>
                    <a:pt x="579" y="35"/>
                  </a:lnTo>
                  <a:lnTo>
                    <a:pt x="588" y="17"/>
                  </a:lnTo>
                  <a:lnTo>
                    <a:pt x="598" y="0"/>
                  </a:lnTo>
                  <a:lnTo>
                    <a:pt x="609" y="19"/>
                  </a:lnTo>
                  <a:lnTo>
                    <a:pt x="615" y="43"/>
                  </a:lnTo>
                  <a:lnTo>
                    <a:pt x="619" y="71"/>
                  </a:lnTo>
                  <a:lnTo>
                    <a:pt x="622" y="98"/>
                  </a:lnTo>
                  <a:lnTo>
                    <a:pt x="625" y="131"/>
                  </a:lnTo>
                  <a:lnTo>
                    <a:pt x="628" y="164"/>
                  </a:lnTo>
                  <a:lnTo>
                    <a:pt x="631" y="200"/>
                  </a:lnTo>
                  <a:lnTo>
                    <a:pt x="635" y="234"/>
                  </a:lnTo>
                  <a:lnTo>
                    <a:pt x="638" y="272"/>
                  </a:lnTo>
                  <a:lnTo>
                    <a:pt x="640" y="308"/>
                  </a:lnTo>
                  <a:lnTo>
                    <a:pt x="640" y="344"/>
                  </a:lnTo>
                  <a:lnTo>
                    <a:pt x="638" y="375"/>
                  </a:lnTo>
                  <a:lnTo>
                    <a:pt x="637" y="406"/>
                  </a:lnTo>
                  <a:lnTo>
                    <a:pt x="634" y="435"/>
                  </a:lnTo>
                  <a:lnTo>
                    <a:pt x="628" y="462"/>
                  </a:lnTo>
                  <a:lnTo>
                    <a:pt x="620" y="486"/>
                  </a:lnTo>
                  <a:lnTo>
                    <a:pt x="616" y="499"/>
                  </a:lnTo>
                  <a:lnTo>
                    <a:pt x="610" y="512"/>
                  </a:lnTo>
                  <a:lnTo>
                    <a:pt x="603" y="524"/>
                  </a:lnTo>
                  <a:lnTo>
                    <a:pt x="595" y="535"/>
                  </a:lnTo>
                  <a:lnTo>
                    <a:pt x="588" y="547"/>
                  </a:lnTo>
                  <a:lnTo>
                    <a:pt x="579" y="557"/>
                  </a:lnTo>
                  <a:lnTo>
                    <a:pt x="570" y="568"/>
                  </a:lnTo>
                  <a:lnTo>
                    <a:pt x="561" y="5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582" y="2672"/>
              <a:ext cx="398" cy="495"/>
            </a:xfrm>
            <a:custGeom>
              <a:avLst/>
              <a:gdLst>
                <a:gd name="T0" fmla="*/ 139 w 796"/>
                <a:gd name="T1" fmla="*/ 622 h 991"/>
                <a:gd name="T2" fmla="*/ 121 w 796"/>
                <a:gd name="T3" fmla="*/ 595 h 991"/>
                <a:gd name="T4" fmla="*/ 103 w 796"/>
                <a:gd name="T5" fmla="*/ 566 h 991"/>
                <a:gd name="T6" fmla="*/ 85 w 796"/>
                <a:gd name="T7" fmla="*/ 535 h 991"/>
                <a:gd name="T8" fmla="*/ 69 w 796"/>
                <a:gd name="T9" fmla="*/ 502 h 991"/>
                <a:gd name="T10" fmla="*/ 54 w 796"/>
                <a:gd name="T11" fmla="*/ 466 h 991"/>
                <a:gd name="T12" fmla="*/ 39 w 796"/>
                <a:gd name="T13" fmla="*/ 429 h 991"/>
                <a:gd name="T14" fmla="*/ 27 w 796"/>
                <a:gd name="T15" fmla="*/ 392 h 991"/>
                <a:gd name="T16" fmla="*/ 11 w 796"/>
                <a:gd name="T17" fmla="*/ 330 h 991"/>
                <a:gd name="T18" fmla="*/ 0 w 796"/>
                <a:gd name="T19" fmla="*/ 241 h 991"/>
                <a:gd name="T20" fmla="*/ 6 w 796"/>
                <a:gd name="T21" fmla="*/ 171 h 991"/>
                <a:gd name="T22" fmla="*/ 20 w 796"/>
                <a:gd name="T23" fmla="*/ 123 h 991"/>
                <a:gd name="T24" fmla="*/ 45 w 796"/>
                <a:gd name="T25" fmla="*/ 75 h 991"/>
                <a:gd name="T26" fmla="*/ 79 w 796"/>
                <a:gd name="T27" fmla="*/ 25 h 991"/>
                <a:gd name="T28" fmla="*/ 112 w 796"/>
                <a:gd name="T29" fmla="*/ 21 h 991"/>
                <a:gd name="T30" fmla="*/ 141 w 796"/>
                <a:gd name="T31" fmla="*/ 62 h 991"/>
                <a:gd name="T32" fmla="*/ 173 w 796"/>
                <a:gd name="T33" fmla="*/ 101 h 991"/>
                <a:gd name="T34" fmla="*/ 208 w 796"/>
                <a:gd name="T35" fmla="*/ 141 h 991"/>
                <a:gd name="T36" fmla="*/ 242 w 796"/>
                <a:gd name="T37" fmla="*/ 179 h 991"/>
                <a:gd name="T38" fmla="*/ 275 w 796"/>
                <a:gd name="T39" fmla="*/ 217 h 991"/>
                <a:gd name="T40" fmla="*/ 308 w 796"/>
                <a:gd name="T41" fmla="*/ 258 h 991"/>
                <a:gd name="T42" fmla="*/ 337 w 796"/>
                <a:gd name="T43" fmla="*/ 297 h 991"/>
                <a:gd name="T44" fmla="*/ 361 w 796"/>
                <a:gd name="T45" fmla="*/ 332 h 991"/>
                <a:gd name="T46" fmla="*/ 381 w 796"/>
                <a:gd name="T47" fmla="*/ 361 h 991"/>
                <a:gd name="T48" fmla="*/ 402 w 796"/>
                <a:gd name="T49" fmla="*/ 391 h 991"/>
                <a:gd name="T50" fmla="*/ 424 w 796"/>
                <a:gd name="T51" fmla="*/ 421 h 991"/>
                <a:gd name="T52" fmla="*/ 445 w 796"/>
                <a:gd name="T53" fmla="*/ 453 h 991"/>
                <a:gd name="T54" fmla="*/ 466 w 796"/>
                <a:gd name="T55" fmla="*/ 487 h 991"/>
                <a:gd name="T56" fmla="*/ 487 w 796"/>
                <a:gd name="T57" fmla="*/ 523 h 991"/>
                <a:gd name="T58" fmla="*/ 508 w 796"/>
                <a:gd name="T59" fmla="*/ 561 h 991"/>
                <a:gd name="T60" fmla="*/ 529 w 796"/>
                <a:gd name="T61" fmla="*/ 606 h 991"/>
                <a:gd name="T62" fmla="*/ 554 w 796"/>
                <a:gd name="T63" fmla="*/ 657 h 991"/>
                <a:gd name="T64" fmla="*/ 584 w 796"/>
                <a:gd name="T65" fmla="*/ 710 h 991"/>
                <a:gd name="T66" fmla="*/ 615 w 796"/>
                <a:gd name="T67" fmla="*/ 764 h 991"/>
                <a:gd name="T68" fmla="*/ 648 w 796"/>
                <a:gd name="T69" fmla="*/ 815 h 991"/>
                <a:gd name="T70" fmla="*/ 685 w 796"/>
                <a:gd name="T71" fmla="*/ 867 h 991"/>
                <a:gd name="T72" fmla="*/ 725 w 796"/>
                <a:gd name="T73" fmla="*/ 916 h 991"/>
                <a:gd name="T74" fmla="*/ 772 w 796"/>
                <a:gd name="T75" fmla="*/ 959 h 991"/>
                <a:gd name="T76" fmla="*/ 773 w 796"/>
                <a:gd name="T77" fmla="*/ 984 h 991"/>
                <a:gd name="T78" fmla="*/ 730 w 796"/>
                <a:gd name="T79" fmla="*/ 989 h 991"/>
                <a:gd name="T80" fmla="*/ 690 w 796"/>
                <a:gd name="T81" fmla="*/ 991 h 991"/>
                <a:gd name="T82" fmla="*/ 651 w 796"/>
                <a:gd name="T83" fmla="*/ 988 h 991"/>
                <a:gd name="T84" fmla="*/ 615 w 796"/>
                <a:gd name="T85" fmla="*/ 982 h 991"/>
                <a:gd name="T86" fmla="*/ 582 w 796"/>
                <a:gd name="T87" fmla="*/ 971 h 991"/>
                <a:gd name="T88" fmla="*/ 549 w 796"/>
                <a:gd name="T89" fmla="*/ 957 h 991"/>
                <a:gd name="T90" fmla="*/ 521 w 796"/>
                <a:gd name="T91" fmla="*/ 939 h 991"/>
                <a:gd name="T92" fmla="*/ 493 w 796"/>
                <a:gd name="T93" fmla="*/ 922 h 991"/>
                <a:gd name="T94" fmla="*/ 466 w 796"/>
                <a:gd name="T95" fmla="*/ 904 h 991"/>
                <a:gd name="T96" fmla="*/ 439 w 796"/>
                <a:gd name="T97" fmla="*/ 885 h 991"/>
                <a:gd name="T98" fmla="*/ 412 w 796"/>
                <a:gd name="T99" fmla="*/ 867 h 991"/>
                <a:gd name="T100" fmla="*/ 388 w 796"/>
                <a:gd name="T101" fmla="*/ 847 h 991"/>
                <a:gd name="T102" fmla="*/ 364 w 796"/>
                <a:gd name="T103" fmla="*/ 826 h 991"/>
                <a:gd name="T104" fmla="*/ 340 w 796"/>
                <a:gd name="T105" fmla="*/ 806 h 991"/>
                <a:gd name="T106" fmla="*/ 320 w 796"/>
                <a:gd name="T107" fmla="*/ 786 h 991"/>
                <a:gd name="T108" fmla="*/ 284 w 796"/>
                <a:gd name="T109" fmla="*/ 756 h 991"/>
                <a:gd name="T110" fmla="*/ 238 w 796"/>
                <a:gd name="T111" fmla="*/ 718 h 991"/>
                <a:gd name="T112" fmla="*/ 196 w 796"/>
                <a:gd name="T113" fmla="*/ 684 h 991"/>
                <a:gd name="T114" fmla="*/ 163 w 796"/>
                <a:gd name="T115" fmla="*/ 651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6" h="991">
                  <a:moveTo>
                    <a:pt x="149" y="634"/>
                  </a:moveTo>
                  <a:lnTo>
                    <a:pt x="139" y="622"/>
                  </a:lnTo>
                  <a:lnTo>
                    <a:pt x="130" y="609"/>
                  </a:lnTo>
                  <a:lnTo>
                    <a:pt x="121" y="595"/>
                  </a:lnTo>
                  <a:lnTo>
                    <a:pt x="112" y="581"/>
                  </a:lnTo>
                  <a:lnTo>
                    <a:pt x="103" y="566"/>
                  </a:lnTo>
                  <a:lnTo>
                    <a:pt x="94" y="551"/>
                  </a:lnTo>
                  <a:lnTo>
                    <a:pt x="85" y="535"/>
                  </a:lnTo>
                  <a:lnTo>
                    <a:pt x="76" y="519"/>
                  </a:lnTo>
                  <a:lnTo>
                    <a:pt x="69" y="502"/>
                  </a:lnTo>
                  <a:lnTo>
                    <a:pt x="61" y="485"/>
                  </a:lnTo>
                  <a:lnTo>
                    <a:pt x="54" y="466"/>
                  </a:lnTo>
                  <a:lnTo>
                    <a:pt x="47" y="448"/>
                  </a:lnTo>
                  <a:lnTo>
                    <a:pt x="39" y="429"/>
                  </a:lnTo>
                  <a:lnTo>
                    <a:pt x="33" y="411"/>
                  </a:lnTo>
                  <a:lnTo>
                    <a:pt x="27" y="392"/>
                  </a:lnTo>
                  <a:lnTo>
                    <a:pt x="21" y="374"/>
                  </a:lnTo>
                  <a:lnTo>
                    <a:pt x="11" y="330"/>
                  </a:lnTo>
                  <a:lnTo>
                    <a:pt x="3" y="286"/>
                  </a:lnTo>
                  <a:lnTo>
                    <a:pt x="0" y="241"/>
                  </a:lnTo>
                  <a:lnTo>
                    <a:pt x="2" y="193"/>
                  </a:lnTo>
                  <a:lnTo>
                    <a:pt x="6" y="171"/>
                  </a:lnTo>
                  <a:lnTo>
                    <a:pt x="12" y="147"/>
                  </a:lnTo>
                  <a:lnTo>
                    <a:pt x="20" y="123"/>
                  </a:lnTo>
                  <a:lnTo>
                    <a:pt x="32" y="98"/>
                  </a:lnTo>
                  <a:lnTo>
                    <a:pt x="45" y="75"/>
                  </a:lnTo>
                  <a:lnTo>
                    <a:pt x="61" y="50"/>
                  </a:lnTo>
                  <a:lnTo>
                    <a:pt x="79" y="25"/>
                  </a:lnTo>
                  <a:lnTo>
                    <a:pt x="102" y="0"/>
                  </a:lnTo>
                  <a:lnTo>
                    <a:pt x="112" y="21"/>
                  </a:lnTo>
                  <a:lnTo>
                    <a:pt x="126" y="42"/>
                  </a:lnTo>
                  <a:lnTo>
                    <a:pt x="141" y="62"/>
                  </a:lnTo>
                  <a:lnTo>
                    <a:pt x="157" y="81"/>
                  </a:lnTo>
                  <a:lnTo>
                    <a:pt x="173" y="101"/>
                  </a:lnTo>
                  <a:lnTo>
                    <a:pt x="190" y="121"/>
                  </a:lnTo>
                  <a:lnTo>
                    <a:pt x="208" y="141"/>
                  </a:lnTo>
                  <a:lnTo>
                    <a:pt x="226" y="160"/>
                  </a:lnTo>
                  <a:lnTo>
                    <a:pt x="242" y="179"/>
                  </a:lnTo>
                  <a:lnTo>
                    <a:pt x="258" y="199"/>
                  </a:lnTo>
                  <a:lnTo>
                    <a:pt x="275" y="217"/>
                  </a:lnTo>
                  <a:lnTo>
                    <a:pt x="291" y="237"/>
                  </a:lnTo>
                  <a:lnTo>
                    <a:pt x="308" y="258"/>
                  </a:lnTo>
                  <a:lnTo>
                    <a:pt x="323" y="278"/>
                  </a:lnTo>
                  <a:lnTo>
                    <a:pt x="337" y="297"/>
                  </a:lnTo>
                  <a:lnTo>
                    <a:pt x="351" y="317"/>
                  </a:lnTo>
                  <a:lnTo>
                    <a:pt x="361" y="332"/>
                  </a:lnTo>
                  <a:lnTo>
                    <a:pt x="372" y="346"/>
                  </a:lnTo>
                  <a:lnTo>
                    <a:pt x="381" y="361"/>
                  </a:lnTo>
                  <a:lnTo>
                    <a:pt x="391" y="375"/>
                  </a:lnTo>
                  <a:lnTo>
                    <a:pt x="402" y="391"/>
                  </a:lnTo>
                  <a:lnTo>
                    <a:pt x="412" y="406"/>
                  </a:lnTo>
                  <a:lnTo>
                    <a:pt x="424" y="421"/>
                  </a:lnTo>
                  <a:lnTo>
                    <a:pt x="434" y="437"/>
                  </a:lnTo>
                  <a:lnTo>
                    <a:pt x="445" y="453"/>
                  </a:lnTo>
                  <a:lnTo>
                    <a:pt x="455" y="470"/>
                  </a:lnTo>
                  <a:lnTo>
                    <a:pt x="466" y="487"/>
                  </a:lnTo>
                  <a:lnTo>
                    <a:pt x="476" y="504"/>
                  </a:lnTo>
                  <a:lnTo>
                    <a:pt x="487" y="523"/>
                  </a:lnTo>
                  <a:lnTo>
                    <a:pt x="497" y="541"/>
                  </a:lnTo>
                  <a:lnTo>
                    <a:pt x="508" y="561"/>
                  </a:lnTo>
                  <a:lnTo>
                    <a:pt x="517" y="581"/>
                  </a:lnTo>
                  <a:lnTo>
                    <a:pt x="529" y="606"/>
                  </a:lnTo>
                  <a:lnTo>
                    <a:pt x="540" y="631"/>
                  </a:lnTo>
                  <a:lnTo>
                    <a:pt x="554" y="657"/>
                  </a:lnTo>
                  <a:lnTo>
                    <a:pt x="569" y="684"/>
                  </a:lnTo>
                  <a:lnTo>
                    <a:pt x="584" y="710"/>
                  </a:lnTo>
                  <a:lnTo>
                    <a:pt x="599" y="736"/>
                  </a:lnTo>
                  <a:lnTo>
                    <a:pt x="615" y="764"/>
                  </a:lnTo>
                  <a:lnTo>
                    <a:pt x="631" y="790"/>
                  </a:lnTo>
                  <a:lnTo>
                    <a:pt x="648" y="815"/>
                  </a:lnTo>
                  <a:lnTo>
                    <a:pt x="667" y="842"/>
                  </a:lnTo>
                  <a:lnTo>
                    <a:pt x="685" y="867"/>
                  </a:lnTo>
                  <a:lnTo>
                    <a:pt x="705" y="891"/>
                  </a:lnTo>
                  <a:lnTo>
                    <a:pt x="725" y="916"/>
                  </a:lnTo>
                  <a:lnTo>
                    <a:pt x="748" y="938"/>
                  </a:lnTo>
                  <a:lnTo>
                    <a:pt x="772" y="959"/>
                  </a:lnTo>
                  <a:lnTo>
                    <a:pt x="796" y="980"/>
                  </a:lnTo>
                  <a:lnTo>
                    <a:pt x="773" y="984"/>
                  </a:lnTo>
                  <a:lnTo>
                    <a:pt x="751" y="987"/>
                  </a:lnTo>
                  <a:lnTo>
                    <a:pt x="730" y="989"/>
                  </a:lnTo>
                  <a:lnTo>
                    <a:pt x="709" y="991"/>
                  </a:lnTo>
                  <a:lnTo>
                    <a:pt x="690" y="991"/>
                  </a:lnTo>
                  <a:lnTo>
                    <a:pt x="669" y="989"/>
                  </a:lnTo>
                  <a:lnTo>
                    <a:pt x="651" y="988"/>
                  </a:lnTo>
                  <a:lnTo>
                    <a:pt x="633" y="986"/>
                  </a:lnTo>
                  <a:lnTo>
                    <a:pt x="615" y="982"/>
                  </a:lnTo>
                  <a:lnTo>
                    <a:pt x="599" y="976"/>
                  </a:lnTo>
                  <a:lnTo>
                    <a:pt x="582" y="971"/>
                  </a:lnTo>
                  <a:lnTo>
                    <a:pt x="566" y="964"/>
                  </a:lnTo>
                  <a:lnTo>
                    <a:pt x="549" y="957"/>
                  </a:lnTo>
                  <a:lnTo>
                    <a:pt x="534" y="949"/>
                  </a:lnTo>
                  <a:lnTo>
                    <a:pt x="521" y="939"/>
                  </a:lnTo>
                  <a:lnTo>
                    <a:pt x="506" y="930"/>
                  </a:lnTo>
                  <a:lnTo>
                    <a:pt x="493" y="922"/>
                  </a:lnTo>
                  <a:lnTo>
                    <a:pt x="479" y="913"/>
                  </a:lnTo>
                  <a:lnTo>
                    <a:pt x="466" y="904"/>
                  </a:lnTo>
                  <a:lnTo>
                    <a:pt x="452" y="895"/>
                  </a:lnTo>
                  <a:lnTo>
                    <a:pt x="439" y="885"/>
                  </a:lnTo>
                  <a:lnTo>
                    <a:pt x="426" y="876"/>
                  </a:lnTo>
                  <a:lnTo>
                    <a:pt x="412" y="867"/>
                  </a:lnTo>
                  <a:lnTo>
                    <a:pt x="400" y="858"/>
                  </a:lnTo>
                  <a:lnTo>
                    <a:pt x="388" y="847"/>
                  </a:lnTo>
                  <a:lnTo>
                    <a:pt x="376" y="837"/>
                  </a:lnTo>
                  <a:lnTo>
                    <a:pt x="364" y="826"/>
                  </a:lnTo>
                  <a:lnTo>
                    <a:pt x="352" y="815"/>
                  </a:lnTo>
                  <a:lnTo>
                    <a:pt x="340" y="806"/>
                  </a:lnTo>
                  <a:lnTo>
                    <a:pt x="330" y="796"/>
                  </a:lnTo>
                  <a:lnTo>
                    <a:pt x="320" y="786"/>
                  </a:lnTo>
                  <a:lnTo>
                    <a:pt x="309" y="777"/>
                  </a:lnTo>
                  <a:lnTo>
                    <a:pt x="284" y="756"/>
                  </a:lnTo>
                  <a:lnTo>
                    <a:pt x="260" y="736"/>
                  </a:lnTo>
                  <a:lnTo>
                    <a:pt x="238" y="718"/>
                  </a:lnTo>
                  <a:lnTo>
                    <a:pt x="217" y="701"/>
                  </a:lnTo>
                  <a:lnTo>
                    <a:pt x="196" y="684"/>
                  </a:lnTo>
                  <a:lnTo>
                    <a:pt x="178" y="667"/>
                  </a:lnTo>
                  <a:lnTo>
                    <a:pt x="163" y="651"/>
                  </a:lnTo>
                  <a:lnTo>
                    <a:pt x="149" y="63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263 h 3612"/>
                <a:gd name="T6" fmla="*/ 0 w 2561"/>
                <a:gd name="T7" fmla="*/ 1131 h 3612"/>
                <a:gd name="T8" fmla="*/ 0 w 2561"/>
                <a:gd name="T9" fmla="*/ 1001 h 3612"/>
                <a:gd name="T10" fmla="*/ 0 w 2561"/>
                <a:gd name="T11" fmla="*/ 805 h 3612"/>
                <a:gd name="T12" fmla="*/ 1099 w 2561"/>
                <a:gd name="T13" fmla="*/ 970 h 3612"/>
                <a:gd name="T14" fmla="*/ 917 w 2561"/>
                <a:gd name="T15" fmla="*/ 0 h 3612"/>
                <a:gd name="T16" fmla="*/ 982 w 2561"/>
                <a:gd name="T17" fmla="*/ 0 h 3612"/>
                <a:gd name="T18" fmla="*/ 1042 w 2561"/>
                <a:gd name="T19" fmla="*/ 0 h 3612"/>
                <a:gd name="T20" fmla="*/ 1093 w 2561"/>
                <a:gd name="T21" fmla="*/ 0 h 3612"/>
                <a:gd name="T22" fmla="*/ 1138 w 2561"/>
                <a:gd name="T23" fmla="*/ 0 h 3612"/>
                <a:gd name="T24" fmla="*/ 1179 w 2561"/>
                <a:gd name="T25" fmla="*/ 0 h 3612"/>
                <a:gd name="T26" fmla="*/ 1217 w 2561"/>
                <a:gd name="T27" fmla="*/ 0 h 3612"/>
                <a:gd name="T28" fmla="*/ 1251 w 2561"/>
                <a:gd name="T29" fmla="*/ 0 h 3612"/>
                <a:gd name="T30" fmla="*/ 1285 w 2561"/>
                <a:gd name="T31" fmla="*/ 0 h 3612"/>
                <a:gd name="T32" fmla="*/ 1320 w 2561"/>
                <a:gd name="T33" fmla="*/ 0 h 3612"/>
                <a:gd name="T34" fmla="*/ 1354 w 2561"/>
                <a:gd name="T35" fmla="*/ 0 h 3612"/>
                <a:gd name="T36" fmla="*/ 1391 w 2561"/>
                <a:gd name="T37" fmla="*/ 0 h 3612"/>
                <a:gd name="T38" fmla="*/ 1432 w 2561"/>
                <a:gd name="T39" fmla="*/ 0 h 3612"/>
                <a:gd name="T40" fmla="*/ 1476 w 2561"/>
                <a:gd name="T41" fmla="*/ 0 h 3612"/>
                <a:gd name="T42" fmla="*/ 1527 w 2561"/>
                <a:gd name="T43" fmla="*/ 0 h 3612"/>
                <a:gd name="T44" fmla="*/ 1584 w 2561"/>
                <a:gd name="T45" fmla="*/ 0 h 3612"/>
                <a:gd name="T46" fmla="*/ 1649 w 2561"/>
                <a:gd name="T47" fmla="*/ 0 h 3612"/>
                <a:gd name="T48" fmla="*/ 1461 w 2561"/>
                <a:gd name="T49" fmla="*/ 970 h 3612"/>
                <a:gd name="T50" fmla="*/ 2561 w 2561"/>
                <a:gd name="T51" fmla="*/ 801 h 3612"/>
                <a:gd name="T52" fmla="*/ 2561 w 2561"/>
                <a:gd name="T53" fmla="*/ 999 h 3612"/>
                <a:gd name="T54" fmla="*/ 2561 w 2561"/>
                <a:gd name="T55" fmla="*/ 1130 h 3612"/>
                <a:gd name="T56" fmla="*/ 2561 w 2561"/>
                <a:gd name="T57" fmla="*/ 1260 h 3612"/>
                <a:gd name="T58" fmla="*/ 2561 w 2561"/>
                <a:gd name="T59" fmla="*/ 1457 h 3612"/>
                <a:gd name="T60" fmla="*/ 1502 w 2561"/>
                <a:gd name="T61" fmla="*/ 1290 h 3612"/>
                <a:gd name="T62" fmla="*/ 1499 w 2561"/>
                <a:gd name="T63" fmla="*/ 3612 h 3612"/>
                <a:gd name="T64" fmla="*/ 1434 w 2561"/>
                <a:gd name="T65" fmla="*/ 3612 h 3612"/>
                <a:gd name="T66" fmla="*/ 1385 w 2561"/>
                <a:gd name="T67" fmla="*/ 3612 h 3612"/>
                <a:gd name="T68" fmla="*/ 1348 w 2561"/>
                <a:gd name="T69" fmla="*/ 3612 h 3612"/>
                <a:gd name="T70" fmla="*/ 1321 w 2561"/>
                <a:gd name="T71" fmla="*/ 3612 h 3612"/>
                <a:gd name="T72" fmla="*/ 1302 w 2561"/>
                <a:gd name="T73" fmla="*/ 3612 h 3612"/>
                <a:gd name="T74" fmla="*/ 1288 w 2561"/>
                <a:gd name="T75" fmla="*/ 3612 h 3612"/>
                <a:gd name="T76" fmla="*/ 1281 w 2561"/>
                <a:gd name="T77" fmla="*/ 3612 h 3612"/>
                <a:gd name="T78" fmla="*/ 1275 w 2561"/>
                <a:gd name="T79" fmla="*/ 3612 h 3612"/>
                <a:gd name="T80" fmla="*/ 1267 w 2561"/>
                <a:gd name="T81" fmla="*/ 3612 h 3612"/>
                <a:gd name="T82" fmla="*/ 1260 w 2561"/>
                <a:gd name="T83" fmla="*/ 3612 h 3612"/>
                <a:gd name="T84" fmla="*/ 1246 w 2561"/>
                <a:gd name="T85" fmla="*/ 3612 h 3612"/>
                <a:gd name="T86" fmla="*/ 1229 w 2561"/>
                <a:gd name="T87" fmla="*/ 3612 h 3612"/>
                <a:gd name="T88" fmla="*/ 1202 w 2561"/>
                <a:gd name="T89" fmla="*/ 3612 h 3612"/>
                <a:gd name="T90" fmla="*/ 1166 w 2561"/>
                <a:gd name="T91" fmla="*/ 3612 h 3612"/>
                <a:gd name="T92" fmla="*/ 1117 w 2561"/>
                <a:gd name="T93" fmla="*/ 3612 h 3612"/>
                <a:gd name="T94" fmla="*/ 1054 w 2561"/>
                <a:gd name="T95" fmla="*/ 3612 h 3612"/>
                <a:gd name="T96" fmla="*/ 1058 w 2561"/>
                <a:gd name="T97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462 h 3612"/>
                <a:gd name="T6" fmla="*/ 0 w 2561"/>
                <a:gd name="T7" fmla="*/ 1263 h 3612"/>
                <a:gd name="T8" fmla="*/ 0 w 2561"/>
                <a:gd name="T9" fmla="*/ 1131 h 3612"/>
                <a:gd name="T10" fmla="*/ 0 w 2561"/>
                <a:gd name="T11" fmla="*/ 1001 h 3612"/>
                <a:gd name="T12" fmla="*/ 0 w 2561"/>
                <a:gd name="T13" fmla="*/ 805 h 3612"/>
                <a:gd name="T14" fmla="*/ 1099 w 2561"/>
                <a:gd name="T15" fmla="*/ 970 h 3612"/>
                <a:gd name="T16" fmla="*/ 917 w 2561"/>
                <a:gd name="T17" fmla="*/ 0 h 3612"/>
                <a:gd name="T18" fmla="*/ 917 w 2561"/>
                <a:gd name="T19" fmla="*/ 0 h 3612"/>
                <a:gd name="T20" fmla="*/ 982 w 2561"/>
                <a:gd name="T21" fmla="*/ 0 h 3612"/>
                <a:gd name="T22" fmla="*/ 1042 w 2561"/>
                <a:gd name="T23" fmla="*/ 0 h 3612"/>
                <a:gd name="T24" fmla="*/ 1093 w 2561"/>
                <a:gd name="T25" fmla="*/ 0 h 3612"/>
                <a:gd name="T26" fmla="*/ 1138 w 2561"/>
                <a:gd name="T27" fmla="*/ 0 h 3612"/>
                <a:gd name="T28" fmla="*/ 1179 w 2561"/>
                <a:gd name="T29" fmla="*/ 0 h 3612"/>
                <a:gd name="T30" fmla="*/ 1217 w 2561"/>
                <a:gd name="T31" fmla="*/ 0 h 3612"/>
                <a:gd name="T32" fmla="*/ 1251 w 2561"/>
                <a:gd name="T33" fmla="*/ 0 h 3612"/>
                <a:gd name="T34" fmla="*/ 1285 w 2561"/>
                <a:gd name="T35" fmla="*/ 0 h 3612"/>
                <a:gd name="T36" fmla="*/ 1320 w 2561"/>
                <a:gd name="T37" fmla="*/ 0 h 3612"/>
                <a:gd name="T38" fmla="*/ 1354 w 2561"/>
                <a:gd name="T39" fmla="*/ 0 h 3612"/>
                <a:gd name="T40" fmla="*/ 1391 w 2561"/>
                <a:gd name="T41" fmla="*/ 0 h 3612"/>
                <a:gd name="T42" fmla="*/ 1432 w 2561"/>
                <a:gd name="T43" fmla="*/ 0 h 3612"/>
                <a:gd name="T44" fmla="*/ 1476 w 2561"/>
                <a:gd name="T45" fmla="*/ 0 h 3612"/>
                <a:gd name="T46" fmla="*/ 1527 w 2561"/>
                <a:gd name="T47" fmla="*/ 0 h 3612"/>
                <a:gd name="T48" fmla="*/ 1584 w 2561"/>
                <a:gd name="T49" fmla="*/ 0 h 3612"/>
                <a:gd name="T50" fmla="*/ 1649 w 2561"/>
                <a:gd name="T51" fmla="*/ 0 h 3612"/>
                <a:gd name="T52" fmla="*/ 1461 w 2561"/>
                <a:gd name="T53" fmla="*/ 970 h 3612"/>
                <a:gd name="T54" fmla="*/ 2561 w 2561"/>
                <a:gd name="T55" fmla="*/ 801 h 3612"/>
                <a:gd name="T56" fmla="*/ 2561 w 2561"/>
                <a:gd name="T57" fmla="*/ 801 h 3612"/>
                <a:gd name="T58" fmla="*/ 2561 w 2561"/>
                <a:gd name="T59" fmla="*/ 999 h 3612"/>
                <a:gd name="T60" fmla="*/ 2561 w 2561"/>
                <a:gd name="T61" fmla="*/ 1130 h 3612"/>
                <a:gd name="T62" fmla="*/ 2561 w 2561"/>
                <a:gd name="T63" fmla="*/ 1260 h 3612"/>
                <a:gd name="T64" fmla="*/ 2561 w 2561"/>
                <a:gd name="T65" fmla="*/ 1457 h 3612"/>
                <a:gd name="T66" fmla="*/ 1502 w 2561"/>
                <a:gd name="T67" fmla="*/ 1290 h 3612"/>
                <a:gd name="T68" fmla="*/ 1499 w 2561"/>
                <a:gd name="T69" fmla="*/ 3612 h 3612"/>
                <a:gd name="T70" fmla="*/ 1499 w 2561"/>
                <a:gd name="T71" fmla="*/ 3612 h 3612"/>
                <a:gd name="T72" fmla="*/ 1434 w 2561"/>
                <a:gd name="T73" fmla="*/ 3612 h 3612"/>
                <a:gd name="T74" fmla="*/ 1385 w 2561"/>
                <a:gd name="T75" fmla="*/ 3612 h 3612"/>
                <a:gd name="T76" fmla="*/ 1348 w 2561"/>
                <a:gd name="T77" fmla="*/ 3612 h 3612"/>
                <a:gd name="T78" fmla="*/ 1321 w 2561"/>
                <a:gd name="T79" fmla="*/ 3612 h 3612"/>
                <a:gd name="T80" fmla="*/ 1302 w 2561"/>
                <a:gd name="T81" fmla="*/ 3612 h 3612"/>
                <a:gd name="T82" fmla="*/ 1288 w 2561"/>
                <a:gd name="T83" fmla="*/ 3612 h 3612"/>
                <a:gd name="T84" fmla="*/ 1281 w 2561"/>
                <a:gd name="T85" fmla="*/ 3612 h 3612"/>
                <a:gd name="T86" fmla="*/ 1275 w 2561"/>
                <a:gd name="T87" fmla="*/ 3612 h 3612"/>
                <a:gd name="T88" fmla="*/ 1267 w 2561"/>
                <a:gd name="T89" fmla="*/ 3612 h 3612"/>
                <a:gd name="T90" fmla="*/ 1260 w 2561"/>
                <a:gd name="T91" fmla="*/ 3612 h 3612"/>
                <a:gd name="T92" fmla="*/ 1246 w 2561"/>
                <a:gd name="T93" fmla="*/ 3612 h 3612"/>
                <a:gd name="T94" fmla="*/ 1229 w 2561"/>
                <a:gd name="T95" fmla="*/ 3612 h 3612"/>
                <a:gd name="T96" fmla="*/ 1202 w 2561"/>
                <a:gd name="T97" fmla="*/ 3612 h 3612"/>
                <a:gd name="T98" fmla="*/ 1166 w 2561"/>
                <a:gd name="T99" fmla="*/ 3612 h 3612"/>
                <a:gd name="T100" fmla="*/ 1117 w 2561"/>
                <a:gd name="T101" fmla="*/ 3612 h 3612"/>
                <a:gd name="T102" fmla="*/ 1054 w 2561"/>
                <a:gd name="T103" fmla="*/ 3612 h 3612"/>
                <a:gd name="T104" fmla="*/ 1058 w 2561"/>
                <a:gd name="T105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3" name="Text Box 78"/>
            <p:cNvSpPr txBox="1">
              <a:spLocks noChangeArrowheads="1"/>
            </p:cNvSpPr>
            <p:nvPr/>
          </p:nvSpPr>
          <p:spPr bwMode="auto">
            <a:xfrm>
              <a:off x="3420" y="5220"/>
              <a:ext cx="2340" cy="144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solidFill>
                    <a:srgbClr val="FFFFFF"/>
                  </a:solidFill>
                  <a:effectLst/>
                  <a:latin typeface="Monotype Corsiva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4" name="Text Box 79"/>
            <p:cNvSpPr txBox="1">
              <a:spLocks noChangeArrowheads="1"/>
            </p:cNvSpPr>
            <p:nvPr/>
          </p:nvSpPr>
          <p:spPr bwMode="auto">
            <a:xfrm>
              <a:off x="2880" y="2160"/>
              <a:ext cx="2880" cy="1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38409" y="260648"/>
            <a:ext cx="84380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Behaviour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System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257863" y="1367435"/>
            <a:ext cx="42024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We use the Gem Project to reward positive behaviour and learning attitudes.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Children receive Gem cards and one child per class receives the weekly Gem certificate in Whole School Collective Worship.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Failure to follow school rules results in a reflection card.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031" y="87283"/>
            <a:ext cx="3348905" cy="354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708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557" y="5650194"/>
            <a:ext cx="9178557" cy="995809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99702" y="5783004"/>
            <a:ext cx="79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 Mary’s Farnham Royal Church of England Primary School</a:t>
            </a:r>
          </a:p>
          <a:p>
            <a:pPr algn="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‘is a GOOD school’ – Ofsted November 2015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38409" y="5800179"/>
            <a:ext cx="761293" cy="690711"/>
            <a:chOff x="1789" y="1427"/>
            <a:chExt cx="5454" cy="6133"/>
          </a:xfrm>
        </p:grpSpPr>
        <p:sp>
          <p:nvSpPr>
            <p:cNvPr id="7" name="AutoShape 2"/>
            <p:cNvSpPr>
              <a:spLocks noChangeAspect="1" noChangeArrowheads="1" noTextEdit="1"/>
            </p:cNvSpPr>
            <p:nvPr/>
          </p:nvSpPr>
          <p:spPr bwMode="auto">
            <a:xfrm>
              <a:off x="1789" y="1427"/>
              <a:ext cx="5454" cy="6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03" y="1440"/>
              <a:ext cx="5358" cy="6081"/>
            </a:xfrm>
            <a:custGeom>
              <a:avLst/>
              <a:gdLst>
                <a:gd name="T0" fmla="*/ 5124 w 10716"/>
                <a:gd name="T1" fmla="*/ 12036 h 12162"/>
                <a:gd name="T2" fmla="*/ 4581 w 10716"/>
                <a:gd name="T3" fmla="*/ 11800 h 12162"/>
                <a:gd name="T4" fmla="*/ 4063 w 10716"/>
                <a:gd name="T5" fmla="*/ 11514 h 12162"/>
                <a:gd name="T6" fmla="*/ 3572 w 10716"/>
                <a:gd name="T7" fmla="*/ 11182 h 12162"/>
                <a:gd name="T8" fmla="*/ 3111 w 10716"/>
                <a:gd name="T9" fmla="*/ 10807 h 12162"/>
                <a:gd name="T10" fmla="*/ 2682 w 10716"/>
                <a:gd name="T11" fmla="*/ 10396 h 12162"/>
                <a:gd name="T12" fmla="*/ 2288 w 10716"/>
                <a:gd name="T13" fmla="*/ 9954 h 12162"/>
                <a:gd name="T14" fmla="*/ 1929 w 10716"/>
                <a:gd name="T15" fmla="*/ 9484 h 12162"/>
                <a:gd name="T16" fmla="*/ 1610 w 10716"/>
                <a:gd name="T17" fmla="*/ 8992 h 12162"/>
                <a:gd name="T18" fmla="*/ 1333 w 10716"/>
                <a:gd name="T19" fmla="*/ 8482 h 12162"/>
                <a:gd name="T20" fmla="*/ 1098 w 10716"/>
                <a:gd name="T21" fmla="*/ 7959 h 12162"/>
                <a:gd name="T22" fmla="*/ 892 w 10716"/>
                <a:gd name="T23" fmla="*/ 7422 h 12162"/>
                <a:gd name="T24" fmla="*/ 710 w 10716"/>
                <a:gd name="T25" fmla="*/ 6863 h 12162"/>
                <a:gd name="T26" fmla="*/ 552 w 10716"/>
                <a:gd name="T27" fmla="*/ 6287 h 12162"/>
                <a:gd name="T28" fmla="*/ 416 w 10716"/>
                <a:gd name="T29" fmla="*/ 5700 h 12162"/>
                <a:gd name="T30" fmla="*/ 301 w 10716"/>
                <a:gd name="T31" fmla="*/ 5104 h 12162"/>
                <a:gd name="T32" fmla="*/ 207 w 10716"/>
                <a:gd name="T33" fmla="*/ 4503 h 12162"/>
                <a:gd name="T34" fmla="*/ 133 w 10716"/>
                <a:gd name="T35" fmla="*/ 3903 h 12162"/>
                <a:gd name="T36" fmla="*/ 75 w 10716"/>
                <a:gd name="T37" fmla="*/ 3308 h 12162"/>
                <a:gd name="T38" fmla="*/ 34 w 10716"/>
                <a:gd name="T39" fmla="*/ 2723 h 12162"/>
                <a:gd name="T40" fmla="*/ 9 w 10716"/>
                <a:gd name="T41" fmla="*/ 2152 h 12162"/>
                <a:gd name="T42" fmla="*/ 103 w 10716"/>
                <a:gd name="T43" fmla="*/ 1770 h 12162"/>
                <a:gd name="T44" fmla="*/ 409 w 10716"/>
                <a:gd name="T45" fmla="*/ 1739 h 12162"/>
                <a:gd name="T46" fmla="*/ 706 w 10716"/>
                <a:gd name="T47" fmla="*/ 1707 h 12162"/>
                <a:gd name="T48" fmla="*/ 995 w 10716"/>
                <a:gd name="T49" fmla="*/ 1671 h 12162"/>
                <a:gd name="T50" fmla="*/ 1274 w 10716"/>
                <a:gd name="T51" fmla="*/ 1633 h 12162"/>
                <a:gd name="T52" fmla="*/ 1544 w 10716"/>
                <a:gd name="T53" fmla="*/ 1591 h 12162"/>
                <a:gd name="T54" fmla="*/ 1803 w 10716"/>
                <a:gd name="T55" fmla="*/ 1542 h 12162"/>
                <a:gd name="T56" fmla="*/ 2049 w 10716"/>
                <a:gd name="T57" fmla="*/ 1487 h 12162"/>
                <a:gd name="T58" fmla="*/ 2282 w 10716"/>
                <a:gd name="T59" fmla="*/ 1424 h 12162"/>
                <a:gd name="T60" fmla="*/ 2501 w 10716"/>
                <a:gd name="T61" fmla="*/ 1351 h 12162"/>
                <a:gd name="T62" fmla="*/ 2705 w 10716"/>
                <a:gd name="T63" fmla="*/ 1269 h 12162"/>
                <a:gd name="T64" fmla="*/ 7930 w 10716"/>
                <a:gd name="T65" fmla="*/ 1176 h 12162"/>
                <a:gd name="T66" fmla="*/ 8130 w 10716"/>
                <a:gd name="T67" fmla="*/ 1257 h 12162"/>
                <a:gd name="T68" fmla="*/ 8345 w 10716"/>
                <a:gd name="T69" fmla="*/ 1329 h 12162"/>
                <a:gd name="T70" fmla="*/ 8574 w 10716"/>
                <a:gd name="T71" fmla="*/ 1389 h 12162"/>
                <a:gd name="T72" fmla="*/ 8818 w 10716"/>
                <a:gd name="T73" fmla="*/ 1441 h 12162"/>
                <a:gd name="T74" fmla="*/ 9073 w 10716"/>
                <a:gd name="T75" fmla="*/ 1486 h 12162"/>
                <a:gd name="T76" fmla="*/ 9341 w 10716"/>
                <a:gd name="T77" fmla="*/ 1524 h 12162"/>
                <a:gd name="T78" fmla="*/ 9619 w 10716"/>
                <a:gd name="T79" fmla="*/ 1557 h 12162"/>
                <a:gd name="T80" fmla="*/ 9907 w 10716"/>
                <a:gd name="T81" fmla="*/ 1584 h 12162"/>
                <a:gd name="T82" fmla="*/ 10204 w 10716"/>
                <a:gd name="T83" fmla="*/ 1609 h 12162"/>
                <a:gd name="T84" fmla="*/ 10507 w 10716"/>
                <a:gd name="T85" fmla="*/ 1633 h 12162"/>
                <a:gd name="T86" fmla="*/ 10716 w 10716"/>
                <a:gd name="T87" fmla="*/ 2021 h 12162"/>
                <a:gd name="T88" fmla="*/ 10682 w 10716"/>
                <a:gd name="T89" fmla="*/ 3179 h 12162"/>
                <a:gd name="T90" fmla="*/ 10583 w 10716"/>
                <a:gd name="T91" fmla="*/ 4379 h 12162"/>
                <a:gd name="T92" fmla="*/ 10410 w 10716"/>
                <a:gd name="T93" fmla="*/ 5584 h 12162"/>
                <a:gd name="T94" fmla="*/ 10152 w 10716"/>
                <a:gd name="T95" fmla="*/ 6758 h 12162"/>
                <a:gd name="T96" fmla="*/ 9800 w 10716"/>
                <a:gd name="T97" fmla="*/ 7867 h 12162"/>
                <a:gd name="T98" fmla="*/ 9580 w 10716"/>
                <a:gd name="T99" fmla="*/ 8394 h 12162"/>
                <a:gd name="T100" fmla="*/ 9316 w 10716"/>
                <a:gd name="T101" fmla="*/ 8909 h 12162"/>
                <a:gd name="T102" fmla="*/ 9009 w 10716"/>
                <a:gd name="T103" fmla="*/ 9406 h 12162"/>
                <a:gd name="T104" fmla="*/ 8661 w 10716"/>
                <a:gd name="T105" fmla="*/ 9882 h 12162"/>
                <a:gd name="T106" fmla="*/ 8276 w 10716"/>
                <a:gd name="T107" fmla="*/ 10331 h 12162"/>
                <a:gd name="T108" fmla="*/ 7855 w 10716"/>
                <a:gd name="T109" fmla="*/ 10749 h 12162"/>
                <a:gd name="T110" fmla="*/ 7402 w 10716"/>
                <a:gd name="T111" fmla="*/ 11133 h 12162"/>
                <a:gd name="T112" fmla="*/ 6918 w 10716"/>
                <a:gd name="T113" fmla="*/ 11475 h 12162"/>
                <a:gd name="T114" fmla="*/ 6406 w 10716"/>
                <a:gd name="T115" fmla="*/ 11775 h 12162"/>
                <a:gd name="T116" fmla="*/ 5871 w 10716"/>
                <a:gd name="T117" fmla="*/ 12025 h 1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16" h="12162">
                  <a:moveTo>
                    <a:pt x="5499" y="12162"/>
                  </a:moveTo>
                  <a:lnTo>
                    <a:pt x="5311" y="12102"/>
                  </a:lnTo>
                  <a:lnTo>
                    <a:pt x="5124" y="12036"/>
                  </a:lnTo>
                  <a:lnTo>
                    <a:pt x="4941" y="11963"/>
                  </a:lnTo>
                  <a:lnTo>
                    <a:pt x="4760" y="11884"/>
                  </a:lnTo>
                  <a:lnTo>
                    <a:pt x="4581" y="11800"/>
                  </a:lnTo>
                  <a:lnTo>
                    <a:pt x="4405" y="11710"/>
                  </a:lnTo>
                  <a:lnTo>
                    <a:pt x="4234" y="11614"/>
                  </a:lnTo>
                  <a:lnTo>
                    <a:pt x="4063" y="11514"/>
                  </a:lnTo>
                  <a:lnTo>
                    <a:pt x="3896" y="11408"/>
                  </a:lnTo>
                  <a:lnTo>
                    <a:pt x="3732" y="11296"/>
                  </a:lnTo>
                  <a:lnTo>
                    <a:pt x="3572" y="11182"/>
                  </a:lnTo>
                  <a:lnTo>
                    <a:pt x="3416" y="11060"/>
                  </a:lnTo>
                  <a:lnTo>
                    <a:pt x="3262" y="10936"/>
                  </a:lnTo>
                  <a:lnTo>
                    <a:pt x="3111" y="10807"/>
                  </a:lnTo>
                  <a:lnTo>
                    <a:pt x="2965" y="10674"/>
                  </a:lnTo>
                  <a:lnTo>
                    <a:pt x="2822" y="10537"/>
                  </a:lnTo>
                  <a:lnTo>
                    <a:pt x="2682" y="10396"/>
                  </a:lnTo>
                  <a:lnTo>
                    <a:pt x="2546" y="10252"/>
                  </a:lnTo>
                  <a:lnTo>
                    <a:pt x="2414" y="10105"/>
                  </a:lnTo>
                  <a:lnTo>
                    <a:pt x="2288" y="9954"/>
                  </a:lnTo>
                  <a:lnTo>
                    <a:pt x="2164" y="9800"/>
                  </a:lnTo>
                  <a:lnTo>
                    <a:pt x="2044" y="9643"/>
                  </a:lnTo>
                  <a:lnTo>
                    <a:pt x="1929" y="9484"/>
                  </a:lnTo>
                  <a:lnTo>
                    <a:pt x="1818" y="9322"/>
                  </a:lnTo>
                  <a:lnTo>
                    <a:pt x="1712" y="9158"/>
                  </a:lnTo>
                  <a:lnTo>
                    <a:pt x="1610" y="8992"/>
                  </a:lnTo>
                  <a:lnTo>
                    <a:pt x="1513" y="8823"/>
                  </a:lnTo>
                  <a:lnTo>
                    <a:pt x="1421" y="8653"/>
                  </a:lnTo>
                  <a:lnTo>
                    <a:pt x="1333" y="8482"/>
                  </a:lnTo>
                  <a:lnTo>
                    <a:pt x="1249" y="8308"/>
                  </a:lnTo>
                  <a:lnTo>
                    <a:pt x="1171" y="8134"/>
                  </a:lnTo>
                  <a:lnTo>
                    <a:pt x="1098" y="7959"/>
                  </a:lnTo>
                  <a:lnTo>
                    <a:pt x="1027" y="7782"/>
                  </a:lnTo>
                  <a:lnTo>
                    <a:pt x="958" y="7603"/>
                  </a:lnTo>
                  <a:lnTo>
                    <a:pt x="892" y="7422"/>
                  </a:lnTo>
                  <a:lnTo>
                    <a:pt x="828" y="7238"/>
                  </a:lnTo>
                  <a:lnTo>
                    <a:pt x="767" y="7052"/>
                  </a:lnTo>
                  <a:lnTo>
                    <a:pt x="710" y="6863"/>
                  </a:lnTo>
                  <a:lnTo>
                    <a:pt x="655" y="6674"/>
                  </a:lnTo>
                  <a:lnTo>
                    <a:pt x="601" y="6481"/>
                  </a:lnTo>
                  <a:lnTo>
                    <a:pt x="552" y="6287"/>
                  </a:lnTo>
                  <a:lnTo>
                    <a:pt x="504" y="6092"/>
                  </a:lnTo>
                  <a:lnTo>
                    <a:pt x="458" y="5897"/>
                  </a:lnTo>
                  <a:lnTo>
                    <a:pt x="416" y="5700"/>
                  </a:lnTo>
                  <a:lnTo>
                    <a:pt x="376" y="5502"/>
                  </a:lnTo>
                  <a:lnTo>
                    <a:pt x="337" y="5303"/>
                  </a:lnTo>
                  <a:lnTo>
                    <a:pt x="301" y="5104"/>
                  </a:lnTo>
                  <a:lnTo>
                    <a:pt x="269" y="4903"/>
                  </a:lnTo>
                  <a:lnTo>
                    <a:pt x="237" y="4703"/>
                  </a:lnTo>
                  <a:lnTo>
                    <a:pt x="207" y="4503"/>
                  </a:lnTo>
                  <a:lnTo>
                    <a:pt x="181" y="4302"/>
                  </a:lnTo>
                  <a:lnTo>
                    <a:pt x="155" y="4103"/>
                  </a:lnTo>
                  <a:lnTo>
                    <a:pt x="133" y="3903"/>
                  </a:lnTo>
                  <a:lnTo>
                    <a:pt x="112" y="3704"/>
                  </a:lnTo>
                  <a:lnTo>
                    <a:pt x="93" y="3506"/>
                  </a:lnTo>
                  <a:lnTo>
                    <a:pt x="75" y="3308"/>
                  </a:lnTo>
                  <a:lnTo>
                    <a:pt x="60" y="3112"/>
                  </a:lnTo>
                  <a:lnTo>
                    <a:pt x="46" y="2917"/>
                  </a:lnTo>
                  <a:lnTo>
                    <a:pt x="34" y="2723"/>
                  </a:lnTo>
                  <a:lnTo>
                    <a:pt x="24" y="2531"/>
                  </a:lnTo>
                  <a:lnTo>
                    <a:pt x="16" y="2341"/>
                  </a:lnTo>
                  <a:lnTo>
                    <a:pt x="9" y="2152"/>
                  </a:lnTo>
                  <a:lnTo>
                    <a:pt x="3" y="1965"/>
                  </a:lnTo>
                  <a:lnTo>
                    <a:pt x="0" y="1781"/>
                  </a:lnTo>
                  <a:lnTo>
                    <a:pt x="103" y="1770"/>
                  </a:lnTo>
                  <a:lnTo>
                    <a:pt x="206" y="1760"/>
                  </a:lnTo>
                  <a:lnTo>
                    <a:pt x="307" y="1749"/>
                  </a:lnTo>
                  <a:lnTo>
                    <a:pt x="409" y="1739"/>
                  </a:lnTo>
                  <a:lnTo>
                    <a:pt x="509" y="1728"/>
                  </a:lnTo>
                  <a:lnTo>
                    <a:pt x="607" y="1718"/>
                  </a:lnTo>
                  <a:lnTo>
                    <a:pt x="706" y="1707"/>
                  </a:lnTo>
                  <a:lnTo>
                    <a:pt x="803" y="1695"/>
                  </a:lnTo>
                  <a:lnTo>
                    <a:pt x="900" y="1683"/>
                  </a:lnTo>
                  <a:lnTo>
                    <a:pt x="995" y="1671"/>
                  </a:lnTo>
                  <a:lnTo>
                    <a:pt x="1089" y="1660"/>
                  </a:lnTo>
                  <a:lnTo>
                    <a:pt x="1183" y="1646"/>
                  </a:lnTo>
                  <a:lnTo>
                    <a:pt x="1274" y="1633"/>
                  </a:lnTo>
                  <a:lnTo>
                    <a:pt x="1365" y="1620"/>
                  </a:lnTo>
                  <a:lnTo>
                    <a:pt x="1456" y="1605"/>
                  </a:lnTo>
                  <a:lnTo>
                    <a:pt x="1544" y="1591"/>
                  </a:lnTo>
                  <a:lnTo>
                    <a:pt x="1631" y="1575"/>
                  </a:lnTo>
                  <a:lnTo>
                    <a:pt x="1718" y="1559"/>
                  </a:lnTo>
                  <a:lnTo>
                    <a:pt x="1803" y="1542"/>
                  </a:lnTo>
                  <a:lnTo>
                    <a:pt x="1886" y="1525"/>
                  </a:lnTo>
                  <a:lnTo>
                    <a:pt x="1968" y="1507"/>
                  </a:lnTo>
                  <a:lnTo>
                    <a:pt x="2049" y="1487"/>
                  </a:lnTo>
                  <a:lnTo>
                    <a:pt x="2128" y="1467"/>
                  </a:lnTo>
                  <a:lnTo>
                    <a:pt x="2206" y="1446"/>
                  </a:lnTo>
                  <a:lnTo>
                    <a:pt x="2282" y="1424"/>
                  </a:lnTo>
                  <a:lnTo>
                    <a:pt x="2356" y="1401"/>
                  </a:lnTo>
                  <a:lnTo>
                    <a:pt x="2429" y="1377"/>
                  </a:lnTo>
                  <a:lnTo>
                    <a:pt x="2501" y="1351"/>
                  </a:lnTo>
                  <a:lnTo>
                    <a:pt x="2570" y="1325"/>
                  </a:lnTo>
                  <a:lnTo>
                    <a:pt x="2638" y="1298"/>
                  </a:lnTo>
                  <a:lnTo>
                    <a:pt x="2705" y="1269"/>
                  </a:lnTo>
                  <a:lnTo>
                    <a:pt x="2770" y="1239"/>
                  </a:lnTo>
                  <a:lnTo>
                    <a:pt x="5335" y="0"/>
                  </a:lnTo>
                  <a:lnTo>
                    <a:pt x="7930" y="1176"/>
                  </a:lnTo>
                  <a:lnTo>
                    <a:pt x="7994" y="1205"/>
                  </a:lnTo>
                  <a:lnTo>
                    <a:pt x="8061" y="1231"/>
                  </a:lnTo>
                  <a:lnTo>
                    <a:pt x="8130" y="1257"/>
                  </a:lnTo>
                  <a:lnTo>
                    <a:pt x="8200" y="1283"/>
                  </a:lnTo>
                  <a:lnTo>
                    <a:pt x="8272" y="1306"/>
                  </a:lnTo>
                  <a:lnTo>
                    <a:pt x="8345" y="1329"/>
                  </a:lnTo>
                  <a:lnTo>
                    <a:pt x="8419" y="1350"/>
                  </a:lnTo>
                  <a:lnTo>
                    <a:pt x="8497" y="1370"/>
                  </a:lnTo>
                  <a:lnTo>
                    <a:pt x="8574" y="1389"/>
                  </a:lnTo>
                  <a:lnTo>
                    <a:pt x="8654" y="1408"/>
                  </a:lnTo>
                  <a:lnTo>
                    <a:pt x="8736" y="1425"/>
                  </a:lnTo>
                  <a:lnTo>
                    <a:pt x="8818" y="1441"/>
                  </a:lnTo>
                  <a:lnTo>
                    <a:pt x="8901" y="1457"/>
                  </a:lnTo>
                  <a:lnTo>
                    <a:pt x="8986" y="1471"/>
                  </a:lnTo>
                  <a:lnTo>
                    <a:pt x="9073" y="1486"/>
                  </a:lnTo>
                  <a:lnTo>
                    <a:pt x="9161" y="1499"/>
                  </a:lnTo>
                  <a:lnTo>
                    <a:pt x="9250" y="1512"/>
                  </a:lnTo>
                  <a:lnTo>
                    <a:pt x="9341" y="1524"/>
                  </a:lnTo>
                  <a:lnTo>
                    <a:pt x="9433" y="1534"/>
                  </a:lnTo>
                  <a:lnTo>
                    <a:pt x="9525" y="1546"/>
                  </a:lnTo>
                  <a:lnTo>
                    <a:pt x="9619" y="1557"/>
                  </a:lnTo>
                  <a:lnTo>
                    <a:pt x="9715" y="1566"/>
                  </a:lnTo>
                  <a:lnTo>
                    <a:pt x="9810" y="1575"/>
                  </a:lnTo>
                  <a:lnTo>
                    <a:pt x="9907" y="1584"/>
                  </a:lnTo>
                  <a:lnTo>
                    <a:pt x="10004" y="1594"/>
                  </a:lnTo>
                  <a:lnTo>
                    <a:pt x="10104" y="1602"/>
                  </a:lnTo>
                  <a:lnTo>
                    <a:pt x="10204" y="1609"/>
                  </a:lnTo>
                  <a:lnTo>
                    <a:pt x="10304" y="1617"/>
                  </a:lnTo>
                  <a:lnTo>
                    <a:pt x="10405" y="1625"/>
                  </a:lnTo>
                  <a:lnTo>
                    <a:pt x="10507" y="1633"/>
                  </a:lnTo>
                  <a:lnTo>
                    <a:pt x="10610" y="1641"/>
                  </a:lnTo>
                  <a:lnTo>
                    <a:pt x="10714" y="1649"/>
                  </a:lnTo>
                  <a:lnTo>
                    <a:pt x="10716" y="2021"/>
                  </a:lnTo>
                  <a:lnTo>
                    <a:pt x="10711" y="2400"/>
                  </a:lnTo>
                  <a:lnTo>
                    <a:pt x="10699" y="2786"/>
                  </a:lnTo>
                  <a:lnTo>
                    <a:pt x="10682" y="3179"/>
                  </a:lnTo>
                  <a:lnTo>
                    <a:pt x="10656" y="3577"/>
                  </a:lnTo>
                  <a:lnTo>
                    <a:pt x="10623" y="3977"/>
                  </a:lnTo>
                  <a:lnTo>
                    <a:pt x="10583" y="4379"/>
                  </a:lnTo>
                  <a:lnTo>
                    <a:pt x="10535" y="4782"/>
                  </a:lnTo>
                  <a:lnTo>
                    <a:pt x="10477" y="5184"/>
                  </a:lnTo>
                  <a:lnTo>
                    <a:pt x="10410" y="5584"/>
                  </a:lnTo>
                  <a:lnTo>
                    <a:pt x="10334" y="5980"/>
                  </a:lnTo>
                  <a:lnTo>
                    <a:pt x="10249" y="6372"/>
                  </a:lnTo>
                  <a:lnTo>
                    <a:pt x="10152" y="6758"/>
                  </a:lnTo>
                  <a:lnTo>
                    <a:pt x="10046" y="7136"/>
                  </a:lnTo>
                  <a:lnTo>
                    <a:pt x="9928" y="7507"/>
                  </a:lnTo>
                  <a:lnTo>
                    <a:pt x="9800" y="7867"/>
                  </a:lnTo>
                  <a:lnTo>
                    <a:pt x="9731" y="8043"/>
                  </a:lnTo>
                  <a:lnTo>
                    <a:pt x="9658" y="8220"/>
                  </a:lnTo>
                  <a:lnTo>
                    <a:pt x="9580" y="8394"/>
                  </a:lnTo>
                  <a:lnTo>
                    <a:pt x="9497" y="8568"/>
                  </a:lnTo>
                  <a:lnTo>
                    <a:pt x="9409" y="8739"/>
                  </a:lnTo>
                  <a:lnTo>
                    <a:pt x="9316" y="8909"/>
                  </a:lnTo>
                  <a:lnTo>
                    <a:pt x="9218" y="9077"/>
                  </a:lnTo>
                  <a:lnTo>
                    <a:pt x="9116" y="9243"/>
                  </a:lnTo>
                  <a:lnTo>
                    <a:pt x="9009" y="9406"/>
                  </a:lnTo>
                  <a:lnTo>
                    <a:pt x="8897" y="9568"/>
                  </a:lnTo>
                  <a:lnTo>
                    <a:pt x="8782" y="9726"/>
                  </a:lnTo>
                  <a:lnTo>
                    <a:pt x="8661" y="9882"/>
                  </a:lnTo>
                  <a:lnTo>
                    <a:pt x="8537" y="10035"/>
                  </a:lnTo>
                  <a:lnTo>
                    <a:pt x="8409" y="10185"/>
                  </a:lnTo>
                  <a:lnTo>
                    <a:pt x="8276" y="10331"/>
                  </a:lnTo>
                  <a:lnTo>
                    <a:pt x="8140" y="10475"/>
                  </a:lnTo>
                  <a:lnTo>
                    <a:pt x="8000" y="10613"/>
                  </a:lnTo>
                  <a:lnTo>
                    <a:pt x="7855" y="10749"/>
                  </a:lnTo>
                  <a:lnTo>
                    <a:pt x="7707" y="10881"/>
                  </a:lnTo>
                  <a:lnTo>
                    <a:pt x="7557" y="11009"/>
                  </a:lnTo>
                  <a:lnTo>
                    <a:pt x="7402" y="11133"/>
                  </a:lnTo>
                  <a:lnTo>
                    <a:pt x="7243" y="11251"/>
                  </a:lnTo>
                  <a:lnTo>
                    <a:pt x="7082" y="11366"/>
                  </a:lnTo>
                  <a:lnTo>
                    <a:pt x="6918" y="11475"/>
                  </a:lnTo>
                  <a:lnTo>
                    <a:pt x="6751" y="11581"/>
                  </a:lnTo>
                  <a:lnTo>
                    <a:pt x="6581" y="11680"/>
                  </a:lnTo>
                  <a:lnTo>
                    <a:pt x="6406" y="11775"/>
                  </a:lnTo>
                  <a:lnTo>
                    <a:pt x="6230" y="11864"/>
                  </a:lnTo>
                  <a:lnTo>
                    <a:pt x="6051" y="11947"/>
                  </a:lnTo>
                  <a:lnTo>
                    <a:pt x="5871" y="12025"/>
                  </a:lnTo>
                  <a:lnTo>
                    <a:pt x="5685" y="12096"/>
                  </a:lnTo>
                  <a:lnTo>
                    <a:pt x="5499" y="12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9" y="5415"/>
              <a:ext cx="2218" cy="2118"/>
            </a:xfrm>
            <a:custGeom>
              <a:avLst/>
              <a:gdLst>
                <a:gd name="T0" fmla="*/ 0 w 4437"/>
                <a:gd name="T1" fmla="*/ 16 h 4235"/>
                <a:gd name="T2" fmla="*/ 153 w 4437"/>
                <a:gd name="T3" fmla="*/ 366 h 4235"/>
                <a:gd name="T4" fmla="*/ 324 w 4437"/>
                <a:gd name="T5" fmla="*/ 713 h 4235"/>
                <a:gd name="T6" fmla="*/ 514 w 4437"/>
                <a:gd name="T7" fmla="*/ 1052 h 4235"/>
                <a:gd name="T8" fmla="*/ 723 w 4437"/>
                <a:gd name="T9" fmla="*/ 1383 h 4235"/>
                <a:gd name="T10" fmla="*/ 950 w 4437"/>
                <a:gd name="T11" fmla="*/ 1705 h 4235"/>
                <a:gd name="T12" fmla="*/ 1194 w 4437"/>
                <a:gd name="T13" fmla="*/ 2018 h 4235"/>
                <a:gd name="T14" fmla="*/ 1452 w 4437"/>
                <a:gd name="T15" fmla="*/ 2317 h 4235"/>
                <a:gd name="T16" fmla="*/ 1730 w 4437"/>
                <a:gd name="T17" fmla="*/ 2603 h 4235"/>
                <a:gd name="T18" fmla="*/ 2021 w 4437"/>
                <a:gd name="T19" fmla="*/ 2873 h 4235"/>
                <a:gd name="T20" fmla="*/ 2327 w 4437"/>
                <a:gd name="T21" fmla="*/ 3128 h 4235"/>
                <a:gd name="T22" fmla="*/ 2643 w 4437"/>
                <a:gd name="T23" fmla="*/ 3365 h 4235"/>
                <a:gd name="T24" fmla="*/ 2976 w 4437"/>
                <a:gd name="T25" fmla="*/ 3582 h 4235"/>
                <a:gd name="T26" fmla="*/ 3319 w 4437"/>
                <a:gd name="T27" fmla="*/ 3780 h 4235"/>
                <a:gd name="T28" fmla="*/ 3677 w 4437"/>
                <a:gd name="T29" fmla="*/ 3956 h 4235"/>
                <a:gd name="T30" fmla="*/ 4043 w 4437"/>
                <a:gd name="T31" fmla="*/ 4107 h 4235"/>
                <a:gd name="T32" fmla="*/ 4419 w 4437"/>
                <a:gd name="T33" fmla="*/ 4235 h 4235"/>
                <a:gd name="T34" fmla="*/ 4249 w 4437"/>
                <a:gd name="T35" fmla="*/ 4127 h 4235"/>
                <a:gd name="T36" fmla="*/ 3882 w 4437"/>
                <a:gd name="T37" fmla="*/ 3990 h 4235"/>
                <a:gd name="T38" fmla="*/ 3524 w 4437"/>
                <a:gd name="T39" fmla="*/ 3828 h 4235"/>
                <a:gd name="T40" fmla="*/ 3177 w 4437"/>
                <a:gd name="T41" fmla="*/ 3642 h 4235"/>
                <a:gd name="T42" fmla="*/ 2842 w 4437"/>
                <a:gd name="T43" fmla="*/ 3437 h 4235"/>
                <a:gd name="T44" fmla="*/ 2519 w 4437"/>
                <a:gd name="T45" fmla="*/ 3212 h 4235"/>
                <a:gd name="T46" fmla="*/ 2210 w 4437"/>
                <a:gd name="T47" fmla="*/ 2967 h 4235"/>
                <a:gd name="T48" fmla="*/ 1915 w 4437"/>
                <a:gd name="T49" fmla="*/ 2706 h 4235"/>
                <a:gd name="T50" fmla="*/ 1631 w 4437"/>
                <a:gd name="T51" fmla="*/ 2429 h 4235"/>
                <a:gd name="T52" fmla="*/ 1366 w 4437"/>
                <a:gd name="T53" fmla="*/ 2139 h 4235"/>
                <a:gd name="T54" fmla="*/ 1115 w 4437"/>
                <a:gd name="T55" fmla="*/ 1835 h 4235"/>
                <a:gd name="T56" fmla="*/ 882 w 4437"/>
                <a:gd name="T57" fmla="*/ 1520 h 4235"/>
                <a:gd name="T58" fmla="*/ 664 w 4437"/>
                <a:gd name="T59" fmla="*/ 1195 h 4235"/>
                <a:gd name="T60" fmla="*/ 468 w 4437"/>
                <a:gd name="T61" fmla="*/ 862 h 4235"/>
                <a:gd name="T62" fmla="*/ 287 w 4437"/>
                <a:gd name="T63" fmla="*/ 522 h 4235"/>
                <a:gd name="T64" fmla="*/ 127 w 4437"/>
                <a:gd name="T65" fmla="*/ 175 h 4235"/>
                <a:gd name="T66" fmla="*/ 54 w 4437"/>
                <a:gd name="T67" fmla="*/ 0 h 4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37" h="4235">
                  <a:moveTo>
                    <a:pt x="0" y="16"/>
                  </a:moveTo>
                  <a:lnTo>
                    <a:pt x="0" y="16"/>
                  </a:lnTo>
                  <a:lnTo>
                    <a:pt x="74" y="191"/>
                  </a:lnTo>
                  <a:lnTo>
                    <a:pt x="153" y="366"/>
                  </a:lnTo>
                  <a:lnTo>
                    <a:pt x="236" y="540"/>
                  </a:lnTo>
                  <a:lnTo>
                    <a:pt x="324" y="713"/>
                  </a:lnTo>
                  <a:lnTo>
                    <a:pt x="417" y="883"/>
                  </a:lnTo>
                  <a:lnTo>
                    <a:pt x="514" y="1052"/>
                  </a:lnTo>
                  <a:lnTo>
                    <a:pt x="617" y="1219"/>
                  </a:lnTo>
                  <a:lnTo>
                    <a:pt x="723" y="1383"/>
                  </a:lnTo>
                  <a:lnTo>
                    <a:pt x="835" y="1546"/>
                  </a:lnTo>
                  <a:lnTo>
                    <a:pt x="950" y="1705"/>
                  </a:lnTo>
                  <a:lnTo>
                    <a:pt x="1070" y="1864"/>
                  </a:lnTo>
                  <a:lnTo>
                    <a:pt x="1194" y="2018"/>
                  </a:lnTo>
                  <a:lnTo>
                    <a:pt x="1321" y="2168"/>
                  </a:lnTo>
                  <a:lnTo>
                    <a:pt x="1452" y="2317"/>
                  </a:lnTo>
                  <a:lnTo>
                    <a:pt x="1590" y="2461"/>
                  </a:lnTo>
                  <a:lnTo>
                    <a:pt x="1730" y="2603"/>
                  </a:lnTo>
                  <a:lnTo>
                    <a:pt x="1873" y="2740"/>
                  </a:lnTo>
                  <a:lnTo>
                    <a:pt x="2021" y="2873"/>
                  </a:lnTo>
                  <a:lnTo>
                    <a:pt x="2172" y="3004"/>
                  </a:lnTo>
                  <a:lnTo>
                    <a:pt x="2327" y="3128"/>
                  </a:lnTo>
                  <a:lnTo>
                    <a:pt x="2484" y="3249"/>
                  </a:lnTo>
                  <a:lnTo>
                    <a:pt x="2643" y="3365"/>
                  </a:lnTo>
                  <a:lnTo>
                    <a:pt x="2809" y="3477"/>
                  </a:lnTo>
                  <a:lnTo>
                    <a:pt x="2976" y="3582"/>
                  </a:lnTo>
                  <a:lnTo>
                    <a:pt x="3148" y="3684"/>
                  </a:lnTo>
                  <a:lnTo>
                    <a:pt x="3319" y="3780"/>
                  </a:lnTo>
                  <a:lnTo>
                    <a:pt x="3497" y="3870"/>
                  </a:lnTo>
                  <a:lnTo>
                    <a:pt x="3677" y="3956"/>
                  </a:lnTo>
                  <a:lnTo>
                    <a:pt x="3858" y="4035"/>
                  </a:lnTo>
                  <a:lnTo>
                    <a:pt x="4043" y="4107"/>
                  </a:lnTo>
                  <a:lnTo>
                    <a:pt x="4231" y="4174"/>
                  </a:lnTo>
                  <a:lnTo>
                    <a:pt x="4419" y="4235"/>
                  </a:lnTo>
                  <a:lnTo>
                    <a:pt x="4437" y="4188"/>
                  </a:lnTo>
                  <a:lnTo>
                    <a:pt x="4249" y="4127"/>
                  </a:lnTo>
                  <a:lnTo>
                    <a:pt x="4064" y="4062"/>
                  </a:lnTo>
                  <a:lnTo>
                    <a:pt x="3882" y="3990"/>
                  </a:lnTo>
                  <a:lnTo>
                    <a:pt x="3701" y="3911"/>
                  </a:lnTo>
                  <a:lnTo>
                    <a:pt x="3524" y="3828"/>
                  </a:lnTo>
                  <a:lnTo>
                    <a:pt x="3349" y="3738"/>
                  </a:lnTo>
                  <a:lnTo>
                    <a:pt x="3177" y="3642"/>
                  </a:lnTo>
                  <a:lnTo>
                    <a:pt x="3009" y="3543"/>
                  </a:lnTo>
                  <a:lnTo>
                    <a:pt x="2842" y="3437"/>
                  </a:lnTo>
                  <a:lnTo>
                    <a:pt x="2679" y="3325"/>
                  </a:lnTo>
                  <a:lnTo>
                    <a:pt x="2519" y="3212"/>
                  </a:lnTo>
                  <a:lnTo>
                    <a:pt x="2363" y="3091"/>
                  </a:lnTo>
                  <a:lnTo>
                    <a:pt x="2210" y="2967"/>
                  </a:lnTo>
                  <a:lnTo>
                    <a:pt x="2060" y="2839"/>
                  </a:lnTo>
                  <a:lnTo>
                    <a:pt x="1915" y="2706"/>
                  </a:lnTo>
                  <a:lnTo>
                    <a:pt x="1772" y="2569"/>
                  </a:lnTo>
                  <a:lnTo>
                    <a:pt x="1631" y="2429"/>
                  </a:lnTo>
                  <a:lnTo>
                    <a:pt x="1497" y="2285"/>
                  </a:lnTo>
                  <a:lnTo>
                    <a:pt x="1366" y="2139"/>
                  </a:lnTo>
                  <a:lnTo>
                    <a:pt x="1239" y="1989"/>
                  </a:lnTo>
                  <a:lnTo>
                    <a:pt x="1115" y="1835"/>
                  </a:lnTo>
                  <a:lnTo>
                    <a:pt x="997" y="1679"/>
                  </a:lnTo>
                  <a:lnTo>
                    <a:pt x="882" y="1520"/>
                  </a:lnTo>
                  <a:lnTo>
                    <a:pt x="770" y="1359"/>
                  </a:lnTo>
                  <a:lnTo>
                    <a:pt x="664" y="1195"/>
                  </a:lnTo>
                  <a:lnTo>
                    <a:pt x="565" y="1031"/>
                  </a:lnTo>
                  <a:lnTo>
                    <a:pt x="468" y="862"/>
                  </a:lnTo>
                  <a:lnTo>
                    <a:pt x="375" y="692"/>
                  </a:lnTo>
                  <a:lnTo>
                    <a:pt x="287" y="522"/>
                  </a:lnTo>
                  <a:lnTo>
                    <a:pt x="203" y="348"/>
                  </a:lnTo>
                  <a:lnTo>
                    <a:pt x="127" y="175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89" y="2318"/>
              <a:ext cx="577" cy="3105"/>
            </a:xfrm>
            <a:custGeom>
              <a:avLst/>
              <a:gdLst>
                <a:gd name="T0" fmla="*/ 0 w 1153"/>
                <a:gd name="T1" fmla="*/ 25 h 6211"/>
                <a:gd name="T2" fmla="*/ 9 w 1153"/>
                <a:gd name="T3" fmla="*/ 396 h 6211"/>
                <a:gd name="T4" fmla="*/ 24 w 1153"/>
                <a:gd name="T5" fmla="*/ 775 h 6211"/>
                <a:gd name="T6" fmla="*/ 46 w 1153"/>
                <a:gd name="T7" fmla="*/ 1162 h 6211"/>
                <a:gd name="T8" fmla="*/ 74 w 1153"/>
                <a:gd name="T9" fmla="*/ 1554 h 6211"/>
                <a:gd name="T10" fmla="*/ 112 w 1153"/>
                <a:gd name="T11" fmla="*/ 1949 h 6211"/>
                <a:gd name="T12" fmla="*/ 155 w 1153"/>
                <a:gd name="T13" fmla="*/ 2349 h 6211"/>
                <a:gd name="T14" fmla="*/ 207 w 1153"/>
                <a:gd name="T15" fmla="*/ 2749 h 6211"/>
                <a:gd name="T16" fmla="*/ 268 w 1153"/>
                <a:gd name="T17" fmla="*/ 3150 h 6211"/>
                <a:gd name="T18" fmla="*/ 337 w 1153"/>
                <a:gd name="T19" fmla="*/ 3551 h 6211"/>
                <a:gd name="T20" fmla="*/ 416 w 1153"/>
                <a:gd name="T21" fmla="*/ 3947 h 6211"/>
                <a:gd name="T22" fmla="*/ 504 w 1153"/>
                <a:gd name="T23" fmla="*/ 4342 h 6211"/>
                <a:gd name="T24" fmla="*/ 603 w 1153"/>
                <a:gd name="T25" fmla="*/ 4730 h 6211"/>
                <a:gd name="T26" fmla="*/ 711 w 1153"/>
                <a:gd name="T27" fmla="*/ 5113 h 6211"/>
                <a:gd name="T28" fmla="*/ 829 w 1153"/>
                <a:gd name="T29" fmla="*/ 5488 h 6211"/>
                <a:gd name="T30" fmla="*/ 959 w 1153"/>
                <a:gd name="T31" fmla="*/ 5855 h 6211"/>
                <a:gd name="T32" fmla="*/ 1099 w 1153"/>
                <a:gd name="T33" fmla="*/ 6211 h 6211"/>
                <a:gd name="T34" fmla="*/ 1082 w 1153"/>
                <a:gd name="T35" fmla="*/ 6018 h 6211"/>
                <a:gd name="T36" fmla="*/ 947 w 1153"/>
                <a:gd name="T37" fmla="*/ 5660 h 6211"/>
                <a:gd name="T38" fmla="*/ 822 w 1153"/>
                <a:gd name="T39" fmla="*/ 5289 h 6211"/>
                <a:gd name="T40" fmla="*/ 710 w 1153"/>
                <a:gd name="T41" fmla="*/ 4912 h 6211"/>
                <a:gd name="T42" fmla="*/ 608 w 1153"/>
                <a:gd name="T43" fmla="*/ 4526 h 6211"/>
                <a:gd name="T44" fmla="*/ 514 w 1153"/>
                <a:gd name="T45" fmla="*/ 4137 h 6211"/>
                <a:gd name="T46" fmla="*/ 432 w 1153"/>
                <a:gd name="T47" fmla="*/ 3742 h 6211"/>
                <a:gd name="T48" fmla="*/ 358 w 1153"/>
                <a:gd name="T49" fmla="*/ 3345 h 6211"/>
                <a:gd name="T50" fmla="*/ 294 w 1153"/>
                <a:gd name="T51" fmla="*/ 2944 h 6211"/>
                <a:gd name="T52" fmla="*/ 237 w 1153"/>
                <a:gd name="T53" fmla="*/ 2544 h 6211"/>
                <a:gd name="T54" fmla="*/ 189 w 1153"/>
                <a:gd name="T55" fmla="*/ 2146 h 6211"/>
                <a:gd name="T56" fmla="*/ 149 w 1153"/>
                <a:gd name="T57" fmla="*/ 1749 h 6211"/>
                <a:gd name="T58" fmla="*/ 116 w 1153"/>
                <a:gd name="T59" fmla="*/ 1355 h 6211"/>
                <a:gd name="T60" fmla="*/ 91 w 1153"/>
                <a:gd name="T61" fmla="*/ 967 h 6211"/>
                <a:gd name="T62" fmla="*/ 73 w 1153"/>
                <a:gd name="T63" fmla="*/ 585 h 6211"/>
                <a:gd name="T64" fmla="*/ 59 w 1153"/>
                <a:gd name="T65" fmla="*/ 209 h 6211"/>
                <a:gd name="T66" fmla="*/ 31 w 1153"/>
                <a:gd name="T67" fmla="*/ 50 h 6211"/>
                <a:gd name="T68" fmla="*/ 53 w 1153"/>
                <a:gd name="T69" fmla="*/ 14 h 6211"/>
                <a:gd name="T70" fmla="*/ 38 w 1153"/>
                <a:gd name="T71" fmla="*/ 1 h 6211"/>
                <a:gd name="T72" fmla="*/ 18 w 1153"/>
                <a:gd name="T73" fmla="*/ 1 h 6211"/>
                <a:gd name="T74" fmla="*/ 3 w 1153"/>
                <a:gd name="T75" fmla="*/ 14 h 6211"/>
                <a:gd name="T76" fmla="*/ 25 w 1153"/>
                <a:gd name="T77" fmla="*/ 0 h 6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3" h="6211">
                  <a:moveTo>
                    <a:pt x="25" y="0"/>
                  </a:moveTo>
                  <a:lnTo>
                    <a:pt x="0" y="25"/>
                  </a:lnTo>
                  <a:lnTo>
                    <a:pt x="3" y="209"/>
                  </a:lnTo>
                  <a:lnTo>
                    <a:pt x="9" y="396"/>
                  </a:lnTo>
                  <a:lnTo>
                    <a:pt x="16" y="585"/>
                  </a:lnTo>
                  <a:lnTo>
                    <a:pt x="24" y="775"/>
                  </a:lnTo>
                  <a:lnTo>
                    <a:pt x="34" y="967"/>
                  </a:lnTo>
                  <a:lnTo>
                    <a:pt x="46" y="1162"/>
                  </a:lnTo>
                  <a:lnTo>
                    <a:pt x="59" y="1357"/>
                  </a:lnTo>
                  <a:lnTo>
                    <a:pt x="74" y="1554"/>
                  </a:lnTo>
                  <a:lnTo>
                    <a:pt x="92" y="1751"/>
                  </a:lnTo>
                  <a:lnTo>
                    <a:pt x="112" y="1949"/>
                  </a:lnTo>
                  <a:lnTo>
                    <a:pt x="132" y="2148"/>
                  </a:lnTo>
                  <a:lnTo>
                    <a:pt x="155" y="2349"/>
                  </a:lnTo>
                  <a:lnTo>
                    <a:pt x="180" y="2549"/>
                  </a:lnTo>
                  <a:lnTo>
                    <a:pt x="207" y="2749"/>
                  </a:lnTo>
                  <a:lnTo>
                    <a:pt x="237" y="2950"/>
                  </a:lnTo>
                  <a:lnTo>
                    <a:pt x="268" y="3150"/>
                  </a:lnTo>
                  <a:lnTo>
                    <a:pt x="301" y="3350"/>
                  </a:lnTo>
                  <a:lnTo>
                    <a:pt x="337" y="3551"/>
                  </a:lnTo>
                  <a:lnTo>
                    <a:pt x="376" y="3750"/>
                  </a:lnTo>
                  <a:lnTo>
                    <a:pt x="416" y="3947"/>
                  </a:lnTo>
                  <a:lnTo>
                    <a:pt x="458" y="4145"/>
                  </a:lnTo>
                  <a:lnTo>
                    <a:pt x="504" y="4342"/>
                  </a:lnTo>
                  <a:lnTo>
                    <a:pt x="552" y="4537"/>
                  </a:lnTo>
                  <a:lnTo>
                    <a:pt x="603" y="4730"/>
                  </a:lnTo>
                  <a:lnTo>
                    <a:pt x="656" y="4923"/>
                  </a:lnTo>
                  <a:lnTo>
                    <a:pt x="711" y="5113"/>
                  </a:lnTo>
                  <a:lnTo>
                    <a:pt x="768" y="5302"/>
                  </a:lnTo>
                  <a:lnTo>
                    <a:pt x="829" y="5488"/>
                  </a:lnTo>
                  <a:lnTo>
                    <a:pt x="894" y="5673"/>
                  </a:lnTo>
                  <a:lnTo>
                    <a:pt x="959" y="5855"/>
                  </a:lnTo>
                  <a:lnTo>
                    <a:pt x="1028" y="6034"/>
                  </a:lnTo>
                  <a:lnTo>
                    <a:pt x="1099" y="6211"/>
                  </a:lnTo>
                  <a:lnTo>
                    <a:pt x="1153" y="6195"/>
                  </a:lnTo>
                  <a:lnTo>
                    <a:pt x="1082" y="6018"/>
                  </a:lnTo>
                  <a:lnTo>
                    <a:pt x="1013" y="5839"/>
                  </a:lnTo>
                  <a:lnTo>
                    <a:pt x="947" y="5660"/>
                  </a:lnTo>
                  <a:lnTo>
                    <a:pt x="883" y="5475"/>
                  </a:lnTo>
                  <a:lnTo>
                    <a:pt x="822" y="5289"/>
                  </a:lnTo>
                  <a:lnTo>
                    <a:pt x="765" y="5102"/>
                  </a:lnTo>
                  <a:lnTo>
                    <a:pt x="710" y="4912"/>
                  </a:lnTo>
                  <a:lnTo>
                    <a:pt x="656" y="4720"/>
                  </a:lnTo>
                  <a:lnTo>
                    <a:pt x="608" y="4526"/>
                  </a:lnTo>
                  <a:lnTo>
                    <a:pt x="561" y="4331"/>
                  </a:lnTo>
                  <a:lnTo>
                    <a:pt x="514" y="4137"/>
                  </a:lnTo>
                  <a:lnTo>
                    <a:pt x="473" y="3940"/>
                  </a:lnTo>
                  <a:lnTo>
                    <a:pt x="432" y="3742"/>
                  </a:lnTo>
                  <a:lnTo>
                    <a:pt x="394" y="3543"/>
                  </a:lnTo>
                  <a:lnTo>
                    <a:pt x="358" y="3345"/>
                  </a:lnTo>
                  <a:lnTo>
                    <a:pt x="325" y="3145"/>
                  </a:lnTo>
                  <a:lnTo>
                    <a:pt x="294" y="2944"/>
                  </a:lnTo>
                  <a:lnTo>
                    <a:pt x="264" y="2744"/>
                  </a:lnTo>
                  <a:lnTo>
                    <a:pt x="237" y="2544"/>
                  </a:lnTo>
                  <a:lnTo>
                    <a:pt x="212" y="2346"/>
                  </a:lnTo>
                  <a:lnTo>
                    <a:pt x="189" y="2146"/>
                  </a:lnTo>
                  <a:lnTo>
                    <a:pt x="168" y="1947"/>
                  </a:lnTo>
                  <a:lnTo>
                    <a:pt x="149" y="1749"/>
                  </a:lnTo>
                  <a:lnTo>
                    <a:pt x="131" y="1551"/>
                  </a:lnTo>
                  <a:lnTo>
                    <a:pt x="116" y="1355"/>
                  </a:lnTo>
                  <a:lnTo>
                    <a:pt x="103" y="1160"/>
                  </a:lnTo>
                  <a:lnTo>
                    <a:pt x="91" y="967"/>
                  </a:lnTo>
                  <a:lnTo>
                    <a:pt x="80" y="775"/>
                  </a:lnTo>
                  <a:lnTo>
                    <a:pt x="73" y="585"/>
                  </a:lnTo>
                  <a:lnTo>
                    <a:pt x="65" y="396"/>
                  </a:lnTo>
                  <a:lnTo>
                    <a:pt x="59" y="209"/>
                  </a:lnTo>
                  <a:lnTo>
                    <a:pt x="56" y="25"/>
                  </a:lnTo>
                  <a:lnTo>
                    <a:pt x="31" y="50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8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802" y="2048"/>
              <a:ext cx="1393" cy="295"/>
            </a:xfrm>
            <a:custGeom>
              <a:avLst/>
              <a:gdLst>
                <a:gd name="T0" fmla="*/ 2759 w 2786"/>
                <a:gd name="T1" fmla="*/ 0 h 589"/>
                <a:gd name="T2" fmla="*/ 2629 w 2786"/>
                <a:gd name="T3" fmla="*/ 59 h 589"/>
                <a:gd name="T4" fmla="*/ 2494 w 2786"/>
                <a:gd name="T5" fmla="*/ 112 h 589"/>
                <a:gd name="T6" fmla="*/ 2350 w 2786"/>
                <a:gd name="T7" fmla="*/ 160 h 589"/>
                <a:gd name="T8" fmla="*/ 2201 w 2786"/>
                <a:gd name="T9" fmla="*/ 205 h 589"/>
                <a:gd name="T10" fmla="*/ 2044 w 2786"/>
                <a:gd name="T11" fmla="*/ 246 h 589"/>
                <a:gd name="T12" fmla="*/ 1883 w 2786"/>
                <a:gd name="T13" fmla="*/ 284 h 589"/>
                <a:gd name="T14" fmla="*/ 1715 w 2786"/>
                <a:gd name="T15" fmla="*/ 317 h 589"/>
                <a:gd name="T16" fmla="*/ 1543 w 2786"/>
                <a:gd name="T17" fmla="*/ 349 h 589"/>
                <a:gd name="T18" fmla="*/ 1364 w 2786"/>
                <a:gd name="T19" fmla="*/ 378 h 589"/>
                <a:gd name="T20" fmla="*/ 1182 w 2786"/>
                <a:gd name="T21" fmla="*/ 404 h 589"/>
                <a:gd name="T22" fmla="*/ 995 w 2786"/>
                <a:gd name="T23" fmla="*/ 429 h 589"/>
                <a:gd name="T24" fmla="*/ 803 w 2786"/>
                <a:gd name="T25" fmla="*/ 453 h 589"/>
                <a:gd name="T26" fmla="*/ 607 w 2786"/>
                <a:gd name="T27" fmla="*/ 475 h 589"/>
                <a:gd name="T28" fmla="*/ 409 w 2786"/>
                <a:gd name="T29" fmla="*/ 497 h 589"/>
                <a:gd name="T30" fmla="*/ 206 w 2786"/>
                <a:gd name="T31" fmla="*/ 518 h 589"/>
                <a:gd name="T32" fmla="*/ 0 w 2786"/>
                <a:gd name="T33" fmla="*/ 539 h 589"/>
                <a:gd name="T34" fmla="*/ 109 w 2786"/>
                <a:gd name="T35" fmla="*/ 578 h 589"/>
                <a:gd name="T36" fmla="*/ 313 w 2786"/>
                <a:gd name="T37" fmla="*/ 557 h 589"/>
                <a:gd name="T38" fmla="*/ 515 w 2786"/>
                <a:gd name="T39" fmla="*/ 536 h 589"/>
                <a:gd name="T40" fmla="*/ 712 w 2786"/>
                <a:gd name="T41" fmla="*/ 515 h 589"/>
                <a:gd name="T42" fmla="*/ 906 w 2786"/>
                <a:gd name="T43" fmla="*/ 491 h 589"/>
                <a:gd name="T44" fmla="*/ 1095 w 2786"/>
                <a:gd name="T45" fmla="*/ 468 h 589"/>
                <a:gd name="T46" fmla="*/ 1282 w 2786"/>
                <a:gd name="T47" fmla="*/ 441 h 589"/>
                <a:gd name="T48" fmla="*/ 1464 w 2786"/>
                <a:gd name="T49" fmla="*/ 414 h 589"/>
                <a:gd name="T50" fmla="*/ 1639 w 2786"/>
                <a:gd name="T51" fmla="*/ 383 h 589"/>
                <a:gd name="T52" fmla="*/ 1812 w 2786"/>
                <a:gd name="T53" fmla="*/ 349 h 589"/>
                <a:gd name="T54" fmla="*/ 1977 w 2786"/>
                <a:gd name="T55" fmla="*/ 313 h 589"/>
                <a:gd name="T56" fmla="*/ 2138 w 2786"/>
                <a:gd name="T57" fmla="*/ 274 h 589"/>
                <a:gd name="T58" fmla="*/ 2294 w 2786"/>
                <a:gd name="T59" fmla="*/ 230 h 589"/>
                <a:gd name="T60" fmla="*/ 2443 w 2786"/>
                <a:gd name="T61" fmla="*/ 184 h 589"/>
                <a:gd name="T62" fmla="*/ 2583 w 2786"/>
                <a:gd name="T63" fmla="*/ 130 h 589"/>
                <a:gd name="T64" fmla="*/ 2720 w 2786"/>
                <a:gd name="T65" fmla="*/ 75 h 589"/>
                <a:gd name="T66" fmla="*/ 2786 w 2786"/>
                <a:gd name="T67" fmla="*/ 4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6" h="589">
                  <a:moveTo>
                    <a:pt x="2759" y="0"/>
                  </a:moveTo>
                  <a:lnTo>
                    <a:pt x="2759" y="0"/>
                  </a:lnTo>
                  <a:lnTo>
                    <a:pt x="2697" y="30"/>
                  </a:lnTo>
                  <a:lnTo>
                    <a:pt x="2629" y="59"/>
                  </a:lnTo>
                  <a:lnTo>
                    <a:pt x="2562" y="85"/>
                  </a:lnTo>
                  <a:lnTo>
                    <a:pt x="2494" y="112"/>
                  </a:lnTo>
                  <a:lnTo>
                    <a:pt x="2422" y="137"/>
                  </a:lnTo>
                  <a:lnTo>
                    <a:pt x="2350" y="160"/>
                  </a:lnTo>
                  <a:lnTo>
                    <a:pt x="2276" y="183"/>
                  </a:lnTo>
                  <a:lnTo>
                    <a:pt x="2201" y="205"/>
                  </a:lnTo>
                  <a:lnTo>
                    <a:pt x="2123" y="226"/>
                  </a:lnTo>
                  <a:lnTo>
                    <a:pt x="2044" y="246"/>
                  </a:lnTo>
                  <a:lnTo>
                    <a:pt x="1965" y="266"/>
                  </a:lnTo>
                  <a:lnTo>
                    <a:pt x="1883" y="284"/>
                  </a:lnTo>
                  <a:lnTo>
                    <a:pt x="1800" y="301"/>
                  </a:lnTo>
                  <a:lnTo>
                    <a:pt x="1715" y="317"/>
                  </a:lnTo>
                  <a:lnTo>
                    <a:pt x="1630" y="333"/>
                  </a:lnTo>
                  <a:lnTo>
                    <a:pt x="1543" y="349"/>
                  </a:lnTo>
                  <a:lnTo>
                    <a:pt x="1455" y="363"/>
                  </a:lnTo>
                  <a:lnTo>
                    <a:pt x="1364" y="378"/>
                  </a:lnTo>
                  <a:lnTo>
                    <a:pt x="1273" y="391"/>
                  </a:lnTo>
                  <a:lnTo>
                    <a:pt x="1182" y="404"/>
                  </a:lnTo>
                  <a:lnTo>
                    <a:pt x="1089" y="417"/>
                  </a:lnTo>
                  <a:lnTo>
                    <a:pt x="995" y="429"/>
                  </a:lnTo>
                  <a:lnTo>
                    <a:pt x="900" y="441"/>
                  </a:lnTo>
                  <a:lnTo>
                    <a:pt x="803" y="453"/>
                  </a:lnTo>
                  <a:lnTo>
                    <a:pt x="706" y="465"/>
                  </a:lnTo>
                  <a:lnTo>
                    <a:pt x="607" y="475"/>
                  </a:lnTo>
                  <a:lnTo>
                    <a:pt x="509" y="486"/>
                  </a:lnTo>
                  <a:lnTo>
                    <a:pt x="409" y="497"/>
                  </a:lnTo>
                  <a:lnTo>
                    <a:pt x="307" y="507"/>
                  </a:lnTo>
                  <a:lnTo>
                    <a:pt x="206" y="518"/>
                  </a:lnTo>
                  <a:lnTo>
                    <a:pt x="103" y="528"/>
                  </a:lnTo>
                  <a:lnTo>
                    <a:pt x="0" y="539"/>
                  </a:lnTo>
                  <a:lnTo>
                    <a:pt x="6" y="589"/>
                  </a:lnTo>
                  <a:lnTo>
                    <a:pt x="109" y="578"/>
                  </a:lnTo>
                  <a:lnTo>
                    <a:pt x="212" y="568"/>
                  </a:lnTo>
                  <a:lnTo>
                    <a:pt x="313" y="557"/>
                  </a:lnTo>
                  <a:lnTo>
                    <a:pt x="415" y="547"/>
                  </a:lnTo>
                  <a:lnTo>
                    <a:pt x="515" y="536"/>
                  </a:lnTo>
                  <a:lnTo>
                    <a:pt x="613" y="526"/>
                  </a:lnTo>
                  <a:lnTo>
                    <a:pt x="712" y="515"/>
                  </a:lnTo>
                  <a:lnTo>
                    <a:pt x="809" y="503"/>
                  </a:lnTo>
                  <a:lnTo>
                    <a:pt x="906" y="491"/>
                  </a:lnTo>
                  <a:lnTo>
                    <a:pt x="1001" y="479"/>
                  </a:lnTo>
                  <a:lnTo>
                    <a:pt x="1095" y="468"/>
                  </a:lnTo>
                  <a:lnTo>
                    <a:pt x="1191" y="454"/>
                  </a:lnTo>
                  <a:lnTo>
                    <a:pt x="1282" y="441"/>
                  </a:lnTo>
                  <a:lnTo>
                    <a:pt x="1373" y="428"/>
                  </a:lnTo>
                  <a:lnTo>
                    <a:pt x="1464" y="414"/>
                  </a:lnTo>
                  <a:lnTo>
                    <a:pt x="1552" y="399"/>
                  </a:lnTo>
                  <a:lnTo>
                    <a:pt x="1639" y="383"/>
                  </a:lnTo>
                  <a:lnTo>
                    <a:pt x="1727" y="367"/>
                  </a:lnTo>
                  <a:lnTo>
                    <a:pt x="1812" y="349"/>
                  </a:lnTo>
                  <a:lnTo>
                    <a:pt x="1895" y="332"/>
                  </a:lnTo>
                  <a:lnTo>
                    <a:pt x="1977" y="313"/>
                  </a:lnTo>
                  <a:lnTo>
                    <a:pt x="2059" y="294"/>
                  </a:lnTo>
                  <a:lnTo>
                    <a:pt x="2138" y="274"/>
                  </a:lnTo>
                  <a:lnTo>
                    <a:pt x="2216" y="253"/>
                  </a:lnTo>
                  <a:lnTo>
                    <a:pt x="2294" y="230"/>
                  </a:lnTo>
                  <a:lnTo>
                    <a:pt x="2368" y="208"/>
                  </a:lnTo>
                  <a:lnTo>
                    <a:pt x="2443" y="184"/>
                  </a:lnTo>
                  <a:lnTo>
                    <a:pt x="2514" y="156"/>
                  </a:lnTo>
                  <a:lnTo>
                    <a:pt x="2583" y="130"/>
                  </a:lnTo>
                  <a:lnTo>
                    <a:pt x="2653" y="104"/>
                  </a:lnTo>
                  <a:lnTo>
                    <a:pt x="2720" y="75"/>
                  </a:lnTo>
                  <a:lnTo>
                    <a:pt x="2786" y="44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181" y="1427"/>
              <a:ext cx="1304" cy="644"/>
            </a:xfrm>
            <a:custGeom>
              <a:avLst/>
              <a:gdLst>
                <a:gd name="T0" fmla="*/ 2591 w 2607"/>
                <a:gd name="T1" fmla="*/ 3 h 1286"/>
                <a:gd name="T2" fmla="*/ 2565 w 2607"/>
                <a:gd name="T3" fmla="*/ 3 h 1286"/>
                <a:gd name="T4" fmla="*/ 0 w 2607"/>
                <a:gd name="T5" fmla="*/ 1242 h 1286"/>
                <a:gd name="T6" fmla="*/ 27 w 2607"/>
                <a:gd name="T7" fmla="*/ 1286 h 1286"/>
                <a:gd name="T8" fmla="*/ 2592 w 2607"/>
                <a:gd name="T9" fmla="*/ 47 h 1286"/>
                <a:gd name="T10" fmla="*/ 2567 w 2607"/>
                <a:gd name="T11" fmla="*/ 47 h 1286"/>
                <a:gd name="T12" fmla="*/ 2592 w 2607"/>
                <a:gd name="T13" fmla="*/ 47 h 1286"/>
                <a:gd name="T14" fmla="*/ 2601 w 2607"/>
                <a:gd name="T15" fmla="*/ 41 h 1286"/>
                <a:gd name="T16" fmla="*/ 2607 w 2607"/>
                <a:gd name="T17" fmla="*/ 32 h 1286"/>
                <a:gd name="T18" fmla="*/ 2607 w 2607"/>
                <a:gd name="T19" fmla="*/ 22 h 1286"/>
                <a:gd name="T20" fmla="*/ 2604 w 2607"/>
                <a:gd name="T21" fmla="*/ 13 h 1286"/>
                <a:gd name="T22" fmla="*/ 2597 w 2607"/>
                <a:gd name="T23" fmla="*/ 5 h 1286"/>
                <a:gd name="T24" fmla="*/ 2588 w 2607"/>
                <a:gd name="T25" fmla="*/ 1 h 1286"/>
                <a:gd name="T26" fmla="*/ 2577 w 2607"/>
                <a:gd name="T27" fmla="*/ 0 h 1286"/>
                <a:gd name="T28" fmla="*/ 2565 w 2607"/>
                <a:gd name="T29" fmla="*/ 3 h 1286"/>
                <a:gd name="T30" fmla="*/ 2591 w 2607"/>
                <a:gd name="T31" fmla="*/ 3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7" h="1286">
                  <a:moveTo>
                    <a:pt x="2591" y="3"/>
                  </a:moveTo>
                  <a:lnTo>
                    <a:pt x="2565" y="3"/>
                  </a:lnTo>
                  <a:lnTo>
                    <a:pt x="0" y="1242"/>
                  </a:lnTo>
                  <a:lnTo>
                    <a:pt x="27" y="1286"/>
                  </a:lnTo>
                  <a:lnTo>
                    <a:pt x="2592" y="47"/>
                  </a:lnTo>
                  <a:lnTo>
                    <a:pt x="2567" y="47"/>
                  </a:lnTo>
                  <a:lnTo>
                    <a:pt x="2592" y="47"/>
                  </a:lnTo>
                  <a:lnTo>
                    <a:pt x="2601" y="41"/>
                  </a:lnTo>
                  <a:lnTo>
                    <a:pt x="2607" y="32"/>
                  </a:lnTo>
                  <a:lnTo>
                    <a:pt x="2607" y="22"/>
                  </a:lnTo>
                  <a:lnTo>
                    <a:pt x="2604" y="13"/>
                  </a:lnTo>
                  <a:lnTo>
                    <a:pt x="2597" y="5"/>
                  </a:lnTo>
                  <a:lnTo>
                    <a:pt x="2588" y="1"/>
                  </a:lnTo>
                  <a:lnTo>
                    <a:pt x="2577" y="0"/>
                  </a:lnTo>
                  <a:lnTo>
                    <a:pt x="2565" y="3"/>
                  </a:lnTo>
                  <a:lnTo>
                    <a:pt x="259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64" y="1429"/>
              <a:ext cx="1310" cy="610"/>
            </a:xfrm>
            <a:custGeom>
              <a:avLst/>
              <a:gdLst>
                <a:gd name="T0" fmla="*/ 2619 w 2619"/>
                <a:gd name="T1" fmla="*/ 1175 h 1220"/>
                <a:gd name="T2" fmla="*/ 2619 w 2619"/>
                <a:gd name="T3" fmla="*/ 1175 h 1220"/>
                <a:gd name="T4" fmla="*/ 24 w 2619"/>
                <a:gd name="T5" fmla="*/ 0 h 1220"/>
                <a:gd name="T6" fmla="*/ 0 w 2619"/>
                <a:gd name="T7" fmla="*/ 44 h 1220"/>
                <a:gd name="T8" fmla="*/ 2595 w 2619"/>
                <a:gd name="T9" fmla="*/ 1220 h 1220"/>
                <a:gd name="T10" fmla="*/ 2595 w 2619"/>
                <a:gd name="T11" fmla="*/ 1220 h 1220"/>
                <a:gd name="T12" fmla="*/ 2619 w 2619"/>
                <a:gd name="T13" fmla="*/ 1175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9" h="1220">
                  <a:moveTo>
                    <a:pt x="2619" y="1175"/>
                  </a:moveTo>
                  <a:lnTo>
                    <a:pt x="2619" y="1175"/>
                  </a:lnTo>
                  <a:lnTo>
                    <a:pt x="24" y="0"/>
                  </a:lnTo>
                  <a:lnTo>
                    <a:pt x="0" y="44"/>
                  </a:lnTo>
                  <a:lnTo>
                    <a:pt x="2595" y="1220"/>
                  </a:lnTo>
                  <a:lnTo>
                    <a:pt x="2619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762" y="2017"/>
              <a:ext cx="1412" cy="260"/>
            </a:xfrm>
            <a:custGeom>
              <a:avLst/>
              <a:gdLst>
                <a:gd name="T0" fmla="*/ 2798 w 2825"/>
                <a:gd name="T1" fmla="*/ 471 h 521"/>
                <a:gd name="T2" fmla="*/ 2590 w 2825"/>
                <a:gd name="T3" fmla="*/ 455 h 521"/>
                <a:gd name="T4" fmla="*/ 2387 w 2825"/>
                <a:gd name="T5" fmla="*/ 439 h 521"/>
                <a:gd name="T6" fmla="*/ 2188 w 2825"/>
                <a:gd name="T7" fmla="*/ 423 h 521"/>
                <a:gd name="T8" fmla="*/ 1992 w 2825"/>
                <a:gd name="T9" fmla="*/ 406 h 521"/>
                <a:gd name="T10" fmla="*/ 1800 w 2825"/>
                <a:gd name="T11" fmla="*/ 388 h 521"/>
                <a:gd name="T12" fmla="*/ 1610 w 2825"/>
                <a:gd name="T13" fmla="*/ 368 h 521"/>
                <a:gd name="T14" fmla="*/ 1426 w 2825"/>
                <a:gd name="T15" fmla="*/ 346 h 521"/>
                <a:gd name="T16" fmla="*/ 1247 w 2825"/>
                <a:gd name="T17" fmla="*/ 321 h 521"/>
                <a:gd name="T18" fmla="*/ 1073 w 2825"/>
                <a:gd name="T19" fmla="*/ 293 h 521"/>
                <a:gd name="T20" fmla="*/ 906 w 2825"/>
                <a:gd name="T21" fmla="*/ 263 h 521"/>
                <a:gd name="T22" fmla="*/ 742 w 2825"/>
                <a:gd name="T23" fmla="*/ 231 h 521"/>
                <a:gd name="T24" fmla="*/ 586 w 2825"/>
                <a:gd name="T25" fmla="*/ 193 h 521"/>
                <a:gd name="T26" fmla="*/ 436 w 2825"/>
                <a:gd name="T27" fmla="*/ 152 h 521"/>
                <a:gd name="T28" fmla="*/ 292 w 2825"/>
                <a:gd name="T29" fmla="*/ 106 h 521"/>
                <a:gd name="T30" fmla="*/ 154 w 2825"/>
                <a:gd name="T31" fmla="*/ 56 h 521"/>
                <a:gd name="T32" fmla="*/ 24 w 2825"/>
                <a:gd name="T33" fmla="*/ 0 h 521"/>
                <a:gd name="T34" fmla="*/ 64 w 2825"/>
                <a:gd name="T35" fmla="*/ 74 h 521"/>
                <a:gd name="T36" fmla="*/ 201 w 2825"/>
                <a:gd name="T37" fmla="*/ 127 h 521"/>
                <a:gd name="T38" fmla="*/ 345 w 2825"/>
                <a:gd name="T39" fmla="*/ 177 h 521"/>
                <a:gd name="T40" fmla="*/ 494 w 2825"/>
                <a:gd name="T41" fmla="*/ 220 h 521"/>
                <a:gd name="T42" fmla="*/ 649 w 2825"/>
                <a:gd name="T43" fmla="*/ 260 h 521"/>
                <a:gd name="T44" fmla="*/ 812 w 2825"/>
                <a:gd name="T45" fmla="*/ 296 h 521"/>
                <a:gd name="T46" fmla="*/ 979 w 2825"/>
                <a:gd name="T47" fmla="*/ 329 h 521"/>
                <a:gd name="T48" fmla="*/ 1150 w 2825"/>
                <a:gd name="T49" fmla="*/ 358 h 521"/>
                <a:gd name="T50" fmla="*/ 1329 w 2825"/>
                <a:gd name="T51" fmla="*/ 384 h 521"/>
                <a:gd name="T52" fmla="*/ 1512 w 2825"/>
                <a:gd name="T53" fmla="*/ 406 h 521"/>
                <a:gd name="T54" fmla="*/ 1698 w 2825"/>
                <a:gd name="T55" fmla="*/ 429 h 521"/>
                <a:gd name="T56" fmla="*/ 1889 w 2825"/>
                <a:gd name="T57" fmla="*/ 447 h 521"/>
                <a:gd name="T58" fmla="*/ 2085 w 2825"/>
                <a:gd name="T59" fmla="*/ 466 h 521"/>
                <a:gd name="T60" fmla="*/ 2285 w 2825"/>
                <a:gd name="T61" fmla="*/ 481 h 521"/>
                <a:gd name="T62" fmla="*/ 2486 w 2825"/>
                <a:gd name="T63" fmla="*/ 497 h 521"/>
                <a:gd name="T64" fmla="*/ 2690 w 2825"/>
                <a:gd name="T65" fmla="*/ 513 h 521"/>
                <a:gd name="T66" fmla="*/ 2768 w 2825"/>
                <a:gd name="T67" fmla="*/ 496 h 521"/>
                <a:gd name="T68" fmla="*/ 2816 w 2825"/>
                <a:gd name="T69" fmla="*/ 514 h 521"/>
                <a:gd name="T70" fmla="*/ 2819 w 2825"/>
                <a:gd name="T71" fmla="*/ 479 h 521"/>
                <a:gd name="T72" fmla="*/ 2825 w 2825"/>
                <a:gd name="T73" fmla="*/ 49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25" h="521">
                  <a:moveTo>
                    <a:pt x="2825" y="496"/>
                  </a:moveTo>
                  <a:lnTo>
                    <a:pt x="2798" y="471"/>
                  </a:lnTo>
                  <a:lnTo>
                    <a:pt x="2693" y="463"/>
                  </a:lnTo>
                  <a:lnTo>
                    <a:pt x="2590" y="455"/>
                  </a:lnTo>
                  <a:lnTo>
                    <a:pt x="2489" y="447"/>
                  </a:lnTo>
                  <a:lnTo>
                    <a:pt x="2387" y="439"/>
                  </a:lnTo>
                  <a:lnTo>
                    <a:pt x="2288" y="431"/>
                  </a:lnTo>
                  <a:lnTo>
                    <a:pt x="2188" y="423"/>
                  </a:lnTo>
                  <a:lnTo>
                    <a:pt x="2088" y="416"/>
                  </a:lnTo>
                  <a:lnTo>
                    <a:pt x="1992" y="406"/>
                  </a:lnTo>
                  <a:lnTo>
                    <a:pt x="1895" y="397"/>
                  </a:lnTo>
                  <a:lnTo>
                    <a:pt x="1800" y="388"/>
                  </a:lnTo>
                  <a:lnTo>
                    <a:pt x="1704" y="379"/>
                  </a:lnTo>
                  <a:lnTo>
                    <a:pt x="1610" y="368"/>
                  </a:lnTo>
                  <a:lnTo>
                    <a:pt x="1518" y="356"/>
                  </a:lnTo>
                  <a:lnTo>
                    <a:pt x="1426" y="346"/>
                  </a:lnTo>
                  <a:lnTo>
                    <a:pt x="1335" y="334"/>
                  </a:lnTo>
                  <a:lnTo>
                    <a:pt x="1247" y="321"/>
                  </a:lnTo>
                  <a:lnTo>
                    <a:pt x="1159" y="307"/>
                  </a:lnTo>
                  <a:lnTo>
                    <a:pt x="1073" y="293"/>
                  </a:lnTo>
                  <a:lnTo>
                    <a:pt x="988" y="278"/>
                  </a:lnTo>
                  <a:lnTo>
                    <a:pt x="906" y="263"/>
                  </a:lnTo>
                  <a:lnTo>
                    <a:pt x="824" y="248"/>
                  </a:lnTo>
                  <a:lnTo>
                    <a:pt x="742" y="231"/>
                  </a:lnTo>
                  <a:lnTo>
                    <a:pt x="664" y="213"/>
                  </a:lnTo>
                  <a:lnTo>
                    <a:pt x="586" y="193"/>
                  </a:lnTo>
                  <a:lnTo>
                    <a:pt x="509" y="173"/>
                  </a:lnTo>
                  <a:lnTo>
                    <a:pt x="436" y="152"/>
                  </a:lnTo>
                  <a:lnTo>
                    <a:pt x="362" y="130"/>
                  </a:lnTo>
                  <a:lnTo>
                    <a:pt x="292" y="106"/>
                  </a:lnTo>
                  <a:lnTo>
                    <a:pt x="222" y="82"/>
                  </a:lnTo>
                  <a:lnTo>
                    <a:pt x="154" y="56"/>
                  </a:lnTo>
                  <a:lnTo>
                    <a:pt x="88" y="29"/>
                  </a:lnTo>
                  <a:lnTo>
                    <a:pt x="24" y="0"/>
                  </a:lnTo>
                  <a:lnTo>
                    <a:pt x="0" y="45"/>
                  </a:lnTo>
                  <a:lnTo>
                    <a:pt x="64" y="74"/>
                  </a:lnTo>
                  <a:lnTo>
                    <a:pt x="133" y="101"/>
                  </a:lnTo>
                  <a:lnTo>
                    <a:pt x="201" y="127"/>
                  </a:lnTo>
                  <a:lnTo>
                    <a:pt x="271" y="153"/>
                  </a:lnTo>
                  <a:lnTo>
                    <a:pt x="345" y="177"/>
                  </a:lnTo>
                  <a:lnTo>
                    <a:pt x="418" y="199"/>
                  </a:lnTo>
                  <a:lnTo>
                    <a:pt x="494" y="220"/>
                  </a:lnTo>
                  <a:lnTo>
                    <a:pt x="571" y="240"/>
                  </a:lnTo>
                  <a:lnTo>
                    <a:pt x="649" y="260"/>
                  </a:lnTo>
                  <a:lnTo>
                    <a:pt x="730" y="278"/>
                  </a:lnTo>
                  <a:lnTo>
                    <a:pt x="812" y="296"/>
                  </a:lnTo>
                  <a:lnTo>
                    <a:pt x="894" y="313"/>
                  </a:lnTo>
                  <a:lnTo>
                    <a:pt x="979" y="329"/>
                  </a:lnTo>
                  <a:lnTo>
                    <a:pt x="1064" y="343"/>
                  </a:lnTo>
                  <a:lnTo>
                    <a:pt x="1150" y="358"/>
                  </a:lnTo>
                  <a:lnTo>
                    <a:pt x="1238" y="371"/>
                  </a:lnTo>
                  <a:lnTo>
                    <a:pt x="1329" y="384"/>
                  </a:lnTo>
                  <a:lnTo>
                    <a:pt x="1421" y="396"/>
                  </a:lnTo>
                  <a:lnTo>
                    <a:pt x="1512" y="406"/>
                  </a:lnTo>
                  <a:lnTo>
                    <a:pt x="1604" y="418"/>
                  </a:lnTo>
                  <a:lnTo>
                    <a:pt x="1698" y="429"/>
                  </a:lnTo>
                  <a:lnTo>
                    <a:pt x="1794" y="438"/>
                  </a:lnTo>
                  <a:lnTo>
                    <a:pt x="1889" y="447"/>
                  </a:lnTo>
                  <a:lnTo>
                    <a:pt x="1986" y="456"/>
                  </a:lnTo>
                  <a:lnTo>
                    <a:pt x="2085" y="466"/>
                  </a:lnTo>
                  <a:lnTo>
                    <a:pt x="2185" y="474"/>
                  </a:lnTo>
                  <a:lnTo>
                    <a:pt x="2285" y="481"/>
                  </a:lnTo>
                  <a:lnTo>
                    <a:pt x="2384" y="489"/>
                  </a:lnTo>
                  <a:lnTo>
                    <a:pt x="2486" y="497"/>
                  </a:lnTo>
                  <a:lnTo>
                    <a:pt x="2587" y="505"/>
                  </a:lnTo>
                  <a:lnTo>
                    <a:pt x="2690" y="513"/>
                  </a:lnTo>
                  <a:lnTo>
                    <a:pt x="2795" y="521"/>
                  </a:lnTo>
                  <a:lnTo>
                    <a:pt x="2768" y="496"/>
                  </a:lnTo>
                  <a:lnTo>
                    <a:pt x="2795" y="521"/>
                  </a:lnTo>
                  <a:lnTo>
                    <a:pt x="2816" y="514"/>
                  </a:lnTo>
                  <a:lnTo>
                    <a:pt x="2825" y="497"/>
                  </a:lnTo>
                  <a:lnTo>
                    <a:pt x="2819" y="479"/>
                  </a:lnTo>
                  <a:lnTo>
                    <a:pt x="2798" y="471"/>
                  </a:lnTo>
                  <a:lnTo>
                    <a:pt x="2825" y="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689" y="2264"/>
              <a:ext cx="486" cy="3113"/>
            </a:xfrm>
            <a:custGeom>
              <a:avLst/>
              <a:gdLst>
                <a:gd name="T0" fmla="*/ 53 w 971"/>
                <a:gd name="T1" fmla="*/ 6225 h 6225"/>
                <a:gd name="T2" fmla="*/ 53 w 971"/>
                <a:gd name="T3" fmla="*/ 6225 h 6225"/>
                <a:gd name="T4" fmla="*/ 182 w 971"/>
                <a:gd name="T5" fmla="*/ 5864 h 6225"/>
                <a:gd name="T6" fmla="*/ 300 w 971"/>
                <a:gd name="T7" fmla="*/ 5493 h 6225"/>
                <a:gd name="T8" fmla="*/ 406 w 971"/>
                <a:gd name="T9" fmla="*/ 5114 h 6225"/>
                <a:gd name="T10" fmla="*/ 504 w 971"/>
                <a:gd name="T11" fmla="*/ 4727 h 6225"/>
                <a:gd name="T12" fmla="*/ 589 w 971"/>
                <a:gd name="T13" fmla="*/ 4335 h 6225"/>
                <a:gd name="T14" fmla="*/ 665 w 971"/>
                <a:gd name="T15" fmla="*/ 3938 h 6225"/>
                <a:gd name="T16" fmla="*/ 732 w 971"/>
                <a:gd name="T17" fmla="*/ 3538 h 6225"/>
                <a:gd name="T18" fmla="*/ 791 w 971"/>
                <a:gd name="T19" fmla="*/ 3136 h 6225"/>
                <a:gd name="T20" fmla="*/ 838 w 971"/>
                <a:gd name="T21" fmla="*/ 2731 h 6225"/>
                <a:gd name="T22" fmla="*/ 879 w 971"/>
                <a:gd name="T23" fmla="*/ 2329 h 6225"/>
                <a:gd name="T24" fmla="*/ 912 w 971"/>
                <a:gd name="T25" fmla="*/ 1930 h 6225"/>
                <a:gd name="T26" fmla="*/ 937 w 971"/>
                <a:gd name="T27" fmla="*/ 1530 h 6225"/>
                <a:gd name="T28" fmla="*/ 955 w 971"/>
                <a:gd name="T29" fmla="*/ 1137 h 6225"/>
                <a:gd name="T30" fmla="*/ 967 w 971"/>
                <a:gd name="T31" fmla="*/ 751 h 6225"/>
                <a:gd name="T32" fmla="*/ 971 w 971"/>
                <a:gd name="T33" fmla="*/ 372 h 6225"/>
                <a:gd name="T34" fmla="*/ 970 w 971"/>
                <a:gd name="T35" fmla="*/ 0 h 6225"/>
                <a:gd name="T36" fmla="*/ 913 w 971"/>
                <a:gd name="T37" fmla="*/ 0 h 6225"/>
                <a:gd name="T38" fmla="*/ 914 w 971"/>
                <a:gd name="T39" fmla="*/ 372 h 6225"/>
                <a:gd name="T40" fmla="*/ 910 w 971"/>
                <a:gd name="T41" fmla="*/ 751 h 6225"/>
                <a:gd name="T42" fmla="*/ 898 w 971"/>
                <a:gd name="T43" fmla="*/ 1137 h 6225"/>
                <a:gd name="T44" fmla="*/ 880 w 971"/>
                <a:gd name="T45" fmla="*/ 1530 h 6225"/>
                <a:gd name="T46" fmla="*/ 855 w 971"/>
                <a:gd name="T47" fmla="*/ 1927 h 6225"/>
                <a:gd name="T48" fmla="*/ 822 w 971"/>
                <a:gd name="T49" fmla="*/ 2326 h 6225"/>
                <a:gd name="T50" fmla="*/ 782 w 971"/>
                <a:gd name="T51" fmla="*/ 2728 h 6225"/>
                <a:gd name="T52" fmla="*/ 734 w 971"/>
                <a:gd name="T53" fmla="*/ 3130 h 6225"/>
                <a:gd name="T54" fmla="*/ 676 w 971"/>
                <a:gd name="T55" fmla="*/ 3533 h 6225"/>
                <a:gd name="T56" fmla="*/ 609 w 971"/>
                <a:gd name="T57" fmla="*/ 3931 h 6225"/>
                <a:gd name="T58" fmla="*/ 532 w 971"/>
                <a:gd name="T59" fmla="*/ 4327 h 6225"/>
                <a:gd name="T60" fmla="*/ 447 w 971"/>
                <a:gd name="T61" fmla="*/ 4719 h 6225"/>
                <a:gd name="T62" fmla="*/ 352 w 971"/>
                <a:gd name="T63" fmla="*/ 5104 h 6225"/>
                <a:gd name="T64" fmla="*/ 246 w 971"/>
                <a:gd name="T65" fmla="*/ 5482 h 6225"/>
                <a:gd name="T66" fmla="*/ 128 w 971"/>
                <a:gd name="T67" fmla="*/ 5851 h 6225"/>
                <a:gd name="T68" fmla="*/ 0 w 971"/>
                <a:gd name="T69" fmla="*/ 6210 h 6225"/>
                <a:gd name="T70" fmla="*/ 0 w 971"/>
                <a:gd name="T71" fmla="*/ 6210 h 6225"/>
                <a:gd name="T72" fmla="*/ 53 w 971"/>
                <a:gd name="T73" fmla="*/ 6225 h 6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1" h="6225">
                  <a:moveTo>
                    <a:pt x="53" y="6225"/>
                  </a:moveTo>
                  <a:lnTo>
                    <a:pt x="53" y="6225"/>
                  </a:lnTo>
                  <a:lnTo>
                    <a:pt x="182" y="5864"/>
                  </a:lnTo>
                  <a:lnTo>
                    <a:pt x="300" y="5493"/>
                  </a:lnTo>
                  <a:lnTo>
                    <a:pt x="406" y="5114"/>
                  </a:lnTo>
                  <a:lnTo>
                    <a:pt x="504" y="4727"/>
                  </a:lnTo>
                  <a:lnTo>
                    <a:pt x="589" y="4335"/>
                  </a:lnTo>
                  <a:lnTo>
                    <a:pt x="665" y="3938"/>
                  </a:lnTo>
                  <a:lnTo>
                    <a:pt x="732" y="3538"/>
                  </a:lnTo>
                  <a:lnTo>
                    <a:pt x="791" y="3136"/>
                  </a:lnTo>
                  <a:lnTo>
                    <a:pt x="838" y="2731"/>
                  </a:lnTo>
                  <a:lnTo>
                    <a:pt x="879" y="2329"/>
                  </a:lnTo>
                  <a:lnTo>
                    <a:pt x="912" y="1930"/>
                  </a:lnTo>
                  <a:lnTo>
                    <a:pt x="937" y="1530"/>
                  </a:lnTo>
                  <a:lnTo>
                    <a:pt x="955" y="1137"/>
                  </a:lnTo>
                  <a:lnTo>
                    <a:pt x="967" y="751"/>
                  </a:lnTo>
                  <a:lnTo>
                    <a:pt x="971" y="372"/>
                  </a:lnTo>
                  <a:lnTo>
                    <a:pt x="970" y="0"/>
                  </a:lnTo>
                  <a:lnTo>
                    <a:pt x="913" y="0"/>
                  </a:lnTo>
                  <a:lnTo>
                    <a:pt x="914" y="372"/>
                  </a:lnTo>
                  <a:lnTo>
                    <a:pt x="910" y="751"/>
                  </a:lnTo>
                  <a:lnTo>
                    <a:pt x="898" y="1137"/>
                  </a:lnTo>
                  <a:lnTo>
                    <a:pt x="880" y="1530"/>
                  </a:lnTo>
                  <a:lnTo>
                    <a:pt x="855" y="1927"/>
                  </a:lnTo>
                  <a:lnTo>
                    <a:pt x="822" y="2326"/>
                  </a:lnTo>
                  <a:lnTo>
                    <a:pt x="782" y="2728"/>
                  </a:lnTo>
                  <a:lnTo>
                    <a:pt x="734" y="3130"/>
                  </a:lnTo>
                  <a:lnTo>
                    <a:pt x="676" y="3533"/>
                  </a:lnTo>
                  <a:lnTo>
                    <a:pt x="609" y="3931"/>
                  </a:lnTo>
                  <a:lnTo>
                    <a:pt x="532" y="4327"/>
                  </a:lnTo>
                  <a:lnTo>
                    <a:pt x="447" y="4719"/>
                  </a:lnTo>
                  <a:lnTo>
                    <a:pt x="352" y="5104"/>
                  </a:lnTo>
                  <a:lnTo>
                    <a:pt x="246" y="5482"/>
                  </a:lnTo>
                  <a:lnTo>
                    <a:pt x="128" y="5851"/>
                  </a:lnTo>
                  <a:lnTo>
                    <a:pt x="0" y="6210"/>
                  </a:lnTo>
                  <a:lnTo>
                    <a:pt x="53" y="6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538" y="5369"/>
              <a:ext cx="2178" cy="2165"/>
            </a:xfrm>
            <a:custGeom>
              <a:avLst/>
              <a:gdLst>
                <a:gd name="T0" fmla="*/ 37 w 4355"/>
                <a:gd name="T1" fmla="*/ 4327 h 4328"/>
                <a:gd name="T2" fmla="*/ 411 w 4355"/>
                <a:gd name="T3" fmla="*/ 4189 h 4328"/>
                <a:gd name="T4" fmla="*/ 773 w 4355"/>
                <a:gd name="T5" fmla="*/ 4028 h 4328"/>
                <a:gd name="T6" fmla="*/ 1125 w 4355"/>
                <a:gd name="T7" fmla="*/ 3842 h 4328"/>
                <a:gd name="T8" fmla="*/ 1463 w 4355"/>
                <a:gd name="T9" fmla="*/ 3636 h 4328"/>
                <a:gd name="T10" fmla="*/ 1790 w 4355"/>
                <a:gd name="T11" fmla="*/ 3412 h 4328"/>
                <a:gd name="T12" fmla="*/ 2105 w 4355"/>
                <a:gd name="T13" fmla="*/ 3168 h 4328"/>
                <a:gd name="T14" fmla="*/ 2405 w 4355"/>
                <a:gd name="T15" fmla="*/ 2907 h 4328"/>
                <a:gd name="T16" fmla="*/ 2690 w 4355"/>
                <a:gd name="T17" fmla="*/ 2632 h 4328"/>
                <a:gd name="T18" fmla="*/ 2960 w 4355"/>
                <a:gd name="T19" fmla="*/ 2341 h 4328"/>
                <a:gd name="T20" fmla="*/ 3212 w 4355"/>
                <a:gd name="T21" fmla="*/ 2037 h 4328"/>
                <a:gd name="T22" fmla="*/ 3450 w 4355"/>
                <a:gd name="T23" fmla="*/ 1722 h 4328"/>
                <a:gd name="T24" fmla="*/ 3669 w 4355"/>
                <a:gd name="T25" fmla="*/ 1395 h 4328"/>
                <a:gd name="T26" fmla="*/ 3870 w 4355"/>
                <a:gd name="T27" fmla="*/ 1061 h 4328"/>
                <a:gd name="T28" fmla="*/ 4051 w 4355"/>
                <a:gd name="T29" fmla="*/ 718 h 4328"/>
                <a:gd name="T30" fmla="*/ 4214 w 4355"/>
                <a:gd name="T31" fmla="*/ 369 h 4328"/>
                <a:gd name="T32" fmla="*/ 4355 w 4355"/>
                <a:gd name="T33" fmla="*/ 15 h 4328"/>
                <a:gd name="T34" fmla="*/ 4233 w 4355"/>
                <a:gd name="T35" fmla="*/ 176 h 4328"/>
                <a:gd name="T36" fmla="*/ 4084 w 4355"/>
                <a:gd name="T37" fmla="*/ 526 h 4328"/>
                <a:gd name="T38" fmla="*/ 3912 w 4355"/>
                <a:gd name="T39" fmla="*/ 870 h 4328"/>
                <a:gd name="T40" fmla="*/ 3721 w 4355"/>
                <a:gd name="T41" fmla="*/ 1206 h 4328"/>
                <a:gd name="T42" fmla="*/ 3514 w 4355"/>
                <a:gd name="T43" fmla="*/ 1535 h 4328"/>
                <a:gd name="T44" fmla="*/ 3287 w 4355"/>
                <a:gd name="T45" fmla="*/ 1854 h 4328"/>
                <a:gd name="T46" fmla="*/ 3044 w 4355"/>
                <a:gd name="T47" fmla="*/ 2161 h 4328"/>
                <a:gd name="T48" fmla="*/ 2783 w 4355"/>
                <a:gd name="T49" fmla="*/ 2457 h 4328"/>
                <a:gd name="T50" fmla="*/ 2508 w 4355"/>
                <a:gd name="T51" fmla="*/ 2737 h 4328"/>
                <a:gd name="T52" fmla="*/ 2217 w 4355"/>
                <a:gd name="T53" fmla="*/ 3005 h 4328"/>
                <a:gd name="T54" fmla="*/ 1913 w 4355"/>
                <a:gd name="T55" fmla="*/ 3255 h 4328"/>
                <a:gd name="T56" fmla="*/ 1595 w 4355"/>
                <a:gd name="T57" fmla="*/ 3487 h 4328"/>
                <a:gd name="T58" fmla="*/ 1265 w 4355"/>
                <a:gd name="T59" fmla="*/ 3701 h 4328"/>
                <a:gd name="T60" fmla="*/ 922 w 4355"/>
                <a:gd name="T61" fmla="*/ 3895 h 4328"/>
                <a:gd name="T62" fmla="*/ 568 w 4355"/>
                <a:gd name="T63" fmla="*/ 4066 h 4328"/>
                <a:gd name="T64" fmla="*/ 204 w 4355"/>
                <a:gd name="T65" fmla="*/ 4215 h 4328"/>
                <a:gd name="T66" fmla="*/ 37 w 4355"/>
                <a:gd name="T67" fmla="*/ 4280 h 4328"/>
                <a:gd name="T68" fmla="*/ 9 w 4355"/>
                <a:gd name="T69" fmla="*/ 4285 h 4328"/>
                <a:gd name="T70" fmla="*/ 0 w 4355"/>
                <a:gd name="T71" fmla="*/ 4302 h 4328"/>
                <a:gd name="T72" fmla="*/ 6 w 4355"/>
                <a:gd name="T73" fmla="*/ 4319 h 4328"/>
                <a:gd name="T74" fmla="*/ 25 w 4355"/>
                <a:gd name="T75" fmla="*/ 4328 h 4328"/>
                <a:gd name="T76" fmla="*/ 19 w 4355"/>
                <a:gd name="T77" fmla="*/ 4327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55" h="4328">
                  <a:moveTo>
                    <a:pt x="19" y="4327"/>
                  </a:moveTo>
                  <a:lnTo>
                    <a:pt x="37" y="4327"/>
                  </a:lnTo>
                  <a:lnTo>
                    <a:pt x="225" y="4260"/>
                  </a:lnTo>
                  <a:lnTo>
                    <a:pt x="411" y="4189"/>
                  </a:lnTo>
                  <a:lnTo>
                    <a:pt x="592" y="4111"/>
                  </a:lnTo>
                  <a:lnTo>
                    <a:pt x="773" y="4028"/>
                  </a:lnTo>
                  <a:lnTo>
                    <a:pt x="949" y="3937"/>
                  </a:lnTo>
                  <a:lnTo>
                    <a:pt x="1125" y="3842"/>
                  </a:lnTo>
                  <a:lnTo>
                    <a:pt x="1295" y="3743"/>
                  </a:lnTo>
                  <a:lnTo>
                    <a:pt x="1463" y="3636"/>
                  </a:lnTo>
                  <a:lnTo>
                    <a:pt x="1628" y="3527"/>
                  </a:lnTo>
                  <a:lnTo>
                    <a:pt x="1790" y="3412"/>
                  </a:lnTo>
                  <a:lnTo>
                    <a:pt x="1948" y="3292"/>
                  </a:lnTo>
                  <a:lnTo>
                    <a:pt x="2105" y="3168"/>
                  </a:lnTo>
                  <a:lnTo>
                    <a:pt x="2256" y="3039"/>
                  </a:lnTo>
                  <a:lnTo>
                    <a:pt x="2405" y="2907"/>
                  </a:lnTo>
                  <a:lnTo>
                    <a:pt x="2550" y="2772"/>
                  </a:lnTo>
                  <a:lnTo>
                    <a:pt x="2690" y="2632"/>
                  </a:lnTo>
                  <a:lnTo>
                    <a:pt x="2827" y="2488"/>
                  </a:lnTo>
                  <a:lnTo>
                    <a:pt x="2960" y="2341"/>
                  </a:lnTo>
                  <a:lnTo>
                    <a:pt x="3089" y="2190"/>
                  </a:lnTo>
                  <a:lnTo>
                    <a:pt x="3212" y="2037"/>
                  </a:lnTo>
                  <a:lnTo>
                    <a:pt x="3335" y="1881"/>
                  </a:lnTo>
                  <a:lnTo>
                    <a:pt x="3450" y="1722"/>
                  </a:lnTo>
                  <a:lnTo>
                    <a:pt x="3562" y="1559"/>
                  </a:lnTo>
                  <a:lnTo>
                    <a:pt x="3669" y="1395"/>
                  </a:lnTo>
                  <a:lnTo>
                    <a:pt x="3772" y="1229"/>
                  </a:lnTo>
                  <a:lnTo>
                    <a:pt x="3870" y="1061"/>
                  </a:lnTo>
                  <a:lnTo>
                    <a:pt x="3963" y="891"/>
                  </a:lnTo>
                  <a:lnTo>
                    <a:pt x="4051" y="718"/>
                  </a:lnTo>
                  <a:lnTo>
                    <a:pt x="4135" y="544"/>
                  </a:lnTo>
                  <a:lnTo>
                    <a:pt x="4214" y="369"/>
                  </a:lnTo>
                  <a:lnTo>
                    <a:pt x="4287" y="192"/>
                  </a:lnTo>
                  <a:lnTo>
                    <a:pt x="4355" y="15"/>
                  </a:lnTo>
                  <a:lnTo>
                    <a:pt x="4302" y="0"/>
                  </a:lnTo>
                  <a:lnTo>
                    <a:pt x="4233" y="176"/>
                  </a:lnTo>
                  <a:lnTo>
                    <a:pt x="4160" y="353"/>
                  </a:lnTo>
                  <a:lnTo>
                    <a:pt x="4084" y="526"/>
                  </a:lnTo>
                  <a:lnTo>
                    <a:pt x="4000" y="700"/>
                  </a:lnTo>
                  <a:lnTo>
                    <a:pt x="3912" y="870"/>
                  </a:lnTo>
                  <a:lnTo>
                    <a:pt x="3820" y="1040"/>
                  </a:lnTo>
                  <a:lnTo>
                    <a:pt x="3721" y="1206"/>
                  </a:lnTo>
                  <a:lnTo>
                    <a:pt x="3621" y="1372"/>
                  </a:lnTo>
                  <a:lnTo>
                    <a:pt x="3514" y="1535"/>
                  </a:lnTo>
                  <a:lnTo>
                    <a:pt x="3402" y="1696"/>
                  </a:lnTo>
                  <a:lnTo>
                    <a:pt x="3287" y="1854"/>
                  </a:lnTo>
                  <a:lnTo>
                    <a:pt x="3168" y="2008"/>
                  </a:lnTo>
                  <a:lnTo>
                    <a:pt x="3044" y="2161"/>
                  </a:lnTo>
                  <a:lnTo>
                    <a:pt x="2915" y="2312"/>
                  </a:lnTo>
                  <a:lnTo>
                    <a:pt x="2783" y="2457"/>
                  </a:lnTo>
                  <a:lnTo>
                    <a:pt x="2648" y="2600"/>
                  </a:lnTo>
                  <a:lnTo>
                    <a:pt x="2508" y="2737"/>
                  </a:lnTo>
                  <a:lnTo>
                    <a:pt x="2363" y="2873"/>
                  </a:lnTo>
                  <a:lnTo>
                    <a:pt x="2217" y="3005"/>
                  </a:lnTo>
                  <a:lnTo>
                    <a:pt x="2066" y="3131"/>
                  </a:lnTo>
                  <a:lnTo>
                    <a:pt x="1913" y="3255"/>
                  </a:lnTo>
                  <a:lnTo>
                    <a:pt x="1754" y="3373"/>
                  </a:lnTo>
                  <a:lnTo>
                    <a:pt x="1595" y="3487"/>
                  </a:lnTo>
                  <a:lnTo>
                    <a:pt x="1431" y="3597"/>
                  </a:lnTo>
                  <a:lnTo>
                    <a:pt x="1265" y="3701"/>
                  </a:lnTo>
                  <a:lnTo>
                    <a:pt x="1095" y="3800"/>
                  </a:lnTo>
                  <a:lnTo>
                    <a:pt x="922" y="3895"/>
                  </a:lnTo>
                  <a:lnTo>
                    <a:pt x="746" y="3983"/>
                  </a:lnTo>
                  <a:lnTo>
                    <a:pt x="568" y="4066"/>
                  </a:lnTo>
                  <a:lnTo>
                    <a:pt x="388" y="4144"/>
                  </a:lnTo>
                  <a:lnTo>
                    <a:pt x="204" y="4215"/>
                  </a:lnTo>
                  <a:lnTo>
                    <a:pt x="19" y="4280"/>
                  </a:lnTo>
                  <a:lnTo>
                    <a:pt x="37" y="4280"/>
                  </a:lnTo>
                  <a:lnTo>
                    <a:pt x="19" y="4280"/>
                  </a:lnTo>
                  <a:lnTo>
                    <a:pt x="9" y="4285"/>
                  </a:lnTo>
                  <a:lnTo>
                    <a:pt x="1" y="4293"/>
                  </a:lnTo>
                  <a:lnTo>
                    <a:pt x="0" y="4302"/>
                  </a:lnTo>
                  <a:lnTo>
                    <a:pt x="1" y="4311"/>
                  </a:lnTo>
                  <a:lnTo>
                    <a:pt x="6" y="4319"/>
                  </a:lnTo>
                  <a:lnTo>
                    <a:pt x="15" y="4326"/>
                  </a:lnTo>
                  <a:lnTo>
                    <a:pt x="25" y="4328"/>
                  </a:lnTo>
                  <a:lnTo>
                    <a:pt x="37" y="4327"/>
                  </a:lnTo>
                  <a:lnTo>
                    <a:pt x="19" y="4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595" y="2223"/>
              <a:ext cx="369" cy="215"/>
            </a:xfrm>
            <a:custGeom>
              <a:avLst/>
              <a:gdLst>
                <a:gd name="T0" fmla="*/ 49 w 737"/>
                <a:gd name="T1" fmla="*/ 0 h 430"/>
                <a:gd name="T2" fmla="*/ 735 w 737"/>
                <a:gd name="T3" fmla="*/ 61 h 430"/>
                <a:gd name="T4" fmla="*/ 737 w 737"/>
                <a:gd name="T5" fmla="*/ 430 h 430"/>
                <a:gd name="T6" fmla="*/ 0 w 737"/>
                <a:gd name="T7" fmla="*/ 365 h 430"/>
                <a:gd name="T8" fmla="*/ 49 w 737"/>
                <a:gd name="T9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430">
                  <a:moveTo>
                    <a:pt x="49" y="0"/>
                  </a:moveTo>
                  <a:lnTo>
                    <a:pt x="735" y="61"/>
                  </a:lnTo>
                  <a:lnTo>
                    <a:pt x="737" y="430"/>
                  </a:lnTo>
                  <a:lnTo>
                    <a:pt x="0" y="36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845" y="3803"/>
              <a:ext cx="222" cy="336"/>
            </a:xfrm>
            <a:custGeom>
              <a:avLst/>
              <a:gdLst>
                <a:gd name="T0" fmla="*/ 350 w 443"/>
                <a:gd name="T1" fmla="*/ 673 h 673"/>
                <a:gd name="T2" fmla="*/ 443 w 443"/>
                <a:gd name="T3" fmla="*/ 47 h 673"/>
                <a:gd name="T4" fmla="*/ 98 w 443"/>
                <a:gd name="T5" fmla="*/ 0 h 673"/>
                <a:gd name="T6" fmla="*/ 0 w 443"/>
                <a:gd name="T7" fmla="*/ 621 h 673"/>
                <a:gd name="T8" fmla="*/ 350 w 443"/>
                <a:gd name="T9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673">
                  <a:moveTo>
                    <a:pt x="350" y="673"/>
                  </a:moveTo>
                  <a:lnTo>
                    <a:pt x="443" y="47"/>
                  </a:lnTo>
                  <a:lnTo>
                    <a:pt x="98" y="0"/>
                  </a:lnTo>
                  <a:lnTo>
                    <a:pt x="0" y="621"/>
                  </a:lnTo>
                  <a:lnTo>
                    <a:pt x="350" y="67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928" y="3126"/>
              <a:ext cx="205" cy="356"/>
            </a:xfrm>
            <a:custGeom>
              <a:avLst/>
              <a:gdLst>
                <a:gd name="T0" fmla="*/ 358 w 409"/>
                <a:gd name="T1" fmla="*/ 713 h 713"/>
                <a:gd name="T2" fmla="*/ 409 w 409"/>
                <a:gd name="T3" fmla="*/ 23 h 713"/>
                <a:gd name="T4" fmla="*/ 44 w 409"/>
                <a:gd name="T5" fmla="*/ 0 h 713"/>
                <a:gd name="T6" fmla="*/ 0 w 409"/>
                <a:gd name="T7" fmla="*/ 680 h 713"/>
                <a:gd name="T8" fmla="*/ 358 w 409"/>
                <a:gd name="T9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713">
                  <a:moveTo>
                    <a:pt x="358" y="713"/>
                  </a:moveTo>
                  <a:lnTo>
                    <a:pt x="409" y="23"/>
                  </a:lnTo>
                  <a:lnTo>
                    <a:pt x="44" y="0"/>
                  </a:lnTo>
                  <a:lnTo>
                    <a:pt x="0" y="680"/>
                  </a:lnTo>
                  <a:lnTo>
                    <a:pt x="358" y="71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480" y="5116"/>
              <a:ext cx="293" cy="382"/>
            </a:xfrm>
            <a:custGeom>
              <a:avLst/>
              <a:gdLst>
                <a:gd name="T0" fmla="*/ 338 w 587"/>
                <a:gd name="T1" fmla="*/ 765 h 765"/>
                <a:gd name="T2" fmla="*/ 587 w 587"/>
                <a:gd name="T3" fmla="*/ 101 h 765"/>
                <a:gd name="T4" fmla="*/ 241 w 587"/>
                <a:gd name="T5" fmla="*/ 0 h 765"/>
                <a:gd name="T6" fmla="*/ 0 w 587"/>
                <a:gd name="T7" fmla="*/ 654 h 765"/>
                <a:gd name="T8" fmla="*/ 338 w 587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765">
                  <a:moveTo>
                    <a:pt x="338" y="765"/>
                  </a:moveTo>
                  <a:lnTo>
                    <a:pt x="587" y="101"/>
                  </a:lnTo>
                  <a:lnTo>
                    <a:pt x="241" y="0"/>
                  </a:lnTo>
                  <a:lnTo>
                    <a:pt x="0" y="654"/>
                  </a:lnTo>
                  <a:lnTo>
                    <a:pt x="338" y="7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157" y="5767"/>
              <a:ext cx="332" cy="383"/>
            </a:xfrm>
            <a:custGeom>
              <a:avLst/>
              <a:gdLst>
                <a:gd name="T0" fmla="*/ 281 w 664"/>
                <a:gd name="T1" fmla="*/ 768 h 768"/>
                <a:gd name="T2" fmla="*/ 664 w 664"/>
                <a:gd name="T3" fmla="*/ 134 h 768"/>
                <a:gd name="T4" fmla="*/ 354 w 664"/>
                <a:gd name="T5" fmla="*/ 0 h 768"/>
                <a:gd name="T6" fmla="*/ 0 w 664"/>
                <a:gd name="T7" fmla="*/ 612 h 768"/>
                <a:gd name="T8" fmla="*/ 281 w 664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768">
                  <a:moveTo>
                    <a:pt x="281" y="768"/>
                  </a:moveTo>
                  <a:lnTo>
                    <a:pt x="664" y="134"/>
                  </a:lnTo>
                  <a:lnTo>
                    <a:pt x="354" y="0"/>
                  </a:lnTo>
                  <a:lnTo>
                    <a:pt x="0" y="612"/>
                  </a:lnTo>
                  <a:lnTo>
                    <a:pt x="281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124" y="6843"/>
              <a:ext cx="413" cy="345"/>
            </a:xfrm>
            <a:custGeom>
              <a:avLst/>
              <a:gdLst>
                <a:gd name="T0" fmla="*/ 201 w 825"/>
                <a:gd name="T1" fmla="*/ 691 h 691"/>
                <a:gd name="T2" fmla="*/ 825 w 825"/>
                <a:gd name="T3" fmla="*/ 265 h 691"/>
                <a:gd name="T4" fmla="*/ 624 w 825"/>
                <a:gd name="T5" fmla="*/ 0 h 691"/>
                <a:gd name="T6" fmla="*/ 0 w 825"/>
                <a:gd name="T7" fmla="*/ 432 h 691"/>
                <a:gd name="T8" fmla="*/ 201 w 825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5" h="691">
                  <a:moveTo>
                    <a:pt x="201" y="691"/>
                  </a:moveTo>
                  <a:lnTo>
                    <a:pt x="825" y="265"/>
                  </a:lnTo>
                  <a:lnTo>
                    <a:pt x="624" y="0"/>
                  </a:lnTo>
                  <a:lnTo>
                    <a:pt x="0" y="432"/>
                  </a:lnTo>
                  <a:lnTo>
                    <a:pt x="201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703" y="6361"/>
              <a:ext cx="359" cy="359"/>
            </a:xfrm>
            <a:custGeom>
              <a:avLst/>
              <a:gdLst>
                <a:gd name="T0" fmla="*/ 228 w 718"/>
                <a:gd name="T1" fmla="*/ 717 h 717"/>
                <a:gd name="T2" fmla="*/ 718 w 718"/>
                <a:gd name="T3" fmla="*/ 176 h 717"/>
                <a:gd name="T4" fmla="*/ 488 w 718"/>
                <a:gd name="T5" fmla="*/ 0 h 717"/>
                <a:gd name="T6" fmla="*/ 0 w 718"/>
                <a:gd name="T7" fmla="*/ 522 h 717"/>
                <a:gd name="T8" fmla="*/ 228 w 718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717">
                  <a:moveTo>
                    <a:pt x="228" y="717"/>
                  </a:moveTo>
                  <a:lnTo>
                    <a:pt x="718" y="176"/>
                  </a:lnTo>
                  <a:lnTo>
                    <a:pt x="488" y="0"/>
                  </a:lnTo>
                  <a:lnTo>
                    <a:pt x="0" y="522"/>
                  </a:lnTo>
                  <a:lnTo>
                    <a:pt x="228" y="71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694" y="4454"/>
              <a:ext cx="260" cy="397"/>
            </a:xfrm>
            <a:custGeom>
              <a:avLst/>
              <a:gdLst>
                <a:gd name="T0" fmla="*/ 343 w 520"/>
                <a:gd name="T1" fmla="*/ 795 h 795"/>
                <a:gd name="T2" fmla="*/ 520 w 520"/>
                <a:gd name="T3" fmla="*/ 58 h 795"/>
                <a:gd name="T4" fmla="*/ 174 w 520"/>
                <a:gd name="T5" fmla="*/ 0 h 795"/>
                <a:gd name="T6" fmla="*/ 0 w 520"/>
                <a:gd name="T7" fmla="*/ 729 h 795"/>
                <a:gd name="T8" fmla="*/ 343 w 520"/>
                <a:gd name="T9" fmla="*/ 7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795">
                  <a:moveTo>
                    <a:pt x="343" y="795"/>
                  </a:moveTo>
                  <a:lnTo>
                    <a:pt x="520" y="58"/>
                  </a:lnTo>
                  <a:lnTo>
                    <a:pt x="174" y="0"/>
                  </a:lnTo>
                  <a:lnTo>
                    <a:pt x="0" y="729"/>
                  </a:lnTo>
                  <a:lnTo>
                    <a:pt x="343" y="79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966" y="2442"/>
              <a:ext cx="194" cy="340"/>
            </a:xfrm>
            <a:custGeom>
              <a:avLst/>
              <a:gdLst>
                <a:gd name="T0" fmla="*/ 369 w 388"/>
                <a:gd name="T1" fmla="*/ 681 h 681"/>
                <a:gd name="T2" fmla="*/ 388 w 388"/>
                <a:gd name="T3" fmla="*/ 0 h 681"/>
                <a:gd name="T4" fmla="*/ 8 w 388"/>
                <a:gd name="T5" fmla="*/ 0 h 681"/>
                <a:gd name="T6" fmla="*/ 0 w 388"/>
                <a:gd name="T7" fmla="*/ 681 h 681"/>
                <a:gd name="T8" fmla="*/ 369 w 388"/>
                <a:gd name="T9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681">
                  <a:moveTo>
                    <a:pt x="369" y="681"/>
                  </a:moveTo>
                  <a:lnTo>
                    <a:pt x="388" y="0"/>
                  </a:lnTo>
                  <a:lnTo>
                    <a:pt x="8" y="0"/>
                  </a:lnTo>
                  <a:lnTo>
                    <a:pt x="0" y="681"/>
                  </a:lnTo>
                  <a:lnTo>
                    <a:pt x="369" y="68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826" y="2082"/>
              <a:ext cx="425" cy="267"/>
            </a:xfrm>
            <a:custGeom>
              <a:avLst/>
              <a:gdLst>
                <a:gd name="T0" fmla="*/ 388 w 849"/>
                <a:gd name="T1" fmla="*/ 452 h 535"/>
                <a:gd name="T2" fmla="*/ 358 w 849"/>
                <a:gd name="T3" fmla="*/ 444 h 535"/>
                <a:gd name="T4" fmla="*/ 331 w 849"/>
                <a:gd name="T5" fmla="*/ 437 h 535"/>
                <a:gd name="T6" fmla="*/ 305 w 849"/>
                <a:gd name="T7" fmla="*/ 431 h 535"/>
                <a:gd name="T8" fmla="*/ 279 w 849"/>
                <a:gd name="T9" fmla="*/ 423 h 535"/>
                <a:gd name="T10" fmla="*/ 255 w 849"/>
                <a:gd name="T11" fmla="*/ 416 h 535"/>
                <a:gd name="T12" fmla="*/ 232 w 849"/>
                <a:gd name="T13" fmla="*/ 411 h 535"/>
                <a:gd name="T14" fmla="*/ 209 w 849"/>
                <a:gd name="T15" fmla="*/ 405 h 535"/>
                <a:gd name="T16" fmla="*/ 185 w 849"/>
                <a:gd name="T17" fmla="*/ 398 h 535"/>
                <a:gd name="T18" fmla="*/ 163 w 849"/>
                <a:gd name="T19" fmla="*/ 393 h 535"/>
                <a:gd name="T20" fmla="*/ 140 w 849"/>
                <a:gd name="T21" fmla="*/ 386 h 535"/>
                <a:gd name="T22" fmla="*/ 120 w 849"/>
                <a:gd name="T23" fmla="*/ 379 h 535"/>
                <a:gd name="T24" fmla="*/ 96 w 849"/>
                <a:gd name="T25" fmla="*/ 374 h 535"/>
                <a:gd name="T26" fmla="*/ 73 w 849"/>
                <a:gd name="T27" fmla="*/ 368 h 535"/>
                <a:gd name="T28" fmla="*/ 49 w 849"/>
                <a:gd name="T29" fmla="*/ 362 h 535"/>
                <a:gd name="T30" fmla="*/ 26 w 849"/>
                <a:gd name="T31" fmla="*/ 356 h 535"/>
                <a:gd name="T32" fmla="*/ 0 w 849"/>
                <a:gd name="T33" fmla="*/ 349 h 535"/>
                <a:gd name="T34" fmla="*/ 138 w 849"/>
                <a:gd name="T35" fmla="*/ 0 h 535"/>
                <a:gd name="T36" fmla="*/ 461 w 849"/>
                <a:gd name="T37" fmla="*/ 91 h 535"/>
                <a:gd name="T38" fmla="*/ 849 w 849"/>
                <a:gd name="T39" fmla="*/ 176 h 535"/>
                <a:gd name="T40" fmla="*/ 766 w 849"/>
                <a:gd name="T41" fmla="*/ 535 h 535"/>
                <a:gd name="T42" fmla="*/ 742 w 849"/>
                <a:gd name="T43" fmla="*/ 530 h 535"/>
                <a:gd name="T44" fmla="*/ 718 w 849"/>
                <a:gd name="T45" fmla="*/ 524 h 535"/>
                <a:gd name="T46" fmla="*/ 694 w 849"/>
                <a:gd name="T47" fmla="*/ 519 h 535"/>
                <a:gd name="T48" fmla="*/ 672 w 849"/>
                <a:gd name="T49" fmla="*/ 515 h 535"/>
                <a:gd name="T50" fmla="*/ 649 w 849"/>
                <a:gd name="T51" fmla="*/ 510 h 535"/>
                <a:gd name="T52" fmla="*/ 627 w 849"/>
                <a:gd name="T53" fmla="*/ 506 h 535"/>
                <a:gd name="T54" fmla="*/ 605 w 849"/>
                <a:gd name="T55" fmla="*/ 501 h 535"/>
                <a:gd name="T56" fmla="*/ 582 w 849"/>
                <a:gd name="T57" fmla="*/ 495 h 535"/>
                <a:gd name="T58" fmla="*/ 558 w 849"/>
                <a:gd name="T59" fmla="*/ 491 h 535"/>
                <a:gd name="T60" fmla="*/ 536 w 849"/>
                <a:gd name="T61" fmla="*/ 486 h 535"/>
                <a:gd name="T62" fmla="*/ 512 w 849"/>
                <a:gd name="T63" fmla="*/ 481 h 535"/>
                <a:gd name="T64" fmla="*/ 488 w 849"/>
                <a:gd name="T65" fmla="*/ 476 h 535"/>
                <a:gd name="T66" fmla="*/ 464 w 849"/>
                <a:gd name="T67" fmla="*/ 470 h 535"/>
                <a:gd name="T68" fmla="*/ 440 w 849"/>
                <a:gd name="T69" fmla="*/ 465 h 535"/>
                <a:gd name="T70" fmla="*/ 415 w 849"/>
                <a:gd name="T71" fmla="*/ 459 h 535"/>
                <a:gd name="T72" fmla="*/ 388 w 849"/>
                <a:gd name="T73" fmla="*/ 452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9" h="535">
                  <a:moveTo>
                    <a:pt x="388" y="452"/>
                  </a:moveTo>
                  <a:lnTo>
                    <a:pt x="358" y="444"/>
                  </a:lnTo>
                  <a:lnTo>
                    <a:pt x="331" y="437"/>
                  </a:lnTo>
                  <a:lnTo>
                    <a:pt x="305" y="431"/>
                  </a:lnTo>
                  <a:lnTo>
                    <a:pt x="279" y="423"/>
                  </a:lnTo>
                  <a:lnTo>
                    <a:pt x="255" y="416"/>
                  </a:lnTo>
                  <a:lnTo>
                    <a:pt x="232" y="411"/>
                  </a:lnTo>
                  <a:lnTo>
                    <a:pt x="209" y="405"/>
                  </a:lnTo>
                  <a:lnTo>
                    <a:pt x="185" y="398"/>
                  </a:lnTo>
                  <a:lnTo>
                    <a:pt x="163" y="393"/>
                  </a:lnTo>
                  <a:lnTo>
                    <a:pt x="140" y="386"/>
                  </a:lnTo>
                  <a:lnTo>
                    <a:pt x="120" y="379"/>
                  </a:lnTo>
                  <a:lnTo>
                    <a:pt x="96" y="374"/>
                  </a:lnTo>
                  <a:lnTo>
                    <a:pt x="73" y="368"/>
                  </a:lnTo>
                  <a:lnTo>
                    <a:pt x="49" y="362"/>
                  </a:lnTo>
                  <a:lnTo>
                    <a:pt x="26" y="356"/>
                  </a:lnTo>
                  <a:lnTo>
                    <a:pt x="0" y="349"/>
                  </a:lnTo>
                  <a:lnTo>
                    <a:pt x="138" y="0"/>
                  </a:lnTo>
                  <a:lnTo>
                    <a:pt x="461" y="91"/>
                  </a:lnTo>
                  <a:lnTo>
                    <a:pt x="849" y="176"/>
                  </a:lnTo>
                  <a:lnTo>
                    <a:pt x="766" y="535"/>
                  </a:lnTo>
                  <a:lnTo>
                    <a:pt x="742" y="530"/>
                  </a:lnTo>
                  <a:lnTo>
                    <a:pt x="718" y="524"/>
                  </a:lnTo>
                  <a:lnTo>
                    <a:pt x="694" y="519"/>
                  </a:lnTo>
                  <a:lnTo>
                    <a:pt x="672" y="515"/>
                  </a:lnTo>
                  <a:lnTo>
                    <a:pt x="649" y="510"/>
                  </a:lnTo>
                  <a:lnTo>
                    <a:pt x="627" y="506"/>
                  </a:lnTo>
                  <a:lnTo>
                    <a:pt x="605" y="501"/>
                  </a:lnTo>
                  <a:lnTo>
                    <a:pt x="582" y="495"/>
                  </a:lnTo>
                  <a:lnTo>
                    <a:pt x="558" y="491"/>
                  </a:lnTo>
                  <a:lnTo>
                    <a:pt x="536" y="486"/>
                  </a:lnTo>
                  <a:lnTo>
                    <a:pt x="512" y="481"/>
                  </a:lnTo>
                  <a:lnTo>
                    <a:pt x="488" y="476"/>
                  </a:lnTo>
                  <a:lnTo>
                    <a:pt x="464" y="470"/>
                  </a:lnTo>
                  <a:lnTo>
                    <a:pt x="440" y="465"/>
                  </a:lnTo>
                  <a:lnTo>
                    <a:pt x="415" y="459"/>
                  </a:lnTo>
                  <a:lnTo>
                    <a:pt x="388" y="45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099" y="1770"/>
              <a:ext cx="446" cy="339"/>
            </a:xfrm>
            <a:custGeom>
              <a:avLst/>
              <a:gdLst>
                <a:gd name="T0" fmla="*/ 163 w 893"/>
                <a:gd name="T1" fmla="*/ 0 h 679"/>
                <a:gd name="T2" fmla="*/ 893 w 893"/>
                <a:gd name="T3" fmla="*/ 327 h 679"/>
                <a:gd name="T4" fmla="*/ 733 w 893"/>
                <a:gd name="T5" fmla="*/ 679 h 679"/>
                <a:gd name="T6" fmla="*/ 0 w 893"/>
                <a:gd name="T7" fmla="*/ 344 h 679"/>
                <a:gd name="T8" fmla="*/ 163 w 893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3" h="679">
                  <a:moveTo>
                    <a:pt x="163" y="0"/>
                  </a:moveTo>
                  <a:lnTo>
                    <a:pt x="893" y="327"/>
                  </a:lnTo>
                  <a:lnTo>
                    <a:pt x="733" y="679"/>
                  </a:lnTo>
                  <a:lnTo>
                    <a:pt x="0" y="34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470" y="1453"/>
              <a:ext cx="353" cy="324"/>
            </a:xfrm>
            <a:custGeom>
              <a:avLst/>
              <a:gdLst>
                <a:gd name="T0" fmla="*/ 706 w 706"/>
                <a:gd name="T1" fmla="*/ 308 h 649"/>
                <a:gd name="T2" fmla="*/ 0 w 706"/>
                <a:gd name="T3" fmla="*/ 0 h 649"/>
                <a:gd name="T4" fmla="*/ 0 w 706"/>
                <a:gd name="T5" fmla="*/ 392 h 649"/>
                <a:gd name="T6" fmla="*/ 542 w 706"/>
                <a:gd name="T7" fmla="*/ 649 h 649"/>
                <a:gd name="T8" fmla="*/ 706 w 706"/>
                <a:gd name="T9" fmla="*/ 30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649">
                  <a:moveTo>
                    <a:pt x="706" y="308"/>
                  </a:moveTo>
                  <a:lnTo>
                    <a:pt x="0" y="0"/>
                  </a:lnTo>
                  <a:lnTo>
                    <a:pt x="0" y="392"/>
                  </a:lnTo>
                  <a:lnTo>
                    <a:pt x="542" y="649"/>
                  </a:lnTo>
                  <a:lnTo>
                    <a:pt x="706" y="30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304" y="5359"/>
              <a:ext cx="217" cy="416"/>
            </a:xfrm>
            <a:custGeom>
              <a:avLst/>
              <a:gdLst>
                <a:gd name="T0" fmla="*/ 379 w 433"/>
                <a:gd name="T1" fmla="*/ 0 h 832"/>
                <a:gd name="T2" fmla="*/ 379 w 433"/>
                <a:gd name="T3" fmla="*/ 0 h 832"/>
                <a:gd name="T4" fmla="*/ 358 w 433"/>
                <a:gd name="T5" fmla="*/ 53 h 832"/>
                <a:gd name="T6" fmla="*/ 337 w 433"/>
                <a:gd name="T7" fmla="*/ 104 h 832"/>
                <a:gd name="T8" fmla="*/ 315 w 433"/>
                <a:gd name="T9" fmla="*/ 157 h 832"/>
                <a:gd name="T10" fmla="*/ 292 w 433"/>
                <a:gd name="T11" fmla="*/ 208 h 832"/>
                <a:gd name="T12" fmla="*/ 270 w 433"/>
                <a:gd name="T13" fmla="*/ 258 h 832"/>
                <a:gd name="T14" fmla="*/ 247 w 433"/>
                <a:gd name="T15" fmla="*/ 310 h 832"/>
                <a:gd name="T16" fmla="*/ 224 w 433"/>
                <a:gd name="T17" fmla="*/ 361 h 832"/>
                <a:gd name="T18" fmla="*/ 200 w 433"/>
                <a:gd name="T19" fmla="*/ 412 h 832"/>
                <a:gd name="T20" fmla="*/ 176 w 433"/>
                <a:gd name="T21" fmla="*/ 462 h 832"/>
                <a:gd name="T22" fmla="*/ 150 w 433"/>
                <a:gd name="T23" fmla="*/ 514 h 832"/>
                <a:gd name="T24" fmla="*/ 127 w 433"/>
                <a:gd name="T25" fmla="*/ 564 h 832"/>
                <a:gd name="T26" fmla="*/ 101 w 433"/>
                <a:gd name="T27" fmla="*/ 614 h 832"/>
                <a:gd name="T28" fmla="*/ 76 w 433"/>
                <a:gd name="T29" fmla="*/ 664 h 832"/>
                <a:gd name="T30" fmla="*/ 50 w 433"/>
                <a:gd name="T31" fmla="*/ 713 h 832"/>
                <a:gd name="T32" fmla="*/ 25 w 433"/>
                <a:gd name="T33" fmla="*/ 763 h 832"/>
                <a:gd name="T34" fmla="*/ 0 w 433"/>
                <a:gd name="T35" fmla="*/ 810 h 832"/>
                <a:gd name="T36" fmla="*/ 50 w 433"/>
                <a:gd name="T37" fmla="*/ 832 h 832"/>
                <a:gd name="T38" fmla="*/ 76 w 433"/>
                <a:gd name="T39" fmla="*/ 781 h 832"/>
                <a:gd name="T40" fmla="*/ 101 w 433"/>
                <a:gd name="T41" fmla="*/ 731 h 832"/>
                <a:gd name="T42" fmla="*/ 127 w 433"/>
                <a:gd name="T43" fmla="*/ 683 h 832"/>
                <a:gd name="T44" fmla="*/ 152 w 433"/>
                <a:gd name="T45" fmla="*/ 633 h 832"/>
                <a:gd name="T46" fmla="*/ 177 w 433"/>
                <a:gd name="T47" fmla="*/ 582 h 832"/>
                <a:gd name="T48" fmla="*/ 201 w 433"/>
                <a:gd name="T49" fmla="*/ 532 h 832"/>
                <a:gd name="T50" fmla="*/ 227 w 433"/>
                <a:gd name="T51" fmla="*/ 481 h 832"/>
                <a:gd name="T52" fmla="*/ 250 w 433"/>
                <a:gd name="T53" fmla="*/ 431 h 832"/>
                <a:gd name="T54" fmla="*/ 274 w 433"/>
                <a:gd name="T55" fmla="*/ 379 h 832"/>
                <a:gd name="T56" fmla="*/ 298 w 433"/>
                <a:gd name="T57" fmla="*/ 328 h 832"/>
                <a:gd name="T58" fmla="*/ 324 w 433"/>
                <a:gd name="T59" fmla="*/ 277 h 832"/>
                <a:gd name="T60" fmla="*/ 346 w 433"/>
                <a:gd name="T61" fmla="*/ 224 h 832"/>
                <a:gd name="T62" fmla="*/ 368 w 433"/>
                <a:gd name="T63" fmla="*/ 172 h 832"/>
                <a:gd name="T64" fmla="*/ 391 w 433"/>
                <a:gd name="T65" fmla="*/ 120 h 832"/>
                <a:gd name="T66" fmla="*/ 412 w 433"/>
                <a:gd name="T67" fmla="*/ 68 h 832"/>
                <a:gd name="T68" fmla="*/ 433 w 433"/>
                <a:gd name="T69" fmla="*/ 16 h 832"/>
                <a:gd name="T70" fmla="*/ 433 w 433"/>
                <a:gd name="T71" fmla="*/ 16 h 832"/>
                <a:gd name="T72" fmla="*/ 379 w 433"/>
                <a:gd name="T73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3" h="832">
                  <a:moveTo>
                    <a:pt x="379" y="0"/>
                  </a:moveTo>
                  <a:lnTo>
                    <a:pt x="379" y="0"/>
                  </a:lnTo>
                  <a:lnTo>
                    <a:pt x="358" y="53"/>
                  </a:lnTo>
                  <a:lnTo>
                    <a:pt x="337" y="104"/>
                  </a:lnTo>
                  <a:lnTo>
                    <a:pt x="315" y="157"/>
                  </a:lnTo>
                  <a:lnTo>
                    <a:pt x="292" y="208"/>
                  </a:lnTo>
                  <a:lnTo>
                    <a:pt x="270" y="258"/>
                  </a:lnTo>
                  <a:lnTo>
                    <a:pt x="247" y="310"/>
                  </a:lnTo>
                  <a:lnTo>
                    <a:pt x="224" y="361"/>
                  </a:lnTo>
                  <a:lnTo>
                    <a:pt x="200" y="412"/>
                  </a:lnTo>
                  <a:lnTo>
                    <a:pt x="176" y="462"/>
                  </a:lnTo>
                  <a:lnTo>
                    <a:pt x="150" y="514"/>
                  </a:lnTo>
                  <a:lnTo>
                    <a:pt x="127" y="564"/>
                  </a:lnTo>
                  <a:lnTo>
                    <a:pt x="101" y="614"/>
                  </a:lnTo>
                  <a:lnTo>
                    <a:pt x="76" y="664"/>
                  </a:lnTo>
                  <a:lnTo>
                    <a:pt x="50" y="713"/>
                  </a:lnTo>
                  <a:lnTo>
                    <a:pt x="25" y="763"/>
                  </a:lnTo>
                  <a:lnTo>
                    <a:pt x="0" y="810"/>
                  </a:lnTo>
                  <a:lnTo>
                    <a:pt x="50" y="832"/>
                  </a:lnTo>
                  <a:lnTo>
                    <a:pt x="76" y="781"/>
                  </a:lnTo>
                  <a:lnTo>
                    <a:pt x="101" y="731"/>
                  </a:lnTo>
                  <a:lnTo>
                    <a:pt x="127" y="683"/>
                  </a:lnTo>
                  <a:lnTo>
                    <a:pt x="152" y="633"/>
                  </a:lnTo>
                  <a:lnTo>
                    <a:pt x="177" y="582"/>
                  </a:lnTo>
                  <a:lnTo>
                    <a:pt x="201" y="532"/>
                  </a:lnTo>
                  <a:lnTo>
                    <a:pt x="227" y="481"/>
                  </a:lnTo>
                  <a:lnTo>
                    <a:pt x="250" y="431"/>
                  </a:lnTo>
                  <a:lnTo>
                    <a:pt x="274" y="379"/>
                  </a:lnTo>
                  <a:lnTo>
                    <a:pt x="298" y="328"/>
                  </a:lnTo>
                  <a:lnTo>
                    <a:pt x="324" y="277"/>
                  </a:lnTo>
                  <a:lnTo>
                    <a:pt x="346" y="224"/>
                  </a:lnTo>
                  <a:lnTo>
                    <a:pt x="368" y="172"/>
                  </a:lnTo>
                  <a:lnTo>
                    <a:pt x="391" y="120"/>
                  </a:lnTo>
                  <a:lnTo>
                    <a:pt x="412" y="68"/>
                  </a:lnTo>
                  <a:lnTo>
                    <a:pt x="433" y="16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494" y="2429"/>
              <a:ext cx="487" cy="2938"/>
            </a:xfrm>
            <a:custGeom>
              <a:avLst/>
              <a:gdLst>
                <a:gd name="T0" fmla="*/ 943 w 974"/>
                <a:gd name="T1" fmla="*/ 50 h 5878"/>
                <a:gd name="T2" fmla="*/ 916 w 974"/>
                <a:gd name="T3" fmla="*/ 25 h 5878"/>
                <a:gd name="T4" fmla="*/ 918 w 974"/>
                <a:gd name="T5" fmla="*/ 378 h 5878"/>
                <a:gd name="T6" fmla="*/ 912 w 974"/>
                <a:gd name="T7" fmla="*/ 737 h 5878"/>
                <a:gd name="T8" fmla="*/ 900 w 974"/>
                <a:gd name="T9" fmla="*/ 1102 h 5878"/>
                <a:gd name="T10" fmla="*/ 880 w 974"/>
                <a:gd name="T11" fmla="*/ 1470 h 5878"/>
                <a:gd name="T12" fmla="*/ 853 w 974"/>
                <a:gd name="T13" fmla="*/ 1842 h 5878"/>
                <a:gd name="T14" fmla="*/ 819 w 974"/>
                <a:gd name="T15" fmla="*/ 2216 h 5878"/>
                <a:gd name="T16" fmla="*/ 777 w 974"/>
                <a:gd name="T17" fmla="*/ 2590 h 5878"/>
                <a:gd name="T18" fmla="*/ 728 w 974"/>
                <a:gd name="T19" fmla="*/ 2967 h 5878"/>
                <a:gd name="T20" fmla="*/ 668 w 974"/>
                <a:gd name="T21" fmla="*/ 3343 h 5878"/>
                <a:gd name="T22" fmla="*/ 601 w 974"/>
                <a:gd name="T23" fmla="*/ 3715 h 5878"/>
                <a:gd name="T24" fmla="*/ 525 w 974"/>
                <a:gd name="T25" fmla="*/ 4086 h 5878"/>
                <a:gd name="T26" fmla="*/ 440 w 974"/>
                <a:gd name="T27" fmla="*/ 4453 h 5878"/>
                <a:gd name="T28" fmla="*/ 346 w 974"/>
                <a:gd name="T29" fmla="*/ 4815 h 5878"/>
                <a:gd name="T30" fmla="*/ 242 w 974"/>
                <a:gd name="T31" fmla="*/ 5171 h 5878"/>
                <a:gd name="T32" fmla="*/ 125 w 974"/>
                <a:gd name="T33" fmla="*/ 5520 h 5878"/>
                <a:gd name="T34" fmla="*/ 0 w 974"/>
                <a:gd name="T35" fmla="*/ 5862 h 5878"/>
                <a:gd name="T36" fmla="*/ 54 w 974"/>
                <a:gd name="T37" fmla="*/ 5878 h 5878"/>
                <a:gd name="T38" fmla="*/ 179 w 974"/>
                <a:gd name="T39" fmla="*/ 5534 h 5878"/>
                <a:gd name="T40" fmla="*/ 295 w 974"/>
                <a:gd name="T41" fmla="*/ 5184 h 5878"/>
                <a:gd name="T42" fmla="*/ 400 w 974"/>
                <a:gd name="T43" fmla="*/ 4826 h 5878"/>
                <a:gd name="T44" fmla="*/ 497 w 974"/>
                <a:gd name="T45" fmla="*/ 4463 h 5878"/>
                <a:gd name="T46" fmla="*/ 582 w 974"/>
                <a:gd name="T47" fmla="*/ 4094 h 5878"/>
                <a:gd name="T48" fmla="*/ 658 w 974"/>
                <a:gd name="T49" fmla="*/ 3723 h 5878"/>
                <a:gd name="T50" fmla="*/ 725 w 974"/>
                <a:gd name="T51" fmla="*/ 3348 h 5878"/>
                <a:gd name="T52" fmla="*/ 785 w 974"/>
                <a:gd name="T53" fmla="*/ 2973 h 5878"/>
                <a:gd name="T54" fmla="*/ 834 w 974"/>
                <a:gd name="T55" fmla="*/ 2596 h 5878"/>
                <a:gd name="T56" fmla="*/ 876 w 974"/>
                <a:gd name="T57" fmla="*/ 2219 h 5878"/>
                <a:gd name="T58" fmla="*/ 910 w 974"/>
                <a:gd name="T59" fmla="*/ 1844 h 5878"/>
                <a:gd name="T60" fmla="*/ 937 w 974"/>
                <a:gd name="T61" fmla="*/ 1473 h 5878"/>
                <a:gd name="T62" fmla="*/ 956 w 974"/>
                <a:gd name="T63" fmla="*/ 1102 h 5878"/>
                <a:gd name="T64" fmla="*/ 968 w 974"/>
                <a:gd name="T65" fmla="*/ 737 h 5878"/>
                <a:gd name="T66" fmla="*/ 974 w 974"/>
                <a:gd name="T67" fmla="*/ 378 h 5878"/>
                <a:gd name="T68" fmla="*/ 973 w 974"/>
                <a:gd name="T69" fmla="*/ 25 h 5878"/>
                <a:gd name="T70" fmla="*/ 946 w 974"/>
                <a:gd name="T71" fmla="*/ 0 h 5878"/>
                <a:gd name="T72" fmla="*/ 973 w 974"/>
                <a:gd name="T73" fmla="*/ 25 h 5878"/>
                <a:gd name="T74" fmla="*/ 970 w 974"/>
                <a:gd name="T75" fmla="*/ 15 h 5878"/>
                <a:gd name="T76" fmla="*/ 964 w 974"/>
                <a:gd name="T77" fmla="*/ 7 h 5878"/>
                <a:gd name="T78" fmla="*/ 955 w 974"/>
                <a:gd name="T79" fmla="*/ 1 h 5878"/>
                <a:gd name="T80" fmla="*/ 944 w 974"/>
                <a:gd name="T81" fmla="*/ 0 h 5878"/>
                <a:gd name="T82" fmla="*/ 934 w 974"/>
                <a:gd name="T83" fmla="*/ 1 h 5878"/>
                <a:gd name="T84" fmla="*/ 925 w 974"/>
                <a:gd name="T85" fmla="*/ 7 h 5878"/>
                <a:gd name="T86" fmla="*/ 919 w 974"/>
                <a:gd name="T87" fmla="*/ 15 h 5878"/>
                <a:gd name="T88" fmla="*/ 916 w 974"/>
                <a:gd name="T89" fmla="*/ 25 h 5878"/>
                <a:gd name="T90" fmla="*/ 943 w 974"/>
                <a:gd name="T91" fmla="*/ 50 h 5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4" h="5878">
                  <a:moveTo>
                    <a:pt x="943" y="50"/>
                  </a:moveTo>
                  <a:lnTo>
                    <a:pt x="916" y="25"/>
                  </a:lnTo>
                  <a:lnTo>
                    <a:pt x="918" y="378"/>
                  </a:lnTo>
                  <a:lnTo>
                    <a:pt x="912" y="737"/>
                  </a:lnTo>
                  <a:lnTo>
                    <a:pt x="900" y="1102"/>
                  </a:lnTo>
                  <a:lnTo>
                    <a:pt x="880" y="1470"/>
                  </a:lnTo>
                  <a:lnTo>
                    <a:pt x="853" y="1842"/>
                  </a:lnTo>
                  <a:lnTo>
                    <a:pt x="819" y="2216"/>
                  </a:lnTo>
                  <a:lnTo>
                    <a:pt x="777" y="2590"/>
                  </a:lnTo>
                  <a:lnTo>
                    <a:pt x="728" y="2967"/>
                  </a:lnTo>
                  <a:lnTo>
                    <a:pt x="668" y="3343"/>
                  </a:lnTo>
                  <a:lnTo>
                    <a:pt x="601" y="3715"/>
                  </a:lnTo>
                  <a:lnTo>
                    <a:pt x="525" y="4086"/>
                  </a:lnTo>
                  <a:lnTo>
                    <a:pt x="440" y="4453"/>
                  </a:lnTo>
                  <a:lnTo>
                    <a:pt x="346" y="4815"/>
                  </a:lnTo>
                  <a:lnTo>
                    <a:pt x="242" y="5171"/>
                  </a:lnTo>
                  <a:lnTo>
                    <a:pt x="125" y="5520"/>
                  </a:lnTo>
                  <a:lnTo>
                    <a:pt x="0" y="5862"/>
                  </a:lnTo>
                  <a:lnTo>
                    <a:pt x="54" y="5878"/>
                  </a:lnTo>
                  <a:lnTo>
                    <a:pt x="179" y="5534"/>
                  </a:lnTo>
                  <a:lnTo>
                    <a:pt x="295" y="5184"/>
                  </a:lnTo>
                  <a:lnTo>
                    <a:pt x="400" y="4826"/>
                  </a:lnTo>
                  <a:lnTo>
                    <a:pt x="497" y="4463"/>
                  </a:lnTo>
                  <a:lnTo>
                    <a:pt x="582" y="4094"/>
                  </a:lnTo>
                  <a:lnTo>
                    <a:pt x="658" y="3723"/>
                  </a:lnTo>
                  <a:lnTo>
                    <a:pt x="725" y="3348"/>
                  </a:lnTo>
                  <a:lnTo>
                    <a:pt x="785" y="2973"/>
                  </a:lnTo>
                  <a:lnTo>
                    <a:pt x="834" y="2596"/>
                  </a:lnTo>
                  <a:lnTo>
                    <a:pt x="876" y="2219"/>
                  </a:lnTo>
                  <a:lnTo>
                    <a:pt x="910" y="1844"/>
                  </a:lnTo>
                  <a:lnTo>
                    <a:pt x="937" y="1473"/>
                  </a:lnTo>
                  <a:lnTo>
                    <a:pt x="956" y="1102"/>
                  </a:lnTo>
                  <a:lnTo>
                    <a:pt x="968" y="737"/>
                  </a:lnTo>
                  <a:lnTo>
                    <a:pt x="974" y="378"/>
                  </a:lnTo>
                  <a:lnTo>
                    <a:pt x="973" y="25"/>
                  </a:lnTo>
                  <a:lnTo>
                    <a:pt x="946" y="0"/>
                  </a:lnTo>
                  <a:lnTo>
                    <a:pt x="973" y="25"/>
                  </a:lnTo>
                  <a:lnTo>
                    <a:pt x="970" y="15"/>
                  </a:lnTo>
                  <a:lnTo>
                    <a:pt x="964" y="7"/>
                  </a:lnTo>
                  <a:lnTo>
                    <a:pt x="955" y="1"/>
                  </a:lnTo>
                  <a:lnTo>
                    <a:pt x="944" y="0"/>
                  </a:lnTo>
                  <a:lnTo>
                    <a:pt x="934" y="1"/>
                  </a:lnTo>
                  <a:lnTo>
                    <a:pt x="925" y="7"/>
                  </a:lnTo>
                  <a:lnTo>
                    <a:pt x="919" y="15"/>
                  </a:lnTo>
                  <a:lnTo>
                    <a:pt x="916" y="25"/>
                  </a:lnTo>
                  <a:lnTo>
                    <a:pt x="94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83" y="2155"/>
              <a:ext cx="1384" cy="299"/>
            </a:xfrm>
            <a:custGeom>
              <a:avLst/>
              <a:gdLst>
                <a:gd name="T0" fmla="*/ 0 w 2768"/>
                <a:gd name="T1" fmla="*/ 45 h 597"/>
                <a:gd name="T2" fmla="*/ 153 w 2768"/>
                <a:gd name="T3" fmla="*/ 108 h 597"/>
                <a:gd name="T4" fmla="*/ 307 w 2768"/>
                <a:gd name="T5" fmla="*/ 168 h 597"/>
                <a:gd name="T6" fmla="*/ 464 w 2768"/>
                <a:gd name="T7" fmla="*/ 222 h 597"/>
                <a:gd name="T8" fmla="*/ 622 w 2768"/>
                <a:gd name="T9" fmla="*/ 270 h 597"/>
                <a:gd name="T10" fmla="*/ 783 w 2768"/>
                <a:gd name="T11" fmla="*/ 314 h 597"/>
                <a:gd name="T12" fmla="*/ 946 w 2768"/>
                <a:gd name="T13" fmla="*/ 355 h 597"/>
                <a:gd name="T14" fmla="*/ 1111 w 2768"/>
                <a:gd name="T15" fmla="*/ 392 h 597"/>
                <a:gd name="T16" fmla="*/ 1280 w 2768"/>
                <a:gd name="T17" fmla="*/ 425 h 597"/>
                <a:gd name="T18" fmla="*/ 1450 w 2768"/>
                <a:gd name="T19" fmla="*/ 455 h 597"/>
                <a:gd name="T20" fmla="*/ 1625 w 2768"/>
                <a:gd name="T21" fmla="*/ 481 h 597"/>
                <a:gd name="T22" fmla="*/ 1805 w 2768"/>
                <a:gd name="T23" fmla="*/ 506 h 597"/>
                <a:gd name="T24" fmla="*/ 1987 w 2768"/>
                <a:gd name="T25" fmla="*/ 527 h 597"/>
                <a:gd name="T26" fmla="*/ 2174 w 2768"/>
                <a:gd name="T27" fmla="*/ 547 h 597"/>
                <a:gd name="T28" fmla="*/ 2366 w 2768"/>
                <a:gd name="T29" fmla="*/ 566 h 597"/>
                <a:gd name="T30" fmla="*/ 2563 w 2768"/>
                <a:gd name="T31" fmla="*/ 581 h 597"/>
                <a:gd name="T32" fmla="*/ 2765 w 2768"/>
                <a:gd name="T33" fmla="*/ 597 h 597"/>
                <a:gd name="T34" fmla="*/ 2666 w 2768"/>
                <a:gd name="T35" fmla="*/ 539 h 597"/>
                <a:gd name="T36" fmla="*/ 2468 w 2768"/>
                <a:gd name="T37" fmla="*/ 523 h 597"/>
                <a:gd name="T38" fmla="*/ 2275 w 2768"/>
                <a:gd name="T39" fmla="*/ 506 h 597"/>
                <a:gd name="T40" fmla="*/ 2086 w 2768"/>
                <a:gd name="T41" fmla="*/ 488 h 597"/>
                <a:gd name="T42" fmla="*/ 1901 w 2768"/>
                <a:gd name="T43" fmla="*/ 467 h 597"/>
                <a:gd name="T44" fmla="*/ 1723 w 2768"/>
                <a:gd name="T45" fmla="*/ 444 h 597"/>
                <a:gd name="T46" fmla="*/ 1547 w 2768"/>
                <a:gd name="T47" fmla="*/ 418 h 597"/>
                <a:gd name="T48" fmla="*/ 1374 w 2768"/>
                <a:gd name="T49" fmla="*/ 390 h 597"/>
                <a:gd name="T50" fmla="*/ 1205 w 2768"/>
                <a:gd name="T51" fmla="*/ 359 h 597"/>
                <a:gd name="T52" fmla="*/ 1040 w 2768"/>
                <a:gd name="T53" fmla="*/ 326 h 597"/>
                <a:gd name="T54" fmla="*/ 879 w 2768"/>
                <a:gd name="T55" fmla="*/ 288 h 597"/>
                <a:gd name="T56" fmla="*/ 718 w 2768"/>
                <a:gd name="T57" fmla="*/ 245 h 597"/>
                <a:gd name="T58" fmla="*/ 561 w 2768"/>
                <a:gd name="T59" fmla="*/ 199 h 597"/>
                <a:gd name="T60" fmla="*/ 406 w 2768"/>
                <a:gd name="T61" fmla="*/ 148 h 597"/>
                <a:gd name="T62" fmla="*/ 252 w 2768"/>
                <a:gd name="T63" fmla="*/ 94 h 597"/>
                <a:gd name="T64" fmla="*/ 100 w 2768"/>
                <a:gd name="T65" fmla="*/ 33 h 597"/>
                <a:gd name="T66" fmla="*/ 24 w 2768"/>
                <a:gd name="T67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8" h="597">
                  <a:moveTo>
                    <a:pt x="0" y="45"/>
                  </a:moveTo>
                  <a:lnTo>
                    <a:pt x="0" y="45"/>
                  </a:lnTo>
                  <a:lnTo>
                    <a:pt x="76" y="78"/>
                  </a:lnTo>
                  <a:lnTo>
                    <a:pt x="153" y="108"/>
                  </a:lnTo>
                  <a:lnTo>
                    <a:pt x="231" y="139"/>
                  </a:lnTo>
                  <a:lnTo>
                    <a:pt x="307" y="168"/>
                  </a:lnTo>
                  <a:lnTo>
                    <a:pt x="385" y="195"/>
                  </a:lnTo>
                  <a:lnTo>
                    <a:pt x="464" y="222"/>
                  </a:lnTo>
                  <a:lnTo>
                    <a:pt x="543" y="247"/>
                  </a:lnTo>
                  <a:lnTo>
                    <a:pt x="622" y="270"/>
                  </a:lnTo>
                  <a:lnTo>
                    <a:pt x="703" y="293"/>
                  </a:lnTo>
                  <a:lnTo>
                    <a:pt x="783" y="314"/>
                  </a:lnTo>
                  <a:lnTo>
                    <a:pt x="864" y="335"/>
                  </a:lnTo>
                  <a:lnTo>
                    <a:pt x="946" y="355"/>
                  </a:lnTo>
                  <a:lnTo>
                    <a:pt x="1028" y="373"/>
                  </a:lnTo>
                  <a:lnTo>
                    <a:pt x="1111" y="392"/>
                  </a:lnTo>
                  <a:lnTo>
                    <a:pt x="1194" y="409"/>
                  </a:lnTo>
                  <a:lnTo>
                    <a:pt x="1280" y="425"/>
                  </a:lnTo>
                  <a:lnTo>
                    <a:pt x="1365" y="440"/>
                  </a:lnTo>
                  <a:lnTo>
                    <a:pt x="1450" y="455"/>
                  </a:lnTo>
                  <a:lnTo>
                    <a:pt x="1538" y="468"/>
                  </a:lnTo>
                  <a:lnTo>
                    <a:pt x="1625" y="481"/>
                  </a:lnTo>
                  <a:lnTo>
                    <a:pt x="1714" y="494"/>
                  </a:lnTo>
                  <a:lnTo>
                    <a:pt x="1805" y="506"/>
                  </a:lnTo>
                  <a:lnTo>
                    <a:pt x="1895" y="517"/>
                  </a:lnTo>
                  <a:lnTo>
                    <a:pt x="1987" y="527"/>
                  </a:lnTo>
                  <a:lnTo>
                    <a:pt x="2080" y="538"/>
                  </a:lnTo>
                  <a:lnTo>
                    <a:pt x="2174" y="547"/>
                  </a:lnTo>
                  <a:lnTo>
                    <a:pt x="2269" y="556"/>
                  </a:lnTo>
                  <a:lnTo>
                    <a:pt x="2366" y="566"/>
                  </a:lnTo>
                  <a:lnTo>
                    <a:pt x="2465" y="574"/>
                  </a:lnTo>
                  <a:lnTo>
                    <a:pt x="2563" y="581"/>
                  </a:lnTo>
                  <a:lnTo>
                    <a:pt x="2663" y="589"/>
                  </a:lnTo>
                  <a:lnTo>
                    <a:pt x="2765" y="597"/>
                  </a:lnTo>
                  <a:lnTo>
                    <a:pt x="2768" y="547"/>
                  </a:lnTo>
                  <a:lnTo>
                    <a:pt x="2666" y="539"/>
                  </a:lnTo>
                  <a:lnTo>
                    <a:pt x="2566" y="531"/>
                  </a:lnTo>
                  <a:lnTo>
                    <a:pt x="2468" y="523"/>
                  </a:lnTo>
                  <a:lnTo>
                    <a:pt x="2369" y="516"/>
                  </a:lnTo>
                  <a:lnTo>
                    <a:pt x="2275" y="506"/>
                  </a:lnTo>
                  <a:lnTo>
                    <a:pt x="2180" y="497"/>
                  </a:lnTo>
                  <a:lnTo>
                    <a:pt x="2086" y="488"/>
                  </a:lnTo>
                  <a:lnTo>
                    <a:pt x="1993" y="477"/>
                  </a:lnTo>
                  <a:lnTo>
                    <a:pt x="1901" y="467"/>
                  </a:lnTo>
                  <a:lnTo>
                    <a:pt x="1811" y="456"/>
                  </a:lnTo>
                  <a:lnTo>
                    <a:pt x="1723" y="444"/>
                  </a:lnTo>
                  <a:lnTo>
                    <a:pt x="1634" y="431"/>
                  </a:lnTo>
                  <a:lnTo>
                    <a:pt x="1547" y="418"/>
                  </a:lnTo>
                  <a:lnTo>
                    <a:pt x="1459" y="405"/>
                  </a:lnTo>
                  <a:lnTo>
                    <a:pt x="1374" y="390"/>
                  </a:lnTo>
                  <a:lnTo>
                    <a:pt x="1289" y="374"/>
                  </a:lnTo>
                  <a:lnTo>
                    <a:pt x="1205" y="359"/>
                  </a:lnTo>
                  <a:lnTo>
                    <a:pt x="1123" y="344"/>
                  </a:lnTo>
                  <a:lnTo>
                    <a:pt x="1040" y="326"/>
                  </a:lnTo>
                  <a:lnTo>
                    <a:pt x="958" y="307"/>
                  </a:lnTo>
                  <a:lnTo>
                    <a:pt x="879" y="288"/>
                  </a:lnTo>
                  <a:lnTo>
                    <a:pt x="798" y="266"/>
                  </a:lnTo>
                  <a:lnTo>
                    <a:pt x="718" y="245"/>
                  </a:lnTo>
                  <a:lnTo>
                    <a:pt x="640" y="223"/>
                  </a:lnTo>
                  <a:lnTo>
                    <a:pt x="561" y="199"/>
                  </a:lnTo>
                  <a:lnTo>
                    <a:pt x="482" y="174"/>
                  </a:lnTo>
                  <a:lnTo>
                    <a:pt x="406" y="148"/>
                  </a:lnTo>
                  <a:lnTo>
                    <a:pt x="328" y="120"/>
                  </a:lnTo>
                  <a:lnTo>
                    <a:pt x="252" y="94"/>
                  </a:lnTo>
                  <a:lnTo>
                    <a:pt x="174" y="63"/>
                  </a:lnTo>
                  <a:lnTo>
                    <a:pt x="100" y="3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461" y="1646"/>
              <a:ext cx="1134" cy="531"/>
            </a:xfrm>
            <a:custGeom>
              <a:avLst/>
              <a:gdLst>
                <a:gd name="T0" fmla="*/ 12 w 2267"/>
                <a:gd name="T1" fmla="*/ 23 h 1064"/>
                <a:gd name="T2" fmla="*/ 0 w 2267"/>
                <a:gd name="T3" fmla="*/ 45 h 1064"/>
                <a:gd name="T4" fmla="*/ 2243 w 2267"/>
                <a:gd name="T5" fmla="*/ 1064 h 1064"/>
                <a:gd name="T6" fmla="*/ 2267 w 2267"/>
                <a:gd name="T7" fmla="*/ 1019 h 1064"/>
                <a:gd name="T8" fmla="*/ 24 w 2267"/>
                <a:gd name="T9" fmla="*/ 0 h 1064"/>
                <a:gd name="T10" fmla="*/ 12 w 2267"/>
                <a:gd name="T11" fmla="*/ 23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7" h="1064">
                  <a:moveTo>
                    <a:pt x="12" y="23"/>
                  </a:moveTo>
                  <a:lnTo>
                    <a:pt x="0" y="45"/>
                  </a:lnTo>
                  <a:lnTo>
                    <a:pt x="2243" y="1064"/>
                  </a:lnTo>
                  <a:lnTo>
                    <a:pt x="2267" y="1019"/>
                  </a:lnTo>
                  <a:lnTo>
                    <a:pt x="24" y="0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363" y="1647"/>
              <a:ext cx="1122" cy="559"/>
            </a:xfrm>
            <a:custGeom>
              <a:avLst/>
              <a:gdLst>
                <a:gd name="T0" fmla="*/ 27 w 2243"/>
                <a:gd name="T1" fmla="*/ 1118 h 1118"/>
                <a:gd name="T2" fmla="*/ 27 w 2243"/>
                <a:gd name="T3" fmla="*/ 1118 h 1118"/>
                <a:gd name="T4" fmla="*/ 2243 w 2243"/>
                <a:gd name="T5" fmla="*/ 45 h 1118"/>
                <a:gd name="T6" fmla="*/ 2216 w 2243"/>
                <a:gd name="T7" fmla="*/ 0 h 1118"/>
                <a:gd name="T8" fmla="*/ 0 w 2243"/>
                <a:gd name="T9" fmla="*/ 1073 h 1118"/>
                <a:gd name="T10" fmla="*/ 0 w 2243"/>
                <a:gd name="T11" fmla="*/ 1073 h 1118"/>
                <a:gd name="T12" fmla="*/ 27 w 2243"/>
                <a:gd name="T13" fmla="*/ 11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3" h="1118">
                  <a:moveTo>
                    <a:pt x="27" y="1118"/>
                  </a:moveTo>
                  <a:lnTo>
                    <a:pt x="27" y="1118"/>
                  </a:lnTo>
                  <a:lnTo>
                    <a:pt x="2243" y="45"/>
                  </a:lnTo>
                  <a:lnTo>
                    <a:pt x="2216" y="0"/>
                  </a:lnTo>
                  <a:lnTo>
                    <a:pt x="0" y="1073"/>
                  </a:lnTo>
                  <a:lnTo>
                    <a:pt x="27" y="1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002" y="2183"/>
              <a:ext cx="1375" cy="322"/>
            </a:xfrm>
            <a:custGeom>
              <a:avLst/>
              <a:gdLst>
                <a:gd name="T0" fmla="*/ 108 w 2749"/>
                <a:gd name="T1" fmla="*/ 634 h 643"/>
                <a:gd name="T2" fmla="*/ 305 w 2749"/>
                <a:gd name="T3" fmla="*/ 614 h 643"/>
                <a:gd name="T4" fmla="*/ 499 w 2749"/>
                <a:gd name="T5" fmla="*/ 594 h 643"/>
                <a:gd name="T6" fmla="*/ 687 w 2749"/>
                <a:gd name="T7" fmla="*/ 572 h 643"/>
                <a:gd name="T8" fmla="*/ 870 w 2749"/>
                <a:gd name="T9" fmla="*/ 549 h 643"/>
                <a:gd name="T10" fmla="*/ 1051 w 2749"/>
                <a:gd name="T11" fmla="*/ 524 h 643"/>
                <a:gd name="T12" fmla="*/ 1227 w 2749"/>
                <a:gd name="T13" fmla="*/ 498 h 643"/>
                <a:gd name="T14" fmla="*/ 1399 w 2749"/>
                <a:gd name="T15" fmla="*/ 468 h 643"/>
                <a:gd name="T16" fmla="*/ 1569 w 2749"/>
                <a:gd name="T17" fmla="*/ 433 h 643"/>
                <a:gd name="T18" fmla="*/ 1733 w 2749"/>
                <a:gd name="T19" fmla="*/ 397 h 643"/>
                <a:gd name="T20" fmla="*/ 1897 w 2749"/>
                <a:gd name="T21" fmla="*/ 356 h 643"/>
                <a:gd name="T22" fmla="*/ 2057 w 2749"/>
                <a:gd name="T23" fmla="*/ 311 h 643"/>
                <a:gd name="T24" fmla="*/ 2213 w 2749"/>
                <a:gd name="T25" fmla="*/ 262 h 643"/>
                <a:gd name="T26" fmla="*/ 2370 w 2749"/>
                <a:gd name="T27" fmla="*/ 205 h 643"/>
                <a:gd name="T28" fmla="*/ 2522 w 2749"/>
                <a:gd name="T29" fmla="*/ 146 h 643"/>
                <a:gd name="T30" fmla="*/ 2673 w 2749"/>
                <a:gd name="T31" fmla="*/ 80 h 643"/>
                <a:gd name="T32" fmla="*/ 2722 w 2749"/>
                <a:gd name="T33" fmla="*/ 0 h 643"/>
                <a:gd name="T34" fmla="*/ 2575 w 2749"/>
                <a:gd name="T35" fmla="*/ 68 h 643"/>
                <a:gd name="T36" fmla="*/ 2425 w 2749"/>
                <a:gd name="T37" fmla="*/ 132 h 643"/>
                <a:gd name="T38" fmla="*/ 2272 w 2749"/>
                <a:gd name="T39" fmla="*/ 188 h 643"/>
                <a:gd name="T40" fmla="*/ 2118 w 2749"/>
                <a:gd name="T41" fmla="*/ 240 h 643"/>
                <a:gd name="T42" fmla="*/ 1961 w 2749"/>
                <a:gd name="T43" fmla="*/ 287 h 643"/>
                <a:gd name="T44" fmla="*/ 1802 w 2749"/>
                <a:gd name="T45" fmla="*/ 329 h 643"/>
                <a:gd name="T46" fmla="*/ 1639 w 2749"/>
                <a:gd name="T47" fmla="*/ 368 h 643"/>
                <a:gd name="T48" fmla="*/ 1473 w 2749"/>
                <a:gd name="T49" fmla="*/ 403 h 643"/>
                <a:gd name="T50" fmla="*/ 1305 w 2749"/>
                <a:gd name="T51" fmla="*/ 432 h 643"/>
                <a:gd name="T52" fmla="*/ 1130 w 2749"/>
                <a:gd name="T53" fmla="*/ 461 h 643"/>
                <a:gd name="T54" fmla="*/ 952 w 2749"/>
                <a:gd name="T55" fmla="*/ 488 h 643"/>
                <a:gd name="T56" fmla="*/ 773 w 2749"/>
                <a:gd name="T57" fmla="*/ 511 h 643"/>
                <a:gd name="T58" fmla="*/ 587 w 2749"/>
                <a:gd name="T59" fmla="*/ 534 h 643"/>
                <a:gd name="T60" fmla="*/ 396 w 2749"/>
                <a:gd name="T61" fmla="*/ 553 h 643"/>
                <a:gd name="T62" fmla="*/ 200 w 2749"/>
                <a:gd name="T63" fmla="*/ 573 h 643"/>
                <a:gd name="T64" fmla="*/ 0 w 2749"/>
                <a:gd name="T65" fmla="*/ 59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49" h="643">
                  <a:moveTo>
                    <a:pt x="6" y="643"/>
                  </a:moveTo>
                  <a:lnTo>
                    <a:pt x="108" y="634"/>
                  </a:lnTo>
                  <a:lnTo>
                    <a:pt x="206" y="623"/>
                  </a:lnTo>
                  <a:lnTo>
                    <a:pt x="305" y="614"/>
                  </a:lnTo>
                  <a:lnTo>
                    <a:pt x="402" y="604"/>
                  </a:lnTo>
                  <a:lnTo>
                    <a:pt x="499" y="594"/>
                  </a:lnTo>
                  <a:lnTo>
                    <a:pt x="593" y="584"/>
                  </a:lnTo>
                  <a:lnTo>
                    <a:pt x="687" y="572"/>
                  </a:lnTo>
                  <a:lnTo>
                    <a:pt x="779" y="561"/>
                  </a:lnTo>
                  <a:lnTo>
                    <a:pt x="870" y="549"/>
                  </a:lnTo>
                  <a:lnTo>
                    <a:pt x="961" y="538"/>
                  </a:lnTo>
                  <a:lnTo>
                    <a:pt x="1051" y="524"/>
                  </a:lnTo>
                  <a:lnTo>
                    <a:pt x="1139" y="511"/>
                  </a:lnTo>
                  <a:lnTo>
                    <a:pt x="1227" y="498"/>
                  </a:lnTo>
                  <a:lnTo>
                    <a:pt x="1314" y="482"/>
                  </a:lnTo>
                  <a:lnTo>
                    <a:pt x="1399" y="468"/>
                  </a:lnTo>
                  <a:lnTo>
                    <a:pt x="1485" y="451"/>
                  </a:lnTo>
                  <a:lnTo>
                    <a:pt x="1569" y="433"/>
                  </a:lnTo>
                  <a:lnTo>
                    <a:pt x="1651" y="415"/>
                  </a:lnTo>
                  <a:lnTo>
                    <a:pt x="1733" y="397"/>
                  </a:lnTo>
                  <a:lnTo>
                    <a:pt x="1817" y="377"/>
                  </a:lnTo>
                  <a:lnTo>
                    <a:pt x="1897" y="356"/>
                  </a:lnTo>
                  <a:lnTo>
                    <a:pt x="1976" y="335"/>
                  </a:lnTo>
                  <a:lnTo>
                    <a:pt x="2057" y="311"/>
                  </a:lnTo>
                  <a:lnTo>
                    <a:pt x="2136" y="287"/>
                  </a:lnTo>
                  <a:lnTo>
                    <a:pt x="2213" y="262"/>
                  </a:lnTo>
                  <a:lnTo>
                    <a:pt x="2293" y="236"/>
                  </a:lnTo>
                  <a:lnTo>
                    <a:pt x="2370" y="205"/>
                  </a:lnTo>
                  <a:lnTo>
                    <a:pt x="2446" y="176"/>
                  </a:lnTo>
                  <a:lnTo>
                    <a:pt x="2522" y="146"/>
                  </a:lnTo>
                  <a:lnTo>
                    <a:pt x="2598" y="113"/>
                  </a:lnTo>
                  <a:lnTo>
                    <a:pt x="2673" y="80"/>
                  </a:lnTo>
                  <a:lnTo>
                    <a:pt x="2749" y="45"/>
                  </a:lnTo>
                  <a:lnTo>
                    <a:pt x="2722" y="0"/>
                  </a:lnTo>
                  <a:lnTo>
                    <a:pt x="2649" y="35"/>
                  </a:lnTo>
                  <a:lnTo>
                    <a:pt x="2575" y="68"/>
                  </a:lnTo>
                  <a:lnTo>
                    <a:pt x="2498" y="101"/>
                  </a:lnTo>
                  <a:lnTo>
                    <a:pt x="2425" y="132"/>
                  </a:lnTo>
                  <a:lnTo>
                    <a:pt x="2349" y="161"/>
                  </a:lnTo>
                  <a:lnTo>
                    <a:pt x="2272" y="188"/>
                  </a:lnTo>
                  <a:lnTo>
                    <a:pt x="2196" y="215"/>
                  </a:lnTo>
                  <a:lnTo>
                    <a:pt x="2118" y="240"/>
                  </a:lnTo>
                  <a:lnTo>
                    <a:pt x="2039" y="263"/>
                  </a:lnTo>
                  <a:lnTo>
                    <a:pt x="1961" y="287"/>
                  </a:lnTo>
                  <a:lnTo>
                    <a:pt x="1882" y="308"/>
                  </a:lnTo>
                  <a:lnTo>
                    <a:pt x="1802" y="329"/>
                  </a:lnTo>
                  <a:lnTo>
                    <a:pt x="1721" y="349"/>
                  </a:lnTo>
                  <a:lnTo>
                    <a:pt x="1639" y="368"/>
                  </a:lnTo>
                  <a:lnTo>
                    <a:pt x="1557" y="386"/>
                  </a:lnTo>
                  <a:lnTo>
                    <a:pt x="1473" y="403"/>
                  </a:lnTo>
                  <a:lnTo>
                    <a:pt x="1390" y="418"/>
                  </a:lnTo>
                  <a:lnTo>
                    <a:pt x="1305" y="432"/>
                  </a:lnTo>
                  <a:lnTo>
                    <a:pt x="1218" y="448"/>
                  </a:lnTo>
                  <a:lnTo>
                    <a:pt x="1130" y="461"/>
                  </a:lnTo>
                  <a:lnTo>
                    <a:pt x="1042" y="474"/>
                  </a:lnTo>
                  <a:lnTo>
                    <a:pt x="952" y="488"/>
                  </a:lnTo>
                  <a:lnTo>
                    <a:pt x="864" y="499"/>
                  </a:lnTo>
                  <a:lnTo>
                    <a:pt x="773" y="511"/>
                  </a:lnTo>
                  <a:lnTo>
                    <a:pt x="681" y="522"/>
                  </a:lnTo>
                  <a:lnTo>
                    <a:pt x="587" y="534"/>
                  </a:lnTo>
                  <a:lnTo>
                    <a:pt x="493" y="544"/>
                  </a:lnTo>
                  <a:lnTo>
                    <a:pt x="396" y="553"/>
                  </a:lnTo>
                  <a:lnTo>
                    <a:pt x="299" y="564"/>
                  </a:lnTo>
                  <a:lnTo>
                    <a:pt x="200" y="573"/>
                  </a:lnTo>
                  <a:lnTo>
                    <a:pt x="102" y="584"/>
                  </a:lnTo>
                  <a:lnTo>
                    <a:pt x="0" y="593"/>
                  </a:lnTo>
                  <a:lnTo>
                    <a:pt x="6" y="6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98" y="2274"/>
              <a:ext cx="372" cy="223"/>
            </a:xfrm>
            <a:custGeom>
              <a:avLst/>
              <a:gdLst>
                <a:gd name="T0" fmla="*/ 685 w 745"/>
                <a:gd name="T1" fmla="*/ 0 h 445"/>
                <a:gd name="T2" fmla="*/ 0 w 745"/>
                <a:gd name="T3" fmla="*/ 76 h 445"/>
                <a:gd name="T4" fmla="*/ 12 w 745"/>
                <a:gd name="T5" fmla="*/ 445 h 445"/>
                <a:gd name="T6" fmla="*/ 745 w 745"/>
                <a:gd name="T7" fmla="*/ 364 h 445"/>
                <a:gd name="T8" fmla="*/ 685 w 745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445">
                  <a:moveTo>
                    <a:pt x="685" y="0"/>
                  </a:moveTo>
                  <a:lnTo>
                    <a:pt x="0" y="76"/>
                  </a:lnTo>
                  <a:lnTo>
                    <a:pt x="12" y="445"/>
                  </a:lnTo>
                  <a:lnTo>
                    <a:pt x="745" y="36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941" y="3860"/>
              <a:ext cx="230" cy="339"/>
            </a:xfrm>
            <a:custGeom>
              <a:avLst/>
              <a:gdLst>
                <a:gd name="T0" fmla="*/ 110 w 460"/>
                <a:gd name="T1" fmla="*/ 678 h 678"/>
                <a:gd name="T2" fmla="*/ 0 w 460"/>
                <a:gd name="T3" fmla="*/ 55 h 678"/>
                <a:gd name="T4" fmla="*/ 343 w 460"/>
                <a:gd name="T5" fmla="*/ 0 h 678"/>
                <a:gd name="T6" fmla="*/ 460 w 460"/>
                <a:gd name="T7" fmla="*/ 618 h 678"/>
                <a:gd name="T8" fmla="*/ 110 w 460"/>
                <a:gd name="T9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678">
                  <a:moveTo>
                    <a:pt x="110" y="678"/>
                  </a:moveTo>
                  <a:lnTo>
                    <a:pt x="0" y="55"/>
                  </a:lnTo>
                  <a:lnTo>
                    <a:pt x="343" y="0"/>
                  </a:lnTo>
                  <a:lnTo>
                    <a:pt x="460" y="618"/>
                  </a:lnTo>
                  <a:lnTo>
                    <a:pt x="110" y="6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853" y="3185"/>
              <a:ext cx="216" cy="361"/>
            </a:xfrm>
            <a:custGeom>
              <a:avLst/>
              <a:gdLst>
                <a:gd name="T0" fmla="*/ 76 w 431"/>
                <a:gd name="T1" fmla="*/ 721 h 721"/>
                <a:gd name="T2" fmla="*/ 0 w 431"/>
                <a:gd name="T3" fmla="*/ 33 h 721"/>
                <a:gd name="T4" fmla="*/ 369 w 431"/>
                <a:gd name="T5" fmla="*/ 0 h 721"/>
                <a:gd name="T6" fmla="*/ 431 w 431"/>
                <a:gd name="T7" fmla="*/ 678 h 721"/>
                <a:gd name="T8" fmla="*/ 76 w 431"/>
                <a:gd name="T9" fmla="*/ 72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721">
                  <a:moveTo>
                    <a:pt x="76" y="721"/>
                  </a:moveTo>
                  <a:lnTo>
                    <a:pt x="0" y="33"/>
                  </a:lnTo>
                  <a:lnTo>
                    <a:pt x="369" y="0"/>
                  </a:lnTo>
                  <a:lnTo>
                    <a:pt x="431" y="678"/>
                  </a:lnTo>
                  <a:lnTo>
                    <a:pt x="76" y="72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273" y="5165"/>
              <a:ext cx="301" cy="384"/>
            </a:xfrm>
            <a:custGeom>
              <a:avLst/>
              <a:gdLst>
                <a:gd name="T0" fmla="*/ 267 w 601"/>
                <a:gd name="T1" fmla="*/ 768 h 768"/>
                <a:gd name="T2" fmla="*/ 0 w 601"/>
                <a:gd name="T3" fmla="*/ 109 h 768"/>
                <a:gd name="T4" fmla="*/ 342 w 601"/>
                <a:gd name="T5" fmla="*/ 0 h 768"/>
                <a:gd name="T6" fmla="*/ 601 w 601"/>
                <a:gd name="T7" fmla="*/ 647 h 768"/>
                <a:gd name="T8" fmla="*/ 267 w 601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1" h="768">
                  <a:moveTo>
                    <a:pt x="267" y="768"/>
                  </a:moveTo>
                  <a:lnTo>
                    <a:pt x="0" y="109"/>
                  </a:lnTo>
                  <a:lnTo>
                    <a:pt x="342" y="0"/>
                  </a:lnTo>
                  <a:lnTo>
                    <a:pt x="601" y="647"/>
                  </a:lnTo>
                  <a:lnTo>
                    <a:pt x="267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68" y="5809"/>
              <a:ext cx="347" cy="390"/>
            </a:xfrm>
            <a:custGeom>
              <a:avLst/>
              <a:gdLst>
                <a:gd name="T0" fmla="*/ 386 w 693"/>
                <a:gd name="T1" fmla="*/ 780 h 780"/>
                <a:gd name="T2" fmla="*/ 0 w 693"/>
                <a:gd name="T3" fmla="*/ 157 h 780"/>
                <a:gd name="T4" fmla="*/ 322 w 693"/>
                <a:gd name="T5" fmla="*/ 0 h 780"/>
                <a:gd name="T6" fmla="*/ 693 w 693"/>
                <a:gd name="T7" fmla="*/ 602 h 780"/>
                <a:gd name="T8" fmla="*/ 386 w 693"/>
                <a:gd name="T9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80">
                  <a:moveTo>
                    <a:pt x="386" y="780"/>
                  </a:moveTo>
                  <a:lnTo>
                    <a:pt x="0" y="157"/>
                  </a:lnTo>
                  <a:lnTo>
                    <a:pt x="322" y="0"/>
                  </a:lnTo>
                  <a:lnTo>
                    <a:pt x="693" y="602"/>
                  </a:lnTo>
                  <a:lnTo>
                    <a:pt x="386" y="78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544" y="6888"/>
              <a:ext cx="416" cy="333"/>
            </a:xfrm>
            <a:custGeom>
              <a:avLst/>
              <a:gdLst>
                <a:gd name="T0" fmla="*/ 643 w 831"/>
                <a:gd name="T1" fmla="*/ 665 h 665"/>
                <a:gd name="T2" fmla="*/ 0 w 831"/>
                <a:gd name="T3" fmla="*/ 265 h 665"/>
                <a:gd name="T4" fmla="*/ 200 w 831"/>
                <a:gd name="T5" fmla="*/ 0 h 665"/>
                <a:gd name="T6" fmla="*/ 831 w 831"/>
                <a:gd name="T7" fmla="*/ 395 h 665"/>
                <a:gd name="T8" fmla="*/ 643 w 831"/>
                <a:gd name="T9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1" h="665">
                  <a:moveTo>
                    <a:pt x="643" y="665"/>
                  </a:moveTo>
                  <a:lnTo>
                    <a:pt x="0" y="265"/>
                  </a:lnTo>
                  <a:lnTo>
                    <a:pt x="200" y="0"/>
                  </a:lnTo>
                  <a:lnTo>
                    <a:pt x="831" y="395"/>
                  </a:lnTo>
                  <a:lnTo>
                    <a:pt x="643" y="6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03" y="6394"/>
              <a:ext cx="367" cy="360"/>
            </a:xfrm>
            <a:custGeom>
              <a:avLst/>
              <a:gdLst>
                <a:gd name="T0" fmla="*/ 531 w 734"/>
                <a:gd name="T1" fmla="*/ 720 h 720"/>
                <a:gd name="T2" fmla="*/ 0 w 734"/>
                <a:gd name="T3" fmla="*/ 187 h 720"/>
                <a:gd name="T4" fmla="*/ 252 w 734"/>
                <a:gd name="T5" fmla="*/ 0 h 720"/>
                <a:gd name="T6" fmla="*/ 734 w 734"/>
                <a:gd name="T7" fmla="*/ 521 h 720"/>
                <a:gd name="T8" fmla="*/ 531 w 734"/>
                <a:gd name="T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720">
                  <a:moveTo>
                    <a:pt x="531" y="720"/>
                  </a:moveTo>
                  <a:lnTo>
                    <a:pt x="0" y="187"/>
                  </a:lnTo>
                  <a:lnTo>
                    <a:pt x="252" y="0"/>
                  </a:lnTo>
                  <a:lnTo>
                    <a:pt x="734" y="521"/>
                  </a:lnTo>
                  <a:lnTo>
                    <a:pt x="531" y="72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069" y="4507"/>
              <a:ext cx="273" cy="400"/>
            </a:xfrm>
            <a:custGeom>
              <a:avLst/>
              <a:gdLst>
                <a:gd name="T0" fmla="*/ 204 w 544"/>
                <a:gd name="T1" fmla="*/ 799 h 799"/>
                <a:gd name="T2" fmla="*/ 0 w 544"/>
                <a:gd name="T3" fmla="*/ 66 h 799"/>
                <a:gd name="T4" fmla="*/ 349 w 544"/>
                <a:gd name="T5" fmla="*/ 0 h 799"/>
                <a:gd name="T6" fmla="*/ 544 w 544"/>
                <a:gd name="T7" fmla="*/ 725 h 799"/>
                <a:gd name="T8" fmla="*/ 204 w 544"/>
                <a:gd name="T9" fmla="*/ 79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799">
                  <a:moveTo>
                    <a:pt x="204" y="799"/>
                  </a:moveTo>
                  <a:lnTo>
                    <a:pt x="0" y="66"/>
                  </a:lnTo>
                  <a:lnTo>
                    <a:pt x="349" y="0"/>
                  </a:lnTo>
                  <a:lnTo>
                    <a:pt x="544" y="725"/>
                  </a:lnTo>
                  <a:lnTo>
                    <a:pt x="204" y="79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806" y="2501"/>
              <a:ext cx="206" cy="345"/>
            </a:xfrm>
            <a:custGeom>
              <a:avLst/>
              <a:gdLst>
                <a:gd name="T0" fmla="*/ 40 w 412"/>
                <a:gd name="T1" fmla="*/ 691 h 691"/>
                <a:gd name="T2" fmla="*/ 0 w 412"/>
                <a:gd name="T3" fmla="*/ 9 h 691"/>
                <a:gd name="T4" fmla="*/ 385 w 412"/>
                <a:gd name="T5" fmla="*/ 0 h 691"/>
                <a:gd name="T6" fmla="*/ 412 w 412"/>
                <a:gd name="T7" fmla="*/ 682 h 691"/>
                <a:gd name="T8" fmla="*/ 40 w 412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691">
                  <a:moveTo>
                    <a:pt x="40" y="691"/>
                  </a:moveTo>
                  <a:lnTo>
                    <a:pt x="0" y="9"/>
                  </a:lnTo>
                  <a:lnTo>
                    <a:pt x="385" y="0"/>
                  </a:lnTo>
                  <a:lnTo>
                    <a:pt x="412" y="682"/>
                  </a:lnTo>
                  <a:lnTo>
                    <a:pt x="40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707" y="2114"/>
              <a:ext cx="429" cy="276"/>
            </a:xfrm>
            <a:custGeom>
              <a:avLst/>
              <a:gdLst>
                <a:gd name="T0" fmla="*/ 471 w 858"/>
                <a:gd name="T1" fmla="*/ 459 h 551"/>
                <a:gd name="T2" fmla="*/ 500 w 858"/>
                <a:gd name="T3" fmla="*/ 451 h 551"/>
                <a:gd name="T4" fmla="*/ 528 w 858"/>
                <a:gd name="T5" fmla="*/ 443 h 551"/>
                <a:gd name="T6" fmla="*/ 553 w 858"/>
                <a:gd name="T7" fmla="*/ 435 h 551"/>
                <a:gd name="T8" fmla="*/ 579 w 858"/>
                <a:gd name="T9" fmla="*/ 427 h 551"/>
                <a:gd name="T10" fmla="*/ 604 w 858"/>
                <a:gd name="T11" fmla="*/ 421 h 551"/>
                <a:gd name="T12" fmla="*/ 628 w 858"/>
                <a:gd name="T13" fmla="*/ 414 h 551"/>
                <a:gd name="T14" fmla="*/ 650 w 858"/>
                <a:gd name="T15" fmla="*/ 408 h 551"/>
                <a:gd name="T16" fmla="*/ 673 w 858"/>
                <a:gd name="T17" fmla="*/ 401 h 551"/>
                <a:gd name="T18" fmla="*/ 695 w 858"/>
                <a:gd name="T19" fmla="*/ 395 h 551"/>
                <a:gd name="T20" fmla="*/ 717 w 858"/>
                <a:gd name="T21" fmla="*/ 388 h 551"/>
                <a:gd name="T22" fmla="*/ 740 w 858"/>
                <a:gd name="T23" fmla="*/ 381 h 551"/>
                <a:gd name="T24" fmla="*/ 762 w 858"/>
                <a:gd name="T25" fmla="*/ 375 h 551"/>
                <a:gd name="T26" fmla="*/ 785 w 858"/>
                <a:gd name="T27" fmla="*/ 368 h 551"/>
                <a:gd name="T28" fmla="*/ 808 w 858"/>
                <a:gd name="T29" fmla="*/ 362 h 551"/>
                <a:gd name="T30" fmla="*/ 832 w 858"/>
                <a:gd name="T31" fmla="*/ 355 h 551"/>
                <a:gd name="T32" fmla="*/ 858 w 858"/>
                <a:gd name="T33" fmla="*/ 348 h 551"/>
                <a:gd name="T34" fmla="*/ 708 w 858"/>
                <a:gd name="T35" fmla="*/ 0 h 551"/>
                <a:gd name="T36" fmla="*/ 386 w 858"/>
                <a:gd name="T37" fmla="*/ 101 h 551"/>
                <a:gd name="T38" fmla="*/ 0 w 858"/>
                <a:gd name="T39" fmla="*/ 196 h 551"/>
                <a:gd name="T40" fmla="*/ 100 w 858"/>
                <a:gd name="T41" fmla="*/ 551 h 551"/>
                <a:gd name="T42" fmla="*/ 123 w 858"/>
                <a:gd name="T43" fmla="*/ 546 h 551"/>
                <a:gd name="T44" fmla="*/ 146 w 858"/>
                <a:gd name="T45" fmla="*/ 540 h 551"/>
                <a:gd name="T46" fmla="*/ 168 w 858"/>
                <a:gd name="T47" fmla="*/ 534 h 551"/>
                <a:gd name="T48" fmla="*/ 192 w 858"/>
                <a:gd name="T49" fmla="*/ 529 h 551"/>
                <a:gd name="T50" fmla="*/ 213 w 858"/>
                <a:gd name="T51" fmla="*/ 524 h 551"/>
                <a:gd name="T52" fmla="*/ 235 w 858"/>
                <a:gd name="T53" fmla="*/ 518 h 551"/>
                <a:gd name="T54" fmla="*/ 258 w 858"/>
                <a:gd name="T55" fmla="*/ 514 h 551"/>
                <a:gd name="T56" fmla="*/ 280 w 858"/>
                <a:gd name="T57" fmla="*/ 509 h 551"/>
                <a:gd name="T58" fmla="*/ 303 w 858"/>
                <a:gd name="T59" fmla="*/ 504 h 551"/>
                <a:gd name="T60" fmla="*/ 325 w 858"/>
                <a:gd name="T61" fmla="*/ 497 h 551"/>
                <a:gd name="T62" fmla="*/ 349 w 858"/>
                <a:gd name="T63" fmla="*/ 492 h 551"/>
                <a:gd name="T64" fmla="*/ 371 w 858"/>
                <a:gd name="T65" fmla="*/ 487 h 551"/>
                <a:gd name="T66" fmla="*/ 395 w 858"/>
                <a:gd name="T67" fmla="*/ 480 h 551"/>
                <a:gd name="T68" fmla="*/ 420 w 858"/>
                <a:gd name="T69" fmla="*/ 474 h 551"/>
                <a:gd name="T70" fmla="*/ 446 w 858"/>
                <a:gd name="T71" fmla="*/ 467 h 551"/>
                <a:gd name="T72" fmla="*/ 471 w 858"/>
                <a:gd name="T73" fmla="*/ 459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8" h="551">
                  <a:moveTo>
                    <a:pt x="471" y="459"/>
                  </a:moveTo>
                  <a:lnTo>
                    <a:pt x="500" y="451"/>
                  </a:lnTo>
                  <a:lnTo>
                    <a:pt x="528" y="443"/>
                  </a:lnTo>
                  <a:lnTo>
                    <a:pt x="553" y="435"/>
                  </a:lnTo>
                  <a:lnTo>
                    <a:pt x="579" y="427"/>
                  </a:lnTo>
                  <a:lnTo>
                    <a:pt x="604" y="421"/>
                  </a:lnTo>
                  <a:lnTo>
                    <a:pt x="628" y="414"/>
                  </a:lnTo>
                  <a:lnTo>
                    <a:pt x="650" y="408"/>
                  </a:lnTo>
                  <a:lnTo>
                    <a:pt x="673" y="401"/>
                  </a:lnTo>
                  <a:lnTo>
                    <a:pt x="695" y="395"/>
                  </a:lnTo>
                  <a:lnTo>
                    <a:pt x="717" y="388"/>
                  </a:lnTo>
                  <a:lnTo>
                    <a:pt x="740" y="381"/>
                  </a:lnTo>
                  <a:lnTo>
                    <a:pt x="762" y="375"/>
                  </a:lnTo>
                  <a:lnTo>
                    <a:pt x="785" y="368"/>
                  </a:lnTo>
                  <a:lnTo>
                    <a:pt x="808" y="362"/>
                  </a:lnTo>
                  <a:lnTo>
                    <a:pt x="832" y="355"/>
                  </a:lnTo>
                  <a:lnTo>
                    <a:pt x="858" y="348"/>
                  </a:lnTo>
                  <a:lnTo>
                    <a:pt x="708" y="0"/>
                  </a:lnTo>
                  <a:lnTo>
                    <a:pt x="386" y="101"/>
                  </a:lnTo>
                  <a:lnTo>
                    <a:pt x="0" y="196"/>
                  </a:lnTo>
                  <a:lnTo>
                    <a:pt x="100" y="551"/>
                  </a:lnTo>
                  <a:lnTo>
                    <a:pt x="123" y="546"/>
                  </a:lnTo>
                  <a:lnTo>
                    <a:pt x="146" y="540"/>
                  </a:lnTo>
                  <a:lnTo>
                    <a:pt x="168" y="534"/>
                  </a:lnTo>
                  <a:lnTo>
                    <a:pt x="192" y="529"/>
                  </a:lnTo>
                  <a:lnTo>
                    <a:pt x="213" y="524"/>
                  </a:lnTo>
                  <a:lnTo>
                    <a:pt x="235" y="518"/>
                  </a:lnTo>
                  <a:lnTo>
                    <a:pt x="258" y="514"/>
                  </a:lnTo>
                  <a:lnTo>
                    <a:pt x="280" y="509"/>
                  </a:lnTo>
                  <a:lnTo>
                    <a:pt x="303" y="504"/>
                  </a:lnTo>
                  <a:lnTo>
                    <a:pt x="325" y="497"/>
                  </a:lnTo>
                  <a:lnTo>
                    <a:pt x="349" y="492"/>
                  </a:lnTo>
                  <a:lnTo>
                    <a:pt x="371" y="487"/>
                  </a:lnTo>
                  <a:lnTo>
                    <a:pt x="395" y="480"/>
                  </a:lnTo>
                  <a:lnTo>
                    <a:pt x="420" y="474"/>
                  </a:lnTo>
                  <a:lnTo>
                    <a:pt x="446" y="467"/>
                  </a:lnTo>
                  <a:lnTo>
                    <a:pt x="471" y="45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06" y="1786"/>
              <a:ext cx="450" cy="345"/>
            </a:xfrm>
            <a:custGeom>
              <a:avLst/>
              <a:gdLst>
                <a:gd name="T0" fmla="*/ 721 w 900"/>
                <a:gd name="T1" fmla="*/ 0 h 691"/>
                <a:gd name="T2" fmla="*/ 0 w 900"/>
                <a:gd name="T3" fmla="*/ 345 h 691"/>
                <a:gd name="T4" fmla="*/ 173 w 900"/>
                <a:gd name="T5" fmla="*/ 691 h 691"/>
                <a:gd name="T6" fmla="*/ 900 w 900"/>
                <a:gd name="T7" fmla="*/ 340 h 691"/>
                <a:gd name="T8" fmla="*/ 721 w 90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691">
                  <a:moveTo>
                    <a:pt x="721" y="0"/>
                  </a:moveTo>
                  <a:lnTo>
                    <a:pt x="0" y="345"/>
                  </a:lnTo>
                  <a:lnTo>
                    <a:pt x="173" y="691"/>
                  </a:lnTo>
                  <a:lnTo>
                    <a:pt x="900" y="34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119" y="1448"/>
              <a:ext cx="351" cy="335"/>
            </a:xfrm>
            <a:custGeom>
              <a:avLst/>
              <a:gdLst>
                <a:gd name="T0" fmla="*/ 0 w 703"/>
                <a:gd name="T1" fmla="*/ 335 h 669"/>
                <a:gd name="T2" fmla="*/ 698 w 703"/>
                <a:gd name="T3" fmla="*/ 0 h 669"/>
                <a:gd name="T4" fmla="*/ 703 w 703"/>
                <a:gd name="T5" fmla="*/ 418 h 669"/>
                <a:gd name="T6" fmla="*/ 179 w 703"/>
                <a:gd name="T7" fmla="*/ 669 h 669"/>
                <a:gd name="T8" fmla="*/ 0 w 703"/>
                <a:gd name="T9" fmla="*/ 335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3" h="669">
                  <a:moveTo>
                    <a:pt x="0" y="335"/>
                  </a:moveTo>
                  <a:lnTo>
                    <a:pt x="698" y="0"/>
                  </a:lnTo>
                  <a:lnTo>
                    <a:pt x="703" y="418"/>
                  </a:lnTo>
                  <a:lnTo>
                    <a:pt x="179" y="669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222" y="7246"/>
              <a:ext cx="327" cy="280"/>
            </a:xfrm>
            <a:custGeom>
              <a:avLst/>
              <a:gdLst>
                <a:gd name="T0" fmla="*/ 646 w 655"/>
                <a:gd name="T1" fmla="*/ 562 h 562"/>
                <a:gd name="T2" fmla="*/ 0 w 655"/>
                <a:gd name="T3" fmla="*/ 315 h 562"/>
                <a:gd name="T4" fmla="*/ 173 w 655"/>
                <a:gd name="T5" fmla="*/ 0 h 562"/>
                <a:gd name="T6" fmla="*/ 655 w 655"/>
                <a:gd name="T7" fmla="*/ 178 h 562"/>
                <a:gd name="T8" fmla="*/ 646 w 655"/>
                <a:gd name="T9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62">
                  <a:moveTo>
                    <a:pt x="646" y="562"/>
                  </a:moveTo>
                  <a:lnTo>
                    <a:pt x="0" y="315"/>
                  </a:lnTo>
                  <a:lnTo>
                    <a:pt x="173" y="0"/>
                  </a:lnTo>
                  <a:lnTo>
                    <a:pt x="655" y="178"/>
                  </a:lnTo>
                  <a:lnTo>
                    <a:pt x="646" y="56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544" y="7241"/>
              <a:ext cx="327" cy="287"/>
            </a:xfrm>
            <a:custGeom>
              <a:avLst/>
              <a:gdLst>
                <a:gd name="T0" fmla="*/ 7 w 655"/>
                <a:gd name="T1" fmla="*/ 575 h 575"/>
                <a:gd name="T2" fmla="*/ 655 w 655"/>
                <a:gd name="T3" fmla="*/ 283 h 575"/>
                <a:gd name="T4" fmla="*/ 503 w 655"/>
                <a:gd name="T5" fmla="*/ 0 h 575"/>
                <a:gd name="T6" fmla="*/ 0 w 655"/>
                <a:gd name="T7" fmla="*/ 167 h 575"/>
                <a:gd name="T8" fmla="*/ 7 w 655"/>
                <a:gd name="T9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75">
                  <a:moveTo>
                    <a:pt x="7" y="575"/>
                  </a:moveTo>
                  <a:lnTo>
                    <a:pt x="655" y="283"/>
                  </a:lnTo>
                  <a:lnTo>
                    <a:pt x="503" y="0"/>
                  </a:lnTo>
                  <a:lnTo>
                    <a:pt x="0" y="167"/>
                  </a:lnTo>
                  <a:lnTo>
                    <a:pt x="7" y="57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983" y="2520"/>
              <a:ext cx="4319" cy="4815"/>
            </a:xfrm>
            <a:custGeom>
              <a:avLst/>
              <a:gdLst>
                <a:gd name="T0" fmla="*/ 8570 w 8639"/>
                <a:gd name="T1" fmla="*/ 6659 h 9630"/>
                <a:gd name="T2" fmla="*/ 8424 w 8639"/>
                <a:gd name="T3" fmla="*/ 6921 h 9630"/>
                <a:gd name="T4" fmla="*/ 8267 w 8639"/>
                <a:gd name="T5" fmla="*/ 7176 h 9630"/>
                <a:gd name="T6" fmla="*/ 8101 w 8639"/>
                <a:gd name="T7" fmla="*/ 7419 h 9630"/>
                <a:gd name="T8" fmla="*/ 7924 w 8639"/>
                <a:gd name="T9" fmla="*/ 7654 h 9630"/>
                <a:gd name="T10" fmla="*/ 7736 w 8639"/>
                <a:gd name="T11" fmla="*/ 7879 h 9630"/>
                <a:gd name="T12" fmla="*/ 7539 w 8639"/>
                <a:gd name="T13" fmla="*/ 8096 h 9630"/>
                <a:gd name="T14" fmla="*/ 7330 w 8639"/>
                <a:gd name="T15" fmla="*/ 8300 h 9630"/>
                <a:gd name="T16" fmla="*/ 7110 w 8639"/>
                <a:gd name="T17" fmla="*/ 8496 h 9630"/>
                <a:gd name="T18" fmla="*/ 6881 w 8639"/>
                <a:gd name="T19" fmla="*/ 8681 h 9630"/>
                <a:gd name="T20" fmla="*/ 6639 w 8639"/>
                <a:gd name="T21" fmla="*/ 8856 h 9630"/>
                <a:gd name="T22" fmla="*/ 6387 w 8639"/>
                <a:gd name="T23" fmla="*/ 9021 h 9630"/>
                <a:gd name="T24" fmla="*/ 6124 w 8639"/>
                <a:gd name="T25" fmla="*/ 9174 h 9630"/>
                <a:gd name="T26" fmla="*/ 5851 w 8639"/>
                <a:gd name="T27" fmla="*/ 9317 h 9630"/>
                <a:gd name="T28" fmla="*/ 5566 w 8639"/>
                <a:gd name="T29" fmla="*/ 9451 h 9630"/>
                <a:gd name="T30" fmla="*/ 5269 w 8639"/>
                <a:gd name="T31" fmla="*/ 9573 h 9630"/>
                <a:gd name="T32" fmla="*/ 4939 w 8639"/>
                <a:gd name="T33" fmla="*/ 9577 h 9630"/>
                <a:gd name="T34" fmla="*/ 4593 w 8639"/>
                <a:gd name="T35" fmla="*/ 9456 h 9630"/>
                <a:gd name="T36" fmla="*/ 4259 w 8639"/>
                <a:gd name="T37" fmla="*/ 9312 h 9630"/>
                <a:gd name="T38" fmla="*/ 3939 w 8639"/>
                <a:gd name="T39" fmla="*/ 9147 h 9630"/>
                <a:gd name="T40" fmla="*/ 3632 w 8639"/>
                <a:gd name="T41" fmla="*/ 8964 h 9630"/>
                <a:gd name="T42" fmla="*/ 3338 w 8639"/>
                <a:gd name="T43" fmla="*/ 8764 h 9630"/>
                <a:gd name="T44" fmla="*/ 3056 w 8639"/>
                <a:gd name="T45" fmla="*/ 8545 h 9630"/>
                <a:gd name="T46" fmla="*/ 2789 w 8639"/>
                <a:gd name="T47" fmla="*/ 8309 h 9630"/>
                <a:gd name="T48" fmla="*/ 2535 w 8639"/>
                <a:gd name="T49" fmla="*/ 8059 h 9630"/>
                <a:gd name="T50" fmla="*/ 2296 w 8639"/>
                <a:gd name="T51" fmla="*/ 7794 h 9630"/>
                <a:gd name="T52" fmla="*/ 2071 w 8639"/>
                <a:gd name="T53" fmla="*/ 7517 h 9630"/>
                <a:gd name="T54" fmla="*/ 1859 w 8639"/>
                <a:gd name="T55" fmla="*/ 7227 h 9630"/>
                <a:gd name="T56" fmla="*/ 1662 w 8639"/>
                <a:gd name="T57" fmla="*/ 6925 h 9630"/>
                <a:gd name="T58" fmla="*/ 1479 w 8639"/>
                <a:gd name="T59" fmla="*/ 6614 h 9630"/>
                <a:gd name="T60" fmla="*/ 1312 w 8639"/>
                <a:gd name="T61" fmla="*/ 6294 h 9630"/>
                <a:gd name="T62" fmla="*/ 1158 w 8639"/>
                <a:gd name="T63" fmla="*/ 5965 h 9630"/>
                <a:gd name="T64" fmla="*/ 1018 w 8639"/>
                <a:gd name="T65" fmla="*/ 5629 h 9630"/>
                <a:gd name="T66" fmla="*/ 886 w 8639"/>
                <a:gd name="T67" fmla="*/ 5287 h 9630"/>
                <a:gd name="T68" fmla="*/ 764 w 8639"/>
                <a:gd name="T69" fmla="*/ 4936 h 9630"/>
                <a:gd name="T70" fmla="*/ 652 w 8639"/>
                <a:gd name="T71" fmla="*/ 4579 h 9630"/>
                <a:gd name="T72" fmla="*/ 549 w 8639"/>
                <a:gd name="T73" fmla="*/ 4218 h 9630"/>
                <a:gd name="T74" fmla="*/ 455 w 8639"/>
                <a:gd name="T75" fmla="*/ 3850 h 9630"/>
                <a:gd name="T76" fmla="*/ 371 w 8639"/>
                <a:gd name="T77" fmla="*/ 3481 h 9630"/>
                <a:gd name="T78" fmla="*/ 295 w 8639"/>
                <a:gd name="T79" fmla="*/ 3108 h 9630"/>
                <a:gd name="T80" fmla="*/ 230 w 8639"/>
                <a:gd name="T81" fmla="*/ 2735 h 9630"/>
                <a:gd name="T82" fmla="*/ 173 w 8639"/>
                <a:gd name="T83" fmla="*/ 2360 h 9630"/>
                <a:gd name="T84" fmla="*/ 124 w 8639"/>
                <a:gd name="T85" fmla="*/ 1987 h 9630"/>
                <a:gd name="T86" fmla="*/ 83 w 8639"/>
                <a:gd name="T87" fmla="*/ 1617 h 9630"/>
                <a:gd name="T88" fmla="*/ 51 w 8639"/>
                <a:gd name="T89" fmla="*/ 1249 h 9630"/>
                <a:gd name="T90" fmla="*/ 27 w 8639"/>
                <a:gd name="T91" fmla="*/ 885 h 9630"/>
                <a:gd name="T92" fmla="*/ 10 w 8639"/>
                <a:gd name="T93" fmla="*/ 526 h 9630"/>
                <a:gd name="T94" fmla="*/ 1 w 8639"/>
                <a:gd name="T95" fmla="*/ 174 h 9630"/>
                <a:gd name="T96" fmla="*/ 8639 w 8639"/>
                <a:gd name="T97" fmla="*/ 6523 h 9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39" h="9630">
                  <a:moveTo>
                    <a:pt x="8639" y="6523"/>
                  </a:moveTo>
                  <a:lnTo>
                    <a:pt x="8570" y="6659"/>
                  </a:lnTo>
                  <a:lnTo>
                    <a:pt x="8498" y="6791"/>
                  </a:lnTo>
                  <a:lnTo>
                    <a:pt x="8424" y="6921"/>
                  </a:lnTo>
                  <a:lnTo>
                    <a:pt x="8346" y="7050"/>
                  </a:lnTo>
                  <a:lnTo>
                    <a:pt x="8267" y="7176"/>
                  </a:lnTo>
                  <a:lnTo>
                    <a:pt x="8185" y="7299"/>
                  </a:lnTo>
                  <a:lnTo>
                    <a:pt x="8101" y="7419"/>
                  </a:lnTo>
                  <a:lnTo>
                    <a:pt x="8013" y="7538"/>
                  </a:lnTo>
                  <a:lnTo>
                    <a:pt x="7924" y="7654"/>
                  </a:lnTo>
                  <a:lnTo>
                    <a:pt x="7831" y="7769"/>
                  </a:lnTo>
                  <a:lnTo>
                    <a:pt x="7736" y="7879"/>
                  </a:lnTo>
                  <a:lnTo>
                    <a:pt x="7639" y="7989"/>
                  </a:lnTo>
                  <a:lnTo>
                    <a:pt x="7539" y="8096"/>
                  </a:lnTo>
                  <a:lnTo>
                    <a:pt x="7436" y="8198"/>
                  </a:lnTo>
                  <a:lnTo>
                    <a:pt x="7330" y="8300"/>
                  </a:lnTo>
                  <a:lnTo>
                    <a:pt x="7221" y="8399"/>
                  </a:lnTo>
                  <a:lnTo>
                    <a:pt x="7110" y="8496"/>
                  </a:lnTo>
                  <a:lnTo>
                    <a:pt x="6997" y="8590"/>
                  </a:lnTo>
                  <a:lnTo>
                    <a:pt x="6881" y="8681"/>
                  </a:lnTo>
                  <a:lnTo>
                    <a:pt x="6761" y="8769"/>
                  </a:lnTo>
                  <a:lnTo>
                    <a:pt x="6639" y="8856"/>
                  </a:lnTo>
                  <a:lnTo>
                    <a:pt x="6515" y="8939"/>
                  </a:lnTo>
                  <a:lnTo>
                    <a:pt x="6387" y="9021"/>
                  </a:lnTo>
                  <a:lnTo>
                    <a:pt x="6257" y="9099"/>
                  </a:lnTo>
                  <a:lnTo>
                    <a:pt x="6124" y="9174"/>
                  </a:lnTo>
                  <a:lnTo>
                    <a:pt x="5988" y="9248"/>
                  </a:lnTo>
                  <a:lnTo>
                    <a:pt x="5851" y="9317"/>
                  </a:lnTo>
                  <a:lnTo>
                    <a:pt x="5709" y="9386"/>
                  </a:lnTo>
                  <a:lnTo>
                    <a:pt x="5566" y="9451"/>
                  </a:lnTo>
                  <a:lnTo>
                    <a:pt x="5418" y="9513"/>
                  </a:lnTo>
                  <a:lnTo>
                    <a:pt x="5269" y="9573"/>
                  </a:lnTo>
                  <a:lnTo>
                    <a:pt x="5117" y="9630"/>
                  </a:lnTo>
                  <a:lnTo>
                    <a:pt x="4939" y="9577"/>
                  </a:lnTo>
                  <a:lnTo>
                    <a:pt x="4765" y="9519"/>
                  </a:lnTo>
                  <a:lnTo>
                    <a:pt x="4593" y="9456"/>
                  </a:lnTo>
                  <a:lnTo>
                    <a:pt x="4424" y="9386"/>
                  </a:lnTo>
                  <a:lnTo>
                    <a:pt x="4259" y="9312"/>
                  </a:lnTo>
                  <a:lnTo>
                    <a:pt x="4098" y="9232"/>
                  </a:lnTo>
                  <a:lnTo>
                    <a:pt x="3939" y="9147"/>
                  </a:lnTo>
                  <a:lnTo>
                    <a:pt x="3784" y="9059"/>
                  </a:lnTo>
                  <a:lnTo>
                    <a:pt x="3632" y="8964"/>
                  </a:lnTo>
                  <a:lnTo>
                    <a:pt x="3483" y="8867"/>
                  </a:lnTo>
                  <a:lnTo>
                    <a:pt x="3338" y="8764"/>
                  </a:lnTo>
                  <a:lnTo>
                    <a:pt x="3195" y="8656"/>
                  </a:lnTo>
                  <a:lnTo>
                    <a:pt x="3056" y="8545"/>
                  </a:lnTo>
                  <a:lnTo>
                    <a:pt x="2922" y="8429"/>
                  </a:lnTo>
                  <a:lnTo>
                    <a:pt x="2789" y="8309"/>
                  </a:lnTo>
                  <a:lnTo>
                    <a:pt x="2661" y="8187"/>
                  </a:lnTo>
                  <a:lnTo>
                    <a:pt x="2535" y="8059"/>
                  </a:lnTo>
                  <a:lnTo>
                    <a:pt x="2414" y="7928"/>
                  </a:lnTo>
                  <a:lnTo>
                    <a:pt x="2296" y="7794"/>
                  </a:lnTo>
                  <a:lnTo>
                    <a:pt x="2182" y="7657"/>
                  </a:lnTo>
                  <a:lnTo>
                    <a:pt x="2071" y="7517"/>
                  </a:lnTo>
                  <a:lnTo>
                    <a:pt x="1962" y="7373"/>
                  </a:lnTo>
                  <a:lnTo>
                    <a:pt x="1859" y="7227"/>
                  </a:lnTo>
                  <a:lnTo>
                    <a:pt x="1759" y="7077"/>
                  </a:lnTo>
                  <a:lnTo>
                    <a:pt x="1662" y="6925"/>
                  </a:lnTo>
                  <a:lnTo>
                    <a:pt x="1568" y="6771"/>
                  </a:lnTo>
                  <a:lnTo>
                    <a:pt x="1479" y="6614"/>
                  </a:lnTo>
                  <a:lnTo>
                    <a:pt x="1394" y="6455"/>
                  </a:lnTo>
                  <a:lnTo>
                    <a:pt x="1312" y="6294"/>
                  </a:lnTo>
                  <a:lnTo>
                    <a:pt x="1233" y="6130"/>
                  </a:lnTo>
                  <a:lnTo>
                    <a:pt x="1158" y="5965"/>
                  </a:lnTo>
                  <a:lnTo>
                    <a:pt x="1088" y="5798"/>
                  </a:lnTo>
                  <a:lnTo>
                    <a:pt x="1018" y="5629"/>
                  </a:lnTo>
                  <a:lnTo>
                    <a:pt x="950" y="5459"/>
                  </a:lnTo>
                  <a:lnTo>
                    <a:pt x="886" y="5287"/>
                  </a:lnTo>
                  <a:lnTo>
                    <a:pt x="824" y="5113"/>
                  </a:lnTo>
                  <a:lnTo>
                    <a:pt x="764" y="4936"/>
                  </a:lnTo>
                  <a:lnTo>
                    <a:pt x="706" y="4758"/>
                  </a:lnTo>
                  <a:lnTo>
                    <a:pt x="652" y="4579"/>
                  </a:lnTo>
                  <a:lnTo>
                    <a:pt x="598" y="4398"/>
                  </a:lnTo>
                  <a:lnTo>
                    <a:pt x="549" y="4218"/>
                  </a:lnTo>
                  <a:lnTo>
                    <a:pt x="501" y="4034"/>
                  </a:lnTo>
                  <a:lnTo>
                    <a:pt x="455" y="3850"/>
                  </a:lnTo>
                  <a:lnTo>
                    <a:pt x="412" y="3665"/>
                  </a:lnTo>
                  <a:lnTo>
                    <a:pt x="371" y="3481"/>
                  </a:lnTo>
                  <a:lnTo>
                    <a:pt x="333" y="3294"/>
                  </a:lnTo>
                  <a:lnTo>
                    <a:pt x="295" y="3108"/>
                  </a:lnTo>
                  <a:lnTo>
                    <a:pt x="263" y="2921"/>
                  </a:lnTo>
                  <a:lnTo>
                    <a:pt x="230" y="2735"/>
                  </a:lnTo>
                  <a:lnTo>
                    <a:pt x="200" y="2548"/>
                  </a:lnTo>
                  <a:lnTo>
                    <a:pt x="173" y="2360"/>
                  </a:lnTo>
                  <a:lnTo>
                    <a:pt x="146" y="2173"/>
                  </a:lnTo>
                  <a:lnTo>
                    <a:pt x="124" y="1987"/>
                  </a:lnTo>
                  <a:lnTo>
                    <a:pt x="103" y="1802"/>
                  </a:lnTo>
                  <a:lnTo>
                    <a:pt x="83" y="1617"/>
                  </a:lnTo>
                  <a:lnTo>
                    <a:pt x="66" y="1432"/>
                  </a:lnTo>
                  <a:lnTo>
                    <a:pt x="51" y="1249"/>
                  </a:lnTo>
                  <a:lnTo>
                    <a:pt x="37" y="1066"/>
                  </a:lnTo>
                  <a:lnTo>
                    <a:pt x="27" y="885"/>
                  </a:lnTo>
                  <a:lnTo>
                    <a:pt x="18" y="705"/>
                  </a:lnTo>
                  <a:lnTo>
                    <a:pt x="10" y="526"/>
                  </a:lnTo>
                  <a:lnTo>
                    <a:pt x="4" y="349"/>
                  </a:lnTo>
                  <a:lnTo>
                    <a:pt x="1" y="174"/>
                  </a:lnTo>
                  <a:lnTo>
                    <a:pt x="0" y="0"/>
                  </a:lnTo>
                  <a:lnTo>
                    <a:pt x="8639" y="652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548" y="5763"/>
              <a:ext cx="1787" cy="1570"/>
            </a:xfrm>
            <a:custGeom>
              <a:avLst/>
              <a:gdLst>
                <a:gd name="T0" fmla="*/ 37 w 3574"/>
                <a:gd name="T1" fmla="*/ 3138 h 3140"/>
                <a:gd name="T2" fmla="*/ 340 w 3574"/>
                <a:gd name="T3" fmla="*/ 3021 h 3140"/>
                <a:gd name="T4" fmla="*/ 633 w 3574"/>
                <a:gd name="T5" fmla="*/ 2894 h 3140"/>
                <a:gd name="T6" fmla="*/ 912 w 3574"/>
                <a:gd name="T7" fmla="*/ 2755 h 3140"/>
                <a:gd name="T8" fmla="*/ 1182 w 3574"/>
                <a:gd name="T9" fmla="*/ 2606 h 3140"/>
                <a:gd name="T10" fmla="*/ 1442 w 3574"/>
                <a:gd name="T11" fmla="*/ 2445 h 3140"/>
                <a:gd name="T12" fmla="*/ 1689 w 3574"/>
                <a:gd name="T13" fmla="*/ 2275 h 3140"/>
                <a:gd name="T14" fmla="*/ 1926 w 3574"/>
                <a:gd name="T15" fmla="*/ 2094 h 3140"/>
                <a:gd name="T16" fmla="*/ 2150 w 3574"/>
                <a:gd name="T17" fmla="*/ 1902 h 3140"/>
                <a:gd name="T18" fmla="*/ 2367 w 3574"/>
                <a:gd name="T19" fmla="*/ 1702 h 3140"/>
                <a:gd name="T20" fmla="*/ 2571 w 3574"/>
                <a:gd name="T21" fmla="*/ 1491 h 3140"/>
                <a:gd name="T22" fmla="*/ 2764 w 3574"/>
                <a:gd name="T23" fmla="*/ 1269 h 3140"/>
                <a:gd name="T24" fmla="*/ 2947 w 3574"/>
                <a:gd name="T25" fmla="*/ 1037 h 3140"/>
                <a:gd name="T26" fmla="*/ 3119 w 3574"/>
                <a:gd name="T27" fmla="*/ 797 h 3140"/>
                <a:gd name="T28" fmla="*/ 3281 w 3574"/>
                <a:gd name="T29" fmla="*/ 548 h 3140"/>
                <a:gd name="T30" fmla="*/ 3434 w 3574"/>
                <a:gd name="T31" fmla="*/ 287 h 3140"/>
                <a:gd name="T32" fmla="*/ 3574 w 3574"/>
                <a:gd name="T33" fmla="*/ 18 h 3140"/>
                <a:gd name="T34" fmla="*/ 3455 w 3574"/>
                <a:gd name="T35" fmla="*/ 134 h 3140"/>
                <a:gd name="T36" fmla="*/ 3308 w 3574"/>
                <a:gd name="T37" fmla="*/ 397 h 3140"/>
                <a:gd name="T38" fmla="*/ 3153 w 3574"/>
                <a:gd name="T39" fmla="*/ 650 h 3140"/>
                <a:gd name="T40" fmla="*/ 2987 w 3574"/>
                <a:gd name="T41" fmla="*/ 892 h 3140"/>
                <a:gd name="T42" fmla="*/ 2811 w 3574"/>
                <a:gd name="T43" fmla="*/ 1125 h 3140"/>
                <a:gd name="T44" fmla="*/ 2623 w 3574"/>
                <a:gd name="T45" fmla="*/ 1351 h 3140"/>
                <a:gd name="T46" fmla="*/ 2428 w 3574"/>
                <a:gd name="T47" fmla="*/ 1566 h 3140"/>
                <a:gd name="T48" fmla="*/ 2219 w 3574"/>
                <a:gd name="T49" fmla="*/ 1769 h 3140"/>
                <a:gd name="T50" fmla="*/ 2001 w 3574"/>
                <a:gd name="T51" fmla="*/ 1964 h 3140"/>
                <a:gd name="T52" fmla="*/ 1773 w 3574"/>
                <a:gd name="T53" fmla="*/ 2148 h 3140"/>
                <a:gd name="T54" fmla="*/ 1533 w 3574"/>
                <a:gd name="T55" fmla="*/ 2322 h 3140"/>
                <a:gd name="T56" fmla="*/ 1280 w 3574"/>
                <a:gd name="T57" fmla="*/ 2487 h 3140"/>
                <a:gd name="T58" fmla="*/ 1019 w 3574"/>
                <a:gd name="T59" fmla="*/ 2639 h 3140"/>
                <a:gd name="T60" fmla="*/ 748 w 3574"/>
                <a:gd name="T61" fmla="*/ 2782 h 3140"/>
                <a:gd name="T62" fmla="*/ 464 w 3574"/>
                <a:gd name="T63" fmla="*/ 2914 h 3140"/>
                <a:gd name="T64" fmla="*/ 169 w 3574"/>
                <a:gd name="T65" fmla="*/ 3037 h 3140"/>
                <a:gd name="T66" fmla="*/ 34 w 3574"/>
                <a:gd name="T67" fmla="*/ 3092 h 3140"/>
                <a:gd name="T68" fmla="*/ 6 w 3574"/>
                <a:gd name="T69" fmla="*/ 3099 h 3140"/>
                <a:gd name="T70" fmla="*/ 0 w 3574"/>
                <a:gd name="T71" fmla="*/ 3116 h 3140"/>
                <a:gd name="T72" fmla="*/ 7 w 3574"/>
                <a:gd name="T73" fmla="*/ 3133 h 3140"/>
                <a:gd name="T74" fmla="*/ 25 w 3574"/>
                <a:gd name="T75" fmla="*/ 3140 h 3140"/>
                <a:gd name="T76" fmla="*/ 19 w 3574"/>
                <a:gd name="T77" fmla="*/ 3140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74" h="3140">
                  <a:moveTo>
                    <a:pt x="19" y="3140"/>
                  </a:moveTo>
                  <a:lnTo>
                    <a:pt x="37" y="3138"/>
                  </a:lnTo>
                  <a:lnTo>
                    <a:pt x="190" y="3082"/>
                  </a:lnTo>
                  <a:lnTo>
                    <a:pt x="340" y="3021"/>
                  </a:lnTo>
                  <a:lnTo>
                    <a:pt x="488" y="2959"/>
                  </a:lnTo>
                  <a:lnTo>
                    <a:pt x="633" y="2894"/>
                  </a:lnTo>
                  <a:lnTo>
                    <a:pt x="774" y="2825"/>
                  </a:lnTo>
                  <a:lnTo>
                    <a:pt x="912" y="2755"/>
                  </a:lnTo>
                  <a:lnTo>
                    <a:pt x="1049" y="2681"/>
                  </a:lnTo>
                  <a:lnTo>
                    <a:pt x="1182" y="2606"/>
                  </a:lnTo>
                  <a:lnTo>
                    <a:pt x="1313" y="2527"/>
                  </a:lnTo>
                  <a:lnTo>
                    <a:pt x="1442" y="2445"/>
                  </a:lnTo>
                  <a:lnTo>
                    <a:pt x="1565" y="2362"/>
                  </a:lnTo>
                  <a:lnTo>
                    <a:pt x="1689" y="2275"/>
                  </a:lnTo>
                  <a:lnTo>
                    <a:pt x="1809" y="2185"/>
                  </a:lnTo>
                  <a:lnTo>
                    <a:pt x="1926" y="2094"/>
                  </a:lnTo>
                  <a:lnTo>
                    <a:pt x="2040" y="2001"/>
                  </a:lnTo>
                  <a:lnTo>
                    <a:pt x="2150" y="1902"/>
                  </a:lnTo>
                  <a:lnTo>
                    <a:pt x="2261" y="1803"/>
                  </a:lnTo>
                  <a:lnTo>
                    <a:pt x="2367" y="1702"/>
                  </a:lnTo>
                  <a:lnTo>
                    <a:pt x="2470" y="1597"/>
                  </a:lnTo>
                  <a:lnTo>
                    <a:pt x="2571" y="1491"/>
                  </a:lnTo>
                  <a:lnTo>
                    <a:pt x="2668" y="1380"/>
                  </a:lnTo>
                  <a:lnTo>
                    <a:pt x="2764" y="1269"/>
                  </a:lnTo>
                  <a:lnTo>
                    <a:pt x="2856" y="1154"/>
                  </a:lnTo>
                  <a:lnTo>
                    <a:pt x="2947" y="1037"/>
                  </a:lnTo>
                  <a:lnTo>
                    <a:pt x="3035" y="919"/>
                  </a:lnTo>
                  <a:lnTo>
                    <a:pt x="3119" y="797"/>
                  </a:lnTo>
                  <a:lnTo>
                    <a:pt x="3201" y="673"/>
                  </a:lnTo>
                  <a:lnTo>
                    <a:pt x="3281" y="548"/>
                  </a:lnTo>
                  <a:lnTo>
                    <a:pt x="3359" y="418"/>
                  </a:lnTo>
                  <a:lnTo>
                    <a:pt x="3434" y="287"/>
                  </a:lnTo>
                  <a:lnTo>
                    <a:pt x="3505" y="155"/>
                  </a:lnTo>
                  <a:lnTo>
                    <a:pt x="3574" y="18"/>
                  </a:lnTo>
                  <a:lnTo>
                    <a:pt x="3523" y="0"/>
                  </a:lnTo>
                  <a:lnTo>
                    <a:pt x="3455" y="134"/>
                  </a:lnTo>
                  <a:lnTo>
                    <a:pt x="3383" y="266"/>
                  </a:lnTo>
                  <a:lnTo>
                    <a:pt x="3308" y="397"/>
                  </a:lnTo>
                  <a:lnTo>
                    <a:pt x="3231" y="524"/>
                  </a:lnTo>
                  <a:lnTo>
                    <a:pt x="3153" y="650"/>
                  </a:lnTo>
                  <a:lnTo>
                    <a:pt x="3071" y="774"/>
                  </a:lnTo>
                  <a:lnTo>
                    <a:pt x="2987" y="892"/>
                  </a:lnTo>
                  <a:lnTo>
                    <a:pt x="2899" y="1011"/>
                  </a:lnTo>
                  <a:lnTo>
                    <a:pt x="2811" y="1125"/>
                  </a:lnTo>
                  <a:lnTo>
                    <a:pt x="2719" y="1240"/>
                  </a:lnTo>
                  <a:lnTo>
                    <a:pt x="2623" y="1351"/>
                  </a:lnTo>
                  <a:lnTo>
                    <a:pt x="2526" y="1459"/>
                  </a:lnTo>
                  <a:lnTo>
                    <a:pt x="2428" y="1566"/>
                  </a:lnTo>
                  <a:lnTo>
                    <a:pt x="2325" y="1667"/>
                  </a:lnTo>
                  <a:lnTo>
                    <a:pt x="2219" y="1769"/>
                  </a:lnTo>
                  <a:lnTo>
                    <a:pt x="2112" y="1868"/>
                  </a:lnTo>
                  <a:lnTo>
                    <a:pt x="2001" y="1964"/>
                  </a:lnTo>
                  <a:lnTo>
                    <a:pt x="1888" y="2057"/>
                  </a:lnTo>
                  <a:lnTo>
                    <a:pt x="1773" y="2148"/>
                  </a:lnTo>
                  <a:lnTo>
                    <a:pt x="1653" y="2235"/>
                  </a:lnTo>
                  <a:lnTo>
                    <a:pt x="1533" y="2322"/>
                  </a:lnTo>
                  <a:lnTo>
                    <a:pt x="1409" y="2405"/>
                  </a:lnTo>
                  <a:lnTo>
                    <a:pt x="1280" y="2487"/>
                  </a:lnTo>
                  <a:lnTo>
                    <a:pt x="1152" y="2564"/>
                  </a:lnTo>
                  <a:lnTo>
                    <a:pt x="1019" y="2639"/>
                  </a:lnTo>
                  <a:lnTo>
                    <a:pt x="885" y="2713"/>
                  </a:lnTo>
                  <a:lnTo>
                    <a:pt x="748" y="2782"/>
                  </a:lnTo>
                  <a:lnTo>
                    <a:pt x="606" y="2850"/>
                  </a:lnTo>
                  <a:lnTo>
                    <a:pt x="464" y="2914"/>
                  </a:lnTo>
                  <a:lnTo>
                    <a:pt x="316" y="2976"/>
                  </a:lnTo>
                  <a:lnTo>
                    <a:pt x="169" y="3037"/>
                  </a:lnTo>
                  <a:lnTo>
                    <a:pt x="16" y="3093"/>
                  </a:lnTo>
                  <a:lnTo>
                    <a:pt x="34" y="3092"/>
                  </a:lnTo>
                  <a:lnTo>
                    <a:pt x="16" y="3093"/>
                  </a:lnTo>
                  <a:lnTo>
                    <a:pt x="6" y="3099"/>
                  </a:lnTo>
                  <a:lnTo>
                    <a:pt x="1" y="3107"/>
                  </a:lnTo>
                  <a:lnTo>
                    <a:pt x="0" y="3116"/>
                  </a:lnTo>
                  <a:lnTo>
                    <a:pt x="3" y="3125"/>
                  </a:lnTo>
                  <a:lnTo>
                    <a:pt x="7" y="3133"/>
                  </a:lnTo>
                  <a:lnTo>
                    <a:pt x="15" y="3138"/>
                  </a:lnTo>
                  <a:lnTo>
                    <a:pt x="25" y="3140"/>
                  </a:lnTo>
                  <a:lnTo>
                    <a:pt x="37" y="3138"/>
                  </a:lnTo>
                  <a:lnTo>
                    <a:pt x="19" y="3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533" y="5402"/>
              <a:ext cx="2032" cy="1931"/>
            </a:xfrm>
            <a:custGeom>
              <a:avLst/>
              <a:gdLst>
                <a:gd name="T0" fmla="*/ 0 w 4063"/>
                <a:gd name="T1" fmla="*/ 16 h 3864"/>
                <a:gd name="T2" fmla="*/ 146 w 4063"/>
                <a:gd name="T3" fmla="*/ 349 h 3864"/>
                <a:gd name="T4" fmla="*/ 307 w 4063"/>
                <a:gd name="T5" fmla="*/ 675 h 3864"/>
                <a:gd name="T6" fmla="*/ 482 w 4063"/>
                <a:gd name="T7" fmla="*/ 991 h 3864"/>
                <a:gd name="T8" fmla="*/ 674 w 4063"/>
                <a:gd name="T9" fmla="*/ 1299 h 3864"/>
                <a:gd name="T10" fmla="*/ 877 w 4063"/>
                <a:gd name="T11" fmla="*/ 1596 h 3864"/>
                <a:gd name="T12" fmla="*/ 1098 w 4063"/>
                <a:gd name="T13" fmla="*/ 1881 h 3864"/>
                <a:gd name="T14" fmla="*/ 1331 w 4063"/>
                <a:gd name="T15" fmla="*/ 2154 h 3864"/>
                <a:gd name="T16" fmla="*/ 1579 w 4063"/>
                <a:gd name="T17" fmla="*/ 2412 h 3864"/>
                <a:gd name="T18" fmla="*/ 1841 w 4063"/>
                <a:gd name="T19" fmla="*/ 2656 h 3864"/>
                <a:gd name="T20" fmla="*/ 2116 w 4063"/>
                <a:gd name="T21" fmla="*/ 2884 h 3864"/>
                <a:gd name="T22" fmla="*/ 2405 w 4063"/>
                <a:gd name="T23" fmla="*/ 3096 h 3864"/>
                <a:gd name="T24" fmla="*/ 2708 w 4063"/>
                <a:gd name="T25" fmla="*/ 3290 h 3864"/>
                <a:gd name="T26" fmla="*/ 3023 w 4063"/>
                <a:gd name="T27" fmla="*/ 3463 h 3864"/>
                <a:gd name="T28" fmla="*/ 3352 w 4063"/>
                <a:gd name="T29" fmla="*/ 3618 h 3864"/>
                <a:gd name="T30" fmla="*/ 3693 w 4063"/>
                <a:gd name="T31" fmla="*/ 3753 h 3864"/>
                <a:gd name="T32" fmla="*/ 4048 w 4063"/>
                <a:gd name="T33" fmla="*/ 3864 h 3864"/>
                <a:gd name="T34" fmla="*/ 3887 w 4063"/>
                <a:gd name="T35" fmla="*/ 3763 h 3864"/>
                <a:gd name="T36" fmla="*/ 3543 w 4063"/>
                <a:gd name="T37" fmla="*/ 3643 h 3864"/>
                <a:gd name="T38" fmla="*/ 3211 w 4063"/>
                <a:gd name="T39" fmla="*/ 3500 h 3864"/>
                <a:gd name="T40" fmla="*/ 2893 w 4063"/>
                <a:gd name="T41" fmla="*/ 3336 h 3864"/>
                <a:gd name="T42" fmla="*/ 2587 w 4063"/>
                <a:gd name="T43" fmla="*/ 3154 h 3864"/>
                <a:gd name="T44" fmla="*/ 2295 w 4063"/>
                <a:gd name="T45" fmla="*/ 2954 h 3864"/>
                <a:gd name="T46" fmla="*/ 2014 w 4063"/>
                <a:gd name="T47" fmla="*/ 2737 h 3864"/>
                <a:gd name="T48" fmla="*/ 1749 w 4063"/>
                <a:gd name="T49" fmla="*/ 2502 h 3864"/>
                <a:gd name="T50" fmla="*/ 1495 w 4063"/>
                <a:gd name="T51" fmla="*/ 2253 h 3864"/>
                <a:gd name="T52" fmla="*/ 1258 w 4063"/>
                <a:gd name="T53" fmla="*/ 1989 h 3864"/>
                <a:gd name="T54" fmla="*/ 1034 w 4063"/>
                <a:gd name="T55" fmla="*/ 1714 h 3864"/>
                <a:gd name="T56" fmla="*/ 822 w 4063"/>
                <a:gd name="T57" fmla="*/ 1424 h 3864"/>
                <a:gd name="T58" fmla="*/ 627 w 4063"/>
                <a:gd name="T59" fmla="*/ 1123 h 3864"/>
                <a:gd name="T60" fmla="*/ 443 w 4063"/>
                <a:gd name="T61" fmla="*/ 813 h 3864"/>
                <a:gd name="T62" fmla="*/ 276 w 4063"/>
                <a:gd name="T63" fmla="*/ 494 h 3864"/>
                <a:gd name="T64" fmla="*/ 124 w 4063"/>
                <a:gd name="T65" fmla="*/ 168 h 3864"/>
                <a:gd name="T66" fmla="*/ 54 w 4063"/>
                <a:gd name="T67" fmla="*/ 0 h 3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63" h="3864">
                  <a:moveTo>
                    <a:pt x="0" y="16"/>
                  </a:moveTo>
                  <a:lnTo>
                    <a:pt x="0" y="16"/>
                  </a:lnTo>
                  <a:lnTo>
                    <a:pt x="70" y="183"/>
                  </a:lnTo>
                  <a:lnTo>
                    <a:pt x="146" y="349"/>
                  </a:lnTo>
                  <a:lnTo>
                    <a:pt x="225" y="513"/>
                  </a:lnTo>
                  <a:lnTo>
                    <a:pt x="307" y="675"/>
                  </a:lnTo>
                  <a:lnTo>
                    <a:pt x="392" y="835"/>
                  </a:lnTo>
                  <a:lnTo>
                    <a:pt x="482" y="991"/>
                  </a:lnTo>
                  <a:lnTo>
                    <a:pt x="576" y="1147"/>
                  </a:lnTo>
                  <a:lnTo>
                    <a:pt x="674" y="1299"/>
                  </a:lnTo>
                  <a:lnTo>
                    <a:pt x="774" y="1450"/>
                  </a:lnTo>
                  <a:lnTo>
                    <a:pt x="877" y="1596"/>
                  </a:lnTo>
                  <a:lnTo>
                    <a:pt x="986" y="1740"/>
                  </a:lnTo>
                  <a:lnTo>
                    <a:pt x="1098" y="1881"/>
                  </a:lnTo>
                  <a:lnTo>
                    <a:pt x="1213" y="2018"/>
                  </a:lnTo>
                  <a:lnTo>
                    <a:pt x="1331" y="2154"/>
                  </a:lnTo>
                  <a:lnTo>
                    <a:pt x="1453" y="2284"/>
                  </a:lnTo>
                  <a:lnTo>
                    <a:pt x="1579" y="2412"/>
                  </a:lnTo>
                  <a:lnTo>
                    <a:pt x="1707" y="2536"/>
                  </a:lnTo>
                  <a:lnTo>
                    <a:pt x="1841" y="2656"/>
                  </a:lnTo>
                  <a:lnTo>
                    <a:pt x="1976" y="2773"/>
                  </a:lnTo>
                  <a:lnTo>
                    <a:pt x="2116" y="2884"/>
                  </a:lnTo>
                  <a:lnTo>
                    <a:pt x="2259" y="2994"/>
                  </a:lnTo>
                  <a:lnTo>
                    <a:pt x="2405" y="3096"/>
                  </a:lnTo>
                  <a:lnTo>
                    <a:pt x="2555" y="3194"/>
                  </a:lnTo>
                  <a:lnTo>
                    <a:pt x="2708" y="3290"/>
                  </a:lnTo>
                  <a:lnTo>
                    <a:pt x="2864" y="3379"/>
                  </a:lnTo>
                  <a:lnTo>
                    <a:pt x="3023" y="3463"/>
                  </a:lnTo>
                  <a:lnTo>
                    <a:pt x="3184" y="3545"/>
                  </a:lnTo>
                  <a:lnTo>
                    <a:pt x="3352" y="3618"/>
                  </a:lnTo>
                  <a:lnTo>
                    <a:pt x="3522" y="3688"/>
                  </a:lnTo>
                  <a:lnTo>
                    <a:pt x="3693" y="3753"/>
                  </a:lnTo>
                  <a:lnTo>
                    <a:pt x="3869" y="3811"/>
                  </a:lnTo>
                  <a:lnTo>
                    <a:pt x="4048" y="3864"/>
                  </a:lnTo>
                  <a:lnTo>
                    <a:pt x="4063" y="3816"/>
                  </a:lnTo>
                  <a:lnTo>
                    <a:pt x="3887" y="3763"/>
                  </a:lnTo>
                  <a:lnTo>
                    <a:pt x="3714" y="3705"/>
                  </a:lnTo>
                  <a:lnTo>
                    <a:pt x="3543" y="3643"/>
                  </a:lnTo>
                  <a:lnTo>
                    <a:pt x="3375" y="3574"/>
                  </a:lnTo>
                  <a:lnTo>
                    <a:pt x="3211" y="3500"/>
                  </a:lnTo>
                  <a:lnTo>
                    <a:pt x="3050" y="3421"/>
                  </a:lnTo>
                  <a:lnTo>
                    <a:pt x="2893" y="3336"/>
                  </a:lnTo>
                  <a:lnTo>
                    <a:pt x="2738" y="3248"/>
                  </a:lnTo>
                  <a:lnTo>
                    <a:pt x="2587" y="3154"/>
                  </a:lnTo>
                  <a:lnTo>
                    <a:pt x="2438" y="3057"/>
                  </a:lnTo>
                  <a:lnTo>
                    <a:pt x="2295" y="2954"/>
                  </a:lnTo>
                  <a:lnTo>
                    <a:pt x="2152" y="2847"/>
                  </a:lnTo>
                  <a:lnTo>
                    <a:pt x="2014" y="2737"/>
                  </a:lnTo>
                  <a:lnTo>
                    <a:pt x="1880" y="2622"/>
                  </a:lnTo>
                  <a:lnTo>
                    <a:pt x="1749" y="2502"/>
                  </a:lnTo>
                  <a:lnTo>
                    <a:pt x="1620" y="2381"/>
                  </a:lnTo>
                  <a:lnTo>
                    <a:pt x="1495" y="2253"/>
                  </a:lnTo>
                  <a:lnTo>
                    <a:pt x="1376" y="2122"/>
                  </a:lnTo>
                  <a:lnTo>
                    <a:pt x="1258" y="1989"/>
                  </a:lnTo>
                  <a:lnTo>
                    <a:pt x="1143" y="1852"/>
                  </a:lnTo>
                  <a:lnTo>
                    <a:pt x="1034" y="1714"/>
                  </a:lnTo>
                  <a:lnTo>
                    <a:pt x="925" y="1570"/>
                  </a:lnTo>
                  <a:lnTo>
                    <a:pt x="822" y="1424"/>
                  </a:lnTo>
                  <a:lnTo>
                    <a:pt x="722" y="1275"/>
                  </a:lnTo>
                  <a:lnTo>
                    <a:pt x="627" y="1123"/>
                  </a:lnTo>
                  <a:lnTo>
                    <a:pt x="533" y="970"/>
                  </a:lnTo>
                  <a:lnTo>
                    <a:pt x="443" y="813"/>
                  </a:lnTo>
                  <a:lnTo>
                    <a:pt x="358" y="654"/>
                  </a:lnTo>
                  <a:lnTo>
                    <a:pt x="276" y="494"/>
                  </a:lnTo>
                  <a:lnTo>
                    <a:pt x="197" y="331"/>
                  </a:lnTo>
                  <a:lnTo>
                    <a:pt x="124" y="168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989" y="2494"/>
              <a:ext cx="571" cy="2915"/>
            </a:xfrm>
            <a:custGeom>
              <a:avLst/>
              <a:gdLst>
                <a:gd name="T0" fmla="*/ 0 w 1143"/>
                <a:gd name="T1" fmla="*/ 25 h 5831"/>
                <a:gd name="T2" fmla="*/ 4 w 1143"/>
                <a:gd name="T3" fmla="*/ 374 h 5831"/>
                <a:gd name="T4" fmla="*/ 17 w 1143"/>
                <a:gd name="T5" fmla="*/ 730 h 5831"/>
                <a:gd name="T6" fmla="*/ 37 w 1143"/>
                <a:gd name="T7" fmla="*/ 1092 h 5831"/>
                <a:gd name="T8" fmla="*/ 65 w 1143"/>
                <a:gd name="T9" fmla="*/ 1459 h 5831"/>
                <a:gd name="T10" fmla="*/ 103 w 1143"/>
                <a:gd name="T11" fmla="*/ 1828 h 5831"/>
                <a:gd name="T12" fmla="*/ 146 w 1143"/>
                <a:gd name="T13" fmla="*/ 2201 h 5831"/>
                <a:gd name="T14" fmla="*/ 200 w 1143"/>
                <a:gd name="T15" fmla="*/ 2575 h 5831"/>
                <a:gd name="T16" fmla="*/ 262 w 1143"/>
                <a:gd name="T17" fmla="*/ 2948 h 5831"/>
                <a:gd name="T18" fmla="*/ 332 w 1143"/>
                <a:gd name="T19" fmla="*/ 3323 h 5831"/>
                <a:gd name="T20" fmla="*/ 411 w 1143"/>
                <a:gd name="T21" fmla="*/ 3694 h 5831"/>
                <a:gd name="T22" fmla="*/ 502 w 1143"/>
                <a:gd name="T23" fmla="*/ 4065 h 5831"/>
                <a:gd name="T24" fmla="*/ 599 w 1143"/>
                <a:gd name="T25" fmla="*/ 4429 h 5831"/>
                <a:gd name="T26" fmla="*/ 707 w 1143"/>
                <a:gd name="T27" fmla="*/ 4790 h 5831"/>
                <a:gd name="T28" fmla="*/ 825 w 1143"/>
                <a:gd name="T29" fmla="*/ 5144 h 5831"/>
                <a:gd name="T30" fmla="*/ 952 w 1143"/>
                <a:gd name="T31" fmla="*/ 5492 h 5831"/>
                <a:gd name="T32" fmla="*/ 1089 w 1143"/>
                <a:gd name="T33" fmla="*/ 5831 h 5831"/>
                <a:gd name="T34" fmla="*/ 1072 w 1143"/>
                <a:gd name="T35" fmla="*/ 5646 h 5831"/>
                <a:gd name="T36" fmla="*/ 941 w 1143"/>
                <a:gd name="T37" fmla="*/ 5305 h 5831"/>
                <a:gd name="T38" fmla="*/ 819 w 1143"/>
                <a:gd name="T39" fmla="*/ 4954 h 5831"/>
                <a:gd name="T40" fmla="*/ 707 w 1143"/>
                <a:gd name="T41" fmla="*/ 4599 h 5831"/>
                <a:gd name="T42" fmla="*/ 604 w 1143"/>
                <a:gd name="T43" fmla="*/ 4237 h 5831"/>
                <a:gd name="T44" fmla="*/ 511 w 1143"/>
                <a:gd name="T45" fmla="*/ 3870 h 5831"/>
                <a:gd name="T46" fmla="*/ 428 w 1143"/>
                <a:gd name="T47" fmla="*/ 3502 h 5831"/>
                <a:gd name="T48" fmla="*/ 352 w 1143"/>
                <a:gd name="T49" fmla="*/ 3129 h 5831"/>
                <a:gd name="T50" fmla="*/ 286 w 1143"/>
                <a:gd name="T51" fmla="*/ 2757 h 5831"/>
                <a:gd name="T52" fmla="*/ 229 w 1143"/>
                <a:gd name="T53" fmla="*/ 2383 h 5831"/>
                <a:gd name="T54" fmla="*/ 180 w 1143"/>
                <a:gd name="T55" fmla="*/ 2011 h 5831"/>
                <a:gd name="T56" fmla="*/ 140 w 1143"/>
                <a:gd name="T57" fmla="*/ 1641 h 5831"/>
                <a:gd name="T58" fmla="*/ 107 w 1143"/>
                <a:gd name="T59" fmla="*/ 1273 h 5831"/>
                <a:gd name="T60" fmla="*/ 83 w 1143"/>
                <a:gd name="T61" fmla="*/ 910 h 5831"/>
                <a:gd name="T62" fmla="*/ 67 w 1143"/>
                <a:gd name="T63" fmla="*/ 551 h 5831"/>
                <a:gd name="T64" fmla="*/ 58 w 1143"/>
                <a:gd name="T65" fmla="*/ 199 h 5831"/>
                <a:gd name="T66" fmla="*/ 10 w 1143"/>
                <a:gd name="T67" fmla="*/ 43 h 5831"/>
                <a:gd name="T68" fmla="*/ 53 w 1143"/>
                <a:gd name="T69" fmla="*/ 14 h 5831"/>
                <a:gd name="T70" fmla="*/ 38 w 1143"/>
                <a:gd name="T71" fmla="*/ 1 h 5831"/>
                <a:gd name="T72" fmla="*/ 17 w 1143"/>
                <a:gd name="T73" fmla="*/ 1 h 5831"/>
                <a:gd name="T74" fmla="*/ 3 w 1143"/>
                <a:gd name="T75" fmla="*/ 14 h 5831"/>
                <a:gd name="T76" fmla="*/ 46 w 1143"/>
                <a:gd name="T77" fmla="*/ 6 h 5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3" h="5831">
                  <a:moveTo>
                    <a:pt x="46" y="6"/>
                  </a:moveTo>
                  <a:lnTo>
                    <a:pt x="0" y="25"/>
                  </a:lnTo>
                  <a:lnTo>
                    <a:pt x="1" y="199"/>
                  </a:lnTo>
                  <a:lnTo>
                    <a:pt x="4" y="374"/>
                  </a:lnTo>
                  <a:lnTo>
                    <a:pt x="10" y="551"/>
                  </a:lnTo>
                  <a:lnTo>
                    <a:pt x="17" y="730"/>
                  </a:lnTo>
                  <a:lnTo>
                    <a:pt x="26" y="910"/>
                  </a:lnTo>
                  <a:lnTo>
                    <a:pt x="37" y="1092"/>
                  </a:lnTo>
                  <a:lnTo>
                    <a:pt x="50" y="1276"/>
                  </a:lnTo>
                  <a:lnTo>
                    <a:pt x="65" y="1459"/>
                  </a:lnTo>
                  <a:lnTo>
                    <a:pt x="83" y="1643"/>
                  </a:lnTo>
                  <a:lnTo>
                    <a:pt x="103" y="1828"/>
                  </a:lnTo>
                  <a:lnTo>
                    <a:pt x="123" y="2014"/>
                  </a:lnTo>
                  <a:lnTo>
                    <a:pt x="146" y="2201"/>
                  </a:lnTo>
                  <a:lnTo>
                    <a:pt x="173" y="2388"/>
                  </a:lnTo>
                  <a:lnTo>
                    <a:pt x="200" y="2575"/>
                  </a:lnTo>
                  <a:lnTo>
                    <a:pt x="229" y="2762"/>
                  </a:lnTo>
                  <a:lnTo>
                    <a:pt x="262" y="2948"/>
                  </a:lnTo>
                  <a:lnTo>
                    <a:pt x="295" y="3137"/>
                  </a:lnTo>
                  <a:lnTo>
                    <a:pt x="332" y="3323"/>
                  </a:lnTo>
                  <a:lnTo>
                    <a:pt x="371" y="3510"/>
                  </a:lnTo>
                  <a:lnTo>
                    <a:pt x="411" y="3694"/>
                  </a:lnTo>
                  <a:lnTo>
                    <a:pt x="455" y="3880"/>
                  </a:lnTo>
                  <a:lnTo>
                    <a:pt x="502" y="4065"/>
                  </a:lnTo>
                  <a:lnTo>
                    <a:pt x="550" y="4248"/>
                  </a:lnTo>
                  <a:lnTo>
                    <a:pt x="599" y="4429"/>
                  </a:lnTo>
                  <a:lnTo>
                    <a:pt x="653" y="4609"/>
                  </a:lnTo>
                  <a:lnTo>
                    <a:pt x="707" y="4790"/>
                  </a:lnTo>
                  <a:lnTo>
                    <a:pt x="765" y="4968"/>
                  </a:lnTo>
                  <a:lnTo>
                    <a:pt x="825" y="5144"/>
                  </a:lnTo>
                  <a:lnTo>
                    <a:pt x="887" y="5318"/>
                  </a:lnTo>
                  <a:lnTo>
                    <a:pt x="952" y="5492"/>
                  </a:lnTo>
                  <a:lnTo>
                    <a:pt x="1019" y="5662"/>
                  </a:lnTo>
                  <a:lnTo>
                    <a:pt x="1089" y="5831"/>
                  </a:lnTo>
                  <a:lnTo>
                    <a:pt x="1143" y="5815"/>
                  </a:lnTo>
                  <a:lnTo>
                    <a:pt x="1072" y="5646"/>
                  </a:lnTo>
                  <a:lnTo>
                    <a:pt x="1005" y="5476"/>
                  </a:lnTo>
                  <a:lnTo>
                    <a:pt x="941" y="5305"/>
                  </a:lnTo>
                  <a:lnTo>
                    <a:pt x="879" y="5131"/>
                  </a:lnTo>
                  <a:lnTo>
                    <a:pt x="819" y="4954"/>
                  </a:lnTo>
                  <a:lnTo>
                    <a:pt x="761" y="4777"/>
                  </a:lnTo>
                  <a:lnTo>
                    <a:pt x="707" y="4599"/>
                  </a:lnTo>
                  <a:lnTo>
                    <a:pt x="653" y="4418"/>
                  </a:lnTo>
                  <a:lnTo>
                    <a:pt x="604" y="4237"/>
                  </a:lnTo>
                  <a:lnTo>
                    <a:pt x="556" y="4054"/>
                  </a:lnTo>
                  <a:lnTo>
                    <a:pt x="511" y="3870"/>
                  </a:lnTo>
                  <a:lnTo>
                    <a:pt x="468" y="3686"/>
                  </a:lnTo>
                  <a:lnTo>
                    <a:pt x="428" y="3502"/>
                  </a:lnTo>
                  <a:lnTo>
                    <a:pt x="389" y="3315"/>
                  </a:lnTo>
                  <a:lnTo>
                    <a:pt x="352" y="3129"/>
                  </a:lnTo>
                  <a:lnTo>
                    <a:pt x="319" y="2943"/>
                  </a:lnTo>
                  <a:lnTo>
                    <a:pt x="286" y="2757"/>
                  </a:lnTo>
                  <a:lnTo>
                    <a:pt x="256" y="2570"/>
                  </a:lnTo>
                  <a:lnTo>
                    <a:pt x="229" y="2383"/>
                  </a:lnTo>
                  <a:lnTo>
                    <a:pt x="203" y="2196"/>
                  </a:lnTo>
                  <a:lnTo>
                    <a:pt x="180" y="2011"/>
                  </a:lnTo>
                  <a:lnTo>
                    <a:pt x="159" y="1825"/>
                  </a:lnTo>
                  <a:lnTo>
                    <a:pt x="140" y="1641"/>
                  </a:lnTo>
                  <a:lnTo>
                    <a:pt x="122" y="1456"/>
                  </a:lnTo>
                  <a:lnTo>
                    <a:pt x="107" y="1273"/>
                  </a:lnTo>
                  <a:lnTo>
                    <a:pt x="94" y="1090"/>
                  </a:lnTo>
                  <a:lnTo>
                    <a:pt x="83" y="910"/>
                  </a:lnTo>
                  <a:lnTo>
                    <a:pt x="74" y="730"/>
                  </a:lnTo>
                  <a:lnTo>
                    <a:pt x="67" y="551"/>
                  </a:lnTo>
                  <a:lnTo>
                    <a:pt x="61" y="374"/>
                  </a:lnTo>
                  <a:lnTo>
                    <a:pt x="58" y="199"/>
                  </a:lnTo>
                  <a:lnTo>
                    <a:pt x="56" y="25"/>
                  </a:lnTo>
                  <a:lnTo>
                    <a:pt x="10" y="43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994" y="2497"/>
              <a:ext cx="4342" cy="3284"/>
            </a:xfrm>
            <a:custGeom>
              <a:avLst/>
              <a:gdLst>
                <a:gd name="T0" fmla="*/ 8682 w 8683"/>
                <a:gd name="T1" fmla="*/ 6551 h 6567"/>
                <a:gd name="T2" fmla="*/ 8674 w 8683"/>
                <a:gd name="T3" fmla="*/ 6524 h 6567"/>
                <a:gd name="T4" fmla="*/ 36 w 8683"/>
                <a:gd name="T5" fmla="*/ 0 h 6567"/>
                <a:gd name="T6" fmla="*/ 0 w 8683"/>
                <a:gd name="T7" fmla="*/ 37 h 6567"/>
                <a:gd name="T8" fmla="*/ 8639 w 8683"/>
                <a:gd name="T9" fmla="*/ 6561 h 6567"/>
                <a:gd name="T10" fmla="*/ 8631 w 8683"/>
                <a:gd name="T11" fmla="*/ 6533 h 6567"/>
                <a:gd name="T12" fmla="*/ 8639 w 8683"/>
                <a:gd name="T13" fmla="*/ 6561 h 6567"/>
                <a:gd name="T14" fmla="*/ 8649 w 8683"/>
                <a:gd name="T15" fmla="*/ 6566 h 6567"/>
                <a:gd name="T16" fmla="*/ 8660 w 8683"/>
                <a:gd name="T17" fmla="*/ 6567 h 6567"/>
                <a:gd name="T18" fmla="*/ 8669 w 8683"/>
                <a:gd name="T19" fmla="*/ 6563 h 6567"/>
                <a:gd name="T20" fmla="*/ 8677 w 8683"/>
                <a:gd name="T21" fmla="*/ 6558 h 6567"/>
                <a:gd name="T22" fmla="*/ 8682 w 8683"/>
                <a:gd name="T23" fmla="*/ 6550 h 6567"/>
                <a:gd name="T24" fmla="*/ 8683 w 8683"/>
                <a:gd name="T25" fmla="*/ 6541 h 6567"/>
                <a:gd name="T26" fmla="*/ 8682 w 8683"/>
                <a:gd name="T27" fmla="*/ 6532 h 6567"/>
                <a:gd name="T28" fmla="*/ 8674 w 8683"/>
                <a:gd name="T29" fmla="*/ 6524 h 6567"/>
                <a:gd name="T30" fmla="*/ 8682 w 8683"/>
                <a:gd name="T31" fmla="*/ 6551 h 6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83" h="6567">
                  <a:moveTo>
                    <a:pt x="8682" y="6551"/>
                  </a:moveTo>
                  <a:lnTo>
                    <a:pt x="8674" y="6524"/>
                  </a:lnTo>
                  <a:lnTo>
                    <a:pt x="36" y="0"/>
                  </a:lnTo>
                  <a:lnTo>
                    <a:pt x="0" y="37"/>
                  </a:lnTo>
                  <a:lnTo>
                    <a:pt x="8639" y="6561"/>
                  </a:lnTo>
                  <a:lnTo>
                    <a:pt x="8631" y="6533"/>
                  </a:lnTo>
                  <a:lnTo>
                    <a:pt x="8639" y="6561"/>
                  </a:lnTo>
                  <a:lnTo>
                    <a:pt x="8649" y="6566"/>
                  </a:lnTo>
                  <a:lnTo>
                    <a:pt x="8660" y="6567"/>
                  </a:lnTo>
                  <a:lnTo>
                    <a:pt x="8669" y="6563"/>
                  </a:lnTo>
                  <a:lnTo>
                    <a:pt x="8677" y="6558"/>
                  </a:lnTo>
                  <a:lnTo>
                    <a:pt x="8682" y="6550"/>
                  </a:lnTo>
                  <a:lnTo>
                    <a:pt x="8683" y="6541"/>
                  </a:lnTo>
                  <a:lnTo>
                    <a:pt x="8682" y="6532"/>
                  </a:lnTo>
                  <a:lnTo>
                    <a:pt x="8674" y="6524"/>
                  </a:lnTo>
                  <a:lnTo>
                    <a:pt x="8682" y="6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5813" y="3187"/>
              <a:ext cx="499" cy="1830"/>
            </a:xfrm>
            <a:custGeom>
              <a:avLst/>
              <a:gdLst>
                <a:gd name="T0" fmla="*/ 760 w 999"/>
                <a:gd name="T1" fmla="*/ 1529 h 3659"/>
                <a:gd name="T2" fmla="*/ 733 w 999"/>
                <a:gd name="T3" fmla="*/ 1923 h 3659"/>
                <a:gd name="T4" fmla="*/ 711 w 999"/>
                <a:gd name="T5" fmla="*/ 2522 h 3659"/>
                <a:gd name="T6" fmla="*/ 702 w 999"/>
                <a:gd name="T7" fmla="*/ 3116 h 3659"/>
                <a:gd name="T8" fmla="*/ 694 w 999"/>
                <a:gd name="T9" fmla="*/ 3464 h 3659"/>
                <a:gd name="T10" fmla="*/ 654 w 999"/>
                <a:gd name="T11" fmla="*/ 3611 h 3659"/>
                <a:gd name="T12" fmla="*/ 572 w 999"/>
                <a:gd name="T13" fmla="*/ 3659 h 3659"/>
                <a:gd name="T14" fmla="*/ 515 w 999"/>
                <a:gd name="T15" fmla="*/ 3659 h 3659"/>
                <a:gd name="T16" fmla="*/ 458 w 999"/>
                <a:gd name="T17" fmla="*/ 3659 h 3659"/>
                <a:gd name="T18" fmla="*/ 408 w 999"/>
                <a:gd name="T19" fmla="*/ 3658 h 3659"/>
                <a:gd name="T20" fmla="*/ 363 w 999"/>
                <a:gd name="T21" fmla="*/ 3632 h 3659"/>
                <a:gd name="T22" fmla="*/ 329 w 999"/>
                <a:gd name="T23" fmla="*/ 3583 h 3659"/>
                <a:gd name="T24" fmla="*/ 300 w 999"/>
                <a:gd name="T25" fmla="*/ 3471 h 3659"/>
                <a:gd name="T26" fmla="*/ 294 w 999"/>
                <a:gd name="T27" fmla="*/ 3151 h 3659"/>
                <a:gd name="T28" fmla="*/ 284 w 999"/>
                <a:gd name="T29" fmla="*/ 2551 h 3659"/>
                <a:gd name="T30" fmla="*/ 259 w 999"/>
                <a:gd name="T31" fmla="*/ 1945 h 3659"/>
                <a:gd name="T32" fmla="*/ 229 w 999"/>
                <a:gd name="T33" fmla="*/ 1536 h 3659"/>
                <a:gd name="T34" fmla="*/ 775 w 999"/>
                <a:gd name="T35" fmla="*/ 1333 h 3659"/>
                <a:gd name="T36" fmla="*/ 112 w 999"/>
                <a:gd name="T37" fmla="*/ 571 h 3659"/>
                <a:gd name="T38" fmla="*/ 59 w 999"/>
                <a:gd name="T39" fmla="*/ 290 h 3659"/>
                <a:gd name="T40" fmla="*/ 0 w 999"/>
                <a:gd name="T41" fmla="*/ 0 h 3659"/>
                <a:gd name="T42" fmla="*/ 47 w 999"/>
                <a:gd name="T43" fmla="*/ 31 h 3659"/>
                <a:gd name="T44" fmla="*/ 91 w 999"/>
                <a:gd name="T45" fmla="*/ 58 h 3659"/>
                <a:gd name="T46" fmla="*/ 138 w 999"/>
                <a:gd name="T47" fmla="*/ 83 h 3659"/>
                <a:gd name="T48" fmla="*/ 185 w 999"/>
                <a:gd name="T49" fmla="*/ 104 h 3659"/>
                <a:gd name="T50" fmla="*/ 232 w 999"/>
                <a:gd name="T51" fmla="*/ 123 h 3659"/>
                <a:gd name="T52" fmla="*/ 276 w 999"/>
                <a:gd name="T53" fmla="*/ 136 h 3659"/>
                <a:gd name="T54" fmla="*/ 323 w 999"/>
                <a:gd name="T55" fmla="*/ 147 h 3659"/>
                <a:gd name="T56" fmla="*/ 370 w 999"/>
                <a:gd name="T57" fmla="*/ 155 h 3659"/>
                <a:gd name="T58" fmla="*/ 418 w 999"/>
                <a:gd name="T59" fmla="*/ 160 h 3659"/>
                <a:gd name="T60" fmla="*/ 466 w 999"/>
                <a:gd name="T61" fmla="*/ 164 h 3659"/>
                <a:gd name="T62" fmla="*/ 512 w 999"/>
                <a:gd name="T63" fmla="*/ 164 h 3659"/>
                <a:gd name="T64" fmla="*/ 558 w 999"/>
                <a:gd name="T65" fmla="*/ 161 h 3659"/>
                <a:gd name="T66" fmla="*/ 605 w 999"/>
                <a:gd name="T67" fmla="*/ 157 h 3659"/>
                <a:gd name="T68" fmla="*/ 652 w 999"/>
                <a:gd name="T69" fmla="*/ 151 h 3659"/>
                <a:gd name="T70" fmla="*/ 699 w 999"/>
                <a:gd name="T71" fmla="*/ 141 h 3659"/>
                <a:gd name="T72" fmla="*/ 745 w 999"/>
                <a:gd name="T73" fmla="*/ 129 h 3659"/>
                <a:gd name="T74" fmla="*/ 793 w 999"/>
                <a:gd name="T75" fmla="*/ 112 h 3659"/>
                <a:gd name="T76" fmla="*/ 840 w 999"/>
                <a:gd name="T77" fmla="*/ 93 h 3659"/>
                <a:gd name="T78" fmla="*/ 888 w 999"/>
                <a:gd name="T79" fmla="*/ 68 h 3659"/>
                <a:gd name="T80" fmla="*/ 935 w 999"/>
                <a:gd name="T81" fmla="*/ 40 h 3659"/>
                <a:gd name="T82" fmla="*/ 982 w 999"/>
                <a:gd name="T83" fmla="*/ 11 h 3659"/>
                <a:gd name="T84" fmla="*/ 957 w 999"/>
                <a:gd name="T85" fmla="*/ 193 h 3659"/>
                <a:gd name="T86" fmla="*/ 899 w 999"/>
                <a:gd name="T87" fmla="*/ 475 h 3659"/>
                <a:gd name="T88" fmla="*/ 848 w 999"/>
                <a:gd name="T89" fmla="*/ 745 h 3659"/>
                <a:gd name="T90" fmla="*/ 156 w 999"/>
                <a:gd name="T91" fmla="*/ 833 h 3659"/>
                <a:gd name="T92" fmla="*/ 173 w 999"/>
                <a:gd name="T93" fmla="*/ 965 h 3659"/>
                <a:gd name="T94" fmla="*/ 191 w 999"/>
                <a:gd name="T95" fmla="*/ 1121 h 3659"/>
                <a:gd name="T96" fmla="*/ 208 w 999"/>
                <a:gd name="T97" fmla="*/ 1278 h 3659"/>
                <a:gd name="T98" fmla="*/ 851 w 999"/>
                <a:gd name="T99" fmla="*/ 745 h 3659"/>
                <a:gd name="T100" fmla="*/ 832 w 999"/>
                <a:gd name="T101" fmla="*/ 865 h 3659"/>
                <a:gd name="T102" fmla="*/ 812 w 999"/>
                <a:gd name="T103" fmla="*/ 1021 h 3659"/>
                <a:gd name="T104" fmla="*/ 791 w 999"/>
                <a:gd name="T105" fmla="*/ 1195 h 3659"/>
                <a:gd name="T106" fmla="*/ 773 w 999"/>
                <a:gd name="T107" fmla="*/ 1367 h 3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9" h="3659">
                  <a:moveTo>
                    <a:pt x="775" y="1333"/>
                  </a:moveTo>
                  <a:lnTo>
                    <a:pt x="769" y="1428"/>
                  </a:lnTo>
                  <a:lnTo>
                    <a:pt x="760" y="1529"/>
                  </a:lnTo>
                  <a:lnTo>
                    <a:pt x="752" y="1628"/>
                  </a:lnTo>
                  <a:lnTo>
                    <a:pt x="745" y="1722"/>
                  </a:lnTo>
                  <a:lnTo>
                    <a:pt x="733" y="1923"/>
                  </a:lnTo>
                  <a:lnTo>
                    <a:pt x="724" y="2124"/>
                  </a:lnTo>
                  <a:lnTo>
                    <a:pt x="715" y="2323"/>
                  </a:lnTo>
                  <a:lnTo>
                    <a:pt x="711" y="2522"/>
                  </a:lnTo>
                  <a:lnTo>
                    <a:pt x="706" y="2718"/>
                  </a:lnTo>
                  <a:lnTo>
                    <a:pt x="703" y="2917"/>
                  </a:lnTo>
                  <a:lnTo>
                    <a:pt x="702" y="3116"/>
                  </a:lnTo>
                  <a:lnTo>
                    <a:pt x="700" y="3314"/>
                  </a:lnTo>
                  <a:lnTo>
                    <a:pt x="699" y="3394"/>
                  </a:lnTo>
                  <a:lnTo>
                    <a:pt x="694" y="3464"/>
                  </a:lnTo>
                  <a:lnTo>
                    <a:pt x="685" y="3524"/>
                  </a:lnTo>
                  <a:lnTo>
                    <a:pt x="672" y="3572"/>
                  </a:lnTo>
                  <a:lnTo>
                    <a:pt x="654" y="3611"/>
                  </a:lnTo>
                  <a:lnTo>
                    <a:pt x="632" y="3638"/>
                  </a:lnTo>
                  <a:lnTo>
                    <a:pt x="605" y="3654"/>
                  </a:lnTo>
                  <a:lnTo>
                    <a:pt x="572" y="3659"/>
                  </a:lnTo>
                  <a:lnTo>
                    <a:pt x="554" y="3659"/>
                  </a:lnTo>
                  <a:lnTo>
                    <a:pt x="535" y="3659"/>
                  </a:lnTo>
                  <a:lnTo>
                    <a:pt x="515" y="3659"/>
                  </a:lnTo>
                  <a:lnTo>
                    <a:pt x="497" y="3659"/>
                  </a:lnTo>
                  <a:lnTo>
                    <a:pt x="478" y="3659"/>
                  </a:lnTo>
                  <a:lnTo>
                    <a:pt x="458" y="3659"/>
                  </a:lnTo>
                  <a:lnTo>
                    <a:pt x="441" y="3659"/>
                  </a:lnTo>
                  <a:lnTo>
                    <a:pt x="423" y="3659"/>
                  </a:lnTo>
                  <a:lnTo>
                    <a:pt x="408" y="3658"/>
                  </a:lnTo>
                  <a:lnTo>
                    <a:pt x="391" y="3651"/>
                  </a:lnTo>
                  <a:lnTo>
                    <a:pt x="376" y="3644"/>
                  </a:lnTo>
                  <a:lnTo>
                    <a:pt x="363" y="3632"/>
                  </a:lnTo>
                  <a:lnTo>
                    <a:pt x="350" y="3617"/>
                  </a:lnTo>
                  <a:lnTo>
                    <a:pt x="339" y="3601"/>
                  </a:lnTo>
                  <a:lnTo>
                    <a:pt x="329" y="3583"/>
                  </a:lnTo>
                  <a:lnTo>
                    <a:pt x="321" y="3564"/>
                  </a:lnTo>
                  <a:lnTo>
                    <a:pt x="308" y="3518"/>
                  </a:lnTo>
                  <a:lnTo>
                    <a:pt x="300" y="3471"/>
                  </a:lnTo>
                  <a:lnTo>
                    <a:pt x="297" y="3416"/>
                  </a:lnTo>
                  <a:lnTo>
                    <a:pt x="296" y="3351"/>
                  </a:lnTo>
                  <a:lnTo>
                    <a:pt x="294" y="3151"/>
                  </a:lnTo>
                  <a:lnTo>
                    <a:pt x="293" y="2950"/>
                  </a:lnTo>
                  <a:lnTo>
                    <a:pt x="288" y="2750"/>
                  </a:lnTo>
                  <a:lnTo>
                    <a:pt x="284" y="2551"/>
                  </a:lnTo>
                  <a:lnTo>
                    <a:pt x="278" y="2349"/>
                  </a:lnTo>
                  <a:lnTo>
                    <a:pt x="269" y="2146"/>
                  </a:lnTo>
                  <a:lnTo>
                    <a:pt x="259" y="1945"/>
                  </a:lnTo>
                  <a:lnTo>
                    <a:pt x="247" y="1742"/>
                  </a:lnTo>
                  <a:lnTo>
                    <a:pt x="238" y="1639"/>
                  </a:lnTo>
                  <a:lnTo>
                    <a:pt x="229" y="1536"/>
                  </a:lnTo>
                  <a:lnTo>
                    <a:pt x="220" y="1433"/>
                  </a:lnTo>
                  <a:lnTo>
                    <a:pt x="214" y="1330"/>
                  </a:lnTo>
                  <a:lnTo>
                    <a:pt x="775" y="1333"/>
                  </a:lnTo>
                  <a:close/>
                  <a:moveTo>
                    <a:pt x="144" y="752"/>
                  </a:moveTo>
                  <a:lnTo>
                    <a:pt x="129" y="662"/>
                  </a:lnTo>
                  <a:lnTo>
                    <a:pt x="112" y="571"/>
                  </a:lnTo>
                  <a:lnTo>
                    <a:pt x="94" y="479"/>
                  </a:lnTo>
                  <a:lnTo>
                    <a:pt x="76" y="385"/>
                  </a:lnTo>
                  <a:lnTo>
                    <a:pt x="59" y="290"/>
                  </a:lnTo>
                  <a:lnTo>
                    <a:pt x="39" y="195"/>
                  </a:lnTo>
                  <a:lnTo>
                    <a:pt x="20" y="98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0" y="21"/>
                  </a:lnTo>
                  <a:lnTo>
                    <a:pt x="47" y="31"/>
                  </a:lnTo>
                  <a:lnTo>
                    <a:pt x="62" y="40"/>
                  </a:lnTo>
                  <a:lnTo>
                    <a:pt x="76" y="50"/>
                  </a:lnTo>
                  <a:lnTo>
                    <a:pt x="91" y="58"/>
                  </a:lnTo>
                  <a:lnTo>
                    <a:pt x="108" y="68"/>
                  </a:lnTo>
                  <a:lnTo>
                    <a:pt x="123" y="75"/>
                  </a:lnTo>
                  <a:lnTo>
                    <a:pt x="138" y="83"/>
                  </a:lnTo>
                  <a:lnTo>
                    <a:pt x="154" y="91"/>
                  </a:lnTo>
                  <a:lnTo>
                    <a:pt x="169" y="98"/>
                  </a:lnTo>
                  <a:lnTo>
                    <a:pt x="185" y="104"/>
                  </a:lnTo>
                  <a:lnTo>
                    <a:pt x="200" y="111"/>
                  </a:lnTo>
                  <a:lnTo>
                    <a:pt x="215" y="118"/>
                  </a:lnTo>
                  <a:lnTo>
                    <a:pt x="232" y="123"/>
                  </a:lnTo>
                  <a:lnTo>
                    <a:pt x="247" y="128"/>
                  </a:lnTo>
                  <a:lnTo>
                    <a:pt x="261" y="132"/>
                  </a:lnTo>
                  <a:lnTo>
                    <a:pt x="276" y="136"/>
                  </a:lnTo>
                  <a:lnTo>
                    <a:pt x="293" y="140"/>
                  </a:lnTo>
                  <a:lnTo>
                    <a:pt x="308" y="144"/>
                  </a:lnTo>
                  <a:lnTo>
                    <a:pt x="323" y="147"/>
                  </a:lnTo>
                  <a:lnTo>
                    <a:pt x="339" y="149"/>
                  </a:lnTo>
                  <a:lnTo>
                    <a:pt x="354" y="152"/>
                  </a:lnTo>
                  <a:lnTo>
                    <a:pt x="370" y="155"/>
                  </a:lnTo>
                  <a:lnTo>
                    <a:pt x="385" y="157"/>
                  </a:lnTo>
                  <a:lnTo>
                    <a:pt x="402" y="158"/>
                  </a:lnTo>
                  <a:lnTo>
                    <a:pt x="418" y="160"/>
                  </a:lnTo>
                  <a:lnTo>
                    <a:pt x="433" y="161"/>
                  </a:lnTo>
                  <a:lnTo>
                    <a:pt x="450" y="162"/>
                  </a:lnTo>
                  <a:lnTo>
                    <a:pt x="466" y="164"/>
                  </a:lnTo>
                  <a:lnTo>
                    <a:pt x="481" y="164"/>
                  </a:lnTo>
                  <a:lnTo>
                    <a:pt x="497" y="164"/>
                  </a:lnTo>
                  <a:lnTo>
                    <a:pt x="512" y="164"/>
                  </a:lnTo>
                  <a:lnTo>
                    <a:pt x="527" y="164"/>
                  </a:lnTo>
                  <a:lnTo>
                    <a:pt x="544" y="162"/>
                  </a:lnTo>
                  <a:lnTo>
                    <a:pt x="558" y="161"/>
                  </a:lnTo>
                  <a:lnTo>
                    <a:pt x="573" y="160"/>
                  </a:lnTo>
                  <a:lnTo>
                    <a:pt x="590" y="158"/>
                  </a:lnTo>
                  <a:lnTo>
                    <a:pt x="605" y="157"/>
                  </a:lnTo>
                  <a:lnTo>
                    <a:pt x="621" y="155"/>
                  </a:lnTo>
                  <a:lnTo>
                    <a:pt x="636" y="153"/>
                  </a:lnTo>
                  <a:lnTo>
                    <a:pt x="652" y="151"/>
                  </a:lnTo>
                  <a:lnTo>
                    <a:pt x="667" y="148"/>
                  </a:lnTo>
                  <a:lnTo>
                    <a:pt x="682" y="144"/>
                  </a:lnTo>
                  <a:lnTo>
                    <a:pt x="699" y="141"/>
                  </a:lnTo>
                  <a:lnTo>
                    <a:pt x="714" y="137"/>
                  </a:lnTo>
                  <a:lnTo>
                    <a:pt x="730" y="133"/>
                  </a:lnTo>
                  <a:lnTo>
                    <a:pt x="745" y="129"/>
                  </a:lnTo>
                  <a:lnTo>
                    <a:pt x="761" y="124"/>
                  </a:lnTo>
                  <a:lnTo>
                    <a:pt x="776" y="119"/>
                  </a:lnTo>
                  <a:lnTo>
                    <a:pt x="793" y="112"/>
                  </a:lnTo>
                  <a:lnTo>
                    <a:pt x="809" y="107"/>
                  </a:lnTo>
                  <a:lnTo>
                    <a:pt x="824" y="99"/>
                  </a:lnTo>
                  <a:lnTo>
                    <a:pt x="840" y="93"/>
                  </a:lnTo>
                  <a:lnTo>
                    <a:pt x="855" y="85"/>
                  </a:lnTo>
                  <a:lnTo>
                    <a:pt x="872" y="77"/>
                  </a:lnTo>
                  <a:lnTo>
                    <a:pt x="888" y="68"/>
                  </a:lnTo>
                  <a:lnTo>
                    <a:pt x="903" y="58"/>
                  </a:lnTo>
                  <a:lnTo>
                    <a:pt x="920" y="50"/>
                  </a:lnTo>
                  <a:lnTo>
                    <a:pt x="935" y="40"/>
                  </a:lnTo>
                  <a:lnTo>
                    <a:pt x="951" y="31"/>
                  </a:lnTo>
                  <a:lnTo>
                    <a:pt x="967" y="20"/>
                  </a:lnTo>
                  <a:lnTo>
                    <a:pt x="982" y="11"/>
                  </a:lnTo>
                  <a:lnTo>
                    <a:pt x="999" y="0"/>
                  </a:lnTo>
                  <a:lnTo>
                    <a:pt x="978" y="97"/>
                  </a:lnTo>
                  <a:lnTo>
                    <a:pt x="957" y="193"/>
                  </a:lnTo>
                  <a:lnTo>
                    <a:pt x="936" y="288"/>
                  </a:lnTo>
                  <a:lnTo>
                    <a:pt x="917" y="381"/>
                  </a:lnTo>
                  <a:lnTo>
                    <a:pt x="899" y="475"/>
                  </a:lnTo>
                  <a:lnTo>
                    <a:pt x="881" y="566"/>
                  </a:lnTo>
                  <a:lnTo>
                    <a:pt x="864" y="655"/>
                  </a:lnTo>
                  <a:lnTo>
                    <a:pt x="848" y="745"/>
                  </a:lnTo>
                  <a:lnTo>
                    <a:pt x="148" y="749"/>
                  </a:lnTo>
                  <a:lnTo>
                    <a:pt x="151" y="791"/>
                  </a:lnTo>
                  <a:lnTo>
                    <a:pt x="156" y="833"/>
                  </a:lnTo>
                  <a:lnTo>
                    <a:pt x="162" y="874"/>
                  </a:lnTo>
                  <a:lnTo>
                    <a:pt x="167" y="914"/>
                  </a:lnTo>
                  <a:lnTo>
                    <a:pt x="173" y="965"/>
                  </a:lnTo>
                  <a:lnTo>
                    <a:pt x="179" y="1017"/>
                  </a:lnTo>
                  <a:lnTo>
                    <a:pt x="185" y="1069"/>
                  </a:lnTo>
                  <a:lnTo>
                    <a:pt x="191" y="1121"/>
                  </a:lnTo>
                  <a:lnTo>
                    <a:pt x="197" y="1173"/>
                  </a:lnTo>
                  <a:lnTo>
                    <a:pt x="202" y="1226"/>
                  </a:lnTo>
                  <a:lnTo>
                    <a:pt x="208" y="1278"/>
                  </a:lnTo>
                  <a:lnTo>
                    <a:pt x="214" y="1329"/>
                  </a:lnTo>
                  <a:lnTo>
                    <a:pt x="144" y="752"/>
                  </a:lnTo>
                  <a:close/>
                  <a:moveTo>
                    <a:pt x="851" y="745"/>
                  </a:moveTo>
                  <a:lnTo>
                    <a:pt x="845" y="785"/>
                  </a:lnTo>
                  <a:lnTo>
                    <a:pt x="839" y="825"/>
                  </a:lnTo>
                  <a:lnTo>
                    <a:pt x="832" y="865"/>
                  </a:lnTo>
                  <a:lnTo>
                    <a:pt x="827" y="905"/>
                  </a:lnTo>
                  <a:lnTo>
                    <a:pt x="820" y="963"/>
                  </a:lnTo>
                  <a:lnTo>
                    <a:pt x="812" y="1021"/>
                  </a:lnTo>
                  <a:lnTo>
                    <a:pt x="805" y="1079"/>
                  </a:lnTo>
                  <a:lnTo>
                    <a:pt x="799" y="1137"/>
                  </a:lnTo>
                  <a:lnTo>
                    <a:pt x="791" y="1195"/>
                  </a:lnTo>
                  <a:lnTo>
                    <a:pt x="785" y="1253"/>
                  </a:lnTo>
                  <a:lnTo>
                    <a:pt x="779" y="1309"/>
                  </a:lnTo>
                  <a:lnTo>
                    <a:pt x="773" y="1367"/>
                  </a:lnTo>
                  <a:lnTo>
                    <a:pt x="851" y="74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6175" y="3853"/>
              <a:ext cx="35" cy="195"/>
            </a:xfrm>
            <a:custGeom>
              <a:avLst/>
              <a:gdLst>
                <a:gd name="T0" fmla="*/ 38 w 68"/>
                <a:gd name="T1" fmla="*/ 389 h 389"/>
                <a:gd name="T2" fmla="*/ 38 w 68"/>
                <a:gd name="T3" fmla="*/ 389 h 389"/>
                <a:gd name="T4" fmla="*/ 46 w 68"/>
                <a:gd name="T5" fmla="*/ 295 h 389"/>
                <a:gd name="T6" fmla="*/ 53 w 68"/>
                <a:gd name="T7" fmla="*/ 196 h 389"/>
                <a:gd name="T8" fmla="*/ 62 w 68"/>
                <a:gd name="T9" fmla="*/ 95 h 389"/>
                <a:gd name="T10" fmla="*/ 68 w 68"/>
                <a:gd name="T11" fmla="*/ 0 h 389"/>
                <a:gd name="T12" fmla="*/ 29 w 68"/>
                <a:gd name="T13" fmla="*/ 0 h 389"/>
                <a:gd name="T14" fmla="*/ 23 w 68"/>
                <a:gd name="T15" fmla="*/ 95 h 389"/>
                <a:gd name="T16" fmla="*/ 15 w 68"/>
                <a:gd name="T17" fmla="*/ 196 h 389"/>
                <a:gd name="T18" fmla="*/ 7 w 68"/>
                <a:gd name="T19" fmla="*/ 295 h 389"/>
                <a:gd name="T20" fmla="*/ 0 w 68"/>
                <a:gd name="T21" fmla="*/ 389 h 389"/>
                <a:gd name="T22" fmla="*/ 0 w 68"/>
                <a:gd name="T23" fmla="*/ 389 h 389"/>
                <a:gd name="T24" fmla="*/ 38 w 68"/>
                <a:gd name="T2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89">
                  <a:moveTo>
                    <a:pt x="38" y="389"/>
                  </a:moveTo>
                  <a:lnTo>
                    <a:pt x="38" y="389"/>
                  </a:lnTo>
                  <a:lnTo>
                    <a:pt x="46" y="295"/>
                  </a:lnTo>
                  <a:lnTo>
                    <a:pt x="53" y="196"/>
                  </a:lnTo>
                  <a:lnTo>
                    <a:pt x="62" y="95"/>
                  </a:lnTo>
                  <a:lnTo>
                    <a:pt x="68" y="0"/>
                  </a:lnTo>
                  <a:lnTo>
                    <a:pt x="29" y="0"/>
                  </a:lnTo>
                  <a:lnTo>
                    <a:pt x="23" y="95"/>
                  </a:lnTo>
                  <a:lnTo>
                    <a:pt x="15" y="196"/>
                  </a:lnTo>
                  <a:lnTo>
                    <a:pt x="7" y="295"/>
                  </a:lnTo>
                  <a:lnTo>
                    <a:pt x="0" y="389"/>
                  </a:lnTo>
                  <a:lnTo>
                    <a:pt x="38" y="3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158" y="4048"/>
              <a:ext cx="37" cy="400"/>
            </a:xfrm>
            <a:custGeom>
              <a:avLst/>
              <a:gdLst>
                <a:gd name="T0" fmla="*/ 39 w 73"/>
                <a:gd name="T1" fmla="*/ 800 h 800"/>
                <a:gd name="T2" fmla="*/ 39 w 73"/>
                <a:gd name="T3" fmla="*/ 800 h 800"/>
                <a:gd name="T4" fmla="*/ 44 w 73"/>
                <a:gd name="T5" fmla="*/ 601 h 800"/>
                <a:gd name="T6" fmla="*/ 52 w 73"/>
                <a:gd name="T7" fmla="*/ 402 h 800"/>
                <a:gd name="T8" fmla="*/ 61 w 73"/>
                <a:gd name="T9" fmla="*/ 201 h 800"/>
                <a:gd name="T10" fmla="*/ 73 w 73"/>
                <a:gd name="T11" fmla="*/ 0 h 800"/>
                <a:gd name="T12" fmla="*/ 35 w 73"/>
                <a:gd name="T13" fmla="*/ 0 h 800"/>
                <a:gd name="T14" fmla="*/ 23 w 73"/>
                <a:gd name="T15" fmla="*/ 201 h 800"/>
                <a:gd name="T16" fmla="*/ 14 w 73"/>
                <a:gd name="T17" fmla="*/ 402 h 800"/>
                <a:gd name="T18" fmla="*/ 5 w 73"/>
                <a:gd name="T19" fmla="*/ 601 h 800"/>
                <a:gd name="T20" fmla="*/ 0 w 73"/>
                <a:gd name="T21" fmla="*/ 800 h 800"/>
                <a:gd name="T22" fmla="*/ 0 w 73"/>
                <a:gd name="T23" fmla="*/ 800 h 800"/>
                <a:gd name="T24" fmla="*/ 39 w 73"/>
                <a:gd name="T25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00">
                  <a:moveTo>
                    <a:pt x="39" y="800"/>
                  </a:moveTo>
                  <a:lnTo>
                    <a:pt x="39" y="800"/>
                  </a:lnTo>
                  <a:lnTo>
                    <a:pt x="44" y="601"/>
                  </a:lnTo>
                  <a:lnTo>
                    <a:pt x="52" y="402"/>
                  </a:lnTo>
                  <a:lnTo>
                    <a:pt x="61" y="201"/>
                  </a:lnTo>
                  <a:lnTo>
                    <a:pt x="73" y="0"/>
                  </a:lnTo>
                  <a:lnTo>
                    <a:pt x="35" y="0"/>
                  </a:lnTo>
                  <a:lnTo>
                    <a:pt x="23" y="201"/>
                  </a:lnTo>
                  <a:lnTo>
                    <a:pt x="14" y="402"/>
                  </a:lnTo>
                  <a:lnTo>
                    <a:pt x="5" y="601"/>
                  </a:lnTo>
                  <a:lnTo>
                    <a:pt x="0" y="800"/>
                  </a:lnTo>
                  <a:lnTo>
                    <a:pt x="39" y="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152" y="4448"/>
              <a:ext cx="26" cy="396"/>
            </a:xfrm>
            <a:custGeom>
              <a:avLst/>
              <a:gdLst>
                <a:gd name="T0" fmla="*/ 42 w 51"/>
                <a:gd name="T1" fmla="*/ 792 h 792"/>
                <a:gd name="T2" fmla="*/ 42 w 51"/>
                <a:gd name="T3" fmla="*/ 792 h 792"/>
                <a:gd name="T4" fmla="*/ 44 w 51"/>
                <a:gd name="T5" fmla="*/ 594 h 792"/>
                <a:gd name="T6" fmla="*/ 45 w 51"/>
                <a:gd name="T7" fmla="*/ 395 h 792"/>
                <a:gd name="T8" fmla="*/ 47 w 51"/>
                <a:gd name="T9" fmla="*/ 196 h 792"/>
                <a:gd name="T10" fmla="*/ 51 w 51"/>
                <a:gd name="T11" fmla="*/ 0 h 792"/>
                <a:gd name="T12" fmla="*/ 12 w 51"/>
                <a:gd name="T13" fmla="*/ 0 h 792"/>
                <a:gd name="T14" fmla="*/ 8 w 51"/>
                <a:gd name="T15" fmla="*/ 196 h 792"/>
                <a:gd name="T16" fmla="*/ 3 w 51"/>
                <a:gd name="T17" fmla="*/ 395 h 792"/>
                <a:gd name="T18" fmla="*/ 2 w 51"/>
                <a:gd name="T19" fmla="*/ 594 h 792"/>
                <a:gd name="T20" fmla="*/ 0 w 51"/>
                <a:gd name="T21" fmla="*/ 792 h 792"/>
                <a:gd name="T22" fmla="*/ 0 w 51"/>
                <a:gd name="T23" fmla="*/ 792 h 792"/>
                <a:gd name="T24" fmla="*/ 42 w 51"/>
                <a:gd name="T25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792">
                  <a:moveTo>
                    <a:pt x="42" y="792"/>
                  </a:moveTo>
                  <a:lnTo>
                    <a:pt x="42" y="792"/>
                  </a:lnTo>
                  <a:lnTo>
                    <a:pt x="44" y="594"/>
                  </a:lnTo>
                  <a:lnTo>
                    <a:pt x="45" y="395"/>
                  </a:lnTo>
                  <a:lnTo>
                    <a:pt x="47" y="196"/>
                  </a:lnTo>
                  <a:lnTo>
                    <a:pt x="51" y="0"/>
                  </a:lnTo>
                  <a:lnTo>
                    <a:pt x="12" y="0"/>
                  </a:lnTo>
                  <a:lnTo>
                    <a:pt x="8" y="196"/>
                  </a:lnTo>
                  <a:lnTo>
                    <a:pt x="3" y="395"/>
                  </a:lnTo>
                  <a:lnTo>
                    <a:pt x="2" y="594"/>
                  </a:lnTo>
                  <a:lnTo>
                    <a:pt x="0" y="792"/>
                  </a:lnTo>
                  <a:lnTo>
                    <a:pt x="42" y="7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098" y="4844"/>
              <a:ext cx="75" cy="182"/>
            </a:xfrm>
            <a:custGeom>
              <a:avLst/>
              <a:gdLst>
                <a:gd name="T0" fmla="*/ 0 w 149"/>
                <a:gd name="T1" fmla="*/ 364 h 364"/>
                <a:gd name="T2" fmla="*/ 0 w 149"/>
                <a:gd name="T3" fmla="*/ 364 h 364"/>
                <a:gd name="T4" fmla="*/ 40 w 149"/>
                <a:gd name="T5" fmla="*/ 356 h 364"/>
                <a:gd name="T6" fmla="*/ 73 w 149"/>
                <a:gd name="T7" fmla="*/ 336 h 364"/>
                <a:gd name="T8" fmla="*/ 100 w 149"/>
                <a:gd name="T9" fmla="*/ 305 h 364"/>
                <a:gd name="T10" fmla="*/ 119 w 149"/>
                <a:gd name="T11" fmla="*/ 264 h 364"/>
                <a:gd name="T12" fmla="*/ 133 w 149"/>
                <a:gd name="T13" fmla="*/ 212 h 364"/>
                <a:gd name="T14" fmla="*/ 142 w 149"/>
                <a:gd name="T15" fmla="*/ 152 h 364"/>
                <a:gd name="T16" fmla="*/ 146 w 149"/>
                <a:gd name="T17" fmla="*/ 80 h 364"/>
                <a:gd name="T18" fmla="*/ 149 w 149"/>
                <a:gd name="T19" fmla="*/ 0 h 364"/>
                <a:gd name="T20" fmla="*/ 107 w 149"/>
                <a:gd name="T21" fmla="*/ 0 h 364"/>
                <a:gd name="T22" fmla="*/ 107 w 149"/>
                <a:gd name="T23" fmla="*/ 80 h 364"/>
                <a:gd name="T24" fmla="*/ 103 w 149"/>
                <a:gd name="T25" fmla="*/ 149 h 364"/>
                <a:gd name="T26" fmla="*/ 94 w 149"/>
                <a:gd name="T27" fmla="*/ 207 h 364"/>
                <a:gd name="T28" fmla="*/ 80 w 149"/>
                <a:gd name="T29" fmla="*/ 253 h 364"/>
                <a:gd name="T30" fmla="*/ 64 w 149"/>
                <a:gd name="T31" fmla="*/ 289 h 364"/>
                <a:gd name="T32" fmla="*/ 46 w 149"/>
                <a:gd name="T33" fmla="*/ 312 h 364"/>
                <a:gd name="T34" fmla="*/ 25 w 149"/>
                <a:gd name="T35" fmla="*/ 324 h 364"/>
                <a:gd name="T36" fmla="*/ 0 w 149"/>
                <a:gd name="T37" fmla="*/ 327 h 364"/>
                <a:gd name="T38" fmla="*/ 0 w 149"/>
                <a:gd name="T39" fmla="*/ 327 h 364"/>
                <a:gd name="T40" fmla="*/ 0 w 149"/>
                <a:gd name="T41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64">
                  <a:moveTo>
                    <a:pt x="0" y="364"/>
                  </a:moveTo>
                  <a:lnTo>
                    <a:pt x="0" y="364"/>
                  </a:lnTo>
                  <a:lnTo>
                    <a:pt x="40" y="356"/>
                  </a:lnTo>
                  <a:lnTo>
                    <a:pt x="73" y="336"/>
                  </a:lnTo>
                  <a:lnTo>
                    <a:pt x="100" y="305"/>
                  </a:lnTo>
                  <a:lnTo>
                    <a:pt x="119" y="264"/>
                  </a:lnTo>
                  <a:lnTo>
                    <a:pt x="133" y="212"/>
                  </a:lnTo>
                  <a:lnTo>
                    <a:pt x="142" y="152"/>
                  </a:lnTo>
                  <a:lnTo>
                    <a:pt x="146" y="80"/>
                  </a:lnTo>
                  <a:lnTo>
                    <a:pt x="149" y="0"/>
                  </a:lnTo>
                  <a:lnTo>
                    <a:pt x="107" y="0"/>
                  </a:lnTo>
                  <a:lnTo>
                    <a:pt x="107" y="80"/>
                  </a:lnTo>
                  <a:lnTo>
                    <a:pt x="103" y="149"/>
                  </a:lnTo>
                  <a:lnTo>
                    <a:pt x="94" y="207"/>
                  </a:lnTo>
                  <a:lnTo>
                    <a:pt x="80" y="253"/>
                  </a:lnTo>
                  <a:lnTo>
                    <a:pt x="64" y="289"/>
                  </a:lnTo>
                  <a:lnTo>
                    <a:pt x="46" y="312"/>
                  </a:lnTo>
                  <a:lnTo>
                    <a:pt x="25" y="324"/>
                  </a:lnTo>
                  <a:lnTo>
                    <a:pt x="0" y="327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024" y="5007"/>
              <a:ext cx="74" cy="19"/>
            </a:xfrm>
            <a:custGeom>
              <a:avLst/>
              <a:gdLst>
                <a:gd name="T0" fmla="*/ 0 w 149"/>
                <a:gd name="T1" fmla="*/ 37 h 37"/>
                <a:gd name="T2" fmla="*/ 0 w 149"/>
                <a:gd name="T3" fmla="*/ 37 h 37"/>
                <a:gd name="T4" fmla="*/ 18 w 149"/>
                <a:gd name="T5" fmla="*/ 37 h 37"/>
                <a:gd name="T6" fmla="*/ 35 w 149"/>
                <a:gd name="T7" fmla="*/ 37 h 37"/>
                <a:gd name="T8" fmla="*/ 55 w 149"/>
                <a:gd name="T9" fmla="*/ 37 h 37"/>
                <a:gd name="T10" fmla="*/ 74 w 149"/>
                <a:gd name="T11" fmla="*/ 37 h 37"/>
                <a:gd name="T12" fmla="*/ 92 w 149"/>
                <a:gd name="T13" fmla="*/ 37 h 37"/>
                <a:gd name="T14" fmla="*/ 112 w 149"/>
                <a:gd name="T15" fmla="*/ 37 h 37"/>
                <a:gd name="T16" fmla="*/ 131 w 149"/>
                <a:gd name="T17" fmla="*/ 37 h 37"/>
                <a:gd name="T18" fmla="*/ 149 w 149"/>
                <a:gd name="T19" fmla="*/ 37 h 37"/>
                <a:gd name="T20" fmla="*/ 149 w 149"/>
                <a:gd name="T21" fmla="*/ 0 h 37"/>
                <a:gd name="T22" fmla="*/ 131 w 149"/>
                <a:gd name="T23" fmla="*/ 0 h 37"/>
                <a:gd name="T24" fmla="*/ 112 w 149"/>
                <a:gd name="T25" fmla="*/ 0 h 37"/>
                <a:gd name="T26" fmla="*/ 92 w 149"/>
                <a:gd name="T27" fmla="*/ 0 h 37"/>
                <a:gd name="T28" fmla="*/ 74 w 149"/>
                <a:gd name="T29" fmla="*/ 0 h 37"/>
                <a:gd name="T30" fmla="*/ 55 w 149"/>
                <a:gd name="T31" fmla="*/ 0 h 37"/>
                <a:gd name="T32" fmla="*/ 35 w 149"/>
                <a:gd name="T33" fmla="*/ 0 h 37"/>
                <a:gd name="T34" fmla="*/ 18 w 149"/>
                <a:gd name="T35" fmla="*/ 0 h 37"/>
                <a:gd name="T36" fmla="*/ 0 w 149"/>
                <a:gd name="T37" fmla="*/ 0 h 37"/>
                <a:gd name="T38" fmla="*/ 0 w 149"/>
                <a:gd name="T39" fmla="*/ 0 h 37"/>
                <a:gd name="T40" fmla="*/ 0 w 14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7">
                  <a:moveTo>
                    <a:pt x="0" y="37"/>
                  </a:moveTo>
                  <a:lnTo>
                    <a:pt x="0" y="37"/>
                  </a:lnTo>
                  <a:lnTo>
                    <a:pt x="18" y="37"/>
                  </a:lnTo>
                  <a:lnTo>
                    <a:pt x="35" y="37"/>
                  </a:lnTo>
                  <a:lnTo>
                    <a:pt x="55" y="37"/>
                  </a:lnTo>
                  <a:lnTo>
                    <a:pt x="74" y="37"/>
                  </a:lnTo>
                  <a:lnTo>
                    <a:pt x="92" y="37"/>
                  </a:lnTo>
                  <a:lnTo>
                    <a:pt x="112" y="37"/>
                  </a:lnTo>
                  <a:lnTo>
                    <a:pt x="131" y="37"/>
                  </a:lnTo>
                  <a:lnTo>
                    <a:pt x="149" y="37"/>
                  </a:lnTo>
                  <a:lnTo>
                    <a:pt x="149" y="0"/>
                  </a:lnTo>
                  <a:lnTo>
                    <a:pt x="131" y="0"/>
                  </a:lnTo>
                  <a:lnTo>
                    <a:pt x="112" y="0"/>
                  </a:lnTo>
                  <a:lnTo>
                    <a:pt x="92" y="0"/>
                  </a:lnTo>
                  <a:lnTo>
                    <a:pt x="74" y="0"/>
                  </a:lnTo>
                  <a:lnTo>
                    <a:pt x="55" y="0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963" y="4967"/>
              <a:ext cx="61" cy="59"/>
            </a:xfrm>
            <a:custGeom>
              <a:avLst/>
              <a:gdLst>
                <a:gd name="T0" fmla="*/ 0 w 121"/>
                <a:gd name="T1" fmla="*/ 11 h 119"/>
                <a:gd name="T2" fmla="*/ 0 w 121"/>
                <a:gd name="T3" fmla="*/ 11 h 119"/>
                <a:gd name="T4" fmla="*/ 9 w 121"/>
                <a:gd name="T5" fmla="*/ 31 h 119"/>
                <a:gd name="T6" fmla="*/ 19 w 121"/>
                <a:gd name="T7" fmla="*/ 50 h 119"/>
                <a:gd name="T8" fmla="*/ 31 w 121"/>
                <a:gd name="T9" fmla="*/ 67 h 119"/>
                <a:gd name="T10" fmla="*/ 46 w 121"/>
                <a:gd name="T11" fmla="*/ 85 h 119"/>
                <a:gd name="T12" fmla="*/ 62 w 121"/>
                <a:gd name="T13" fmla="*/ 98 h 119"/>
                <a:gd name="T14" fmla="*/ 80 w 121"/>
                <a:gd name="T15" fmla="*/ 108 h 119"/>
                <a:gd name="T16" fmla="*/ 101 w 121"/>
                <a:gd name="T17" fmla="*/ 116 h 119"/>
                <a:gd name="T18" fmla="*/ 121 w 121"/>
                <a:gd name="T19" fmla="*/ 119 h 119"/>
                <a:gd name="T20" fmla="*/ 121 w 121"/>
                <a:gd name="T21" fmla="*/ 82 h 119"/>
                <a:gd name="T22" fmla="*/ 110 w 121"/>
                <a:gd name="T23" fmla="*/ 82 h 119"/>
                <a:gd name="T24" fmla="*/ 98 w 121"/>
                <a:gd name="T25" fmla="*/ 77 h 119"/>
                <a:gd name="T26" fmla="*/ 86 w 121"/>
                <a:gd name="T27" fmla="*/ 71 h 119"/>
                <a:gd name="T28" fmla="*/ 76 w 121"/>
                <a:gd name="T29" fmla="*/ 61 h 119"/>
                <a:gd name="T30" fmla="*/ 64 w 121"/>
                <a:gd name="T31" fmla="*/ 49 h 119"/>
                <a:gd name="T32" fmla="*/ 55 w 121"/>
                <a:gd name="T33" fmla="*/ 34 h 119"/>
                <a:gd name="T34" fmla="*/ 45 w 121"/>
                <a:gd name="T35" fmla="*/ 17 h 119"/>
                <a:gd name="T36" fmla="*/ 39 w 121"/>
                <a:gd name="T37" fmla="*/ 0 h 119"/>
                <a:gd name="T38" fmla="*/ 39 w 121"/>
                <a:gd name="T39" fmla="*/ 0 h 119"/>
                <a:gd name="T40" fmla="*/ 0 w 121"/>
                <a:gd name="T41" fmla="*/ 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19">
                  <a:moveTo>
                    <a:pt x="0" y="11"/>
                  </a:moveTo>
                  <a:lnTo>
                    <a:pt x="0" y="11"/>
                  </a:lnTo>
                  <a:lnTo>
                    <a:pt x="9" y="31"/>
                  </a:lnTo>
                  <a:lnTo>
                    <a:pt x="19" y="50"/>
                  </a:lnTo>
                  <a:lnTo>
                    <a:pt x="31" y="67"/>
                  </a:lnTo>
                  <a:lnTo>
                    <a:pt x="46" y="85"/>
                  </a:lnTo>
                  <a:lnTo>
                    <a:pt x="62" y="98"/>
                  </a:lnTo>
                  <a:lnTo>
                    <a:pt x="80" y="108"/>
                  </a:lnTo>
                  <a:lnTo>
                    <a:pt x="101" y="116"/>
                  </a:lnTo>
                  <a:lnTo>
                    <a:pt x="121" y="119"/>
                  </a:lnTo>
                  <a:lnTo>
                    <a:pt x="121" y="82"/>
                  </a:lnTo>
                  <a:lnTo>
                    <a:pt x="110" y="82"/>
                  </a:lnTo>
                  <a:lnTo>
                    <a:pt x="98" y="77"/>
                  </a:lnTo>
                  <a:lnTo>
                    <a:pt x="86" y="71"/>
                  </a:lnTo>
                  <a:lnTo>
                    <a:pt x="76" y="61"/>
                  </a:lnTo>
                  <a:lnTo>
                    <a:pt x="64" y="49"/>
                  </a:lnTo>
                  <a:lnTo>
                    <a:pt x="55" y="34"/>
                  </a:lnTo>
                  <a:lnTo>
                    <a:pt x="45" y="17"/>
                  </a:lnTo>
                  <a:lnTo>
                    <a:pt x="3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950" y="4862"/>
              <a:ext cx="33" cy="110"/>
            </a:xfrm>
            <a:custGeom>
              <a:avLst/>
              <a:gdLst>
                <a:gd name="T0" fmla="*/ 0 w 66"/>
                <a:gd name="T1" fmla="*/ 0 h 219"/>
                <a:gd name="T2" fmla="*/ 0 w 66"/>
                <a:gd name="T3" fmla="*/ 0 h 219"/>
                <a:gd name="T4" fmla="*/ 3 w 66"/>
                <a:gd name="T5" fmla="*/ 65 h 219"/>
                <a:gd name="T6" fmla="*/ 6 w 66"/>
                <a:gd name="T7" fmla="*/ 121 h 219"/>
                <a:gd name="T8" fmla="*/ 13 w 66"/>
                <a:gd name="T9" fmla="*/ 170 h 219"/>
                <a:gd name="T10" fmla="*/ 27 w 66"/>
                <a:gd name="T11" fmla="*/ 219 h 219"/>
                <a:gd name="T12" fmla="*/ 66 w 66"/>
                <a:gd name="T13" fmla="*/ 208 h 219"/>
                <a:gd name="T14" fmla="*/ 52 w 66"/>
                <a:gd name="T15" fmla="*/ 165 h 219"/>
                <a:gd name="T16" fmla="*/ 45 w 66"/>
                <a:gd name="T17" fmla="*/ 119 h 219"/>
                <a:gd name="T18" fmla="*/ 42 w 66"/>
                <a:gd name="T19" fmla="*/ 65 h 219"/>
                <a:gd name="T20" fmla="*/ 42 w 66"/>
                <a:gd name="T21" fmla="*/ 0 h 219"/>
                <a:gd name="T22" fmla="*/ 42 w 66"/>
                <a:gd name="T23" fmla="*/ 0 h 219"/>
                <a:gd name="T24" fmla="*/ 0 w 66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219">
                  <a:moveTo>
                    <a:pt x="0" y="0"/>
                  </a:moveTo>
                  <a:lnTo>
                    <a:pt x="0" y="0"/>
                  </a:lnTo>
                  <a:lnTo>
                    <a:pt x="3" y="65"/>
                  </a:lnTo>
                  <a:lnTo>
                    <a:pt x="6" y="121"/>
                  </a:lnTo>
                  <a:lnTo>
                    <a:pt x="13" y="170"/>
                  </a:lnTo>
                  <a:lnTo>
                    <a:pt x="27" y="219"/>
                  </a:lnTo>
                  <a:lnTo>
                    <a:pt x="66" y="208"/>
                  </a:lnTo>
                  <a:lnTo>
                    <a:pt x="52" y="165"/>
                  </a:lnTo>
                  <a:lnTo>
                    <a:pt x="45" y="119"/>
                  </a:lnTo>
                  <a:lnTo>
                    <a:pt x="42" y="65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945" y="4462"/>
              <a:ext cx="26" cy="400"/>
            </a:xfrm>
            <a:custGeom>
              <a:avLst/>
              <a:gdLst>
                <a:gd name="T0" fmla="*/ 0 w 53"/>
                <a:gd name="T1" fmla="*/ 0 h 800"/>
                <a:gd name="T2" fmla="*/ 0 w 53"/>
                <a:gd name="T3" fmla="*/ 0 h 800"/>
                <a:gd name="T4" fmla="*/ 5 w 53"/>
                <a:gd name="T5" fmla="*/ 199 h 800"/>
                <a:gd name="T6" fmla="*/ 8 w 53"/>
                <a:gd name="T7" fmla="*/ 399 h 800"/>
                <a:gd name="T8" fmla="*/ 9 w 53"/>
                <a:gd name="T9" fmla="*/ 600 h 800"/>
                <a:gd name="T10" fmla="*/ 11 w 53"/>
                <a:gd name="T11" fmla="*/ 800 h 800"/>
                <a:gd name="T12" fmla="*/ 53 w 53"/>
                <a:gd name="T13" fmla="*/ 800 h 800"/>
                <a:gd name="T14" fmla="*/ 51 w 53"/>
                <a:gd name="T15" fmla="*/ 600 h 800"/>
                <a:gd name="T16" fmla="*/ 50 w 53"/>
                <a:gd name="T17" fmla="*/ 399 h 800"/>
                <a:gd name="T18" fmla="*/ 44 w 53"/>
                <a:gd name="T19" fmla="*/ 199 h 800"/>
                <a:gd name="T20" fmla="*/ 39 w 53"/>
                <a:gd name="T21" fmla="*/ 0 h 800"/>
                <a:gd name="T22" fmla="*/ 39 w 53"/>
                <a:gd name="T23" fmla="*/ 0 h 800"/>
                <a:gd name="T24" fmla="*/ 0 w 53"/>
                <a:gd name="T25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800">
                  <a:moveTo>
                    <a:pt x="0" y="0"/>
                  </a:moveTo>
                  <a:lnTo>
                    <a:pt x="0" y="0"/>
                  </a:lnTo>
                  <a:lnTo>
                    <a:pt x="5" y="199"/>
                  </a:lnTo>
                  <a:lnTo>
                    <a:pt x="8" y="399"/>
                  </a:lnTo>
                  <a:lnTo>
                    <a:pt x="9" y="600"/>
                  </a:lnTo>
                  <a:lnTo>
                    <a:pt x="11" y="800"/>
                  </a:lnTo>
                  <a:lnTo>
                    <a:pt x="53" y="800"/>
                  </a:lnTo>
                  <a:lnTo>
                    <a:pt x="51" y="600"/>
                  </a:lnTo>
                  <a:lnTo>
                    <a:pt x="50" y="399"/>
                  </a:lnTo>
                  <a:lnTo>
                    <a:pt x="44" y="199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926" y="4049"/>
              <a:ext cx="38" cy="413"/>
            </a:xfrm>
            <a:custGeom>
              <a:avLst/>
              <a:gdLst>
                <a:gd name="T0" fmla="*/ 0 w 76"/>
                <a:gd name="T1" fmla="*/ 18 h 827"/>
                <a:gd name="T2" fmla="*/ 0 w 76"/>
                <a:gd name="T3" fmla="*/ 18 h 827"/>
                <a:gd name="T4" fmla="*/ 12 w 76"/>
                <a:gd name="T5" fmla="*/ 221 h 827"/>
                <a:gd name="T6" fmla="*/ 23 w 76"/>
                <a:gd name="T7" fmla="*/ 422 h 827"/>
                <a:gd name="T8" fmla="*/ 32 w 76"/>
                <a:gd name="T9" fmla="*/ 625 h 827"/>
                <a:gd name="T10" fmla="*/ 37 w 76"/>
                <a:gd name="T11" fmla="*/ 827 h 827"/>
                <a:gd name="T12" fmla="*/ 76 w 76"/>
                <a:gd name="T13" fmla="*/ 827 h 827"/>
                <a:gd name="T14" fmla="*/ 70 w 76"/>
                <a:gd name="T15" fmla="*/ 625 h 827"/>
                <a:gd name="T16" fmla="*/ 61 w 76"/>
                <a:gd name="T17" fmla="*/ 422 h 827"/>
                <a:gd name="T18" fmla="*/ 51 w 76"/>
                <a:gd name="T19" fmla="*/ 221 h 827"/>
                <a:gd name="T20" fmla="*/ 39 w 76"/>
                <a:gd name="T21" fmla="*/ 18 h 827"/>
                <a:gd name="T22" fmla="*/ 39 w 76"/>
                <a:gd name="T23" fmla="*/ 18 h 827"/>
                <a:gd name="T24" fmla="*/ 39 w 76"/>
                <a:gd name="T25" fmla="*/ 18 h 827"/>
                <a:gd name="T26" fmla="*/ 33 w 76"/>
                <a:gd name="T27" fmla="*/ 4 h 827"/>
                <a:gd name="T28" fmla="*/ 20 w 76"/>
                <a:gd name="T29" fmla="*/ 0 h 827"/>
                <a:gd name="T30" fmla="*/ 6 w 76"/>
                <a:gd name="T31" fmla="*/ 4 h 827"/>
                <a:gd name="T32" fmla="*/ 0 w 76"/>
                <a:gd name="T33" fmla="*/ 18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27">
                  <a:moveTo>
                    <a:pt x="0" y="18"/>
                  </a:moveTo>
                  <a:lnTo>
                    <a:pt x="0" y="18"/>
                  </a:lnTo>
                  <a:lnTo>
                    <a:pt x="12" y="221"/>
                  </a:lnTo>
                  <a:lnTo>
                    <a:pt x="23" y="422"/>
                  </a:lnTo>
                  <a:lnTo>
                    <a:pt x="32" y="625"/>
                  </a:lnTo>
                  <a:lnTo>
                    <a:pt x="37" y="827"/>
                  </a:lnTo>
                  <a:lnTo>
                    <a:pt x="76" y="827"/>
                  </a:lnTo>
                  <a:lnTo>
                    <a:pt x="70" y="625"/>
                  </a:lnTo>
                  <a:lnTo>
                    <a:pt x="61" y="422"/>
                  </a:lnTo>
                  <a:lnTo>
                    <a:pt x="51" y="221"/>
                  </a:lnTo>
                  <a:lnTo>
                    <a:pt x="39" y="18"/>
                  </a:lnTo>
                  <a:lnTo>
                    <a:pt x="33" y="4"/>
                  </a:lnTo>
                  <a:lnTo>
                    <a:pt x="20" y="0"/>
                  </a:lnTo>
                  <a:lnTo>
                    <a:pt x="6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5910" y="3843"/>
              <a:ext cx="35" cy="215"/>
            </a:xfrm>
            <a:custGeom>
              <a:avLst/>
              <a:gdLst>
                <a:gd name="T0" fmla="*/ 20 w 72"/>
                <a:gd name="T1" fmla="*/ 0 h 430"/>
                <a:gd name="T2" fmla="*/ 0 w 72"/>
                <a:gd name="T3" fmla="*/ 18 h 430"/>
                <a:gd name="T4" fmla="*/ 6 w 72"/>
                <a:gd name="T5" fmla="*/ 121 h 430"/>
                <a:gd name="T6" fmla="*/ 15 w 72"/>
                <a:gd name="T7" fmla="*/ 225 h 430"/>
                <a:gd name="T8" fmla="*/ 24 w 72"/>
                <a:gd name="T9" fmla="*/ 328 h 430"/>
                <a:gd name="T10" fmla="*/ 33 w 72"/>
                <a:gd name="T11" fmla="*/ 430 h 430"/>
                <a:gd name="T12" fmla="*/ 72 w 72"/>
                <a:gd name="T13" fmla="*/ 430 h 430"/>
                <a:gd name="T14" fmla="*/ 63 w 72"/>
                <a:gd name="T15" fmla="*/ 325 h 430"/>
                <a:gd name="T16" fmla="*/ 54 w 72"/>
                <a:gd name="T17" fmla="*/ 223 h 430"/>
                <a:gd name="T18" fmla="*/ 45 w 72"/>
                <a:gd name="T19" fmla="*/ 121 h 430"/>
                <a:gd name="T20" fmla="*/ 39 w 72"/>
                <a:gd name="T21" fmla="*/ 18 h 430"/>
                <a:gd name="T22" fmla="*/ 20 w 72"/>
                <a:gd name="T23" fmla="*/ 37 h 430"/>
                <a:gd name="T24" fmla="*/ 39 w 72"/>
                <a:gd name="T25" fmla="*/ 18 h 430"/>
                <a:gd name="T26" fmla="*/ 33 w 72"/>
                <a:gd name="T27" fmla="*/ 5 h 430"/>
                <a:gd name="T28" fmla="*/ 20 w 72"/>
                <a:gd name="T29" fmla="*/ 1 h 430"/>
                <a:gd name="T30" fmla="*/ 6 w 72"/>
                <a:gd name="T31" fmla="*/ 5 h 430"/>
                <a:gd name="T32" fmla="*/ 0 w 72"/>
                <a:gd name="T33" fmla="*/ 18 h 430"/>
                <a:gd name="T34" fmla="*/ 20 w 72"/>
                <a:gd name="T35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430">
                  <a:moveTo>
                    <a:pt x="20" y="0"/>
                  </a:moveTo>
                  <a:lnTo>
                    <a:pt x="0" y="18"/>
                  </a:lnTo>
                  <a:lnTo>
                    <a:pt x="6" y="121"/>
                  </a:lnTo>
                  <a:lnTo>
                    <a:pt x="15" y="225"/>
                  </a:lnTo>
                  <a:lnTo>
                    <a:pt x="24" y="328"/>
                  </a:lnTo>
                  <a:lnTo>
                    <a:pt x="33" y="430"/>
                  </a:lnTo>
                  <a:lnTo>
                    <a:pt x="72" y="430"/>
                  </a:lnTo>
                  <a:lnTo>
                    <a:pt x="63" y="325"/>
                  </a:lnTo>
                  <a:lnTo>
                    <a:pt x="54" y="223"/>
                  </a:lnTo>
                  <a:lnTo>
                    <a:pt x="45" y="121"/>
                  </a:lnTo>
                  <a:lnTo>
                    <a:pt x="39" y="18"/>
                  </a:lnTo>
                  <a:lnTo>
                    <a:pt x="20" y="37"/>
                  </a:lnTo>
                  <a:lnTo>
                    <a:pt x="39" y="18"/>
                  </a:lnTo>
                  <a:lnTo>
                    <a:pt x="33" y="5"/>
                  </a:lnTo>
                  <a:lnTo>
                    <a:pt x="20" y="1"/>
                  </a:lnTo>
                  <a:lnTo>
                    <a:pt x="6" y="5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5919" y="3843"/>
              <a:ext cx="291" cy="20"/>
            </a:xfrm>
            <a:custGeom>
              <a:avLst/>
              <a:gdLst>
                <a:gd name="T0" fmla="*/ 580 w 582"/>
                <a:gd name="T1" fmla="*/ 21 h 39"/>
                <a:gd name="T2" fmla="*/ 561 w 582"/>
                <a:gd name="T3" fmla="*/ 2 h 39"/>
                <a:gd name="T4" fmla="*/ 0 w 582"/>
                <a:gd name="T5" fmla="*/ 0 h 39"/>
                <a:gd name="T6" fmla="*/ 0 w 582"/>
                <a:gd name="T7" fmla="*/ 37 h 39"/>
                <a:gd name="T8" fmla="*/ 561 w 582"/>
                <a:gd name="T9" fmla="*/ 39 h 39"/>
                <a:gd name="T10" fmla="*/ 541 w 582"/>
                <a:gd name="T11" fmla="*/ 21 h 39"/>
                <a:gd name="T12" fmla="*/ 561 w 582"/>
                <a:gd name="T13" fmla="*/ 39 h 39"/>
                <a:gd name="T14" fmla="*/ 576 w 582"/>
                <a:gd name="T15" fmla="*/ 34 h 39"/>
                <a:gd name="T16" fmla="*/ 582 w 582"/>
                <a:gd name="T17" fmla="*/ 21 h 39"/>
                <a:gd name="T18" fmla="*/ 576 w 582"/>
                <a:gd name="T19" fmla="*/ 8 h 39"/>
                <a:gd name="T20" fmla="*/ 561 w 582"/>
                <a:gd name="T21" fmla="*/ 2 h 39"/>
                <a:gd name="T22" fmla="*/ 580 w 582"/>
                <a:gd name="T2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2" h="39">
                  <a:moveTo>
                    <a:pt x="580" y="21"/>
                  </a:moveTo>
                  <a:lnTo>
                    <a:pt x="561" y="2"/>
                  </a:lnTo>
                  <a:lnTo>
                    <a:pt x="0" y="0"/>
                  </a:lnTo>
                  <a:lnTo>
                    <a:pt x="0" y="37"/>
                  </a:lnTo>
                  <a:lnTo>
                    <a:pt x="561" y="39"/>
                  </a:lnTo>
                  <a:lnTo>
                    <a:pt x="541" y="21"/>
                  </a:lnTo>
                  <a:lnTo>
                    <a:pt x="561" y="39"/>
                  </a:lnTo>
                  <a:lnTo>
                    <a:pt x="576" y="34"/>
                  </a:lnTo>
                  <a:lnTo>
                    <a:pt x="582" y="21"/>
                  </a:lnTo>
                  <a:lnTo>
                    <a:pt x="576" y="8"/>
                  </a:lnTo>
                  <a:lnTo>
                    <a:pt x="561" y="2"/>
                  </a:lnTo>
                  <a:lnTo>
                    <a:pt x="58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5803" y="3179"/>
              <a:ext cx="91" cy="384"/>
            </a:xfrm>
            <a:custGeom>
              <a:avLst/>
              <a:gdLst>
                <a:gd name="T0" fmla="*/ 31 w 182"/>
                <a:gd name="T1" fmla="*/ 4 h 770"/>
                <a:gd name="T2" fmla="*/ 0 w 182"/>
                <a:gd name="T3" fmla="*/ 20 h 770"/>
                <a:gd name="T4" fmla="*/ 19 w 182"/>
                <a:gd name="T5" fmla="*/ 117 h 770"/>
                <a:gd name="T6" fmla="*/ 39 w 182"/>
                <a:gd name="T7" fmla="*/ 215 h 770"/>
                <a:gd name="T8" fmla="*/ 58 w 182"/>
                <a:gd name="T9" fmla="*/ 310 h 770"/>
                <a:gd name="T10" fmla="*/ 76 w 182"/>
                <a:gd name="T11" fmla="*/ 405 h 770"/>
                <a:gd name="T12" fmla="*/ 94 w 182"/>
                <a:gd name="T13" fmla="*/ 498 h 770"/>
                <a:gd name="T14" fmla="*/ 112 w 182"/>
                <a:gd name="T15" fmla="*/ 591 h 770"/>
                <a:gd name="T16" fmla="*/ 128 w 182"/>
                <a:gd name="T17" fmla="*/ 682 h 770"/>
                <a:gd name="T18" fmla="*/ 143 w 182"/>
                <a:gd name="T19" fmla="*/ 770 h 770"/>
                <a:gd name="T20" fmla="*/ 182 w 182"/>
                <a:gd name="T21" fmla="*/ 767 h 770"/>
                <a:gd name="T22" fmla="*/ 167 w 182"/>
                <a:gd name="T23" fmla="*/ 676 h 770"/>
                <a:gd name="T24" fmla="*/ 151 w 182"/>
                <a:gd name="T25" fmla="*/ 585 h 770"/>
                <a:gd name="T26" fmla="*/ 133 w 182"/>
                <a:gd name="T27" fmla="*/ 493 h 770"/>
                <a:gd name="T28" fmla="*/ 115 w 182"/>
                <a:gd name="T29" fmla="*/ 400 h 770"/>
                <a:gd name="T30" fmla="*/ 97 w 182"/>
                <a:gd name="T31" fmla="*/ 305 h 770"/>
                <a:gd name="T32" fmla="*/ 78 w 182"/>
                <a:gd name="T33" fmla="*/ 210 h 770"/>
                <a:gd name="T34" fmla="*/ 58 w 182"/>
                <a:gd name="T35" fmla="*/ 112 h 770"/>
                <a:gd name="T36" fmla="*/ 39 w 182"/>
                <a:gd name="T37" fmla="*/ 15 h 770"/>
                <a:gd name="T38" fmla="*/ 7 w 182"/>
                <a:gd name="T39" fmla="*/ 30 h 770"/>
                <a:gd name="T40" fmla="*/ 39 w 182"/>
                <a:gd name="T41" fmla="*/ 15 h 770"/>
                <a:gd name="T42" fmla="*/ 31 w 182"/>
                <a:gd name="T43" fmla="*/ 3 h 770"/>
                <a:gd name="T44" fmla="*/ 18 w 182"/>
                <a:gd name="T45" fmla="*/ 0 h 770"/>
                <a:gd name="T46" fmla="*/ 4 w 182"/>
                <a:gd name="T47" fmla="*/ 7 h 770"/>
                <a:gd name="T48" fmla="*/ 0 w 182"/>
                <a:gd name="T49" fmla="*/ 20 h 770"/>
                <a:gd name="T50" fmla="*/ 31 w 182"/>
                <a:gd name="T51" fmla="*/ 4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2" h="770">
                  <a:moveTo>
                    <a:pt x="31" y="4"/>
                  </a:moveTo>
                  <a:lnTo>
                    <a:pt x="0" y="20"/>
                  </a:lnTo>
                  <a:lnTo>
                    <a:pt x="19" y="117"/>
                  </a:lnTo>
                  <a:lnTo>
                    <a:pt x="39" y="215"/>
                  </a:lnTo>
                  <a:lnTo>
                    <a:pt x="58" y="310"/>
                  </a:lnTo>
                  <a:lnTo>
                    <a:pt x="76" y="405"/>
                  </a:lnTo>
                  <a:lnTo>
                    <a:pt x="94" y="498"/>
                  </a:lnTo>
                  <a:lnTo>
                    <a:pt x="112" y="591"/>
                  </a:lnTo>
                  <a:lnTo>
                    <a:pt x="128" y="682"/>
                  </a:lnTo>
                  <a:lnTo>
                    <a:pt x="143" y="770"/>
                  </a:lnTo>
                  <a:lnTo>
                    <a:pt x="182" y="767"/>
                  </a:lnTo>
                  <a:lnTo>
                    <a:pt x="167" y="676"/>
                  </a:lnTo>
                  <a:lnTo>
                    <a:pt x="151" y="585"/>
                  </a:lnTo>
                  <a:lnTo>
                    <a:pt x="133" y="493"/>
                  </a:lnTo>
                  <a:lnTo>
                    <a:pt x="115" y="400"/>
                  </a:lnTo>
                  <a:lnTo>
                    <a:pt x="97" y="305"/>
                  </a:lnTo>
                  <a:lnTo>
                    <a:pt x="78" y="210"/>
                  </a:lnTo>
                  <a:lnTo>
                    <a:pt x="58" y="112"/>
                  </a:lnTo>
                  <a:lnTo>
                    <a:pt x="39" y="15"/>
                  </a:lnTo>
                  <a:lnTo>
                    <a:pt x="7" y="30"/>
                  </a:lnTo>
                  <a:lnTo>
                    <a:pt x="39" y="15"/>
                  </a:lnTo>
                  <a:lnTo>
                    <a:pt x="31" y="3"/>
                  </a:lnTo>
                  <a:lnTo>
                    <a:pt x="18" y="0"/>
                  </a:lnTo>
                  <a:lnTo>
                    <a:pt x="4" y="7"/>
                  </a:lnTo>
                  <a:lnTo>
                    <a:pt x="0" y="2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5807" y="3181"/>
              <a:ext cx="132" cy="79"/>
            </a:xfrm>
            <a:custGeom>
              <a:avLst/>
              <a:gdLst>
                <a:gd name="T0" fmla="*/ 265 w 265"/>
                <a:gd name="T1" fmla="*/ 124 h 158"/>
                <a:gd name="T2" fmla="*/ 265 w 265"/>
                <a:gd name="T3" fmla="*/ 124 h 158"/>
                <a:gd name="T4" fmla="*/ 250 w 265"/>
                <a:gd name="T5" fmla="*/ 119 h 158"/>
                <a:gd name="T6" fmla="*/ 235 w 265"/>
                <a:gd name="T7" fmla="*/ 115 h 158"/>
                <a:gd name="T8" fmla="*/ 221 w 265"/>
                <a:gd name="T9" fmla="*/ 108 h 158"/>
                <a:gd name="T10" fmla="*/ 206 w 265"/>
                <a:gd name="T11" fmla="*/ 102 h 158"/>
                <a:gd name="T12" fmla="*/ 190 w 265"/>
                <a:gd name="T13" fmla="*/ 95 h 158"/>
                <a:gd name="T14" fmla="*/ 175 w 265"/>
                <a:gd name="T15" fmla="*/ 88 h 158"/>
                <a:gd name="T16" fmla="*/ 159 w 265"/>
                <a:gd name="T17" fmla="*/ 81 h 158"/>
                <a:gd name="T18" fmla="*/ 145 w 265"/>
                <a:gd name="T19" fmla="*/ 74 h 158"/>
                <a:gd name="T20" fmla="*/ 130 w 265"/>
                <a:gd name="T21" fmla="*/ 66 h 158"/>
                <a:gd name="T22" fmla="*/ 114 w 265"/>
                <a:gd name="T23" fmla="*/ 57 h 158"/>
                <a:gd name="T24" fmla="*/ 99 w 265"/>
                <a:gd name="T25" fmla="*/ 49 h 158"/>
                <a:gd name="T26" fmla="*/ 85 w 265"/>
                <a:gd name="T27" fmla="*/ 38 h 158"/>
                <a:gd name="T28" fmla="*/ 69 w 265"/>
                <a:gd name="T29" fmla="*/ 29 h 158"/>
                <a:gd name="T30" fmla="*/ 54 w 265"/>
                <a:gd name="T31" fmla="*/ 20 h 158"/>
                <a:gd name="T32" fmla="*/ 39 w 265"/>
                <a:gd name="T33" fmla="*/ 11 h 158"/>
                <a:gd name="T34" fmla="*/ 24 w 265"/>
                <a:gd name="T35" fmla="*/ 0 h 158"/>
                <a:gd name="T36" fmla="*/ 0 w 265"/>
                <a:gd name="T37" fmla="*/ 26 h 158"/>
                <a:gd name="T38" fmla="*/ 15 w 265"/>
                <a:gd name="T39" fmla="*/ 37 h 158"/>
                <a:gd name="T40" fmla="*/ 30 w 265"/>
                <a:gd name="T41" fmla="*/ 49 h 158"/>
                <a:gd name="T42" fmla="*/ 48 w 265"/>
                <a:gd name="T43" fmla="*/ 58 h 158"/>
                <a:gd name="T44" fmla="*/ 62 w 265"/>
                <a:gd name="T45" fmla="*/ 67 h 158"/>
                <a:gd name="T46" fmla="*/ 78 w 265"/>
                <a:gd name="T47" fmla="*/ 78 h 158"/>
                <a:gd name="T48" fmla="*/ 93 w 265"/>
                <a:gd name="T49" fmla="*/ 86 h 158"/>
                <a:gd name="T50" fmla="*/ 109 w 265"/>
                <a:gd name="T51" fmla="*/ 95 h 158"/>
                <a:gd name="T52" fmla="*/ 124 w 265"/>
                <a:gd name="T53" fmla="*/ 103 h 158"/>
                <a:gd name="T54" fmla="*/ 141 w 265"/>
                <a:gd name="T55" fmla="*/ 112 h 158"/>
                <a:gd name="T56" fmla="*/ 157 w 265"/>
                <a:gd name="T57" fmla="*/ 120 h 158"/>
                <a:gd name="T58" fmla="*/ 172 w 265"/>
                <a:gd name="T59" fmla="*/ 127 h 158"/>
                <a:gd name="T60" fmla="*/ 188 w 265"/>
                <a:gd name="T61" fmla="*/ 133 h 158"/>
                <a:gd name="T62" fmla="*/ 203 w 265"/>
                <a:gd name="T63" fmla="*/ 140 h 158"/>
                <a:gd name="T64" fmla="*/ 220 w 265"/>
                <a:gd name="T65" fmla="*/ 146 h 158"/>
                <a:gd name="T66" fmla="*/ 238 w 265"/>
                <a:gd name="T67" fmla="*/ 153 h 158"/>
                <a:gd name="T68" fmla="*/ 253 w 265"/>
                <a:gd name="T69" fmla="*/ 158 h 158"/>
                <a:gd name="T70" fmla="*/ 253 w 265"/>
                <a:gd name="T71" fmla="*/ 158 h 158"/>
                <a:gd name="T72" fmla="*/ 265 w 265"/>
                <a:gd name="T73" fmla="*/ 12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5" h="158">
                  <a:moveTo>
                    <a:pt x="265" y="124"/>
                  </a:moveTo>
                  <a:lnTo>
                    <a:pt x="265" y="124"/>
                  </a:lnTo>
                  <a:lnTo>
                    <a:pt x="250" y="119"/>
                  </a:lnTo>
                  <a:lnTo>
                    <a:pt x="235" y="115"/>
                  </a:lnTo>
                  <a:lnTo>
                    <a:pt x="221" y="108"/>
                  </a:lnTo>
                  <a:lnTo>
                    <a:pt x="206" y="102"/>
                  </a:lnTo>
                  <a:lnTo>
                    <a:pt x="190" y="95"/>
                  </a:lnTo>
                  <a:lnTo>
                    <a:pt x="175" y="88"/>
                  </a:lnTo>
                  <a:lnTo>
                    <a:pt x="159" y="81"/>
                  </a:lnTo>
                  <a:lnTo>
                    <a:pt x="145" y="74"/>
                  </a:lnTo>
                  <a:lnTo>
                    <a:pt x="130" y="66"/>
                  </a:lnTo>
                  <a:lnTo>
                    <a:pt x="114" y="57"/>
                  </a:lnTo>
                  <a:lnTo>
                    <a:pt x="99" y="49"/>
                  </a:lnTo>
                  <a:lnTo>
                    <a:pt x="85" y="38"/>
                  </a:lnTo>
                  <a:lnTo>
                    <a:pt x="69" y="29"/>
                  </a:lnTo>
                  <a:lnTo>
                    <a:pt x="54" y="20"/>
                  </a:lnTo>
                  <a:lnTo>
                    <a:pt x="39" y="11"/>
                  </a:lnTo>
                  <a:lnTo>
                    <a:pt x="24" y="0"/>
                  </a:lnTo>
                  <a:lnTo>
                    <a:pt x="0" y="26"/>
                  </a:lnTo>
                  <a:lnTo>
                    <a:pt x="15" y="37"/>
                  </a:lnTo>
                  <a:lnTo>
                    <a:pt x="30" y="49"/>
                  </a:lnTo>
                  <a:lnTo>
                    <a:pt x="48" y="58"/>
                  </a:lnTo>
                  <a:lnTo>
                    <a:pt x="62" y="67"/>
                  </a:lnTo>
                  <a:lnTo>
                    <a:pt x="78" y="78"/>
                  </a:lnTo>
                  <a:lnTo>
                    <a:pt x="93" y="86"/>
                  </a:lnTo>
                  <a:lnTo>
                    <a:pt x="109" y="95"/>
                  </a:lnTo>
                  <a:lnTo>
                    <a:pt x="124" y="103"/>
                  </a:lnTo>
                  <a:lnTo>
                    <a:pt x="141" y="112"/>
                  </a:lnTo>
                  <a:lnTo>
                    <a:pt x="157" y="120"/>
                  </a:lnTo>
                  <a:lnTo>
                    <a:pt x="172" y="127"/>
                  </a:lnTo>
                  <a:lnTo>
                    <a:pt x="188" y="133"/>
                  </a:lnTo>
                  <a:lnTo>
                    <a:pt x="203" y="140"/>
                  </a:lnTo>
                  <a:lnTo>
                    <a:pt x="220" y="146"/>
                  </a:lnTo>
                  <a:lnTo>
                    <a:pt x="238" y="153"/>
                  </a:lnTo>
                  <a:lnTo>
                    <a:pt x="253" y="158"/>
                  </a:lnTo>
                  <a:lnTo>
                    <a:pt x="265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5933" y="3243"/>
              <a:ext cx="128" cy="35"/>
            </a:xfrm>
            <a:custGeom>
              <a:avLst/>
              <a:gdLst>
                <a:gd name="T0" fmla="*/ 256 w 256"/>
                <a:gd name="T1" fmla="*/ 34 h 71"/>
                <a:gd name="T2" fmla="*/ 256 w 256"/>
                <a:gd name="T3" fmla="*/ 34 h 71"/>
                <a:gd name="T4" fmla="*/ 240 w 256"/>
                <a:gd name="T5" fmla="*/ 34 h 71"/>
                <a:gd name="T6" fmla="*/ 225 w 256"/>
                <a:gd name="T7" fmla="*/ 34 h 71"/>
                <a:gd name="T8" fmla="*/ 210 w 256"/>
                <a:gd name="T9" fmla="*/ 34 h 71"/>
                <a:gd name="T10" fmla="*/ 194 w 256"/>
                <a:gd name="T11" fmla="*/ 33 h 71"/>
                <a:gd name="T12" fmla="*/ 179 w 256"/>
                <a:gd name="T13" fmla="*/ 32 h 71"/>
                <a:gd name="T14" fmla="*/ 162 w 256"/>
                <a:gd name="T15" fmla="*/ 30 h 71"/>
                <a:gd name="T16" fmla="*/ 146 w 256"/>
                <a:gd name="T17" fmla="*/ 29 h 71"/>
                <a:gd name="T18" fmla="*/ 132 w 256"/>
                <a:gd name="T19" fmla="*/ 26 h 71"/>
                <a:gd name="T20" fmla="*/ 116 w 256"/>
                <a:gd name="T21" fmla="*/ 24 h 71"/>
                <a:gd name="T22" fmla="*/ 101 w 256"/>
                <a:gd name="T23" fmla="*/ 21 h 71"/>
                <a:gd name="T24" fmla="*/ 85 w 256"/>
                <a:gd name="T25" fmla="*/ 18 h 71"/>
                <a:gd name="T26" fmla="*/ 71 w 256"/>
                <a:gd name="T27" fmla="*/ 16 h 71"/>
                <a:gd name="T28" fmla="*/ 56 w 256"/>
                <a:gd name="T29" fmla="*/ 12 h 71"/>
                <a:gd name="T30" fmla="*/ 40 w 256"/>
                <a:gd name="T31" fmla="*/ 8 h 71"/>
                <a:gd name="T32" fmla="*/ 25 w 256"/>
                <a:gd name="T33" fmla="*/ 4 h 71"/>
                <a:gd name="T34" fmla="*/ 12 w 256"/>
                <a:gd name="T35" fmla="*/ 0 h 71"/>
                <a:gd name="T36" fmla="*/ 0 w 256"/>
                <a:gd name="T37" fmla="*/ 34 h 71"/>
                <a:gd name="T38" fmla="*/ 16 w 256"/>
                <a:gd name="T39" fmla="*/ 38 h 71"/>
                <a:gd name="T40" fmla="*/ 31 w 256"/>
                <a:gd name="T41" fmla="*/ 42 h 71"/>
                <a:gd name="T42" fmla="*/ 47 w 256"/>
                <a:gd name="T43" fmla="*/ 46 h 71"/>
                <a:gd name="T44" fmla="*/ 62 w 256"/>
                <a:gd name="T45" fmla="*/ 50 h 71"/>
                <a:gd name="T46" fmla="*/ 79 w 256"/>
                <a:gd name="T47" fmla="*/ 53 h 71"/>
                <a:gd name="T48" fmla="*/ 95 w 256"/>
                <a:gd name="T49" fmla="*/ 55 h 71"/>
                <a:gd name="T50" fmla="*/ 110 w 256"/>
                <a:gd name="T51" fmla="*/ 58 h 71"/>
                <a:gd name="T52" fmla="*/ 126 w 256"/>
                <a:gd name="T53" fmla="*/ 61 h 71"/>
                <a:gd name="T54" fmla="*/ 143 w 256"/>
                <a:gd name="T55" fmla="*/ 63 h 71"/>
                <a:gd name="T56" fmla="*/ 159 w 256"/>
                <a:gd name="T57" fmla="*/ 65 h 71"/>
                <a:gd name="T58" fmla="*/ 176 w 256"/>
                <a:gd name="T59" fmla="*/ 66 h 71"/>
                <a:gd name="T60" fmla="*/ 191 w 256"/>
                <a:gd name="T61" fmla="*/ 67 h 71"/>
                <a:gd name="T62" fmla="*/ 207 w 256"/>
                <a:gd name="T63" fmla="*/ 69 h 71"/>
                <a:gd name="T64" fmla="*/ 225 w 256"/>
                <a:gd name="T65" fmla="*/ 71 h 71"/>
                <a:gd name="T66" fmla="*/ 240 w 256"/>
                <a:gd name="T67" fmla="*/ 71 h 71"/>
                <a:gd name="T68" fmla="*/ 256 w 256"/>
                <a:gd name="T69" fmla="*/ 71 h 71"/>
                <a:gd name="T70" fmla="*/ 256 w 256"/>
                <a:gd name="T71" fmla="*/ 71 h 71"/>
                <a:gd name="T72" fmla="*/ 256 w 256"/>
                <a:gd name="T73" fmla="*/ 3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71">
                  <a:moveTo>
                    <a:pt x="256" y="34"/>
                  </a:moveTo>
                  <a:lnTo>
                    <a:pt x="256" y="34"/>
                  </a:lnTo>
                  <a:lnTo>
                    <a:pt x="240" y="34"/>
                  </a:lnTo>
                  <a:lnTo>
                    <a:pt x="225" y="34"/>
                  </a:lnTo>
                  <a:lnTo>
                    <a:pt x="210" y="34"/>
                  </a:lnTo>
                  <a:lnTo>
                    <a:pt x="194" y="33"/>
                  </a:lnTo>
                  <a:lnTo>
                    <a:pt x="179" y="32"/>
                  </a:lnTo>
                  <a:lnTo>
                    <a:pt x="162" y="30"/>
                  </a:lnTo>
                  <a:lnTo>
                    <a:pt x="146" y="29"/>
                  </a:lnTo>
                  <a:lnTo>
                    <a:pt x="132" y="26"/>
                  </a:lnTo>
                  <a:lnTo>
                    <a:pt x="116" y="24"/>
                  </a:lnTo>
                  <a:lnTo>
                    <a:pt x="101" y="21"/>
                  </a:lnTo>
                  <a:lnTo>
                    <a:pt x="85" y="18"/>
                  </a:lnTo>
                  <a:lnTo>
                    <a:pt x="71" y="16"/>
                  </a:lnTo>
                  <a:lnTo>
                    <a:pt x="56" y="12"/>
                  </a:lnTo>
                  <a:lnTo>
                    <a:pt x="40" y="8"/>
                  </a:lnTo>
                  <a:lnTo>
                    <a:pt x="25" y="4"/>
                  </a:lnTo>
                  <a:lnTo>
                    <a:pt x="12" y="0"/>
                  </a:lnTo>
                  <a:lnTo>
                    <a:pt x="0" y="34"/>
                  </a:lnTo>
                  <a:lnTo>
                    <a:pt x="16" y="38"/>
                  </a:lnTo>
                  <a:lnTo>
                    <a:pt x="31" y="42"/>
                  </a:lnTo>
                  <a:lnTo>
                    <a:pt x="47" y="46"/>
                  </a:lnTo>
                  <a:lnTo>
                    <a:pt x="62" y="50"/>
                  </a:lnTo>
                  <a:lnTo>
                    <a:pt x="79" y="53"/>
                  </a:lnTo>
                  <a:lnTo>
                    <a:pt x="95" y="55"/>
                  </a:lnTo>
                  <a:lnTo>
                    <a:pt x="110" y="58"/>
                  </a:lnTo>
                  <a:lnTo>
                    <a:pt x="126" y="61"/>
                  </a:lnTo>
                  <a:lnTo>
                    <a:pt x="143" y="63"/>
                  </a:lnTo>
                  <a:lnTo>
                    <a:pt x="159" y="65"/>
                  </a:lnTo>
                  <a:lnTo>
                    <a:pt x="176" y="66"/>
                  </a:lnTo>
                  <a:lnTo>
                    <a:pt x="191" y="67"/>
                  </a:lnTo>
                  <a:lnTo>
                    <a:pt x="207" y="69"/>
                  </a:lnTo>
                  <a:lnTo>
                    <a:pt x="225" y="71"/>
                  </a:lnTo>
                  <a:lnTo>
                    <a:pt x="240" y="71"/>
                  </a:lnTo>
                  <a:lnTo>
                    <a:pt x="256" y="71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061" y="3243"/>
              <a:ext cx="127" cy="35"/>
            </a:xfrm>
            <a:custGeom>
              <a:avLst/>
              <a:gdLst>
                <a:gd name="T0" fmla="*/ 242 w 254"/>
                <a:gd name="T1" fmla="*/ 0 h 70"/>
                <a:gd name="T2" fmla="*/ 242 w 254"/>
                <a:gd name="T3" fmla="*/ 0 h 70"/>
                <a:gd name="T4" fmla="*/ 229 w 254"/>
                <a:gd name="T5" fmla="*/ 4 h 70"/>
                <a:gd name="T6" fmla="*/ 212 w 254"/>
                <a:gd name="T7" fmla="*/ 8 h 70"/>
                <a:gd name="T8" fmla="*/ 197 w 254"/>
                <a:gd name="T9" fmla="*/ 12 h 70"/>
                <a:gd name="T10" fmla="*/ 181 w 254"/>
                <a:gd name="T11" fmla="*/ 15 h 70"/>
                <a:gd name="T12" fmla="*/ 166 w 254"/>
                <a:gd name="T13" fmla="*/ 19 h 70"/>
                <a:gd name="T14" fmla="*/ 152 w 254"/>
                <a:gd name="T15" fmla="*/ 21 h 70"/>
                <a:gd name="T16" fmla="*/ 138 w 254"/>
                <a:gd name="T17" fmla="*/ 24 h 70"/>
                <a:gd name="T18" fmla="*/ 123 w 254"/>
                <a:gd name="T19" fmla="*/ 25 h 70"/>
                <a:gd name="T20" fmla="*/ 106 w 254"/>
                <a:gd name="T21" fmla="*/ 28 h 70"/>
                <a:gd name="T22" fmla="*/ 91 w 254"/>
                <a:gd name="T23" fmla="*/ 29 h 70"/>
                <a:gd name="T24" fmla="*/ 75 w 254"/>
                <a:gd name="T25" fmla="*/ 31 h 70"/>
                <a:gd name="T26" fmla="*/ 60 w 254"/>
                <a:gd name="T27" fmla="*/ 32 h 70"/>
                <a:gd name="T28" fmla="*/ 45 w 254"/>
                <a:gd name="T29" fmla="*/ 33 h 70"/>
                <a:gd name="T30" fmla="*/ 30 w 254"/>
                <a:gd name="T31" fmla="*/ 33 h 70"/>
                <a:gd name="T32" fmla="*/ 15 w 254"/>
                <a:gd name="T33" fmla="*/ 33 h 70"/>
                <a:gd name="T34" fmla="*/ 0 w 254"/>
                <a:gd name="T35" fmla="*/ 33 h 70"/>
                <a:gd name="T36" fmla="*/ 0 w 254"/>
                <a:gd name="T37" fmla="*/ 70 h 70"/>
                <a:gd name="T38" fmla="*/ 15 w 254"/>
                <a:gd name="T39" fmla="*/ 70 h 70"/>
                <a:gd name="T40" fmla="*/ 30 w 254"/>
                <a:gd name="T41" fmla="*/ 70 h 70"/>
                <a:gd name="T42" fmla="*/ 48 w 254"/>
                <a:gd name="T43" fmla="*/ 68 h 70"/>
                <a:gd name="T44" fmla="*/ 63 w 254"/>
                <a:gd name="T45" fmla="*/ 66 h 70"/>
                <a:gd name="T46" fmla="*/ 78 w 254"/>
                <a:gd name="T47" fmla="*/ 65 h 70"/>
                <a:gd name="T48" fmla="*/ 94 w 254"/>
                <a:gd name="T49" fmla="*/ 64 h 70"/>
                <a:gd name="T50" fmla="*/ 109 w 254"/>
                <a:gd name="T51" fmla="*/ 62 h 70"/>
                <a:gd name="T52" fmla="*/ 126 w 254"/>
                <a:gd name="T53" fmla="*/ 60 h 70"/>
                <a:gd name="T54" fmla="*/ 141 w 254"/>
                <a:gd name="T55" fmla="*/ 58 h 70"/>
                <a:gd name="T56" fmla="*/ 158 w 254"/>
                <a:gd name="T57" fmla="*/ 56 h 70"/>
                <a:gd name="T58" fmla="*/ 175 w 254"/>
                <a:gd name="T59" fmla="*/ 53 h 70"/>
                <a:gd name="T60" fmla="*/ 190 w 254"/>
                <a:gd name="T61" fmla="*/ 49 h 70"/>
                <a:gd name="T62" fmla="*/ 206 w 254"/>
                <a:gd name="T63" fmla="*/ 46 h 70"/>
                <a:gd name="T64" fmla="*/ 221 w 254"/>
                <a:gd name="T65" fmla="*/ 43 h 70"/>
                <a:gd name="T66" fmla="*/ 238 w 254"/>
                <a:gd name="T67" fmla="*/ 39 h 70"/>
                <a:gd name="T68" fmla="*/ 254 w 254"/>
                <a:gd name="T69" fmla="*/ 35 h 70"/>
                <a:gd name="T70" fmla="*/ 254 w 254"/>
                <a:gd name="T71" fmla="*/ 35 h 70"/>
                <a:gd name="T72" fmla="*/ 242 w 254"/>
                <a:gd name="T7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70">
                  <a:moveTo>
                    <a:pt x="242" y="0"/>
                  </a:moveTo>
                  <a:lnTo>
                    <a:pt x="242" y="0"/>
                  </a:lnTo>
                  <a:lnTo>
                    <a:pt x="229" y="4"/>
                  </a:lnTo>
                  <a:lnTo>
                    <a:pt x="212" y="8"/>
                  </a:lnTo>
                  <a:lnTo>
                    <a:pt x="197" y="12"/>
                  </a:lnTo>
                  <a:lnTo>
                    <a:pt x="181" y="15"/>
                  </a:lnTo>
                  <a:lnTo>
                    <a:pt x="166" y="19"/>
                  </a:lnTo>
                  <a:lnTo>
                    <a:pt x="152" y="21"/>
                  </a:lnTo>
                  <a:lnTo>
                    <a:pt x="138" y="24"/>
                  </a:lnTo>
                  <a:lnTo>
                    <a:pt x="123" y="25"/>
                  </a:lnTo>
                  <a:lnTo>
                    <a:pt x="106" y="28"/>
                  </a:lnTo>
                  <a:lnTo>
                    <a:pt x="91" y="29"/>
                  </a:lnTo>
                  <a:lnTo>
                    <a:pt x="75" y="31"/>
                  </a:lnTo>
                  <a:lnTo>
                    <a:pt x="60" y="32"/>
                  </a:lnTo>
                  <a:lnTo>
                    <a:pt x="45" y="33"/>
                  </a:lnTo>
                  <a:lnTo>
                    <a:pt x="30" y="33"/>
                  </a:lnTo>
                  <a:lnTo>
                    <a:pt x="15" y="33"/>
                  </a:lnTo>
                  <a:lnTo>
                    <a:pt x="0" y="33"/>
                  </a:lnTo>
                  <a:lnTo>
                    <a:pt x="0" y="70"/>
                  </a:lnTo>
                  <a:lnTo>
                    <a:pt x="15" y="70"/>
                  </a:lnTo>
                  <a:lnTo>
                    <a:pt x="30" y="70"/>
                  </a:lnTo>
                  <a:lnTo>
                    <a:pt x="48" y="68"/>
                  </a:lnTo>
                  <a:lnTo>
                    <a:pt x="63" y="66"/>
                  </a:lnTo>
                  <a:lnTo>
                    <a:pt x="78" y="65"/>
                  </a:lnTo>
                  <a:lnTo>
                    <a:pt x="94" y="64"/>
                  </a:lnTo>
                  <a:lnTo>
                    <a:pt x="109" y="62"/>
                  </a:lnTo>
                  <a:lnTo>
                    <a:pt x="126" y="60"/>
                  </a:lnTo>
                  <a:lnTo>
                    <a:pt x="141" y="58"/>
                  </a:lnTo>
                  <a:lnTo>
                    <a:pt x="158" y="56"/>
                  </a:lnTo>
                  <a:lnTo>
                    <a:pt x="175" y="53"/>
                  </a:lnTo>
                  <a:lnTo>
                    <a:pt x="190" y="49"/>
                  </a:lnTo>
                  <a:lnTo>
                    <a:pt x="206" y="46"/>
                  </a:lnTo>
                  <a:lnTo>
                    <a:pt x="221" y="43"/>
                  </a:lnTo>
                  <a:lnTo>
                    <a:pt x="238" y="39"/>
                  </a:lnTo>
                  <a:lnTo>
                    <a:pt x="254" y="3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182" y="3179"/>
              <a:ext cx="140" cy="81"/>
            </a:xfrm>
            <a:custGeom>
              <a:avLst/>
              <a:gdLst>
                <a:gd name="T0" fmla="*/ 279 w 279"/>
                <a:gd name="T1" fmla="*/ 20 h 164"/>
                <a:gd name="T2" fmla="*/ 248 w 279"/>
                <a:gd name="T3" fmla="*/ 3 h 164"/>
                <a:gd name="T4" fmla="*/ 231 w 279"/>
                <a:gd name="T5" fmla="*/ 13 h 164"/>
                <a:gd name="T6" fmla="*/ 216 w 279"/>
                <a:gd name="T7" fmla="*/ 23 h 164"/>
                <a:gd name="T8" fmla="*/ 201 w 279"/>
                <a:gd name="T9" fmla="*/ 33 h 164"/>
                <a:gd name="T10" fmla="*/ 184 w 279"/>
                <a:gd name="T11" fmla="*/ 42 h 164"/>
                <a:gd name="T12" fmla="*/ 170 w 279"/>
                <a:gd name="T13" fmla="*/ 53 h 164"/>
                <a:gd name="T14" fmla="*/ 154 w 279"/>
                <a:gd name="T15" fmla="*/ 61 h 164"/>
                <a:gd name="T16" fmla="*/ 139 w 279"/>
                <a:gd name="T17" fmla="*/ 70 h 164"/>
                <a:gd name="T18" fmla="*/ 122 w 279"/>
                <a:gd name="T19" fmla="*/ 78 h 164"/>
                <a:gd name="T20" fmla="*/ 107 w 279"/>
                <a:gd name="T21" fmla="*/ 86 h 164"/>
                <a:gd name="T22" fmla="*/ 93 w 279"/>
                <a:gd name="T23" fmla="*/ 94 h 164"/>
                <a:gd name="T24" fmla="*/ 76 w 279"/>
                <a:gd name="T25" fmla="*/ 100 h 164"/>
                <a:gd name="T26" fmla="*/ 61 w 279"/>
                <a:gd name="T27" fmla="*/ 108 h 164"/>
                <a:gd name="T28" fmla="*/ 46 w 279"/>
                <a:gd name="T29" fmla="*/ 114 h 164"/>
                <a:gd name="T30" fmla="*/ 30 w 279"/>
                <a:gd name="T31" fmla="*/ 120 h 164"/>
                <a:gd name="T32" fmla="*/ 16 w 279"/>
                <a:gd name="T33" fmla="*/ 124 h 164"/>
                <a:gd name="T34" fmla="*/ 0 w 279"/>
                <a:gd name="T35" fmla="*/ 129 h 164"/>
                <a:gd name="T36" fmla="*/ 12 w 279"/>
                <a:gd name="T37" fmla="*/ 164 h 164"/>
                <a:gd name="T38" fmla="*/ 28 w 279"/>
                <a:gd name="T39" fmla="*/ 158 h 164"/>
                <a:gd name="T40" fmla="*/ 45 w 279"/>
                <a:gd name="T41" fmla="*/ 152 h 164"/>
                <a:gd name="T42" fmla="*/ 61 w 279"/>
                <a:gd name="T43" fmla="*/ 145 h 164"/>
                <a:gd name="T44" fmla="*/ 79 w 279"/>
                <a:gd name="T45" fmla="*/ 140 h 164"/>
                <a:gd name="T46" fmla="*/ 94 w 279"/>
                <a:gd name="T47" fmla="*/ 132 h 164"/>
                <a:gd name="T48" fmla="*/ 110 w 279"/>
                <a:gd name="T49" fmla="*/ 125 h 164"/>
                <a:gd name="T50" fmla="*/ 125 w 279"/>
                <a:gd name="T51" fmla="*/ 117 h 164"/>
                <a:gd name="T52" fmla="*/ 143 w 279"/>
                <a:gd name="T53" fmla="*/ 110 h 164"/>
                <a:gd name="T54" fmla="*/ 160 w 279"/>
                <a:gd name="T55" fmla="*/ 99 h 164"/>
                <a:gd name="T56" fmla="*/ 175 w 279"/>
                <a:gd name="T57" fmla="*/ 90 h 164"/>
                <a:gd name="T58" fmla="*/ 191 w 279"/>
                <a:gd name="T59" fmla="*/ 82 h 164"/>
                <a:gd name="T60" fmla="*/ 207 w 279"/>
                <a:gd name="T61" fmla="*/ 71 h 164"/>
                <a:gd name="T62" fmla="*/ 222 w 279"/>
                <a:gd name="T63" fmla="*/ 62 h 164"/>
                <a:gd name="T64" fmla="*/ 240 w 279"/>
                <a:gd name="T65" fmla="*/ 52 h 164"/>
                <a:gd name="T66" fmla="*/ 255 w 279"/>
                <a:gd name="T67" fmla="*/ 42 h 164"/>
                <a:gd name="T68" fmla="*/ 272 w 279"/>
                <a:gd name="T69" fmla="*/ 32 h 164"/>
                <a:gd name="T70" fmla="*/ 240 w 279"/>
                <a:gd name="T71" fmla="*/ 15 h 164"/>
                <a:gd name="T72" fmla="*/ 272 w 279"/>
                <a:gd name="T73" fmla="*/ 32 h 164"/>
                <a:gd name="T74" fmla="*/ 278 w 279"/>
                <a:gd name="T75" fmla="*/ 27 h 164"/>
                <a:gd name="T76" fmla="*/ 279 w 279"/>
                <a:gd name="T77" fmla="*/ 20 h 164"/>
                <a:gd name="T78" fmla="*/ 279 w 279"/>
                <a:gd name="T79" fmla="*/ 13 h 164"/>
                <a:gd name="T80" fmla="*/ 276 w 279"/>
                <a:gd name="T81" fmla="*/ 7 h 164"/>
                <a:gd name="T82" fmla="*/ 270 w 279"/>
                <a:gd name="T83" fmla="*/ 3 h 164"/>
                <a:gd name="T84" fmla="*/ 263 w 279"/>
                <a:gd name="T85" fmla="*/ 0 h 164"/>
                <a:gd name="T86" fmla="*/ 255 w 279"/>
                <a:gd name="T87" fmla="*/ 0 h 164"/>
                <a:gd name="T88" fmla="*/ 248 w 279"/>
                <a:gd name="T89" fmla="*/ 3 h 164"/>
                <a:gd name="T90" fmla="*/ 279 w 279"/>
                <a:gd name="T91" fmla="*/ 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9" h="164">
                  <a:moveTo>
                    <a:pt x="279" y="20"/>
                  </a:moveTo>
                  <a:lnTo>
                    <a:pt x="248" y="3"/>
                  </a:lnTo>
                  <a:lnTo>
                    <a:pt x="231" y="13"/>
                  </a:lnTo>
                  <a:lnTo>
                    <a:pt x="216" y="23"/>
                  </a:lnTo>
                  <a:lnTo>
                    <a:pt x="201" y="33"/>
                  </a:lnTo>
                  <a:lnTo>
                    <a:pt x="184" y="42"/>
                  </a:lnTo>
                  <a:lnTo>
                    <a:pt x="170" y="53"/>
                  </a:lnTo>
                  <a:lnTo>
                    <a:pt x="154" y="61"/>
                  </a:lnTo>
                  <a:lnTo>
                    <a:pt x="139" y="70"/>
                  </a:lnTo>
                  <a:lnTo>
                    <a:pt x="122" y="78"/>
                  </a:lnTo>
                  <a:lnTo>
                    <a:pt x="107" y="86"/>
                  </a:lnTo>
                  <a:lnTo>
                    <a:pt x="93" y="94"/>
                  </a:lnTo>
                  <a:lnTo>
                    <a:pt x="76" y="100"/>
                  </a:lnTo>
                  <a:lnTo>
                    <a:pt x="61" y="108"/>
                  </a:lnTo>
                  <a:lnTo>
                    <a:pt x="46" y="114"/>
                  </a:lnTo>
                  <a:lnTo>
                    <a:pt x="30" y="120"/>
                  </a:lnTo>
                  <a:lnTo>
                    <a:pt x="16" y="124"/>
                  </a:lnTo>
                  <a:lnTo>
                    <a:pt x="0" y="129"/>
                  </a:lnTo>
                  <a:lnTo>
                    <a:pt x="12" y="164"/>
                  </a:lnTo>
                  <a:lnTo>
                    <a:pt x="28" y="158"/>
                  </a:lnTo>
                  <a:lnTo>
                    <a:pt x="45" y="152"/>
                  </a:lnTo>
                  <a:lnTo>
                    <a:pt x="61" y="145"/>
                  </a:lnTo>
                  <a:lnTo>
                    <a:pt x="79" y="140"/>
                  </a:lnTo>
                  <a:lnTo>
                    <a:pt x="94" y="132"/>
                  </a:lnTo>
                  <a:lnTo>
                    <a:pt x="110" y="125"/>
                  </a:lnTo>
                  <a:lnTo>
                    <a:pt x="125" y="117"/>
                  </a:lnTo>
                  <a:lnTo>
                    <a:pt x="143" y="110"/>
                  </a:lnTo>
                  <a:lnTo>
                    <a:pt x="160" y="99"/>
                  </a:lnTo>
                  <a:lnTo>
                    <a:pt x="175" y="90"/>
                  </a:lnTo>
                  <a:lnTo>
                    <a:pt x="191" y="82"/>
                  </a:lnTo>
                  <a:lnTo>
                    <a:pt x="207" y="71"/>
                  </a:lnTo>
                  <a:lnTo>
                    <a:pt x="222" y="62"/>
                  </a:lnTo>
                  <a:lnTo>
                    <a:pt x="240" y="52"/>
                  </a:lnTo>
                  <a:lnTo>
                    <a:pt x="255" y="42"/>
                  </a:lnTo>
                  <a:lnTo>
                    <a:pt x="272" y="32"/>
                  </a:lnTo>
                  <a:lnTo>
                    <a:pt x="240" y="15"/>
                  </a:lnTo>
                  <a:lnTo>
                    <a:pt x="272" y="32"/>
                  </a:lnTo>
                  <a:lnTo>
                    <a:pt x="278" y="27"/>
                  </a:lnTo>
                  <a:lnTo>
                    <a:pt x="279" y="20"/>
                  </a:lnTo>
                  <a:lnTo>
                    <a:pt x="279" y="13"/>
                  </a:lnTo>
                  <a:lnTo>
                    <a:pt x="276" y="7"/>
                  </a:lnTo>
                  <a:lnTo>
                    <a:pt x="270" y="3"/>
                  </a:lnTo>
                  <a:lnTo>
                    <a:pt x="263" y="0"/>
                  </a:lnTo>
                  <a:lnTo>
                    <a:pt x="255" y="0"/>
                  </a:lnTo>
                  <a:lnTo>
                    <a:pt x="248" y="3"/>
                  </a:lnTo>
                  <a:lnTo>
                    <a:pt x="27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227" y="3186"/>
              <a:ext cx="95" cy="383"/>
            </a:xfrm>
            <a:custGeom>
              <a:avLst/>
              <a:gdLst>
                <a:gd name="T0" fmla="*/ 19 w 189"/>
                <a:gd name="T1" fmla="*/ 766 h 766"/>
                <a:gd name="T2" fmla="*/ 38 w 189"/>
                <a:gd name="T3" fmla="*/ 750 h 766"/>
                <a:gd name="T4" fmla="*/ 55 w 189"/>
                <a:gd name="T5" fmla="*/ 660 h 766"/>
                <a:gd name="T6" fmla="*/ 71 w 189"/>
                <a:gd name="T7" fmla="*/ 570 h 766"/>
                <a:gd name="T8" fmla="*/ 89 w 189"/>
                <a:gd name="T9" fmla="*/ 479 h 766"/>
                <a:gd name="T10" fmla="*/ 107 w 189"/>
                <a:gd name="T11" fmla="*/ 386 h 766"/>
                <a:gd name="T12" fmla="*/ 126 w 189"/>
                <a:gd name="T13" fmla="*/ 292 h 766"/>
                <a:gd name="T14" fmla="*/ 147 w 189"/>
                <a:gd name="T15" fmla="*/ 197 h 766"/>
                <a:gd name="T16" fmla="*/ 168 w 189"/>
                <a:gd name="T17" fmla="*/ 101 h 766"/>
                <a:gd name="T18" fmla="*/ 189 w 189"/>
                <a:gd name="T19" fmla="*/ 5 h 766"/>
                <a:gd name="T20" fmla="*/ 150 w 189"/>
                <a:gd name="T21" fmla="*/ 0 h 766"/>
                <a:gd name="T22" fmla="*/ 129 w 189"/>
                <a:gd name="T23" fmla="*/ 96 h 766"/>
                <a:gd name="T24" fmla="*/ 108 w 189"/>
                <a:gd name="T25" fmla="*/ 192 h 766"/>
                <a:gd name="T26" fmla="*/ 88 w 189"/>
                <a:gd name="T27" fmla="*/ 287 h 766"/>
                <a:gd name="T28" fmla="*/ 68 w 189"/>
                <a:gd name="T29" fmla="*/ 381 h 766"/>
                <a:gd name="T30" fmla="*/ 50 w 189"/>
                <a:gd name="T31" fmla="*/ 474 h 766"/>
                <a:gd name="T32" fmla="*/ 32 w 189"/>
                <a:gd name="T33" fmla="*/ 565 h 766"/>
                <a:gd name="T34" fmla="*/ 16 w 189"/>
                <a:gd name="T35" fmla="*/ 655 h 766"/>
                <a:gd name="T36" fmla="*/ 0 w 189"/>
                <a:gd name="T37" fmla="*/ 744 h 766"/>
                <a:gd name="T38" fmla="*/ 19 w 189"/>
                <a:gd name="T39" fmla="*/ 729 h 766"/>
                <a:gd name="T40" fmla="*/ 0 w 189"/>
                <a:gd name="T41" fmla="*/ 744 h 766"/>
                <a:gd name="T42" fmla="*/ 4 w 189"/>
                <a:gd name="T43" fmla="*/ 758 h 766"/>
                <a:gd name="T44" fmla="*/ 17 w 189"/>
                <a:gd name="T45" fmla="*/ 764 h 766"/>
                <a:gd name="T46" fmla="*/ 31 w 189"/>
                <a:gd name="T47" fmla="*/ 762 h 766"/>
                <a:gd name="T48" fmla="*/ 38 w 189"/>
                <a:gd name="T49" fmla="*/ 750 h 766"/>
                <a:gd name="T50" fmla="*/ 19 w 189"/>
                <a:gd name="T51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766">
                  <a:moveTo>
                    <a:pt x="19" y="766"/>
                  </a:moveTo>
                  <a:lnTo>
                    <a:pt x="38" y="750"/>
                  </a:lnTo>
                  <a:lnTo>
                    <a:pt x="55" y="660"/>
                  </a:lnTo>
                  <a:lnTo>
                    <a:pt x="71" y="570"/>
                  </a:lnTo>
                  <a:lnTo>
                    <a:pt x="89" y="479"/>
                  </a:lnTo>
                  <a:lnTo>
                    <a:pt x="107" y="386"/>
                  </a:lnTo>
                  <a:lnTo>
                    <a:pt x="126" y="292"/>
                  </a:lnTo>
                  <a:lnTo>
                    <a:pt x="147" y="197"/>
                  </a:lnTo>
                  <a:lnTo>
                    <a:pt x="168" y="101"/>
                  </a:lnTo>
                  <a:lnTo>
                    <a:pt x="189" y="5"/>
                  </a:lnTo>
                  <a:lnTo>
                    <a:pt x="150" y="0"/>
                  </a:lnTo>
                  <a:lnTo>
                    <a:pt x="129" y="96"/>
                  </a:lnTo>
                  <a:lnTo>
                    <a:pt x="108" y="192"/>
                  </a:lnTo>
                  <a:lnTo>
                    <a:pt x="88" y="287"/>
                  </a:lnTo>
                  <a:lnTo>
                    <a:pt x="68" y="381"/>
                  </a:lnTo>
                  <a:lnTo>
                    <a:pt x="50" y="474"/>
                  </a:lnTo>
                  <a:lnTo>
                    <a:pt x="32" y="565"/>
                  </a:lnTo>
                  <a:lnTo>
                    <a:pt x="16" y="655"/>
                  </a:lnTo>
                  <a:lnTo>
                    <a:pt x="0" y="744"/>
                  </a:lnTo>
                  <a:lnTo>
                    <a:pt x="19" y="729"/>
                  </a:lnTo>
                  <a:lnTo>
                    <a:pt x="0" y="744"/>
                  </a:lnTo>
                  <a:lnTo>
                    <a:pt x="4" y="758"/>
                  </a:lnTo>
                  <a:lnTo>
                    <a:pt x="17" y="764"/>
                  </a:lnTo>
                  <a:lnTo>
                    <a:pt x="31" y="762"/>
                  </a:lnTo>
                  <a:lnTo>
                    <a:pt x="38" y="750"/>
                  </a:lnTo>
                  <a:lnTo>
                    <a:pt x="19" y="7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877" y="3550"/>
              <a:ext cx="359" cy="21"/>
            </a:xfrm>
            <a:custGeom>
              <a:avLst/>
              <a:gdLst>
                <a:gd name="T0" fmla="*/ 38 w 719"/>
                <a:gd name="T1" fmla="*/ 22 h 40"/>
                <a:gd name="T2" fmla="*/ 19 w 719"/>
                <a:gd name="T3" fmla="*/ 40 h 40"/>
                <a:gd name="T4" fmla="*/ 719 w 719"/>
                <a:gd name="T5" fmla="*/ 37 h 40"/>
                <a:gd name="T6" fmla="*/ 719 w 719"/>
                <a:gd name="T7" fmla="*/ 0 h 40"/>
                <a:gd name="T8" fmla="*/ 19 w 719"/>
                <a:gd name="T9" fmla="*/ 4 h 40"/>
                <a:gd name="T10" fmla="*/ 0 w 719"/>
                <a:gd name="T11" fmla="*/ 22 h 40"/>
                <a:gd name="T12" fmla="*/ 19 w 719"/>
                <a:gd name="T13" fmla="*/ 4 h 40"/>
                <a:gd name="T14" fmla="*/ 4 w 719"/>
                <a:gd name="T15" fmla="*/ 9 h 40"/>
                <a:gd name="T16" fmla="*/ 0 w 719"/>
                <a:gd name="T17" fmla="*/ 22 h 40"/>
                <a:gd name="T18" fmla="*/ 4 w 719"/>
                <a:gd name="T19" fmla="*/ 35 h 40"/>
                <a:gd name="T20" fmla="*/ 19 w 719"/>
                <a:gd name="T21" fmla="*/ 40 h 40"/>
                <a:gd name="T22" fmla="*/ 38 w 719"/>
                <a:gd name="T23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9" h="40">
                  <a:moveTo>
                    <a:pt x="38" y="22"/>
                  </a:moveTo>
                  <a:lnTo>
                    <a:pt x="19" y="40"/>
                  </a:lnTo>
                  <a:lnTo>
                    <a:pt x="719" y="37"/>
                  </a:lnTo>
                  <a:lnTo>
                    <a:pt x="719" y="0"/>
                  </a:lnTo>
                  <a:lnTo>
                    <a:pt x="19" y="4"/>
                  </a:lnTo>
                  <a:lnTo>
                    <a:pt x="0" y="22"/>
                  </a:lnTo>
                  <a:lnTo>
                    <a:pt x="19" y="4"/>
                  </a:lnTo>
                  <a:lnTo>
                    <a:pt x="4" y="9"/>
                  </a:lnTo>
                  <a:lnTo>
                    <a:pt x="0" y="22"/>
                  </a:lnTo>
                  <a:lnTo>
                    <a:pt x="4" y="35"/>
                  </a:lnTo>
                  <a:lnTo>
                    <a:pt x="19" y="40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877" y="3562"/>
              <a:ext cx="29" cy="83"/>
            </a:xfrm>
            <a:custGeom>
              <a:avLst/>
              <a:gdLst>
                <a:gd name="T0" fmla="*/ 58 w 58"/>
                <a:gd name="T1" fmla="*/ 163 h 166"/>
                <a:gd name="T2" fmla="*/ 58 w 58"/>
                <a:gd name="T3" fmla="*/ 163 h 166"/>
                <a:gd name="T4" fmla="*/ 52 w 58"/>
                <a:gd name="T5" fmla="*/ 124 h 166"/>
                <a:gd name="T6" fmla="*/ 46 w 58"/>
                <a:gd name="T7" fmla="*/ 83 h 166"/>
                <a:gd name="T8" fmla="*/ 41 w 58"/>
                <a:gd name="T9" fmla="*/ 41 h 166"/>
                <a:gd name="T10" fmla="*/ 38 w 58"/>
                <a:gd name="T11" fmla="*/ 0 h 166"/>
                <a:gd name="T12" fmla="*/ 0 w 58"/>
                <a:gd name="T13" fmla="*/ 0 h 166"/>
                <a:gd name="T14" fmla="*/ 3 w 58"/>
                <a:gd name="T15" fmla="*/ 44 h 166"/>
                <a:gd name="T16" fmla="*/ 7 w 58"/>
                <a:gd name="T17" fmla="*/ 86 h 166"/>
                <a:gd name="T18" fmla="*/ 13 w 58"/>
                <a:gd name="T19" fmla="*/ 127 h 166"/>
                <a:gd name="T20" fmla="*/ 19 w 58"/>
                <a:gd name="T21" fmla="*/ 166 h 166"/>
                <a:gd name="T22" fmla="*/ 19 w 58"/>
                <a:gd name="T23" fmla="*/ 166 h 166"/>
                <a:gd name="T24" fmla="*/ 58 w 58"/>
                <a:gd name="T25" fmla="*/ 1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66">
                  <a:moveTo>
                    <a:pt x="58" y="163"/>
                  </a:moveTo>
                  <a:lnTo>
                    <a:pt x="58" y="163"/>
                  </a:lnTo>
                  <a:lnTo>
                    <a:pt x="52" y="124"/>
                  </a:lnTo>
                  <a:lnTo>
                    <a:pt x="46" y="83"/>
                  </a:lnTo>
                  <a:lnTo>
                    <a:pt x="41" y="41"/>
                  </a:lnTo>
                  <a:lnTo>
                    <a:pt x="38" y="0"/>
                  </a:lnTo>
                  <a:lnTo>
                    <a:pt x="0" y="0"/>
                  </a:lnTo>
                  <a:lnTo>
                    <a:pt x="3" y="44"/>
                  </a:lnTo>
                  <a:lnTo>
                    <a:pt x="7" y="86"/>
                  </a:lnTo>
                  <a:lnTo>
                    <a:pt x="13" y="127"/>
                  </a:lnTo>
                  <a:lnTo>
                    <a:pt x="19" y="166"/>
                  </a:lnTo>
                  <a:lnTo>
                    <a:pt x="58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887" y="3643"/>
              <a:ext cx="42" cy="209"/>
            </a:xfrm>
            <a:custGeom>
              <a:avLst/>
              <a:gdLst>
                <a:gd name="T0" fmla="*/ 85 w 85"/>
                <a:gd name="T1" fmla="*/ 416 h 418"/>
                <a:gd name="T2" fmla="*/ 79 w 85"/>
                <a:gd name="T3" fmla="*/ 364 h 418"/>
                <a:gd name="T4" fmla="*/ 73 w 85"/>
                <a:gd name="T5" fmla="*/ 313 h 418"/>
                <a:gd name="T6" fmla="*/ 69 w 85"/>
                <a:gd name="T7" fmla="*/ 260 h 418"/>
                <a:gd name="T8" fmla="*/ 63 w 85"/>
                <a:gd name="T9" fmla="*/ 207 h 418"/>
                <a:gd name="T10" fmla="*/ 57 w 85"/>
                <a:gd name="T11" fmla="*/ 156 h 418"/>
                <a:gd name="T12" fmla="*/ 51 w 85"/>
                <a:gd name="T13" fmla="*/ 103 h 418"/>
                <a:gd name="T14" fmla="*/ 45 w 85"/>
                <a:gd name="T15" fmla="*/ 52 h 418"/>
                <a:gd name="T16" fmla="*/ 39 w 85"/>
                <a:gd name="T17" fmla="*/ 0 h 418"/>
                <a:gd name="T18" fmla="*/ 0 w 85"/>
                <a:gd name="T19" fmla="*/ 3 h 418"/>
                <a:gd name="T20" fmla="*/ 6 w 85"/>
                <a:gd name="T21" fmla="*/ 54 h 418"/>
                <a:gd name="T22" fmla="*/ 12 w 85"/>
                <a:gd name="T23" fmla="*/ 106 h 418"/>
                <a:gd name="T24" fmla="*/ 18 w 85"/>
                <a:gd name="T25" fmla="*/ 159 h 418"/>
                <a:gd name="T26" fmla="*/ 24 w 85"/>
                <a:gd name="T27" fmla="*/ 210 h 418"/>
                <a:gd name="T28" fmla="*/ 30 w 85"/>
                <a:gd name="T29" fmla="*/ 263 h 418"/>
                <a:gd name="T30" fmla="*/ 34 w 85"/>
                <a:gd name="T31" fmla="*/ 315 h 418"/>
                <a:gd name="T32" fmla="*/ 40 w 85"/>
                <a:gd name="T33" fmla="*/ 367 h 418"/>
                <a:gd name="T34" fmla="*/ 46 w 85"/>
                <a:gd name="T35" fmla="*/ 418 h 418"/>
                <a:gd name="T36" fmla="*/ 85 w 85"/>
                <a:gd name="T37" fmla="*/ 41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418">
                  <a:moveTo>
                    <a:pt x="85" y="416"/>
                  </a:moveTo>
                  <a:lnTo>
                    <a:pt x="79" y="364"/>
                  </a:lnTo>
                  <a:lnTo>
                    <a:pt x="73" y="313"/>
                  </a:lnTo>
                  <a:lnTo>
                    <a:pt x="69" y="260"/>
                  </a:lnTo>
                  <a:lnTo>
                    <a:pt x="63" y="207"/>
                  </a:lnTo>
                  <a:lnTo>
                    <a:pt x="57" y="156"/>
                  </a:lnTo>
                  <a:lnTo>
                    <a:pt x="51" y="103"/>
                  </a:lnTo>
                  <a:lnTo>
                    <a:pt x="45" y="52"/>
                  </a:lnTo>
                  <a:lnTo>
                    <a:pt x="39" y="0"/>
                  </a:lnTo>
                  <a:lnTo>
                    <a:pt x="0" y="3"/>
                  </a:lnTo>
                  <a:lnTo>
                    <a:pt x="6" y="54"/>
                  </a:lnTo>
                  <a:lnTo>
                    <a:pt x="12" y="106"/>
                  </a:lnTo>
                  <a:lnTo>
                    <a:pt x="18" y="159"/>
                  </a:lnTo>
                  <a:lnTo>
                    <a:pt x="24" y="210"/>
                  </a:lnTo>
                  <a:lnTo>
                    <a:pt x="30" y="263"/>
                  </a:lnTo>
                  <a:lnTo>
                    <a:pt x="34" y="315"/>
                  </a:lnTo>
                  <a:lnTo>
                    <a:pt x="40" y="367"/>
                  </a:lnTo>
                  <a:lnTo>
                    <a:pt x="46" y="418"/>
                  </a:lnTo>
                  <a:lnTo>
                    <a:pt x="85" y="4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6216" y="3559"/>
              <a:ext cx="32" cy="81"/>
            </a:xfrm>
            <a:custGeom>
              <a:avLst/>
              <a:gdLst>
                <a:gd name="T0" fmla="*/ 38 w 62"/>
                <a:gd name="T1" fmla="*/ 162 h 162"/>
                <a:gd name="T2" fmla="*/ 38 w 62"/>
                <a:gd name="T3" fmla="*/ 162 h 162"/>
                <a:gd name="T4" fmla="*/ 43 w 62"/>
                <a:gd name="T5" fmla="*/ 122 h 162"/>
                <a:gd name="T6" fmla="*/ 50 w 62"/>
                <a:gd name="T7" fmla="*/ 84 h 162"/>
                <a:gd name="T8" fmla="*/ 56 w 62"/>
                <a:gd name="T9" fmla="*/ 42 h 162"/>
                <a:gd name="T10" fmla="*/ 62 w 62"/>
                <a:gd name="T11" fmla="*/ 2 h 162"/>
                <a:gd name="T12" fmla="*/ 24 w 62"/>
                <a:gd name="T13" fmla="*/ 0 h 162"/>
                <a:gd name="T14" fmla="*/ 18 w 62"/>
                <a:gd name="T15" fmla="*/ 39 h 162"/>
                <a:gd name="T16" fmla="*/ 12 w 62"/>
                <a:gd name="T17" fmla="*/ 79 h 162"/>
                <a:gd name="T18" fmla="*/ 4 w 62"/>
                <a:gd name="T19" fmla="*/ 120 h 162"/>
                <a:gd name="T20" fmla="*/ 0 w 62"/>
                <a:gd name="T21" fmla="*/ 159 h 162"/>
                <a:gd name="T22" fmla="*/ 0 w 62"/>
                <a:gd name="T23" fmla="*/ 159 h 162"/>
                <a:gd name="T24" fmla="*/ 38 w 62"/>
                <a:gd name="T2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62">
                  <a:moveTo>
                    <a:pt x="38" y="162"/>
                  </a:moveTo>
                  <a:lnTo>
                    <a:pt x="38" y="162"/>
                  </a:lnTo>
                  <a:lnTo>
                    <a:pt x="43" y="122"/>
                  </a:lnTo>
                  <a:lnTo>
                    <a:pt x="50" y="84"/>
                  </a:lnTo>
                  <a:lnTo>
                    <a:pt x="56" y="42"/>
                  </a:lnTo>
                  <a:lnTo>
                    <a:pt x="62" y="2"/>
                  </a:lnTo>
                  <a:lnTo>
                    <a:pt x="24" y="0"/>
                  </a:lnTo>
                  <a:lnTo>
                    <a:pt x="18" y="39"/>
                  </a:lnTo>
                  <a:lnTo>
                    <a:pt x="12" y="79"/>
                  </a:lnTo>
                  <a:lnTo>
                    <a:pt x="4" y="120"/>
                  </a:lnTo>
                  <a:lnTo>
                    <a:pt x="0" y="159"/>
                  </a:lnTo>
                  <a:lnTo>
                    <a:pt x="3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6189" y="3639"/>
              <a:ext cx="47" cy="232"/>
            </a:xfrm>
            <a:custGeom>
              <a:avLst/>
              <a:gdLst>
                <a:gd name="T0" fmla="*/ 39 w 92"/>
                <a:gd name="T1" fmla="*/ 466 h 466"/>
                <a:gd name="T2" fmla="*/ 45 w 92"/>
                <a:gd name="T3" fmla="*/ 408 h 466"/>
                <a:gd name="T4" fmla="*/ 51 w 92"/>
                <a:gd name="T5" fmla="*/ 351 h 466"/>
                <a:gd name="T6" fmla="*/ 57 w 92"/>
                <a:gd name="T7" fmla="*/ 293 h 466"/>
                <a:gd name="T8" fmla="*/ 64 w 92"/>
                <a:gd name="T9" fmla="*/ 235 h 466"/>
                <a:gd name="T10" fmla="*/ 70 w 92"/>
                <a:gd name="T11" fmla="*/ 177 h 466"/>
                <a:gd name="T12" fmla="*/ 78 w 92"/>
                <a:gd name="T13" fmla="*/ 119 h 466"/>
                <a:gd name="T14" fmla="*/ 85 w 92"/>
                <a:gd name="T15" fmla="*/ 61 h 466"/>
                <a:gd name="T16" fmla="*/ 92 w 92"/>
                <a:gd name="T17" fmla="*/ 3 h 466"/>
                <a:gd name="T18" fmla="*/ 54 w 92"/>
                <a:gd name="T19" fmla="*/ 0 h 466"/>
                <a:gd name="T20" fmla="*/ 46 w 92"/>
                <a:gd name="T21" fmla="*/ 58 h 466"/>
                <a:gd name="T22" fmla="*/ 39 w 92"/>
                <a:gd name="T23" fmla="*/ 116 h 466"/>
                <a:gd name="T24" fmla="*/ 31 w 92"/>
                <a:gd name="T25" fmla="*/ 174 h 466"/>
                <a:gd name="T26" fmla="*/ 25 w 92"/>
                <a:gd name="T27" fmla="*/ 232 h 466"/>
                <a:gd name="T28" fmla="*/ 18 w 92"/>
                <a:gd name="T29" fmla="*/ 290 h 466"/>
                <a:gd name="T30" fmla="*/ 12 w 92"/>
                <a:gd name="T31" fmla="*/ 348 h 466"/>
                <a:gd name="T32" fmla="*/ 6 w 92"/>
                <a:gd name="T33" fmla="*/ 405 h 466"/>
                <a:gd name="T34" fmla="*/ 0 w 92"/>
                <a:gd name="T35" fmla="*/ 463 h 466"/>
                <a:gd name="T36" fmla="*/ 39 w 92"/>
                <a:gd name="T3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466">
                  <a:moveTo>
                    <a:pt x="39" y="466"/>
                  </a:moveTo>
                  <a:lnTo>
                    <a:pt x="45" y="408"/>
                  </a:lnTo>
                  <a:lnTo>
                    <a:pt x="51" y="351"/>
                  </a:lnTo>
                  <a:lnTo>
                    <a:pt x="57" y="293"/>
                  </a:lnTo>
                  <a:lnTo>
                    <a:pt x="64" y="235"/>
                  </a:lnTo>
                  <a:lnTo>
                    <a:pt x="70" y="177"/>
                  </a:lnTo>
                  <a:lnTo>
                    <a:pt x="78" y="119"/>
                  </a:lnTo>
                  <a:lnTo>
                    <a:pt x="85" y="61"/>
                  </a:lnTo>
                  <a:lnTo>
                    <a:pt x="92" y="3"/>
                  </a:lnTo>
                  <a:lnTo>
                    <a:pt x="54" y="0"/>
                  </a:lnTo>
                  <a:lnTo>
                    <a:pt x="46" y="58"/>
                  </a:lnTo>
                  <a:lnTo>
                    <a:pt x="39" y="116"/>
                  </a:lnTo>
                  <a:lnTo>
                    <a:pt x="31" y="174"/>
                  </a:lnTo>
                  <a:lnTo>
                    <a:pt x="25" y="232"/>
                  </a:lnTo>
                  <a:lnTo>
                    <a:pt x="18" y="290"/>
                  </a:lnTo>
                  <a:lnTo>
                    <a:pt x="12" y="348"/>
                  </a:lnTo>
                  <a:lnTo>
                    <a:pt x="6" y="405"/>
                  </a:lnTo>
                  <a:lnTo>
                    <a:pt x="0" y="463"/>
                  </a:lnTo>
                  <a:lnTo>
                    <a:pt x="39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901" y="3687"/>
              <a:ext cx="314" cy="19"/>
            </a:xfrm>
            <a:custGeom>
              <a:avLst/>
              <a:gdLst>
                <a:gd name="T0" fmla="*/ 627 w 627"/>
                <a:gd name="T1" fmla="*/ 18 h 37"/>
                <a:gd name="T2" fmla="*/ 627 w 627"/>
                <a:gd name="T3" fmla="*/ 0 h 37"/>
                <a:gd name="T4" fmla="*/ 0 w 627"/>
                <a:gd name="T5" fmla="*/ 0 h 37"/>
                <a:gd name="T6" fmla="*/ 0 w 627"/>
                <a:gd name="T7" fmla="*/ 37 h 37"/>
                <a:gd name="T8" fmla="*/ 627 w 627"/>
                <a:gd name="T9" fmla="*/ 37 h 37"/>
                <a:gd name="T10" fmla="*/ 627 w 627"/>
                <a:gd name="T1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37">
                  <a:moveTo>
                    <a:pt x="627" y="18"/>
                  </a:moveTo>
                  <a:lnTo>
                    <a:pt x="627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627" y="37"/>
                  </a:lnTo>
                  <a:lnTo>
                    <a:pt x="62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956" y="2494"/>
              <a:ext cx="266" cy="659"/>
            </a:xfrm>
            <a:custGeom>
              <a:avLst/>
              <a:gdLst>
                <a:gd name="T0" fmla="*/ 1 w 531"/>
                <a:gd name="T1" fmla="*/ 921 h 1318"/>
                <a:gd name="T2" fmla="*/ 1 w 531"/>
                <a:gd name="T3" fmla="*/ 854 h 1318"/>
                <a:gd name="T4" fmla="*/ 10 w 531"/>
                <a:gd name="T5" fmla="*/ 771 h 1318"/>
                <a:gd name="T6" fmla="*/ 28 w 531"/>
                <a:gd name="T7" fmla="*/ 676 h 1318"/>
                <a:gd name="T8" fmla="*/ 49 w 531"/>
                <a:gd name="T9" fmla="*/ 599 h 1318"/>
                <a:gd name="T10" fmla="*/ 66 w 531"/>
                <a:gd name="T11" fmla="*/ 549 h 1318"/>
                <a:gd name="T12" fmla="*/ 82 w 531"/>
                <a:gd name="T13" fmla="*/ 502 h 1318"/>
                <a:gd name="T14" fmla="*/ 100 w 531"/>
                <a:gd name="T15" fmla="*/ 454 h 1318"/>
                <a:gd name="T16" fmla="*/ 118 w 531"/>
                <a:gd name="T17" fmla="*/ 410 h 1318"/>
                <a:gd name="T18" fmla="*/ 139 w 531"/>
                <a:gd name="T19" fmla="*/ 365 h 1318"/>
                <a:gd name="T20" fmla="*/ 160 w 531"/>
                <a:gd name="T21" fmla="*/ 324 h 1318"/>
                <a:gd name="T22" fmla="*/ 180 w 531"/>
                <a:gd name="T23" fmla="*/ 287 h 1318"/>
                <a:gd name="T24" fmla="*/ 206 w 531"/>
                <a:gd name="T25" fmla="*/ 251 h 1318"/>
                <a:gd name="T26" fmla="*/ 231 w 531"/>
                <a:gd name="T27" fmla="*/ 216 h 1318"/>
                <a:gd name="T28" fmla="*/ 255 w 531"/>
                <a:gd name="T29" fmla="*/ 183 h 1318"/>
                <a:gd name="T30" fmla="*/ 276 w 531"/>
                <a:gd name="T31" fmla="*/ 151 h 1318"/>
                <a:gd name="T32" fmla="*/ 295 w 531"/>
                <a:gd name="T33" fmla="*/ 122 h 1318"/>
                <a:gd name="T34" fmla="*/ 312 w 531"/>
                <a:gd name="T35" fmla="*/ 89 h 1318"/>
                <a:gd name="T36" fmla="*/ 327 w 531"/>
                <a:gd name="T37" fmla="*/ 56 h 1318"/>
                <a:gd name="T38" fmla="*/ 340 w 531"/>
                <a:gd name="T39" fmla="*/ 19 h 1318"/>
                <a:gd name="T40" fmla="*/ 355 w 531"/>
                <a:gd name="T41" fmla="*/ 14 h 1318"/>
                <a:gd name="T42" fmla="*/ 376 w 531"/>
                <a:gd name="T43" fmla="*/ 47 h 1318"/>
                <a:gd name="T44" fmla="*/ 400 w 531"/>
                <a:gd name="T45" fmla="*/ 91 h 1318"/>
                <a:gd name="T46" fmla="*/ 425 w 531"/>
                <a:gd name="T47" fmla="*/ 141 h 1318"/>
                <a:gd name="T48" fmla="*/ 452 w 531"/>
                <a:gd name="T49" fmla="*/ 200 h 1318"/>
                <a:gd name="T50" fmla="*/ 476 w 531"/>
                <a:gd name="T51" fmla="*/ 261 h 1318"/>
                <a:gd name="T52" fmla="*/ 497 w 531"/>
                <a:gd name="T53" fmla="*/ 320 h 1318"/>
                <a:gd name="T54" fmla="*/ 512 w 531"/>
                <a:gd name="T55" fmla="*/ 378 h 1318"/>
                <a:gd name="T56" fmla="*/ 527 w 531"/>
                <a:gd name="T57" fmla="*/ 461 h 1318"/>
                <a:gd name="T58" fmla="*/ 531 w 531"/>
                <a:gd name="T59" fmla="*/ 557 h 1318"/>
                <a:gd name="T60" fmla="*/ 521 w 531"/>
                <a:gd name="T61" fmla="*/ 624 h 1318"/>
                <a:gd name="T62" fmla="*/ 509 w 531"/>
                <a:gd name="T63" fmla="*/ 673 h 1318"/>
                <a:gd name="T64" fmla="*/ 494 w 531"/>
                <a:gd name="T65" fmla="*/ 718 h 1318"/>
                <a:gd name="T66" fmla="*/ 476 w 531"/>
                <a:gd name="T67" fmla="*/ 758 h 1318"/>
                <a:gd name="T68" fmla="*/ 461 w 531"/>
                <a:gd name="T69" fmla="*/ 785 h 1318"/>
                <a:gd name="T70" fmla="*/ 449 w 531"/>
                <a:gd name="T71" fmla="*/ 808 h 1318"/>
                <a:gd name="T72" fmla="*/ 437 w 531"/>
                <a:gd name="T73" fmla="*/ 833 h 1318"/>
                <a:gd name="T74" fmla="*/ 424 w 531"/>
                <a:gd name="T75" fmla="*/ 860 h 1318"/>
                <a:gd name="T76" fmla="*/ 410 w 531"/>
                <a:gd name="T77" fmla="*/ 892 h 1318"/>
                <a:gd name="T78" fmla="*/ 394 w 531"/>
                <a:gd name="T79" fmla="*/ 926 h 1318"/>
                <a:gd name="T80" fmla="*/ 377 w 531"/>
                <a:gd name="T81" fmla="*/ 965 h 1318"/>
                <a:gd name="T82" fmla="*/ 357 w 531"/>
                <a:gd name="T83" fmla="*/ 1005 h 1318"/>
                <a:gd name="T84" fmla="*/ 328 w 531"/>
                <a:gd name="T85" fmla="*/ 1066 h 1318"/>
                <a:gd name="T86" fmla="*/ 294 w 531"/>
                <a:gd name="T87" fmla="*/ 1144 h 1318"/>
                <a:gd name="T88" fmla="*/ 268 w 531"/>
                <a:gd name="T89" fmla="*/ 1218 h 1318"/>
                <a:gd name="T90" fmla="*/ 252 w 531"/>
                <a:gd name="T91" fmla="*/ 1285 h 1318"/>
                <a:gd name="T92" fmla="*/ 236 w 531"/>
                <a:gd name="T93" fmla="*/ 1313 h 1318"/>
                <a:gd name="T94" fmla="*/ 212 w 531"/>
                <a:gd name="T95" fmla="*/ 1299 h 1318"/>
                <a:gd name="T96" fmla="*/ 188 w 531"/>
                <a:gd name="T97" fmla="*/ 1284 h 1318"/>
                <a:gd name="T98" fmla="*/ 167 w 531"/>
                <a:gd name="T99" fmla="*/ 1265 h 1318"/>
                <a:gd name="T100" fmla="*/ 148 w 531"/>
                <a:gd name="T101" fmla="*/ 1247 h 1318"/>
                <a:gd name="T102" fmla="*/ 128 w 531"/>
                <a:gd name="T103" fmla="*/ 1226 h 1318"/>
                <a:gd name="T104" fmla="*/ 112 w 531"/>
                <a:gd name="T105" fmla="*/ 1204 h 1318"/>
                <a:gd name="T106" fmla="*/ 94 w 531"/>
                <a:gd name="T107" fmla="*/ 1182 h 1318"/>
                <a:gd name="T108" fmla="*/ 71 w 531"/>
                <a:gd name="T109" fmla="*/ 1148 h 1318"/>
                <a:gd name="T110" fmla="*/ 45 w 531"/>
                <a:gd name="T111" fmla="*/ 1099 h 1318"/>
                <a:gd name="T112" fmla="*/ 24 w 531"/>
                <a:gd name="T113" fmla="*/ 1044 h 1318"/>
                <a:gd name="T114" fmla="*/ 9 w 531"/>
                <a:gd name="T115" fmla="*/ 982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1" h="1318">
                  <a:moveTo>
                    <a:pt x="3" y="949"/>
                  </a:moveTo>
                  <a:lnTo>
                    <a:pt x="1" y="921"/>
                  </a:lnTo>
                  <a:lnTo>
                    <a:pt x="0" y="889"/>
                  </a:lnTo>
                  <a:lnTo>
                    <a:pt x="1" y="854"/>
                  </a:lnTo>
                  <a:lnTo>
                    <a:pt x="4" y="814"/>
                  </a:lnTo>
                  <a:lnTo>
                    <a:pt x="10" y="771"/>
                  </a:lnTo>
                  <a:lnTo>
                    <a:pt x="18" y="725"/>
                  </a:lnTo>
                  <a:lnTo>
                    <a:pt x="28" y="676"/>
                  </a:lnTo>
                  <a:lnTo>
                    <a:pt x="42" y="623"/>
                  </a:lnTo>
                  <a:lnTo>
                    <a:pt x="49" y="599"/>
                  </a:lnTo>
                  <a:lnTo>
                    <a:pt x="57" y="574"/>
                  </a:lnTo>
                  <a:lnTo>
                    <a:pt x="66" y="549"/>
                  </a:lnTo>
                  <a:lnTo>
                    <a:pt x="73" y="526"/>
                  </a:lnTo>
                  <a:lnTo>
                    <a:pt x="82" y="502"/>
                  </a:lnTo>
                  <a:lnTo>
                    <a:pt x="91" y="478"/>
                  </a:lnTo>
                  <a:lnTo>
                    <a:pt x="100" y="454"/>
                  </a:lnTo>
                  <a:lnTo>
                    <a:pt x="109" y="432"/>
                  </a:lnTo>
                  <a:lnTo>
                    <a:pt x="118" y="410"/>
                  </a:lnTo>
                  <a:lnTo>
                    <a:pt x="128" y="387"/>
                  </a:lnTo>
                  <a:lnTo>
                    <a:pt x="139" y="365"/>
                  </a:lnTo>
                  <a:lnTo>
                    <a:pt x="149" y="345"/>
                  </a:lnTo>
                  <a:lnTo>
                    <a:pt x="160" y="324"/>
                  </a:lnTo>
                  <a:lnTo>
                    <a:pt x="170" y="305"/>
                  </a:lnTo>
                  <a:lnTo>
                    <a:pt x="180" y="287"/>
                  </a:lnTo>
                  <a:lnTo>
                    <a:pt x="192" y="270"/>
                  </a:lnTo>
                  <a:lnTo>
                    <a:pt x="206" y="251"/>
                  </a:lnTo>
                  <a:lnTo>
                    <a:pt x="218" y="234"/>
                  </a:lnTo>
                  <a:lnTo>
                    <a:pt x="231" y="216"/>
                  </a:lnTo>
                  <a:lnTo>
                    <a:pt x="243" y="199"/>
                  </a:lnTo>
                  <a:lnTo>
                    <a:pt x="255" y="183"/>
                  </a:lnTo>
                  <a:lnTo>
                    <a:pt x="265" y="166"/>
                  </a:lnTo>
                  <a:lnTo>
                    <a:pt x="276" y="151"/>
                  </a:lnTo>
                  <a:lnTo>
                    <a:pt x="286" y="137"/>
                  </a:lnTo>
                  <a:lnTo>
                    <a:pt x="295" y="122"/>
                  </a:lnTo>
                  <a:lnTo>
                    <a:pt x="304" y="106"/>
                  </a:lnTo>
                  <a:lnTo>
                    <a:pt x="312" y="89"/>
                  </a:lnTo>
                  <a:lnTo>
                    <a:pt x="319" y="73"/>
                  </a:lnTo>
                  <a:lnTo>
                    <a:pt x="327" y="56"/>
                  </a:lnTo>
                  <a:lnTo>
                    <a:pt x="334" y="38"/>
                  </a:lnTo>
                  <a:lnTo>
                    <a:pt x="340" y="19"/>
                  </a:lnTo>
                  <a:lnTo>
                    <a:pt x="346" y="0"/>
                  </a:lnTo>
                  <a:lnTo>
                    <a:pt x="355" y="14"/>
                  </a:lnTo>
                  <a:lnTo>
                    <a:pt x="365" y="30"/>
                  </a:lnTo>
                  <a:lnTo>
                    <a:pt x="376" y="47"/>
                  </a:lnTo>
                  <a:lnTo>
                    <a:pt x="388" y="68"/>
                  </a:lnTo>
                  <a:lnTo>
                    <a:pt x="400" y="91"/>
                  </a:lnTo>
                  <a:lnTo>
                    <a:pt x="412" y="114"/>
                  </a:lnTo>
                  <a:lnTo>
                    <a:pt x="425" y="141"/>
                  </a:lnTo>
                  <a:lnTo>
                    <a:pt x="439" y="170"/>
                  </a:lnTo>
                  <a:lnTo>
                    <a:pt x="452" y="200"/>
                  </a:lnTo>
                  <a:lnTo>
                    <a:pt x="465" y="230"/>
                  </a:lnTo>
                  <a:lnTo>
                    <a:pt x="476" y="261"/>
                  </a:lnTo>
                  <a:lnTo>
                    <a:pt x="488" y="290"/>
                  </a:lnTo>
                  <a:lnTo>
                    <a:pt x="497" y="320"/>
                  </a:lnTo>
                  <a:lnTo>
                    <a:pt x="504" y="349"/>
                  </a:lnTo>
                  <a:lnTo>
                    <a:pt x="512" y="378"/>
                  </a:lnTo>
                  <a:lnTo>
                    <a:pt x="518" y="406"/>
                  </a:lnTo>
                  <a:lnTo>
                    <a:pt x="527" y="461"/>
                  </a:lnTo>
                  <a:lnTo>
                    <a:pt x="531" y="511"/>
                  </a:lnTo>
                  <a:lnTo>
                    <a:pt x="531" y="557"/>
                  </a:lnTo>
                  <a:lnTo>
                    <a:pt x="525" y="599"/>
                  </a:lnTo>
                  <a:lnTo>
                    <a:pt x="521" y="624"/>
                  </a:lnTo>
                  <a:lnTo>
                    <a:pt x="515" y="649"/>
                  </a:lnTo>
                  <a:lnTo>
                    <a:pt x="509" y="673"/>
                  </a:lnTo>
                  <a:lnTo>
                    <a:pt x="501" y="697"/>
                  </a:lnTo>
                  <a:lnTo>
                    <a:pt x="494" y="718"/>
                  </a:lnTo>
                  <a:lnTo>
                    <a:pt x="485" y="739"/>
                  </a:lnTo>
                  <a:lnTo>
                    <a:pt x="476" y="758"/>
                  </a:lnTo>
                  <a:lnTo>
                    <a:pt x="467" y="775"/>
                  </a:lnTo>
                  <a:lnTo>
                    <a:pt x="461" y="785"/>
                  </a:lnTo>
                  <a:lnTo>
                    <a:pt x="455" y="796"/>
                  </a:lnTo>
                  <a:lnTo>
                    <a:pt x="449" y="808"/>
                  </a:lnTo>
                  <a:lnTo>
                    <a:pt x="443" y="820"/>
                  </a:lnTo>
                  <a:lnTo>
                    <a:pt x="437" y="833"/>
                  </a:lnTo>
                  <a:lnTo>
                    <a:pt x="431" y="846"/>
                  </a:lnTo>
                  <a:lnTo>
                    <a:pt x="424" y="860"/>
                  </a:lnTo>
                  <a:lnTo>
                    <a:pt x="418" y="876"/>
                  </a:lnTo>
                  <a:lnTo>
                    <a:pt x="410" y="892"/>
                  </a:lnTo>
                  <a:lnTo>
                    <a:pt x="403" y="908"/>
                  </a:lnTo>
                  <a:lnTo>
                    <a:pt x="394" y="926"/>
                  </a:lnTo>
                  <a:lnTo>
                    <a:pt x="386" y="945"/>
                  </a:lnTo>
                  <a:lnTo>
                    <a:pt x="377" y="965"/>
                  </a:lnTo>
                  <a:lnTo>
                    <a:pt x="367" y="984"/>
                  </a:lnTo>
                  <a:lnTo>
                    <a:pt x="357" y="1005"/>
                  </a:lnTo>
                  <a:lnTo>
                    <a:pt x="346" y="1026"/>
                  </a:lnTo>
                  <a:lnTo>
                    <a:pt x="328" y="1066"/>
                  </a:lnTo>
                  <a:lnTo>
                    <a:pt x="310" y="1106"/>
                  </a:lnTo>
                  <a:lnTo>
                    <a:pt x="294" y="1144"/>
                  </a:lnTo>
                  <a:lnTo>
                    <a:pt x="280" y="1181"/>
                  </a:lnTo>
                  <a:lnTo>
                    <a:pt x="268" y="1218"/>
                  </a:lnTo>
                  <a:lnTo>
                    <a:pt x="260" y="1252"/>
                  </a:lnTo>
                  <a:lnTo>
                    <a:pt x="252" y="1285"/>
                  </a:lnTo>
                  <a:lnTo>
                    <a:pt x="249" y="1318"/>
                  </a:lnTo>
                  <a:lnTo>
                    <a:pt x="236" y="1313"/>
                  </a:lnTo>
                  <a:lnTo>
                    <a:pt x="224" y="1306"/>
                  </a:lnTo>
                  <a:lnTo>
                    <a:pt x="212" y="1299"/>
                  </a:lnTo>
                  <a:lnTo>
                    <a:pt x="200" y="1291"/>
                  </a:lnTo>
                  <a:lnTo>
                    <a:pt x="188" y="1284"/>
                  </a:lnTo>
                  <a:lnTo>
                    <a:pt x="177" y="1274"/>
                  </a:lnTo>
                  <a:lnTo>
                    <a:pt x="167" y="1265"/>
                  </a:lnTo>
                  <a:lnTo>
                    <a:pt x="157" y="1256"/>
                  </a:lnTo>
                  <a:lnTo>
                    <a:pt x="148" y="1247"/>
                  </a:lnTo>
                  <a:lnTo>
                    <a:pt x="137" y="1236"/>
                  </a:lnTo>
                  <a:lnTo>
                    <a:pt x="128" y="1226"/>
                  </a:lnTo>
                  <a:lnTo>
                    <a:pt x="119" y="1215"/>
                  </a:lnTo>
                  <a:lnTo>
                    <a:pt x="112" y="1204"/>
                  </a:lnTo>
                  <a:lnTo>
                    <a:pt x="103" y="1193"/>
                  </a:lnTo>
                  <a:lnTo>
                    <a:pt x="94" y="1182"/>
                  </a:lnTo>
                  <a:lnTo>
                    <a:pt x="86" y="1170"/>
                  </a:lnTo>
                  <a:lnTo>
                    <a:pt x="71" y="1148"/>
                  </a:lnTo>
                  <a:lnTo>
                    <a:pt x="58" y="1124"/>
                  </a:lnTo>
                  <a:lnTo>
                    <a:pt x="45" y="1099"/>
                  </a:lnTo>
                  <a:lnTo>
                    <a:pt x="34" y="1071"/>
                  </a:lnTo>
                  <a:lnTo>
                    <a:pt x="24" y="1044"/>
                  </a:lnTo>
                  <a:lnTo>
                    <a:pt x="16" y="1013"/>
                  </a:lnTo>
                  <a:lnTo>
                    <a:pt x="9" y="982"/>
                  </a:lnTo>
                  <a:lnTo>
                    <a:pt x="3" y="94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6165" y="2730"/>
              <a:ext cx="320" cy="441"/>
            </a:xfrm>
            <a:custGeom>
              <a:avLst/>
              <a:gdLst>
                <a:gd name="T0" fmla="*/ 553 w 640"/>
                <a:gd name="T1" fmla="*/ 585 h 881"/>
                <a:gd name="T2" fmla="*/ 531 w 640"/>
                <a:gd name="T3" fmla="*/ 599 h 881"/>
                <a:gd name="T4" fmla="*/ 500 w 640"/>
                <a:gd name="T5" fmla="*/ 615 h 881"/>
                <a:gd name="T6" fmla="*/ 462 w 640"/>
                <a:gd name="T7" fmla="*/ 632 h 881"/>
                <a:gd name="T8" fmla="*/ 423 w 640"/>
                <a:gd name="T9" fmla="*/ 651 h 881"/>
                <a:gd name="T10" fmla="*/ 385 w 640"/>
                <a:gd name="T11" fmla="*/ 669 h 881"/>
                <a:gd name="T12" fmla="*/ 347 w 640"/>
                <a:gd name="T13" fmla="*/ 689 h 881"/>
                <a:gd name="T14" fmla="*/ 312 w 640"/>
                <a:gd name="T15" fmla="*/ 706 h 881"/>
                <a:gd name="T16" fmla="*/ 280 w 640"/>
                <a:gd name="T17" fmla="*/ 719 h 881"/>
                <a:gd name="T18" fmla="*/ 249 w 640"/>
                <a:gd name="T19" fmla="*/ 732 h 881"/>
                <a:gd name="T20" fmla="*/ 210 w 640"/>
                <a:gd name="T21" fmla="*/ 750 h 881"/>
                <a:gd name="T22" fmla="*/ 164 w 640"/>
                <a:gd name="T23" fmla="*/ 773 h 881"/>
                <a:gd name="T24" fmla="*/ 116 w 640"/>
                <a:gd name="T25" fmla="*/ 800 h 881"/>
                <a:gd name="T26" fmla="*/ 74 w 640"/>
                <a:gd name="T27" fmla="*/ 825 h 881"/>
                <a:gd name="T28" fmla="*/ 40 w 640"/>
                <a:gd name="T29" fmla="*/ 847 h 881"/>
                <a:gd name="T30" fmla="*/ 13 w 640"/>
                <a:gd name="T31" fmla="*/ 870 h 881"/>
                <a:gd name="T32" fmla="*/ 0 w 640"/>
                <a:gd name="T33" fmla="*/ 877 h 881"/>
                <a:gd name="T34" fmla="*/ 4 w 640"/>
                <a:gd name="T35" fmla="*/ 863 h 881"/>
                <a:gd name="T36" fmla="*/ 4 w 640"/>
                <a:gd name="T37" fmla="*/ 856 h 881"/>
                <a:gd name="T38" fmla="*/ 0 w 640"/>
                <a:gd name="T39" fmla="*/ 855 h 881"/>
                <a:gd name="T40" fmla="*/ 1 w 640"/>
                <a:gd name="T41" fmla="*/ 844 h 881"/>
                <a:gd name="T42" fmla="*/ 6 w 640"/>
                <a:gd name="T43" fmla="*/ 827 h 881"/>
                <a:gd name="T44" fmla="*/ 16 w 640"/>
                <a:gd name="T45" fmla="*/ 798 h 881"/>
                <a:gd name="T46" fmla="*/ 38 w 640"/>
                <a:gd name="T47" fmla="*/ 747 h 881"/>
                <a:gd name="T48" fmla="*/ 73 w 640"/>
                <a:gd name="T49" fmla="*/ 689 h 881"/>
                <a:gd name="T50" fmla="*/ 118 w 640"/>
                <a:gd name="T51" fmla="*/ 626 h 881"/>
                <a:gd name="T52" fmla="*/ 171 w 640"/>
                <a:gd name="T53" fmla="*/ 564 h 881"/>
                <a:gd name="T54" fmla="*/ 218 w 640"/>
                <a:gd name="T55" fmla="*/ 515 h 881"/>
                <a:gd name="T56" fmla="*/ 258 w 640"/>
                <a:gd name="T57" fmla="*/ 477 h 881"/>
                <a:gd name="T58" fmla="*/ 286 w 640"/>
                <a:gd name="T59" fmla="*/ 450 h 881"/>
                <a:gd name="T60" fmla="*/ 316 w 640"/>
                <a:gd name="T61" fmla="*/ 427 h 881"/>
                <a:gd name="T62" fmla="*/ 352 w 640"/>
                <a:gd name="T63" fmla="*/ 394 h 881"/>
                <a:gd name="T64" fmla="*/ 383 w 640"/>
                <a:gd name="T65" fmla="*/ 363 h 881"/>
                <a:gd name="T66" fmla="*/ 413 w 640"/>
                <a:gd name="T67" fmla="*/ 334 h 881"/>
                <a:gd name="T68" fmla="*/ 440 w 640"/>
                <a:gd name="T69" fmla="*/ 307 h 881"/>
                <a:gd name="T70" fmla="*/ 462 w 640"/>
                <a:gd name="T71" fmla="*/ 279 h 881"/>
                <a:gd name="T72" fmla="*/ 483 w 640"/>
                <a:gd name="T73" fmla="*/ 251 h 881"/>
                <a:gd name="T74" fmla="*/ 500 w 640"/>
                <a:gd name="T75" fmla="*/ 224 h 881"/>
                <a:gd name="T76" fmla="*/ 513 w 640"/>
                <a:gd name="T77" fmla="*/ 193 h 881"/>
                <a:gd name="T78" fmla="*/ 528 w 640"/>
                <a:gd name="T79" fmla="*/ 151 h 881"/>
                <a:gd name="T80" fmla="*/ 543 w 640"/>
                <a:gd name="T81" fmla="*/ 114 h 881"/>
                <a:gd name="T82" fmla="*/ 556 w 640"/>
                <a:gd name="T83" fmla="*/ 84 h 881"/>
                <a:gd name="T84" fmla="*/ 571 w 640"/>
                <a:gd name="T85" fmla="*/ 51 h 881"/>
                <a:gd name="T86" fmla="*/ 588 w 640"/>
                <a:gd name="T87" fmla="*/ 17 h 881"/>
                <a:gd name="T88" fmla="*/ 609 w 640"/>
                <a:gd name="T89" fmla="*/ 19 h 881"/>
                <a:gd name="T90" fmla="*/ 619 w 640"/>
                <a:gd name="T91" fmla="*/ 71 h 881"/>
                <a:gd name="T92" fmla="*/ 625 w 640"/>
                <a:gd name="T93" fmla="*/ 131 h 881"/>
                <a:gd name="T94" fmla="*/ 631 w 640"/>
                <a:gd name="T95" fmla="*/ 200 h 881"/>
                <a:gd name="T96" fmla="*/ 638 w 640"/>
                <a:gd name="T97" fmla="*/ 272 h 881"/>
                <a:gd name="T98" fmla="*/ 640 w 640"/>
                <a:gd name="T99" fmla="*/ 344 h 881"/>
                <a:gd name="T100" fmla="*/ 637 w 640"/>
                <a:gd name="T101" fmla="*/ 406 h 881"/>
                <a:gd name="T102" fmla="*/ 628 w 640"/>
                <a:gd name="T103" fmla="*/ 462 h 881"/>
                <a:gd name="T104" fmla="*/ 616 w 640"/>
                <a:gd name="T105" fmla="*/ 499 h 881"/>
                <a:gd name="T106" fmla="*/ 603 w 640"/>
                <a:gd name="T107" fmla="*/ 524 h 881"/>
                <a:gd name="T108" fmla="*/ 588 w 640"/>
                <a:gd name="T109" fmla="*/ 547 h 881"/>
                <a:gd name="T110" fmla="*/ 570 w 640"/>
                <a:gd name="T111" fmla="*/ 568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0" h="881">
                  <a:moveTo>
                    <a:pt x="561" y="578"/>
                  </a:moveTo>
                  <a:lnTo>
                    <a:pt x="553" y="585"/>
                  </a:lnTo>
                  <a:lnTo>
                    <a:pt x="543" y="593"/>
                  </a:lnTo>
                  <a:lnTo>
                    <a:pt x="531" y="599"/>
                  </a:lnTo>
                  <a:lnTo>
                    <a:pt x="516" y="607"/>
                  </a:lnTo>
                  <a:lnTo>
                    <a:pt x="500" y="615"/>
                  </a:lnTo>
                  <a:lnTo>
                    <a:pt x="482" y="623"/>
                  </a:lnTo>
                  <a:lnTo>
                    <a:pt x="462" y="632"/>
                  </a:lnTo>
                  <a:lnTo>
                    <a:pt x="441" y="641"/>
                  </a:lnTo>
                  <a:lnTo>
                    <a:pt x="423" y="651"/>
                  </a:lnTo>
                  <a:lnTo>
                    <a:pt x="404" y="660"/>
                  </a:lnTo>
                  <a:lnTo>
                    <a:pt x="385" y="669"/>
                  </a:lnTo>
                  <a:lnTo>
                    <a:pt x="365" y="680"/>
                  </a:lnTo>
                  <a:lnTo>
                    <a:pt x="347" y="689"/>
                  </a:lnTo>
                  <a:lnTo>
                    <a:pt x="328" y="698"/>
                  </a:lnTo>
                  <a:lnTo>
                    <a:pt x="312" y="706"/>
                  </a:lnTo>
                  <a:lnTo>
                    <a:pt x="294" y="714"/>
                  </a:lnTo>
                  <a:lnTo>
                    <a:pt x="280" y="719"/>
                  </a:lnTo>
                  <a:lnTo>
                    <a:pt x="265" y="726"/>
                  </a:lnTo>
                  <a:lnTo>
                    <a:pt x="249" y="732"/>
                  </a:lnTo>
                  <a:lnTo>
                    <a:pt x="230" y="740"/>
                  </a:lnTo>
                  <a:lnTo>
                    <a:pt x="210" y="750"/>
                  </a:lnTo>
                  <a:lnTo>
                    <a:pt x="188" y="761"/>
                  </a:lnTo>
                  <a:lnTo>
                    <a:pt x="164" y="773"/>
                  </a:lnTo>
                  <a:lnTo>
                    <a:pt x="140" y="786"/>
                  </a:lnTo>
                  <a:lnTo>
                    <a:pt x="116" y="800"/>
                  </a:lnTo>
                  <a:lnTo>
                    <a:pt x="95" y="812"/>
                  </a:lnTo>
                  <a:lnTo>
                    <a:pt x="74" y="825"/>
                  </a:lnTo>
                  <a:lnTo>
                    <a:pt x="56" y="835"/>
                  </a:lnTo>
                  <a:lnTo>
                    <a:pt x="40" y="847"/>
                  </a:lnTo>
                  <a:lnTo>
                    <a:pt x="27" y="859"/>
                  </a:lnTo>
                  <a:lnTo>
                    <a:pt x="13" y="870"/>
                  </a:lnTo>
                  <a:lnTo>
                    <a:pt x="3" y="881"/>
                  </a:lnTo>
                  <a:lnTo>
                    <a:pt x="0" y="877"/>
                  </a:lnTo>
                  <a:lnTo>
                    <a:pt x="1" y="870"/>
                  </a:lnTo>
                  <a:lnTo>
                    <a:pt x="4" y="863"/>
                  </a:lnTo>
                  <a:lnTo>
                    <a:pt x="6" y="859"/>
                  </a:lnTo>
                  <a:lnTo>
                    <a:pt x="4" y="856"/>
                  </a:lnTo>
                  <a:lnTo>
                    <a:pt x="3" y="855"/>
                  </a:lnTo>
                  <a:lnTo>
                    <a:pt x="0" y="855"/>
                  </a:lnTo>
                  <a:lnTo>
                    <a:pt x="0" y="851"/>
                  </a:lnTo>
                  <a:lnTo>
                    <a:pt x="1" y="844"/>
                  </a:lnTo>
                  <a:lnTo>
                    <a:pt x="3" y="837"/>
                  </a:lnTo>
                  <a:lnTo>
                    <a:pt x="6" y="827"/>
                  </a:lnTo>
                  <a:lnTo>
                    <a:pt x="9" y="819"/>
                  </a:lnTo>
                  <a:lnTo>
                    <a:pt x="16" y="798"/>
                  </a:lnTo>
                  <a:lnTo>
                    <a:pt x="27" y="773"/>
                  </a:lnTo>
                  <a:lnTo>
                    <a:pt x="38" y="747"/>
                  </a:lnTo>
                  <a:lnTo>
                    <a:pt x="55" y="719"/>
                  </a:lnTo>
                  <a:lnTo>
                    <a:pt x="73" y="689"/>
                  </a:lnTo>
                  <a:lnTo>
                    <a:pt x="94" y="657"/>
                  </a:lnTo>
                  <a:lnTo>
                    <a:pt x="118" y="626"/>
                  </a:lnTo>
                  <a:lnTo>
                    <a:pt x="146" y="591"/>
                  </a:lnTo>
                  <a:lnTo>
                    <a:pt x="171" y="564"/>
                  </a:lnTo>
                  <a:lnTo>
                    <a:pt x="195" y="539"/>
                  </a:lnTo>
                  <a:lnTo>
                    <a:pt x="218" y="515"/>
                  </a:lnTo>
                  <a:lnTo>
                    <a:pt x="238" y="495"/>
                  </a:lnTo>
                  <a:lnTo>
                    <a:pt x="258" y="477"/>
                  </a:lnTo>
                  <a:lnTo>
                    <a:pt x="274" y="462"/>
                  </a:lnTo>
                  <a:lnTo>
                    <a:pt x="286" y="450"/>
                  </a:lnTo>
                  <a:lnTo>
                    <a:pt x="297" y="442"/>
                  </a:lnTo>
                  <a:lnTo>
                    <a:pt x="316" y="427"/>
                  </a:lnTo>
                  <a:lnTo>
                    <a:pt x="334" y="409"/>
                  </a:lnTo>
                  <a:lnTo>
                    <a:pt x="352" y="394"/>
                  </a:lnTo>
                  <a:lnTo>
                    <a:pt x="368" y="379"/>
                  </a:lnTo>
                  <a:lnTo>
                    <a:pt x="383" y="363"/>
                  </a:lnTo>
                  <a:lnTo>
                    <a:pt x="398" y="349"/>
                  </a:lnTo>
                  <a:lnTo>
                    <a:pt x="413" y="334"/>
                  </a:lnTo>
                  <a:lnTo>
                    <a:pt x="426" y="320"/>
                  </a:lnTo>
                  <a:lnTo>
                    <a:pt x="440" y="307"/>
                  </a:lnTo>
                  <a:lnTo>
                    <a:pt x="452" y="293"/>
                  </a:lnTo>
                  <a:lnTo>
                    <a:pt x="462" y="279"/>
                  </a:lnTo>
                  <a:lnTo>
                    <a:pt x="473" y="266"/>
                  </a:lnTo>
                  <a:lnTo>
                    <a:pt x="483" y="251"/>
                  </a:lnTo>
                  <a:lnTo>
                    <a:pt x="491" y="238"/>
                  </a:lnTo>
                  <a:lnTo>
                    <a:pt x="500" y="224"/>
                  </a:lnTo>
                  <a:lnTo>
                    <a:pt x="506" y="209"/>
                  </a:lnTo>
                  <a:lnTo>
                    <a:pt x="513" y="193"/>
                  </a:lnTo>
                  <a:lnTo>
                    <a:pt x="520" y="174"/>
                  </a:lnTo>
                  <a:lnTo>
                    <a:pt x="528" y="151"/>
                  </a:lnTo>
                  <a:lnTo>
                    <a:pt x="537" y="127"/>
                  </a:lnTo>
                  <a:lnTo>
                    <a:pt x="543" y="114"/>
                  </a:lnTo>
                  <a:lnTo>
                    <a:pt x="549" y="100"/>
                  </a:lnTo>
                  <a:lnTo>
                    <a:pt x="556" y="84"/>
                  </a:lnTo>
                  <a:lnTo>
                    <a:pt x="564" y="68"/>
                  </a:lnTo>
                  <a:lnTo>
                    <a:pt x="571" y="51"/>
                  </a:lnTo>
                  <a:lnTo>
                    <a:pt x="579" y="35"/>
                  </a:lnTo>
                  <a:lnTo>
                    <a:pt x="588" y="17"/>
                  </a:lnTo>
                  <a:lnTo>
                    <a:pt x="598" y="0"/>
                  </a:lnTo>
                  <a:lnTo>
                    <a:pt x="609" y="19"/>
                  </a:lnTo>
                  <a:lnTo>
                    <a:pt x="615" y="43"/>
                  </a:lnTo>
                  <a:lnTo>
                    <a:pt x="619" y="71"/>
                  </a:lnTo>
                  <a:lnTo>
                    <a:pt x="622" y="98"/>
                  </a:lnTo>
                  <a:lnTo>
                    <a:pt x="625" y="131"/>
                  </a:lnTo>
                  <a:lnTo>
                    <a:pt x="628" y="164"/>
                  </a:lnTo>
                  <a:lnTo>
                    <a:pt x="631" y="200"/>
                  </a:lnTo>
                  <a:lnTo>
                    <a:pt x="635" y="234"/>
                  </a:lnTo>
                  <a:lnTo>
                    <a:pt x="638" y="272"/>
                  </a:lnTo>
                  <a:lnTo>
                    <a:pt x="640" y="308"/>
                  </a:lnTo>
                  <a:lnTo>
                    <a:pt x="640" y="344"/>
                  </a:lnTo>
                  <a:lnTo>
                    <a:pt x="638" y="375"/>
                  </a:lnTo>
                  <a:lnTo>
                    <a:pt x="637" y="406"/>
                  </a:lnTo>
                  <a:lnTo>
                    <a:pt x="634" y="435"/>
                  </a:lnTo>
                  <a:lnTo>
                    <a:pt x="628" y="462"/>
                  </a:lnTo>
                  <a:lnTo>
                    <a:pt x="620" y="486"/>
                  </a:lnTo>
                  <a:lnTo>
                    <a:pt x="616" y="499"/>
                  </a:lnTo>
                  <a:lnTo>
                    <a:pt x="610" y="512"/>
                  </a:lnTo>
                  <a:lnTo>
                    <a:pt x="603" y="524"/>
                  </a:lnTo>
                  <a:lnTo>
                    <a:pt x="595" y="535"/>
                  </a:lnTo>
                  <a:lnTo>
                    <a:pt x="588" y="547"/>
                  </a:lnTo>
                  <a:lnTo>
                    <a:pt x="579" y="557"/>
                  </a:lnTo>
                  <a:lnTo>
                    <a:pt x="570" y="568"/>
                  </a:lnTo>
                  <a:lnTo>
                    <a:pt x="561" y="5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582" y="2672"/>
              <a:ext cx="398" cy="495"/>
            </a:xfrm>
            <a:custGeom>
              <a:avLst/>
              <a:gdLst>
                <a:gd name="T0" fmla="*/ 139 w 796"/>
                <a:gd name="T1" fmla="*/ 622 h 991"/>
                <a:gd name="T2" fmla="*/ 121 w 796"/>
                <a:gd name="T3" fmla="*/ 595 h 991"/>
                <a:gd name="T4" fmla="*/ 103 w 796"/>
                <a:gd name="T5" fmla="*/ 566 h 991"/>
                <a:gd name="T6" fmla="*/ 85 w 796"/>
                <a:gd name="T7" fmla="*/ 535 h 991"/>
                <a:gd name="T8" fmla="*/ 69 w 796"/>
                <a:gd name="T9" fmla="*/ 502 h 991"/>
                <a:gd name="T10" fmla="*/ 54 w 796"/>
                <a:gd name="T11" fmla="*/ 466 h 991"/>
                <a:gd name="T12" fmla="*/ 39 w 796"/>
                <a:gd name="T13" fmla="*/ 429 h 991"/>
                <a:gd name="T14" fmla="*/ 27 w 796"/>
                <a:gd name="T15" fmla="*/ 392 h 991"/>
                <a:gd name="T16" fmla="*/ 11 w 796"/>
                <a:gd name="T17" fmla="*/ 330 h 991"/>
                <a:gd name="T18" fmla="*/ 0 w 796"/>
                <a:gd name="T19" fmla="*/ 241 h 991"/>
                <a:gd name="T20" fmla="*/ 6 w 796"/>
                <a:gd name="T21" fmla="*/ 171 h 991"/>
                <a:gd name="T22" fmla="*/ 20 w 796"/>
                <a:gd name="T23" fmla="*/ 123 h 991"/>
                <a:gd name="T24" fmla="*/ 45 w 796"/>
                <a:gd name="T25" fmla="*/ 75 h 991"/>
                <a:gd name="T26" fmla="*/ 79 w 796"/>
                <a:gd name="T27" fmla="*/ 25 h 991"/>
                <a:gd name="T28" fmla="*/ 112 w 796"/>
                <a:gd name="T29" fmla="*/ 21 h 991"/>
                <a:gd name="T30" fmla="*/ 141 w 796"/>
                <a:gd name="T31" fmla="*/ 62 h 991"/>
                <a:gd name="T32" fmla="*/ 173 w 796"/>
                <a:gd name="T33" fmla="*/ 101 h 991"/>
                <a:gd name="T34" fmla="*/ 208 w 796"/>
                <a:gd name="T35" fmla="*/ 141 h 991"/>
                <a:gd name="T36" fmla="*/ 242 w 796"/>
                <a:gd name="T37" fmla="*/ 179 h 991"/>
                <a:gd name="T38" fmla="*/ 275 w 796"/>
                <a:gd name="T39" fmla="*/ 217 h 991"/>
                <a:gd name="T40" fmla="*/ 308 w 796"/>
                <a:gd name="T41" fmla="*/ 258 h 991"/>
                <a:gd name="T42" fmla="*/ 337 w 796"/>
                <a:gd name="T43" fmla="*/ 297 h 991"/>
                <a:gd name="T44" fmla="*/ 361 w 796"/>
                <a:gd name="T45" fmla="*/ 332 h 991"/>
                <a:gd name="T46" fmla="*/ 381 w 796"/>
                <a:gd name="T47" fmla="*/ 361 h 991"/>
                <a:gd name="T48" fmla="*/ 402 w 796"/>
                <a:gd name="T49" fmla="*/ 391 h 991"/>
                <a:gd name="T50" fmla="*/ 424 w 796"/>
                <a:gd name="T51" fmla="*/ 421 h 991"/>
                <a:gd name="T52" fmla="*/ 445 w 796"/>
                <a:gd name="T53" fmla="*/ 453 h 991"/>
                <a:gd name="T54" fmla="*/ 466 w 796"/>
                <a:gd name="T55" fmla="*/ 487 h 991"/>
                <a:gd name="T56" fmla="*/ 487 w 796"/>
                <a:gd name="T57" fmla="*/ 523 h 991"/>
                <a:gd name="T58" fmla="*/ 508 w 796"/>
                <a:gd name="T59" fmla="*/ 561 h 991"/>
                <a:gd name="T60" fmla="*/ 529 w 796"/>
                <a:gd name="T61" fmla="*/ 606 h 991"/>
                <a:gd name="T62" fmla="*/ 554 w 796"/>
                <a:gd name="T63" fmla="*/ 657 h 991"/>
                <a:gd name="T64" fmla="*/ 584 w 796"/>
                <a:gd name="T65" fmla="*/ 710 h 991"/>
                <a:gd name="T66" fmla="*/ 615 w 796"/>
                <a:gd name="T67" fmla="*/ 764 h 991"/>
                <a:gd name="T68" fmla="*/ 648 w 796"/>
                <a:gd name="T69" fmla="*/ 815 h 991"/>
                <a:gd name="T70" fmla="*/ 685 w 796"/>
                <a:gd name="T71" fmla="*/ 867 h 991"/>
                <a:gd name="T72" fmla="*/ 725 w 796"/>
                <a:gd name="T73" fmla="*/ 916 h 991"/>
                <a:gd name="T74" fmla="*/ 772 w 796"/>
                <a:gd name="T75" fmla="*/ 959 h 991"/>
                <a:gd name="T76" fmla="*/ 773 w 796"/>
                <a:gd name="T77" fmla="*/ 984 h 991"/>
                <a:gd name="T78" fmla="*/ 730 w 796"/>
                <a:gd name="T79" fmla="*/ 989 h 991"/>
                <a:gd name="T80" fmla="*/ 690 w 796"/>
                <a:gd name="T81" fmla="*/ 991 h 991"/>
                <a:gd name="T82" fmla="*/ 651 w 796"/>
                <a:gd name="T83" fmla="*/ 988 h 991"/>
                <a:gd name="T84" fmla="*/ 615 w 796"/>
                <a:gd name="T85" fmla="*/ 982 h 991"/>
                <a:gd name="T86" fmla="*/ 582 w 796"/>
                <a:gd name="T87" fmla="*/ 971 h 991"/>
                <a:gd name="T88" fmla="*/ 549 w 796"/>
                <a:gd name="T89" fmla="*/ 957 h 991"/>
                <a:gd name="T90" fmla="*/ 521 w 796"/>
                <a:gd name="T91" fmla="*/ 939 h 991"/>
                <a:gd name="T92" fmla="*/ 493 w 796"/>
                <a:gd name="T93" fmla="*/ 922 h 991"/>
                <a:gd name="T94" fmla="*/ 466 w 796"/>
                <a:gd name="T95" fmla="*/ 904 h 991"/>
                <a:gd name="T96" fmla="*/ 439 w 796"/>
                <a:gd name="T97" fmla="*/ 885 h 991"/>
                <a:gd name="T98" fmla="*/ 412 w 796"/>
                <a:gd name="T99" fmla="*/ 867 h 991"/>
                <a:gd name="T100" fmla="*/ 388 w 796"/>
                <a:gd name="T101" fmla="*/ 847 h 991"/>
                <a:gd name="T102" fmla="*/ 364 w 796"/>
                <a:gd name="T103" fmla="*/ 826 h 991"/>
                <a:gd name="T104" fmla="*/ 340 w 796"/>
                <a:gd name="T105" fmla="*/ 806 h 991"/>
                <a:gd name="T106" fmla="*/ 320 w 796"/>
                <a:gd name="T107" fmla="*/ 786 h 991"/>
                <a:gd name="T108" fmla="*/ 284 w 796"/>
                <a:gd name="T109" fmla="*/ 756 h 991"/>
                <a:gd name="T110" fmla="*/ 238 w 796"/>
                <a:gd name="T111" fmla="*/ 718 h 991"/>
                <a:gd name="T112" fmla="*/ 196 w 796"/>
                <a:gd name="T113" fmla="*/ 684 h 991"/>
                <a:gd name="T114" fmla="*/ 163 w 796"/>
                <a:gd name="T115" fmla="*/ 651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6" h="991">
                  <a:moveTo>
                    <a:pt x="149" y="634"/>
                  </a:moveTo>
                  <a:lnTo>
                    <a:pt x="139" y="622"/>
                  </a:lnTo>
                  <a:lnTo>
                    <a:pt x="130" y="609"/>
                  </a:lnTo>
                  <a:lnTo>
                    <a:pt x="121" y="595"/>
                  </a:lnTo>
                  <a:lnTo>
                    <a:pt x="112" y="581"/>
                  </a:lnTo>
                  <a:lnTo>
                    <a:pt x="103" y="566"/>
                  </a:lnTo>
                  <a:lnTo>
                    <a:pt x="94" y="551"/>
                  </a:lnTo>
                  <a:lnTo>
                    <a:pt x="85" y="535"/>
                  </a:lnTo>
                  <a:lnTo>
                    <a:pt x="76" y="519"/>
                  </a:lnTo>
                  <a:lnTo>
                    <a:pt x="69" y="502"/>
                  </a:lnTo>
                  <a:lnTo>
                    <a:pt x="61" y="485"/>
                  </a:lnTo>
                  <a:lnTo>
                    <a:pt x="54" y="466"/>
                  </a:lnTo>
                  <a:lnTo>
                    <a:pt x="47" y="448"/>
                  </a:lnTo>
                  <a:lnTo>
                    <a:pt x="39" y="429"/>
                  </a:lnTo>
                  <a:lnTo>
                    <a:pt x="33" y="411"/>
                  </a:lnTo>
                  <a:lnTo>
                    <a:pt x="27" y="392"/>
                  </a:lnTo>
                  <a:lnTo>
                    <a:pt x="21" y="374"/>
                  </a:lnTo>
                  <a:lnTo>
                    <a:pt x="11" y="330"/>
                  </a:lnTo>
                  <a:lnTo>
                    <a:pt x="3" y="286"/>
                  </a:lnTo>
                  <a:lnTo>
                    <a:pt x="0" y="241"/>
                  </a:lnTo>
                  <a:lnTo>
                    <a:pt x="2" y="193"/>
                  </a:lnTo>
                  <a:lnTo>
                    <a:pt x="6" y="171"/>
                  </a:lnTo>
                  <a:lnTo>
                    <a:pt x="12" y="147"/>
                  </a:lnTo>
                  <a:lnTo>
                    <a:pt x="20" y="123"/>
                  </a:lnTo>
                  <a:lnTo>
                    <a:pt x="32" y="98"/>
                  </a:lnTo>
                  <a:lnTo>
                    <a:pt x="45" y="75"/>
                  </a:lnTo>
                  <a:lnTo>
                    <a:pt x="61" y="50"/>
                  </a:lnTo>
                  <a:lnTo>
                    <a:pt x="79" y="25"/>
                  </a:lnTo>
                  <a:lnTo>
                    <a:pt x="102" y="0"/>
                  </a:lnTo>
                  <a:lnTo>
                    <a:pt x="112" y="21"/>
                  </a:lnTo>
                  <a:lnTo>
                    <a:pt x="126" y="42"/>
                  </a:lnTo>
                  <a:lnTo>
                    <a:pt x="141" y="62"/>
                  </a:lnTo>
                  <a:lnTo>
                    <a:pt x="157" y="81"/>
                  </a:lnTo>
                  <a:lnTo>
                    <a:pt x="173" y="101"/>
                  </a:lnTo>
                  <a:lnTo>
                    <a:pt x="190" y="121"/>
                  </a:lnTo>
                  <a:lnTo>
                    <a:pt x="208" y="141"/>
                  </a:lnTo>
                  <a:lnTo>
                    <a:pt x="226" y="160"/>
                  </a:lnTo>
                  <a:lnTo>
                    <a:pt x="242" y="179"/>
                  </a:lnTo>
                  <a:lnTo>
                    <a:pt x="258" y="199"/>
                  </a:lnTo>
                  <a:lnTo>
                    <a:pt x="275" y="217"/>
                  </a:lnTo>
                  <a:lnTo>
                    <a:pt x="291" y="237"/>
                  </a:lnTo>
                  <a:lnTo>
                    <a:pt x="308" y="258"/>
                  </a:lnTo>
                  <a:lnTo>
                    <a:pt x="323" y="278"/>
                  </a:lnTo>
                  <a:lnTo>
                    <a:pt x="337" y="297"/>
                  </a:lnTo>
                  <a:lnTo>
                    <a:pt x="351" y="317"/>
                  </a:lnTo>
                  <a:lnTo>
                    <a:pt x="361" y="332"/>
                  </a:lnTo>
                  <a:lnTo>
                    <a:pt x="372" y="346"/>
                  </a:lnTo>
                  <a:lnTo>
                    <a:pt x="381" y="361"/>
                  </a:lnTo>
                  <a:lnTo>
                    <a:pt x="391" y="375"/>
                  </a:lnTo>
                  <a:lnTo>
                    <a:pt x="402" y="391"/>
                  </a:lnTo>
                  <a:lnTo>
                    <a:pt x="412" y="406"/>
                  </a:lnTo>
                  <a:lnTo>
                    <a:pt x="424" y="421"/>
                  </a:lnTo>
                  <a:lnTo>
                    <a:pt x="434" y="437"/>
                  </a:lnTo>
                  <a:lnTo>
                    <a:pt x="445" y="453"/>
                  </a:lnTo>
                  <a:lnTo>
                    <a:pt x="455" y="470"/>
                  </a:lnTo>
                  <a:lnTo>
                    <a:pt x="466" y="487"/>
                  </a:lnTo>
                  <a:lnTo>
                    <a:pt x="476" y="504"/>
                  </a:lnTo>
                  <a:lnTo>
                    <a:pt x="487" y="523"/>
                  </a:lnTo>
                  <a:lnTo>
                    <a:pt x="497" y="541"/>
                  </a:lnTo>
                  <a:lnTo>
                    <a:pt x="508" y="561"/>
                  </a:lnTo>
                  <a:lnTo>
                    <a:pt x="517" y="581"/>
                  </a:lnTo>
                  <a:lnTo>
                    <a:pt x="529" y="606"/>
                  </a:lnTo>
                  <a:lnTo>
                    <a:pt x="540" y="631"/>
                  </a:lnTo>
                  <a:lnTo>
                    <a:pt x="554" y="657"/>
                  </a:lnTo>
                  <a:lnTo>
                    <a:pt x="569" y="684"/>
                  </a:lnTo>
                  <a:lnTo>
                    <a:pt x="584" y="710"/>
                  </a:lnTo>
                  <a:lnTo>
                    <a:pt x="599" y="736"/>
                  </a:lnTo>
                  <a:lnTo>
                    <a:pt x="615" y="764"/>
                  </a:lnTo>
                  <a:lnTo>
                    <a:pt x="631" y="790"/>
                  </a:lnTo>
                  <a:lnTo>
                    <a:pt x="648" y="815"/>
                  </a:lnTo>
                  <a:lnTo>
                    <a:pt x="667" y="842"/>
                  </a:lnTo>
                  <a:lnTo>
                    <a:pt x="685" y="867"/>
                  </a:lnTo>
                  <a:lnTo>
                    <a:pt x="705" y="891"/>
                  </a:lnTo>
                  <a:lnTo>
                    <a:pt x="725" y="916"/>
                  </a:lnTo>
                  <a:lnTo>
                    <a:pt x="748" y="938"/>
                  </a:lnTo>
                  <a:lnTo>
                    <a:pt x="772" y="959"/>
                  </a:lnTo>
                  <a:lnTo>
                    <a:pt x="796" y="980"/>
                  </a:lnTo>
                  <a:lnTo>
                    <a:pt x="773" y="984"/>
                  </a:lnTo>
                  <a:lnTo>
                    <a:pt x="751" y="987"/>
                  </a:lnTo>
                  <a:lnTo>
                    <a:pt x="730" y="989"/>
                  </a:lnTo>
                  <a:lnTo>
                    <a:pt x="709" y="991"/>
                  </a:lnTo>
                  <a:lnTo>
                    <a:pt x="690" y="991"/>
                  </a:lnTo>
                  <a:lnTo>
                    <a:pt x="669" y="989"/>
                  </a:lnTo>
                  <a:lnTo>
                    <a:pt x="651" y="988"/>
                  </a:lnTo>
                  <a:lnTo>
                    <a:pt x="633" y="986"/>
                  </a:lnTo>
                  <a:lnTo>
                    <a:pt x="615" y="982"/>
                  </a:lnTo>
                  <a:lnTo>
                    <a:pt x="599" y="976"/>
                  </a:lnTo>
                  <a:lnTo>
                    <a:pt x="582" y="971"/>
                  </a:lnTo>
                  <a:lnTo>
                    <a:pt x="566" y="964"/>
                  </a:lnTo>
                  <a:lnTo>
                    <a:pt x="549" y="957"/>
                  </a:lnTo>
                  <a:lnTo>
                    <a:pt x="534" y="949"/>
                  </a:lnTo>
                  <a:lnTo>
                    <a:pt x="521" y="939"/>
                  </a:lnTo>
                  <a:lnTo>
                    <a:pt x="506" y="930"/>
                  </a:lnTo>
                  <a:lnTo>
                    <a:pt x="493" y="922"/>
                  </a:lnTo>
                  <a:lnTo>
                    <a:pt x="479" y="913"/>
                  </a:lnTo>
                  <a:lnTo>
                    <a:pt x="466" y="904"/>
                  </a:lnTo>
                  <a:lnTo>
                    <a:pt x="452" y="895"/>
                  </a:lnTo>
                  <a:lnTo>
                    <a:pt x="439" y="885"/>
                  </a:lnTo>
                  <a:lnTo>
                    <a:pt x="426" y="876"/>
                  </a:lnTo>
                  <a:lnTo>
                    <a:pt x="412" y="867"/>
                  </a:lnTo>
                  <a:lnTo>
                    <a:pt x="400" y="858"/>
                  </a:lnTo>
                  <a:lnTo>
                    <a:pt x="388" y="847"/>
                  </a:lnTo>
                  <a:lnTo>
                    <a:pt x="376" y="837"/>
                  </a:lnTo>
                  <a:lnTo>
                    <a:pt x="364" y="826"/>
                  </a:lnTo>
                  <a:lnTo>
                    <a:pt x="352" y="815"/>
                  </a:lnTo>
                  <a:lnTo>
                    <a:pt x="340" y="806"/>
                  </a:lnTo>
                  <a:lnTo>
                    <a:pt x="330" y="796"/>
                  </a:lnTo>
                  <a:lnTo>
                    <a:pt x="320" y="786"/>
                  </a:lnTo>
                  <a:lnTo>
                    <a:pt x="309" y="777"/>
                  </a:lnTo>
                  <a:lnTo>
                    <a:pt x="284" y="756"/>
                  </a:lnTo>
                  <a:lnTo>
                    <a:pt x="260" y="736"/>
                  </a:lnTo>
                  <a:lnTo>
                    <a:pt x="238" y="718"/>
                  </a:lnTo>
                  <a:lnTo>
                    <a:pt x="217" y="701"/>
                  </a:lnTo>
                  <a:lnTo>
                    <a:pt x="196" y="684"/>
                  </a:lnTo>
                  <a:lnTo>
                    <a:pt x="178" y="667"/>
                  </a:lnTo>
                  <a:lnTo>
                    <a:pt x="163" y="651"/>
                  </a:lnTo>
                  <a:lnTo>
                    <a:pt x="149" y="63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263 h 3612"/>
                <a:gd name="T6" fmla="*/ 0 w 2561"/>
                <a:gd name="T7" fmla="*/ 1131 h 3612"/>
                <a:gd name="T8" fmla="*/ 0 w 2561"/>
                <a:gd name="T9" fmla="*/ 1001 h 3612"/>
                <a:gd name="T10" fmla="*/ 0 w 2561"/>
                <a:gd name="T11" fmla="*/ 805 h 3612"/>
                <a:gd name="T12" fmla="*/ 1099 w 2561"/>
                <a:gd name="T13" fmla="*/ 970 h 3612"/>
                <a:gd name="T14" fmla="*/ 917 w 2561"/>
                <a:gd name="T15" fmla="*/ 0 h 3612"/>
                <a:gd name="T16" fmla="*/ 982 w 2561"/>
                <a:gd name="T17" fmla="*/ 0 h 3612"/>
                <a:gd name="T18" fmla="*/ 1042 w 2561"/>
                <a:gd name="T19" fmla="*/ 0 h 3612"/>
                <a:gd name="T20" fmla="*/ 1093 w 2561"/>
                <a:gd name="T21" fmla="*/ 0 h 3612"/>
                <a:gd name="T22" fmla="*/ 1138 w 2561"/>
                <a:gd name="T23" fmla="*/ 0 h 3612"/>
                <a:gd name="T24" fmla="*/ 1179 w 2561"/>
                <a:gd name="T25" fmla="*/ 0 h 3612"/>
                <a:gd name="T26" fmla="*/ 1217 w 2561"/>
                <a:gd name="T27" fmla="*/ 0 h 3612"/>
                <a:gd name="T28" fmla="*/ 1251 w 2561"/>
                <a:gd name="T29" fmla="*/ 0 h 3612"/>
                <a:gd name="T30" fmla="*/ 1285 w 2561"/>
                <a:gd name="T31" fmla="*/ 0 h 3612"/>
                <a:gd name="T32" fmla="*/ 1320 w 2561"/>
                <a:gd name="T33" fmla="*/ 0 h 3612"/>
                <a:gd name="T34" fmla="*/ 1354 w 2561"/>
                <a:gd name="T35" fmla="*/ 0 h 3612"/>
                <a:gd name="T36" fmla="*/ 1391 w 2561"/>
                <a:gd name="T37" fmla="*/ 0 h 3612"/>
                <a:gd name="T38" fmla="*/ 1432 w 2561"/>
                <a:gd name="T39" fmla="*/ 0 h 3612"/>
                <a:gd name="T40" fmla="*/ 1476 w 2561"/>
                <a:gd name="T41" fmla="*/ 0 h 3612"/>
                <a:gd name="T42" fmla="*/ 1527 w 2561"/>
                <a:gd name="T43" fmla="*/ 0 h 3612"/>
                <a:gd name="T44" fmla="*/ 1584 w 2561"/>
                <a:gd name="T45" fmla="*/ 0 h 3612"/>
                <a:gd name="T46" fmla="*/ 1649 w 2561"/>
                <a:gd name="T47" fmla="*/ 0 h 3612"/>
                <a:gd name="T48" fmla="*/ 1461 w 2561"/>
                <a:gd name="T49" fmla="*/ 970 h 3612"/>
                <a:gd name="T50" fmla="*/ 2561 w 2561"/>
                <a:gd name="T51" fmla="*/ 801 h 3612"/>
                <a:gd name="T52" fmla="*/ 2561 w 2561"/>
                <a:gd name="T53" fmla="*/ 999 h 3612"/>
                <a:gd name="T54" fmla="*/ 2561 w 2561"/>
                <a:gd name="T55" fmla="*/ 1130 h 3612"/>
                <a:gd name="T56" fmla="*/ 2561 w 2561"/>
                <a:gd name="T57" fmla="*/ 1260 h 3612"/>
                <a:gd name="T58" fmla="*/ 2561 w 2561"/>
                <a:gd name="T59" fmla="*/ 1457 h 3612"/>
                <a:gd name="T60" fmla="*/ 1502 w 2561"/>
                <a:gd name="T61" fmla="*/ 1290 h 3612"/>
                <a:gd name="T62" fmla="*/ 1499 w 2561"/>
                <a:gd name="T63" fmla="*/ 3612 h 3612"/>
                <a:gd name="T64" fmla="*/ 1434 w 2561"/>
                <a:gd name="T65" fmla="*/ 3612 h 3612"/>
                <a:gd name="T66" fmla="*/ 1385 w 2561"/>
                <a:gd name="T67" fmla="*/ 3612 h 3612"/>
                <a:gd name="T68" fmla="*/ 1348 w 2561"/>
                <a:gd name="T69" fmla="*/ 3612 h 3612"/>
                <a:gd name="T70" fmla="*/ 1321 w 2561"/>
                <a:gd name="T71" fmla="*/ 3612 h 3612"/>
                <a:gd name="T72" fmla="*/ 1302 w 2561"/>
                <a:gd name="T73" fmla="*/ 3612 h 3612"/>
                <a:gd name="T74" fmla="*/ 1288 w 2561"/>
                <a:gd name="T75" fmla="*/ 3612 h 3612"/>
                <a:gd name="T76" fmla="*/ 1281 w 2561"/>
                <a:gd name="T77" fmla="*/ 3612 h 3612"/>
                <a:gd name="T78" fmla="*/ 1275 w 2561"/>
                <a:gd name="T79" fmla="*/ 3612 h 3612"/>
                <a:gd name="T80" fmla="*/ 1267 w 2561"/>
                <a:gd name="T81" fmla="*/ 3612 h 3612"/>
                <a:gd name="T82" fmla="*/ 1260 w 2561"/>
                <a:gd name="T83" fmla="*/ 3612 h 3612"/>
                <a:gd name="T84" fmla="*/ 1246 w 2561"/>
                <a:gd name="T85" fmla="*/ 3612 h 3612"/>
                <a:gd name="T86" fmla="*/ 1229 w 2561"/>
                <a:gd name="T87" fmla="*/ 3612 h 3612"/>
                <a:gd name="T88" fmla="*/ 1202 w 2561"/>
                <a:gd name="T89" fmla="*/ 3612 h 3612"/>
                <a:gd name="T90" fmla="*/ 1166 w 2561"/>
                <a:gd name="T91" fmla="*/ 3612 h 3612"/>
                <a:gd name="T92" fmla="*/ 1117 w 2561"/>
                <a:gd name="T93" fmla="*/ 3612 h 3612"/>
                <a:gd name="T94" fmla="*/ 1054 w 2561"/>
                <a:gd name="T95" fmla="*/ 3612 h 3612"/>
                <a:gd name="T96" fmla="*/ 1058 w 2561"/>
                <a:gd name="T97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462 h 3612"/>
                <a:gd name="T6" fmla="*/ 0 w 2561"/>
                <a:gd name="T7" fmla="*/ 1263 h 3612"/>
                <a:gd name="T8" fmla="*/ 0 w 2561"/>
                <a:gd name="T9" fmla="*/ 1131 h 3612"/>
                <a:gd name="T10" fmla="*/ 0 w 2561"/>
                <a:gd name="T11" fmla="*/ 1001 h 3612"/>
                <a:gd name="T12" fmla="*/ 0 w 2561"/>
                <a:gd name="T13" fmla="*/ 805 h 3612"/>
                <a:gd name="T14" fmla="*/ 1099 w 2561"/>
                <a:gd name="T15" fmla="*/ 970 h 3612"/>
                <a:gd name="T16" fmla="*/ 917 w 2561"/>
                <a:gd name="T17" fmla="*/ 0 h 3612"/>
                <a:gd name="T18" fmla="*/ 917 w 2561"/>
                <a:gd name="T19" fmla="*/ 0 h 3612"/>
                <a:gd name="T20" fmla="*/ 982 w 2561"/>
                <a:gd name="T21" fmla="*/ 0 h 3612"/>
                <a:gd name="T22" fmla="*/ 1042 w 2561"/>
                <a:gd name="T23" fmla="*/ 0 h 3612"/>
                <a:gd name="T24" fmla="*/ 1093 w 2561"/>
                <a:gd name="T25" fmla="*/ 0 h 3612"/>
                <a:gd name="T26" fmla="*/ 1138 w 2561"/>
                <a:gd name="T27" fmla="*/ 0 h 3612"/>
                <a:gd name="T28" fmla="*/ 1179 w 2561"/>
                <a:gd name="T29" fmla="*/ 0 h 3612"/>
                <a:gd name="T30" fmla="*/ 1217 w 2561"/>
                <a:gd name="T31" fmla="*/ 0 h 3612"/>
                <a:gd name="T32" fmla="*/ 1251 w 2561"/>
                <a:gd name="T33" fmla="*/ 0 h 3612"/>
                <a:gd name="T34" fmla="*/ 1285 w 2561"/>
                <a:gd name="T35" fmla="*/ 0 h 3612"/>
                <a:gd name="T36" fmla="*/ 1320 w 2561"/>
                <a:gd name="T37" fmla="*/ 0 h 3612"/>
                <a:gd name="T38" fmla="*/ 1354 w 2561"/>
                <a:gd name="T39" fmla="*/ 0 h 3612"/>
                <a:gd name="T40" fmla="*/ 1391 w 2561"/>
                <a:gd name="T41" fmla="*/ 0 h 3612"/>
                <a:gd name="T42" fmla="*/ 1432 w 2561"/>
                <a:gd name="T43" fmla="*/ 0 h 3612"/>
                <a:gd name="T44" fmla="*/ 1476 w 2561"/>
                <a:gd name="T45" fmla="*/ 0 h 3612"/>
                <a:gd name="T46" fmla="*/ 1527 w 2561"/>
                <a:gd name="T47" fmla="*/ 0 h 3612"/>
                <a:gd name="T48" fmla="*/ 1584 w 2561"/>
                <a:gd name="T49" fmla="*/ 0 h 3612"/>
                <a:gd name="T50" fmla="*/ 1649 w 2561"/>
                <a:gd name="T51" fmla="*/ 0 h 3612"/>
                <a:gd name="T52" fmla="*/ 1461 w 2561"/>
                <a:gd name="T53" fmla="*/ 970 h 3612"/>
                <a:gd name="T54" fmla="*/ 2561 w 2561"/>
                <a:gd name="T55" fmla="*/ 801 h 3612"/>
                <a:gd name="T56" fmla="*/ 2561 w 2561"/>
                <a:gd name="T57" fmla="*/ 801 h 3612"/>
                <a:gd name="T58" fmla="*/ 2561 w 2561"/>
                <a:gd name="T59" fmla="*/ 999 h 3612"/>
                <a:gd name="T60" fmla="*/ 2561 w 2561"/>
                <a:gd name="T61" fmla="*/ 1130 h 3612"/>
                <a:gd name="T62" fmla="*/ 2561 w 2561"/>
                <a:gd name="T63" fmla="*/ 1260 h 3612"/>
                <a:gd name="T64" fmla="*/ 2561 w 2561"/>
                <a:gd name="T65" fmla="*/ 1457 h 3612"/>
                <a:gd name="T66" fmla="*/ 1502 w 2561"/>
                <a:gd name="T67" fmla="*/ 1290 h 3612"/>
                <a:gd name="T68" fmla="*/ 1499 w 2561"/>
                <a:gd name="T69" fmla="*/ 3612 h 3612"/>
                <a:gd name="T70" fmla="*/ 1499 w 2561"/>
                <a:gd name="T71" fmla="*/ 3612 h 3612"/>
                <a:gd name="T72" fmla="*/ 1434 w 2561"/>
                <a:gd name="T73" fmla="*/ 3612 h 3612"/>
                <a:gd name="T74" fmla="*/ 1385 w 2561"/>
                <a:gd name="T75" fmla="*/ 3612 h 3612"/>
                <a:gd name="T76" fmla="*/ 1348 w 2561"/>
                <a:gd name="T77" fmla="*/ 3612 h 3612"/>
                <a:gd name="T78" fmla="*/ 1321 w 2561"/>
                <a:gd name="T79" fmla="*/ 3612 h 3612"/>
                <a:gd name="T80" fmla="*/ 1302 w 2561"/>
                <a:gd name="T81" fmla="*/ 3612 h 3612"/>
                <a:gd name="T82" fmla="*/ 1288 w 2561"/>
                <a:gd name="T83" fmla="*/ 3612 h 3612"/>
                <a:gd name="T84" fmla="*/ 1281 w 2561"/>
                <a:gd name="T85" fmla="*/ 3612 h 3612"/>
                <a:gd name="T86" fmla="*/ 1275 w 2561"/>
                <a:gd name="T87" fmla="*/ 3612 h 3612"/>
                <a:gd name="T88" fmla="*/ 1267 w 2561"/>
                <a:gd name="T89" fmla="*/ 3612 h 3612"/>
                <a:gd name="T90" fmla="*/ 1260 w 2561"/>
                <a:gd name="T91" fmla="*/ 3612 h 3612"/>
                <a:gd name="T92" fmla="*/ 1246 w 2561"/>
                <a:gd name="T93" fmla="*/ 3612 h 3612"/>
                <a:gd name="T94" fmla="*/ 1229 w 2561"/>
                <a:gd name="T95" fmla="*/ 3612 h 3612"/>
                <a:gd name="T96" fmla="*/ 1202 w 2561"/>
                <a:gd name="T97" fmla="*/ 3612 h 3612"/>
                <a:gd name="T98" fmla="*/ 1166 w 2561"/>
                <a:gd name="T99" fmla="*/ 3612 h 3612"/>
                <a:gd name="T100" fmla="*/ 1117 w 2561"/>
                <a:gd name="T101" fmla="*/ 3612 h 3612"/>
                <a:gd name="T102" fmla="*/ 1054 w 2561"/>
                <a:gd name="T103" fmla="*/ 3612 h 3612"/>
                <a:gd name="T104" fmla="*/ 1058 w 2561"/>
                <a:gd name="T105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3" name="Text Box 78"/>
            <p:cNvSpPr txBox="1">
              <a:spLocks noChangeArrowheads="1"/>
            </p:cNvSpPr>
            <p:nvPr/>
          </p:nvSpPr>
          <p:spPr bwMode="auto">
            <a:xfrm>
              <a:off x="3420" y="5220"/>
              <a:ext cx="2340" cy="144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solidFill>
                    <a:srgbClr val="FFFFFF"/>
                  </a:solidFill>
                  <a:effectLst/>
                  <a:latin typeface="Monotype Corsiva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4" name="Text Box 79"/>
            <p:cNvSpPr txBox="1">
              <a:spLocks noChangeArrowheads="1"/>
            </p:cNvSpPr>
            <p:nvPr/>
          </p:nvSpPr>
          <p:spPr bwMode="auto">
            <a:xfrm>
              <a:off x="2880" y="2160"/>
              <a:ext cx="2880" cy="1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588441" y="260647"/>
            <a:ext cx="84380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How it Works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97270" y="1204656"/>
            <a:ext cx="37575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each classroom there is a treasure chest, island and reflection rock.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 reflection cards per half term results in a meeting with parents to discuss ways forward with their child’s behaviour.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Sometimes children may use a behaviour chart to help them focus on their behaviour.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2"/>
            <a:ext cx="4032448" cy="5592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71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557" y="5650194"/>
            <a:ext cx="9178557" cy="995809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99702" y="5783004"/>
            <a:ext cx="79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 Mary’s Farnham Royal Church of England Primary School</a:t>
            </a:r>
          </a:p>
          <a:p>
            <a:pPr algn="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‘is a GOOD school’ – Ofsted November 2015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38409" y="5800179"/>
            <a:ext cx="761293" cy="690711"/>
            <a:chOff x="1789" y="1427"/>
            <a:chExt cx="5454" cy="6133"/>
          </a:xfrm>
        </p:grpSpPr>
        <p:sp>
          <p:nvSpPr>
            <p:cNvPr id="7" name="AutoShape 2"/>
            <p:cNvSpPr>
              <a:spLocks noChangeAspect="1" noChangeArrowheads="1" noTextEdit="1"/>
            </p:cNvSpPr>
            <p:nvPr/>
          </p:nvSpPr>
          <p:spPr bwMode="auto">
            <a:xfrm>
              <a:off x="1789" y="1427"/>
              <a:ext cx="5454" cy="6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03" y="1440"/>
              <a:ext cx="5358" cy="6081"/>
            </a:xfrm>
            <a:custGeom>
              <a:avLst/>
              <a:gdLst>
                <a:gd name="T0" fmla="*/ 5124 w 10716"/>
                <a:gd name="T1" fmla="*/ 12036 h 12162"/>
                <a:gd name="T2" fmla="*/ 4581 w 10716"/>
                <a:gd name="T3" fmla="*/ 11800 h 12162"/>
                <a:gd name="T4" fmla="*/ 4063 w 10716"/>
                <a:gd name="T5" fmla="*/ 11514 h 12162"/>
                <a:gd name="T6" fmla="*/ 3572 w 10716"/>
                <a:gd name="T7" fmla="*/ 11182 h 12162"/>
                <a:gd name="T8" fmla="*/ 3111 w 10716"/>
                <a:gd name="T9" fmla="*/ 10807 h 12162"/>
                <a:gd name="T10" fmla="*/ 2682 w 10716"/>
                <a:gd name="T11" fmla="*/ 10396 h 12162"/>
                <a:gd name="T12" fmla="*/ 2288 w 10716"/>
                <a:gd name="T13" fmla="*/ 9954 h 12162"/>
                <a:gd name="T14" fmla="*/ 1929 w 10716"/>
                <a:gd name="T15" fmla="*/ 9484 h 12162"/>
                <a:gd name="T16" fmla="*/ 1610 w 10716"/>
                <a:gd name="T17" fmla="*/ 8992 h 12162"/>
                <a:gd name="T18" fmla="*/ 1333 w 10716"/>
                <a:gd name="T19" fmla="*/ 8482 h 12162"/>
                <a:gd name="T20" fmla="*/ 1098 w 10716"/>
                <a:gd name="T21" fmla="*/ 7959 h 12162"/>
                <a:gd name="T22" fmla="*/ 892 w 10716"/>
                <a:gd name="T23" fmla="*/ 7422 h 12162"/>
                <a:gd name="T24" fmla="*/ 710 w 10716"/>
                <a:gd name="T25" fmla="*/ 6863 h 12162"/>
                <a:gd name="T26" fmla="*/ 552 w 10716"/>
                <a:gd name="T27" fmla="*/ 6287 h 12162"/>
                <a:gd name="T28" fmla="*/ 416 w 10716"/>
                <a:gd name="T29" fmla="*/ 5700 h 12162"/>
                <a:gd name="T30" fmla="*/ 301 w 10716"/>
                <a:gd name="T31" fmla="*/ 5104 h 12162"/>
                <a:gd name="T32" fmla="*/ 207 w 10716"/>
                <a:gd name="T33" fmla="*/ 4503 h 12162"/>
                <a:gd name="T34" fmla="*/ 133 w 10716"/>
                <a:gd name="T35" fmla="*/ 3903 h 12162"/>
                <a:gd name="T36" fmla="*/ 75 w 10716"/>
                <a:gd name="T37" fmla="*/ 3308 h 12162"/>
                <a:gd name="T38" fmla="*/ 34 w 10716"/>
                <a:gd name="T39" fmla="*/ 2723 h 12162"/>
                <a:gd name="T40" fmla="*/ 9 w 10716"/>
                <a:gd name="T41" fmla="*/ 2152 h 12162"/>
                <a:gd name="T42" fmla="*/ 103 w 10716"/>
                <a:gd name="T43" fmla="*/ 1770 h 12162"/>
                <a:gd name="T44" fmla="*/ 409 w 10716"/>
                <a:gd name="T45" fmla="*/ 1739 h 12162"/>
                <a:gd name="T46" fmla="*/ 706 w 10716"/>
                <a:gd name="T47" fmla="*/ 1707 h 12162"/>
                <a:gd name="T48" fmla="*/ 995 w 10716"/>
                <a:gd name="T49" fmla="*/ 1671 h 12162"/>
                <a:gd name="T50" fmla="*/ 1274 w 10716"/>
                <a:gd name="T51" fmla="*/ 1633 h 12162"/>
                <a:gd name="T52" fmla="*/ 1544 w 10716"/>
                <a:gd name="T53" fmla="*/ 1591 h 12162"/>
                <a:gd name="T54" fmla="*/ 1803 w 10716"/>
                <a:gd name="T55" fmla="*/ 1542 h 12162"/>
                <a:gd name="T56" fmla="*/ 2049 w 10716"/>
                <a:gd name="T57" fmla="*/ 1487 h 12162"/>
                <a:gd name="T58" fmla="*/ 2282 w 10716"/>
                <a:gd name="T59" fmla="*/ 1424 h 12162"/>
                <a:gd name="T60" fmla="*/ 2501 w 10716"/>
                <a:gd name="T61" fmla="*/ 1351 h 12162"/>
                <a:gd name="T62" fmla="*/ 2705 w 10716"/>
                <a:gd name="T63" fmla="*/ 1269 h 12162"/>
                <a:gd name="T64" fmla="*/ 7930 w 10716"/>
                <a:gd name="T65" fmla="*/ 1176 h 12162"/>
                <a:gd name="T66" fmla="*/ 8130 w 10716"/>
                <a:gd name="T67" fmla="*/ 1257 h 12162"/>
                <a:gd name="T68" fmla="*/ 8345 w 10716"/>
                <a:gd name="T69" fmla="*/ 1329 h 12162"/>
                <a:gd name="T70" fmla="*/ 8574 w 10716"/>
                <a:gd name="T71" fmla="*/ 1389 h 12162"/>
                <a:gd name="T72" fmla="*/ 8818 w 10716"/>
                <a:gd name="T73" fmla="*/ 1441 h 12162"/>
                <a:gd name="T74" fmla="*/ 9073 w 10716"/>
                <a:gd name="T75" fmla="*/ 1486 h 12162"/>
                <a:gd name="T76" fmla="*/ 9341 w 10716"/>
                <a:gd name="T77" fmla="*/ 1524 h 12162"/>
                <a:gd name="T78" fmla="*/ 9619 w 10716"/>
                <a:gd name="T79" fmla="*/ 1557 h 12162"/>
                <a:gd name="T80" fmla="*/ 9907 w 10716"/>
                <a:gd name="T81" fmla="*/ 1584 h 12162"/>
                <a:gd name="T82" fmla="*/ 10204 w 10716"/>
                <a:gd name="T83" fmla="*/ 1609 h 12162"/>
                <a:gd name="T84" fmla="*/ 10507 w 10716"/>
                <a:gd name="T85" fmla="*/ 1633 h 12162"/>
                <a:gd name="T86" fmla="*/ 10716 w 10716"/>
                <a:gd name="T87" fmla="*/ 2021 h 12162"/>
                <a:gd name="T88" fmla="*/ 10682 w 10716"/>
                <a:gd name="T89" fmla="*/ 3179 h 12162"/>
                <a:gd name="T90" fmla="*/ 10583 w 10716"/>
                <a:gd name="T91" fmla="*/ 4379 h 12162"/>
                <a:gd name="T92" fmla="*/ 10410 w 10716"/>
                <a:gd name="T93" fmla="*/ 5584 h 12162"/>
                <a:gd name="T94" fmla="*/ 10152 w 10716"/>
                <a:gd name="T95" fmla="*/ 6758 h 12162"/>
                <a:gd name="T96" fmla="*/ 9800 w 10716"/>
                <a:gd name="T97" fmla="*/ 7867 h 12162"/>
                <a:gd name="T98" fmla="*/ 9580 w 10716"/>
                <a:gd name="T99" fmla="*/ 8394 h 12162"/>
                <a:gd name="T100" fmla="*/ 9316 w 10716"/>
                <a:gd name="T101" fmla="*/ 8909 h 12162"/>
                <a:gd name="T102" fmla="*/ 9009 w 10716"/>
                <a:gd name="T103" fmla="*/ 9406 h 12162"/>
                <a:gd name="T104" fmla="*/ 8661 w 10716"/>
                <a:gd name="T105" fmla="*/ 9882 h 12162"/>
                <a:gd name="T106" fmla="*/ 8276 w 10716"/>
                <a:gd name="T107" fmla="*/ 10331 h 12162"/>
                <a:gd name="T108" fmla="*/ 7855 w 10716"/>
                <a:gd name="T109" fmla="*/ 10749 h 12162"/>
                <a:gd name="T110" fmla="*/ 7402 w 10716"/>
                <a:gd name="T111" fmla="*/ 11133 h 12162"/>
                <a:gd name="T112" fmla="*/ 6918 w 10716"/>
                <a:gd name="T113" fmla="*/ 11475 h 12162"/>
                <a:gd name="T114" fmla="*/ 6406 w 10716"/>
                <a:gd name="T115" fmla="*/ 11775 h 12162"/>
                <a:gd name="T116" fmla="*/ 5871 w 10716"/>
                <a:gd name="T117" fmla="*/ 12025 h 1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16" h="12162">
                  <a:moveTo>
                    <a:pt x="5499" y="12162"/>
                  </a:moveTo>
                  <a:lnTo>
                    <a:pt x="5311" y="12102"/>
                  </a:lnTo>
                  <a:lnTo>
                    <a:pt x="5124" y="12036"/>
                  </a:lnTo>
                  <a:lnTo>
                    <a:pt x="4941" y="11963"/>
                  </a:lnTo>
                  <a:lnTo>
                    <a:pt x="4760" y="11884"/>
                  </a:lnTo>
                  <a:lnTo>
                    <a:pt x="4581" y="11800"/>
                  </a:lnTo>
                  <a:lnTo>
                    <a:pt x="4405" y="11710"/>
                  </a:lnTo>
                  <a:lnTo>
                    <a:pt x="4234" y="11614"/>
                  </a:lnTo>
                  <a:lnTo>
                    <a:pt x="4063" y="11514"/>
                  </a:lnTo>
                  <a:lnTo>
                    <a:pt x="3896" y="11408"/>
                  </a:lnTo>
                  <a:lnTo>
                    <a:pt x="3732" y="11296"/>
                  </a:lnTo>
                  <a:lnTo>
                    <a:pt x="3572" y="11182"/>
                  </a:lnTo>
                  <a:lnTo>
                    <a:pt x="3416" y="11060"/>
                  </a:lnTo>
                  <a:lnTo>
                    <a:pt x="3262" y="10936"/>
                  </a:lnTo>
                  <a:lnTo>
                    <a:pt x="3111" y="10807"/>
                  </a:lnTo>
                  <a:lnTo>
                    <a:pt x="2965" y="10674"/>
                  </a:lnTo>
                  <a:lnTo>
                    <a:pt x="2822" y="10537"/>
                  </a:lnTo>
                  <a:lnTo>
                    <a:pt x="2682" y="10396"/>
                  </a:lnTo>
                  <a:lnTo>
                    <a:pt x="2546" y="10252"/>
                  </a:lnTo>
                  <a:lnTo>
                    <a:pt x="2414" y="10105"/>
                  </a:lnTo>
                  <a:lnTo>
                    <a:pt x="2288" y="9954"/>
                  </a:lnTo>
                  <a:lnTo>
                    <a:pt x="2164" y="9800"/>
                  </a:lnTo>
                  <a:lnTo>
                    <a:pt x="2044" y="9643"/>
                  </a:lnTo>
                  <a:lnTo>
                    <a:pt x="1929" y="9484"/>
                  </a:lnTo>
                  <a:lnTo>
                    <a:pt x="1818" y="9322"/>
                  </a:lnTo>
                  <a:lnTo>
                    <a:pt x="1712" y="9158"/>
                  </a:lnTo>
                  <a:lnTo>
                    <a:pt x="1610" y="8992"/>
                  </a:lnTo>
                  <a:lnTo>
                    <a:pt x="1513" y="8823"/>
                  </a:lnTo>
                  <a:lnTo>
                    <a:pt x="1421" y="8653"/>
                  </a:lnTo>
                  <a:lnTo>
                    <a:pt x="1333" y="8482"/>
                  </a:lnTo>
                  <a:lnTo>
                    <a:pt x="1249" y="8308"/>
                  </a:lnTo>
                  <a:lnTo>
                    <a:pt x="1171" y="8134"/>
                  </a:lnTo>
                  <a:lnTo>
                    <a:pt x="1098" y="7959"/>
                  </a:lnTo>
                  <a:lnTo>
                    <a:pt x="1027" y="7782"/>
                  </a:lnTo>
                  <a:lnTo>
                    <a:pt x="958" y="7603"/>
                  </a:lnTo>
                  <a:lnTo>
                    <a:pt x="892" y="7422"/>
                  </a:lnTo>
                  <a:lnTo>
                    <a:pt x="828" y="7238"/>
                  </a:lnTo>
                  <a:lnTo>
                    <a:pt x="767" y="7052"/>
                  </a:lnTo>
                  <a:lnTo>
                    <a:pt x="710" y="6863"/>
                  </a:lnTo>
                  <a:lnTo>
                    <a:pt x="655" y="6674"/>
                  </a:lnTo>
                  <a:lnTo>
                    <a:pt x="601" y="6481"/>
                  </a:lnTo>
                  <a:lnTo>
                    <a:pt x="552" y="6287"/>
                  </a:lnTo>
                  <a:lnTo>
                    <a:pt x="504" y="6092"/>
                  </a:lnTo>
                  <a:lnTo>
                    <a:pt x="458" y="5897"/>
                  </a:lnTo>
                  <a:lnTo>
                    <a:pt x="416" y="5700"/>
                  </a:lnTo>
                  <a:lnTo>
                    <a:pt x="376" y="5502"/>
                  </a:lnTo>
                  <a:lnTo>
                    <a:pt x="337" y="5303"/>
                  </a:lnTo>
                  <a:lnTo>
                    <a:pt x="301" y="5104"/>
                  </a:lnTo>
                  <a:lnTo>
                    <a:pt x="269" y="4903"/>
                  </a:lnTo>
                  <a:lnTo>
                    <a:pt x="237" y="4703"/>
                  </a:lnTo>
                  <a:lnTo>
                    <a:pt x="207" y="4503"/>
                  </a:lnTo>
                  <a:lnTo>
                    <a:pt x="181" y="4302"/>
                  </a:lnTo>
                  <a:lnTo>
                    <a:pt x="155" y="4103"/>
                  </a:lnTo>
                  <a:lnTo>
                    <a:pt x="133" y="3903"/>
                  </a:lnTo>
                  <a:lnTo>
                    <a:pt x="112" y="3704"/>
                  </a:lnTo>
                  <a:lnTo>
                    <a:pt x="93" y="3506"/>
                  </a:lnTo>
                  <a:lnTo>
                    <a:pt x="75" y="3308"/>
                  </a:lnTo>
                  <a:lnTo>
                    <a:pt x="60" y="3112"/>
                  </a:lnTo>
                  <a:lnTo>
                    <a:pt x="46" y="2917"/>
                  </a:lnTo>
                  <a:lnTo>
                    <a:pt x="34" y="2723"/>
                  </a:lnTo>
                  <a:lnTo>
                    <a:pt x="24" y="2531"/>
                  </a:lnTo>
                  <a:lnTo>
                    <a:pt x="16" y="2341"/>
                  </a:lnTo>
                  <a:lnTo>
                    <a:pt x="9" y="2152"/>
                  </a:lnTo>
                  <a:lnTo>
                    <a:pt x="3" y="1965"/>
                  </a:lnTo>
                  <a:lnTo>
                    <a:pt x="0" y="1781"/>
                  </a:lnTo>
                  <a:lnTo>
                    <a:pt x="103" y="1770"/>
                  </a:lnTo>
                  <a:lnTo>
                    <a:pt x="206" y="1760"/>
                  </a:lnTo>
                  <a:lnTo>
                    <a:pt x="307" y="1749"/>
                  </a:lnTo>
                  <a:lnTo>
                    <a:pt x="409" y="1739"/>
                  </a:lnTo>
                  <a:lnTo>
                    <a:pt x="509" y="1728"/>
                  </a:lnTo>
                  <a:lnTo>
                    <a:pt x="607" y="1718"/>
                  </a:lnTo>
                  <a:lnTo>
                    <a:pt x="706" y="1707"/>
                  </a:lnTo>
                  <a:lnTo>
                    <a:pt x="803" y="1695"/>
                  </a:lnTo>
                  <a:lnTo>
                    <a:pt x="900" y="1683"/>
                  </a:lnTo>
                  <a:lnTo>
                    <a:pt x="995" y="1671"/>
                  </a:lnTo>
                  <a:lnTo>
                    <a:pt x="1089" y="1660"/>
                  </a:lnTo>
                  <a:lnTo>
                    <a:pt x="1183" y="1646"/>
                  </a:lnTo>
                  <a:lnTo>
                    <a:pt x="1274" y="1633"/>
                  </a:lnTo>
                  <a:lnTo>
                    <a:pt x="1365" y="1620"/>
                  </a:lnTo>
                  <a:lnTo>
                    <a:pt x="1456" y="1605"/>
                  </a:lnTo>
                  <a:lnTo>
                    <a:pt x="1544" y="1591"/>
                  </a:lnTo>
                  <a:lnTo>
                    <a:pt x="1631" y="1575"/>
                  </a:lnTo>
                  <a:lnTo>
                    <a:pt x="1718" y="1559"/>
                  </a:lnTo>
                  <a:lnTo>
                    <a:pt x="1803" y="1542"/>
                  </a:lnTo>
                  <a:lnTo>
                    <a:pt x="1886" y="1525"/>
                  </a:lnTo>
                  <a:lnTo>
                    <a:pt x="1968" y="1507"/>
                  </a:lnTo>
                  <a:lnTo>
                    <a:pt x="2049" y="1487"/>
                  </a:lnTo>
                  <a:lnTo>
                    <a:pt x="2128" y="1467"/>
                  </a:lnTo>
                  <a:lnTo>
                    <a:pt x="2206" y="1446"/>
                  </a:lnTo>
                  <a:lnTo>
                    <a:pt x="2282" y="1424"/>
                  </a:lnTo>
                  <a:lnTo>
                    <a:pt x="2356" y="1401"/>
                  </a:lnTo>
                  <a:lnTo>
                    <a:pt x="2429" y="1377"/>
                  </a:lnTo>
                  <a:lnTo>
                    <a:pt x="2501" y="1351"/>
                  </a:lnTo>
                  <a:lnTo>
                    <a:pt x="2570" y="1325"/>
                  </a:lnTo>
                  <a:lnTo>
                    <a:pt x="2638" y="1298"/>
                  </a:lnTo>
                  <a:lnTo>
                    <a:pt x="2705" y="1269"/>
                  </a:lnTo>
                  <a:lnTo>
                    <a:pt x="2770" y="1239"/>
                  </a:lnTo>
                  <a:lnTo>
                    <a:pt x="5335" y="0"/>
                  </a:lnTo>
                  <a:lnTo>
                    <a:pt x="7930" y="1176"/>
                  </a:lnTo>
                  <a:lnTo>
                    <a:pt x="7994" y="1205"/>
                  </a:lnTo>
                  <a:lnTo>
                    <a:pt x="8061" y="1231"/>
                  </a:lnTo>
                  <a:lnTo>
                    <a:pt x="8130" y="1257"/>
                  </a:lnTo>
                  <a:lnTo>
                    <a:pt x="8200" y="1283"/>
                  </a:lnTo>
                  <a:lnTo>
                    <a:pt x="8272" y="1306"/>
                  </a:lnTo>
                  <a:lnTo>
                    <a:pt x="8345" y="1329"/>
                  </a:lnTo>
                  <a:lnTo>
                    <a:pt x="8419" y="1350"/>
                  </a:lnTo>
                  <a:lnTo>
                    <a:pt x="8497" y="1370"/>
                  </a:lnTo>
                  <a:lnTo>
                    <a:pt x="8574" y="1389"/>
                  </a:lnTo>
                  <a:lnTo>
                    <a:pt x="8654" y="1408"/>
                  </a:lnTo>
                  <a:lnTo>
                    <a:pt x="8736" y="1425"/>
                  </a:lnTo>
                  <a:lnTo>
                    <a:pt x="8818" y="1441"/>
                  </a:lnTo>
                  <a:lnTo>
                    <a:pt x="8901" y="1457"/>
                  </a:lnTo>
                  <a:lnTo>
                    <a:pt x="8986" y="1471"/>
                  </a:lnTo>
                  <a:lnTo>
                    <a:pt x="9073" y="1486"/>
                  </a:lnTo>
                  <a:lnTo>
                    <a:pt x="9161" y="1499"/>
                  </a:lnTo>
                  <a:lnTo>
                    <a:pt x="9250" y="1512"/>
                  </a:lnTo>
                  <a:lnTo>
                    <a:pt x="9341" y="1524"/>
                  </a:lnTo>
                  <a:lnTo>
                    <a:pt x="9433" y="1534"/>
                  </a:lnTo>
                  <a:lnTo>
                    <a:pt x="9525" y="1546"/>
                  </a:lnTo>
                  <a:lnTo>
                    <a:pt x="9619" y="1557"/>
                  </a:lnTo>
                  <a:lnTo>
                    <a:pt x="9715" y="1566"/>
                  </a:lnTo>
                  <a:lnTo>
                    <a:pt x="9810" y="1575"/>
                  </a:lnTo>
                  <a:lnTo>
                    <a:pt x="9907" y="1584"/>
                  </a:lnTo>
                  <a:lnTo>
                    <a:pt x="10004" y="1594"/>
                  </a:lnTo>
                  <a:lnTo>
                    <a:pt x="10104" y="1602"/>
                  </a:lnTo>
                  <a:lnTo>
                    <a:pt x="10204" y="1609"/>
                  </a:lnTo>
                  <a:lnTo>
                    <a:pt x="10304" y="1617"/>
                  </a:lnTo>
                  <a:lnTo>
                    <a:pt x="10405" y="1625"/>
                  </a:lnTo>
                  <a:lnTo>
                    <a:pt x="10507" y="1633"/>
                  </a:lnTo>
                  <a:lnTo>
                    <a:pt x="10610" y="1641"/>
                  </a:lnTo>
                  <a:lnTo>
                    <a:pt x="10714" y="1649"/>
                  </a:lnTo>
                  <a:lnTo>
                    <a:pt x="10716" y="2021"/>
                  </a:lnTo>
                  <a:lnTo>
                    <a:pt x="10711" y="2400"/>
                  </a:lnTo>
                  <a:lnTo>
                    <a:pt x="10699" y="2786"/>
                  </a:lnTo>
                  <a:lnTo>
                    <a:pt x="10682" y="3179"/>
                  </a:lnTo>
                  <a:lnTo>
                    <a:pt x="10656" y="3577"/>
                  </a:lnTo>
                  <a:lnTo>
                    <a:pt x="10623" y="3977"/>
                  </a:lnTo>
                  <a:lnTo>
                    <a:pt x="10583" y="4379"/>
                  </a:lnTo>
                  <a:lnTo>
                    <a:pt x="10535" y="4782"/>
                  </a:lnTo>
                  <a:lnTo>
                    <a:pt x="10477" y="5184"/>
                  </a:lnTo>
                  <a:lnTo>
                    <a:pt x="10410" y="5584"/>
                  </a:lnTo>
                  <a:lnTo>
                    <a:pt x="10334" y="5980"/>
                  </a:lnTo>
                  <a:lnTo>
                    <a:pt x="10249" y="6372"/>
                  </a:lnTo>
                  <a:lnTo>
                    <a:pt x="10152" y="6758"/>
                  </a:lnTo>
                  <a:lnTo>
                    <a:pt x="10046" y="7136"/>
                  </a:lnTo>
                  <a:lnTo>
                    <a:pt x="9928" y="7507"/>
                  </a:lnTo>
                  <a:lnTo>
                    <a:pt x="9800" y="7867"/>
                  </a:lnTo>
                  <a:lnTo>
                    <a:pt x="9731" y="8043"/>
                  </a:lnTo>
                  <a:lnTo>
                    <a:pt x="9658" y="8220"/>
                  </a:lnTo>
                  <a:lnTo>
                    <a:pt x="9580" y="8394"/>
                  </a:lnTo>
                  <a:lnTo>
                    <a:pt x="9497" y="8568"/>
                  </a:lnTo>
                  <a:lnTo>
                    <a:pt x="9409" y="8739"/>
                  </a:lnTo>
                  <a:lnTo>
                    <a:pt x="9316" y="8909"/>
                  </a:lnTo>
                  <a:lnTo>
                    <a:pt x="9218" y="9077"/>
                  </a:lnTo>
                  <a:lnTo>
                    <a:pt x="9116" y="9243"/>
                  </a:lnTo>
                  <a:lnTo>
                    <a:pt x="9009" y="9406"/>
                  </a:lnTo>
                  <a:lnTo>
                    <a:pt x="8897" y="9568"/>
                  </a:lnTo>
                  <a:lnTo>
                    <a:pt x="8782" y="9726"/>
                  </a:lnTo>
                  <a:lnTo>
                    <a:pt x="8661" y="9882"/>
                  </a:lnTo>
                  <a:lnTo>
                    <a:pt x="8537" y="10035"/>
                  </a:lnTo>
                  <a:lnTo>
                    <a:pt x="8409" y="10185"/>
                  </a:lnTo>
                  <a:lnTo>
                    <a:pt x="8276" y="10331"/>
                  </a:lnTo>
                  <a:lnTo>
                    <a:pt x="8140" y="10475"/>
                  </a:lnTo>
                  <a:lnTo>
                    <a:pt x="8000" y="10613"/>
                  </a:lnTo>
                  <a:lnTo>
                    <a:pt x="7855" y="10749"/>
                  </a:lnTo>
                  <a:lnTo>
                    <a:pt x="7707" y="10881"/>
                  </a:lnTo>
                  <a:lnTo>
                    <a:pt x="7557" y="11009"/>
                  </a:lnTo>
                  <a:lnTo>
                    <a:pt x="7402" y="11133"/>
                  </a:lnTo>
                  <a:lnTo>
                    <a:pt x="7243" y="11251"/>
                  </a:lnTo>
                  <a:lnTo>
                    <a:pt x="7082" y="11366"/>
                  </a:lnTo>
                  <a:lnTo>
                    <a:pt x="6918" y="11475"/>
                  </a:lnTo>
                  <a:lnTo>
                    <a:pt x="6751" y="11581"/>
                  </a:lnTo>
                  <a:lnTo>
                    <a:pt x="6581" y="11680"/>
                  </a:lnTo>
                  <a:lnTo>
                    <a:pt x="6406" y="11775"/>
                  </a:lnTo>
                  <a:lnTo>
                    <a:pt x="6230" y="11864"/>
                  </a:lnTo>
                  <a:lnTo>
                    <a:pt x="6051" y="11947"/>
                  </a:lnTo>
                  <a:lnTo>
                    <a:pt x="5871" y="12025"/>
                  </a:lnTo>
                  <a:lnTo>
                    <a:pt x="5685" y="12096"/>
                  </a:lnTo>
                  <a:lnTo>
                    <a:pt x="5499" y="12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9" y="5415"/>
              <a:ext cx="2218" cy="2118"/>
            </a:xfrm>
            <a:custGeom>
              <a:avLst/>
              <a:gdLst>
                <a:gd name="T0" fmla="*/ 0 w 4437"/>
                <a:gd name="T1" fmla="*/ 16 h 4235"/>
                <a:gd name="T2" fmla="*/ 153 w 4437"/>
                <a:gd name="T3" fmla="*/ 366 h 4235"/>
                <a:gd name="T4" fmla="*/ 324 w 4437"/>
                <a:gd name="T5" fmla="*/ 713 h 4235"/>
                <a:gd name="T6" fmla="*/ 514 w 4437"/>
                <a:gd name="T7" fmla="*/ 1052 h 4235"/>
                <a:gd name="T8" fmla="*/ 723 w 4437"/>
                <a:gd name="T9" fmla="*/ 1383 h 4235"/>
                <a:gd name="T10" fmla="*/ 950 w 4437"/>
                <a:gd name="T11" fmla="*/ 1705 h 4235"/>
                <a:gd name="T12" fmla="*/ 1194 w 4437"/>
                <a:gd name="T13" fmla="*/ 2018 h 4235"/>
                <a:gd name="T14" fmla="*/ 1452 w 4437"/>
                <a:gd name="T15" fmla="*/ 2317 h 4235"/>
                <a:gd name="T16" fmla="*/ 1730 w 4437"/>
                <a:gd name="T17" fmla="*/ 2603 h 4235"/>
                <a:gd name="T18" fmla="*/ 2021 w 4437"/>
                <a:gd name="T19" fmla="*/ 2873 h 4235"/>
                <a:gd name="T20" fmla="*/ 2327 w 4437"/>
                <a:gd name="T21" fmla="*/ 3128 h 4235"/>
                <a:gd name="T22" fmla="*/ 2643 w 4437"/>
                <a:gd name="T23" fmla="*/ 3365 h 4235"/>
                <a:gd name="T24" fmla="*/ 2976 w 4437"/>
                <a:gd name="T25" fmla="*/ 3582 h 4235"/>
                <a:gd name="T26" fmla="*/ 3319 w 4437"/>
                <a:gd name="T27" fmla="*/ 3780 h 4235"/>
                <a:gd name="T28" fmla="*/ 3677 w 4437"/>
                <a:gd name="T29" fmla="*/ 3956 h 4235"/>
                <a:gd name="T30" fmla="*/ 4043 w 4437"/>
                <a:gd name="T31" fmla="*/ 4107 h 4235"/>
                <a:gd name="T32" fmla="*/ 4419 w 4437"/>
                <a:gd name="T33" fmla="*/ 4235 h 4235"/>
                <a:gd name="T34" fmla="*/ 4249 w 4437"/>
                <a:gd name="T35" fmla="*/ 4127 h 4235"/>
                <a:gd name="T36" fmla="*/ 3882 w 4437"/>
                <a:gd name="T37" fmla="*/ 3990 h 4235"/>
                <a:gd name="T38" fmla="*/ 3524 w 4437"/>
                <a:gd name="T39" fmla="*/ 3828 h 4235"/>
                <a:gd name="T40" fmla="*/ 3177 w 4437"/>
                <a:gd name="T41" fmla="*/ 3642 h 4235"/>
                <a:gd name="T42" fmla="*/ 2842 w 4437"/>
                <a:gd name="T43" fmla="*/ 3437 h 4235"/>
                <a:gd name="T44" fmla="*/ 2519 w 4437"/>
                <a:gd name="T45" fmla="*/ 3212 h 4235"/>
                <a:gd name="T46" fmla="*/ 2210 w 4437"/>
                <a:gd name="T47" fmla="*/ 2967 h 4235"/>
                <a:gd name="T48" fmla="*/ 1915 w 4437"/>
                <a:gd name="T49" fmla="*/ 2706 h 4235"/>
                <a:gd name="T50" fmla="*/ 1631 w 4437"/>
                <a:gd name="T51" fmla="*/ 2429 h 4235"/>
                <a:gd name="T52" fmla="*/ 1366 w 4437"/>
                <a:gd name="T53" fmla="*/ 2139 h 4235"/>
                <a:gd name="T54" fmla="*/ 1115 w 4437"/>
                <a:gd name="T55" fmla="*/ 1835 h 4235"/>
                <a:gd name="T56" fmla="*/ 882 w 4437"/>
                <a:gd name="T57" fmla="*/ 1520 h 4235"/>
                <a:gd name="T58" fmla="*/ 664 w 4437"/>
                <a:gd name="T59" fmla="*/ 1195 h 4235"/>
                <a:gd name="T60" fmla="*/ 468 w 4437"/>
                <a:gd name="T61" fmla="*/ 862 h 4235"/>
                <a:gd name="T62" fmla="*/ 287 w 4437"/>
                <a:gd name="T63" fmla="*/ 522 h 4235"/>
                <a:gd name="T64" fmla="*/ 127 w 4437"/>
                <a:gd name="T65" fmla="*/ 175 h 4235"/>
                <a:gd name="T66" fmla="*/ 54 w 4437"/>
                <a:gd name="T67" fmla="*/ 0 h 4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37" h="4235">
                  <a:moveTo>
                    <a:pt x="0" y="16"/>
                  </a:moveTo>
                  <a:lnTo>
                    <a:pt x="0" y="16"/>
                  </a:lnTo>
                  <a:lnTo>
                    <a:pt x="74" y="191"/>
                  </a:lnTo>
                  <a:lnTo>
                    <a:pt x="153" y="366"/>
                  </a:lnTo>
                  <a:lnTo>
                    <a:pt x="236" y="540"/>
                  </a:lnTo>
                  <a:lnTo>
                    <a:pt x="324" y="713"/>
                  </a:lnTo>
                  <a:lnTo>
                    <a:pt x="417" y="883"/>
                  </a:lnTo>
                  <a:lnTo>
                    <a:pt x="514" y="1052"/>
                  </a:lnTo>
                  <a:lnTo>
                    <a:pt x="617" y="1219"/>
                  </a:lnTo>
                  <a:lnTo>
                    <a:pt x="723" y="1383"/>
                  </a:lnTo>
                  <a:lnTo>
                    <a:pt x="835" y="1546"/>
                  </a:lnTo>
                  <a:lnTo>
                    <a:pt x="950" y="1705"/>
                  </a:lnTo>
                  <a:lnTo>
                    <a:pt x="1070" y="1864"/>
                  </a:lnTo>
                  <a:lnTo>
                    <a:pt x="1194" y="2018"/>
                  </a:lnTo>
                  <a:lnTo>
                    <a:pt x="1321" y="2168"/>
                  </a:lnTo>
                  <a:lnTo>
                    <a:pt x="1452" y="2317"/>
                  </a:lnTo>
                  <a:lnTo>
                    <a:pt x="1590" y="2461"/>
                  </a:lnTo>
                  <a:lnTo>
                    <a:pt x="1730" y="2603"/>
                  </a:lnTo>
                  <a:lnTo>
                    <a:pt x="1873" y="2740"/>
                  </a:lnTo>
                  <a:lnTo>
                    <a:pt x="2021" y="2873"/>
                  </a:lnTo>
                  <a:lnTo>
                    <a:pt x="2172" y="3004"/>
                  </a:lnTo>
                  <a:lnTo>
                    <a:pt x="2327" y="3128"/>
                  </a:lnTo>
                  <a:lnTo>
                    <a:pt x="2484" y="3249"/>
                  </a:lnTo>
                  <a:lnTo>
                    <a:pt x="2643" y="3365"/>
                  </a:lnTo>
                  <a:lnTo>
                    <a:pt x="2809" y="3477"/>
                  </a:lnTo>
                  <a:lnTo>
                    <a:pt x="2976" y="3582"/>
                  </a:lnTo>
                  <a:lnTo>
                    <a:pt x="3148" y="3684"/>
                  </a:lnTo>
                  <a:lnTo>
                    <a:pt x="3319" y="3780"/>
                  </a:lnTo>
                  <a:lnTo>
                    <a:pt x="3497" y="3870"/>
                  </a:lnTo>
                  <a:lnTo>
                    <a:pt x="3677" y="3956"/>
                  </a:lnTo>
                  <a:lnTo>
                    <a:pt x="3858" y="4035"/>
                  </a:lnTo>
                  <a:lnTo>
                    <a:pt x="4043" y="4107"/>
                  </a:lnTo>
                  <a:lnTo>
                    <a:pt x="4231" y="4174"/>
                  </a:lnTo>
                  <a:lnTo>
                    <a:pt x="4419" y="4235"/>
                  </a:lnTo>
                  <a:lnTo>
                    <a:pt x="4437" y="4188"/>
                  </a:lnTo>
                  <a:lnTo>
                    <a:pt x="4249" y="4127"/>
                  </a:lnTo>
                  <a:lnTo>
                    <a:pt x="4064" y="4062"/>
                  </a:lnTo>
                  <a:lnTo>
                    <a:pt x="3882" y="3990"/>
                  </a:lnTo>
                  <a:lnTo>
                    <a:pt x="3701" y="3911"/>
                  </a:lnTo>
                  <a:lnTo>
                    <a:pt x="3524" y="3828"/>
                  </a:lnTo>
                  <a:lnTo>
                    <a:pt x="3349" y="3738"/>
                  </a:lnTo>
                  <a:lnTo>
                    <a:pt x="3177" y="3642"/>
                  </a:lnTo>
                  <a:lnTo>
                    <a:pt x="3009" y="3543"/>
                  </a:lnTo>
                  <a:lnTo>
                    <a:pt x="2842" y="3437"/>
                  </a:lnTo>
                  <a:lnTo>
                    <a:pt x="2679" y="3325"/>
                  </a:lnTo>
                  <a:lnTo>
                    <a:pt x="2519" y="3212"/>
                  </a:lnTo>
                  <a:lnTo>
                    <a:pt x="2363" y="3091"/>
                  </a:lnTo>
                  <a:lnTo>
                    <a:pt x="2210" y="2967"/>
                  </a:lnTo>
                  <a:lnTo>
                    <a:pt x="2060" y="2839"/>
                  </a:lnTo>
                  <a:lnTo>
                    <a:pt x="1915" y="2706"/>
                  </a:lnTo>
                  <a:lnTo>
                    <a:pt x="1772" y="2569"/>
                  </a:lnTo>
                  <a:lnTo>
                    <a:pt x="1631" y="2429"/>
                  </a:lnTo>
                  <a:lnTo>
                    <a:pt x="1497" y="2285"/>
                  </a:lnTo>
                  <a:lnTo>
                    <a:pt x="1366" y="2139"/>
                  </a:lnTo>
                  <a:lnTo>
                    <a:pt x="1239" y="1989"/>
                  </a:lnTo>
                  <a:lnTo>
                    <a:pt x="1115" y="1835"/>
                  </a:lnTo>
                  <a:lnTo>
                    <a:pt x="997" y="1679"/>
                  </a:lnTo>
                  <a:lnTo>
                    <a:pt x="882" y="1520"/>
                  </a:lnTo>
                  <a:lnTo>
                    <a:pt x="770" y="1359"/>
                  </a:lnTo>
                  <a:lnTo>
                    <a:pt x="664" y="1195"/>
                  </a:lnTo>
                  <a:lnTo>
                    <a:pt x="565" y="1031"/>
                  </a:lnTo>
                  <a:lnTo>
                    <a:pt x="468" y="862"/>
                  </a:lnTo>
                  <a:lnTo>
                    <a:pt x="375" y="692"/>
                  </a:lnTo>
                  <a:lnTo>
                    <a:pt x="287" y="522"/>
                  </a:lnTo>
                  <a:lnTo>
                    <a:pt x="203" y="348"/>
                  </a:lnTo>
                  <a:lnTo>
                    <a:pt x="127" y="175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89" y="2318"/>
              <a:ext cx="577" cy="3105"/>
            </a:xfrm>
            <a:custGeom>
              <a:avLst/>
              <a:gdLst>
                <a:gd name="T0" fmla="*/ 0 w 1153"/>
                <a:gd name="T1" fmla="*/ 25 h 6211"/>
                <a:gd name="T2" fmla="*/ 9 w 1153"/>
                <a:gd name="T3" fmla="*/ 396 h 6211"/>
                <a:gd name="T4" fmla="*/ 24 w 1153"/>
                <a:gd name="T5" fmla="*/ 775 h 6211"/>
                <a:gd name="T6" fmla="*/ 46 w 1153"/>
                <a:gd name="T7" fmla="*/ 1162 h 6211"/>
                <a:gd name="T8" fmla="*/ 74 w 1153"/>
                <a:gd name="T9" fmla="*/ 1554 h 6211"/>
                <a:gd name="T10" fmla="*/ 112 w 1153"/>
                <a:gd name="T11" fmla="*/ 1949 h 6211"/>
                <a:gd name="T12" fmla="*/ 155 w 1153"/>
                <a:gd name="T13" fmla="*/ 2349 h 6211"/>
                <a:gd name="T14" fmla="*/ 207 w 1153"/>
                <a:gd name="T15" fmla="*/ 2749 h 6211"/>
                <a:gd name="T16" fmla="*/ 268 w 1153"/>
                <a:gd name="T17" fmla="*/ 3150 h 6211"/>
                <a:gd name="T18" fmla="*/ 337 w 1153"/>
                <a:gd name="T19" fmla="*/ 3551 h 6211"/>
                <a:gd name="T20" fmla="*/ 416 w 1153"/>
                <a:gd name="T21" fmla="*/ 3947 h 6211"/>
                <a:gd name="T22" fmla="*/ 504 w 1153"/>
                <a:gd name="T23" fmla="*/ 4342 h 6211"/>
                <a:gd name="T24" fmla="*/ 603 w 1153"/>
                <a:gd name="T25" fmla="*/ 4730 h 6211"/>
                <a:gd name="T26" fmla="*/ 711 w 1153"/>
                <a:gd name="T27" fmla="*/ 5113 h 6211"/>
                <a:gd name="T28" fmla="*/ 829 w 1153"/>
                <a:gd name="T29" fmla="*/ 5488 h 6211"/>
                <a:gd name="T30" fmla="*/ 959 w 1153"/>
                <a:gd name="T31" fmla="*/ 5855 h 6211"/>
                <a:gd name="T32" fmla="*/ 1099 w 1153"/>
                <a:gd name="T33" fmla="*/ 6211 h 6211"/>
                <a:gd name="T34" fmla="*/ 1082 w 1153"/>
                <a:gd name="T35" fmla="*/ 6018 h 6211"/>
                <a:gd name="T36" fmla="*/ 947 w 1153"/>
                <a:gd name="T37" fmla="*/ 5660 h 6211"/>
                <a:gd name="T38" fmla="*/ 822 w 1153"/>
                <a:gd name="T39" fmla="*/ 5289 h 6211"/>
                <a:gd name="T40" fmla="*/ 710 w 1153"/>
                <a:gd name="T41" fmla="*/ 4912 h 6211"/>
                <a:gd name="T42" fmla="*/ 608 w 1153"/>
                <a:gd name="T43" fmla="*/ 4526 h 6211"/>
                <a:gd name="T44" fmla="*/ 514 w 1153"/>
                <a:gd name="T45" fmla="*/ 4137 h 6211"/>
                <a:gd name="T46" fmla="*/ 432 w 1153"/>
                <a:gd name="T47" fmla="*/ 3742 h 6211"/>
                <a:gd name="T48" fmla="*/ 358 w 1153"/>
                <a:gd name="T49" fmla="*/ 3345 h 6211"/>
                <a:gd name="T50" fmla="*/ 294 w 1153"/>
                <a:gd name="T51" fmla="*/ 2944 h 6211"/>
                <a:gd name="T52" fmla="*/ 237 w 1153"/>
                <a:gd name="T53" fmla="*/ 2544 h 6211"/>
                <a:gd name="T54" fmla="*/ 189 w 1153"/>
                <a:gd name="T55" fmla="*/ 2146 h 6211"/>
                <a:gd name="T56" fmla="*/ 149 w 1153"/>
                <a:gd name="T57" fmla="*/ 1749 h 6211"/>
                <a:gd name="T58" fmla="*/ 116 w 1153"/>
                <a:gd name="T59" fmla="*/ 1355 h 6211"/>
                <a:gd name="T60" fmla="*/ 91 w 1153"/>
                <a:gd name="T61" fmla="*/ 967 h 6211"/>
                <a:gd name="T62" fmla="*/ 73 w 1153"/>
                <a:gd name="T63" fmla="*/ 585 h 6211"/>
                <a:gd name="T64" fmla="*/ 59 w 1153"/>
                <a:gd name="T65" fmla="*/ 209 h 6211"/>
                <a:gd name="T66" fmla="*/ 31 w 1153"/>
                <a:gd name="T67" fmla="*/ 50 h 6211"/>
                <a:gd name="T68" fmla="*/ 53 w 1153"/>
                <a:gd name="T69" fmla="*/ 14 h 6211"/>
                <a:gd name="T70" fmla="*/ 38 w 1153"/>
                <a:gd name="T71" fmla="*/ 1 h 6211"/>
                <a:gd name="T72" fmla="*/ 18 w 1153"/>
                <a:gd name="T73" fmla="*/ 1 h 6211"/>
                <a:gd name="T74" fmla="*/ 3 w 1153"/>
                <a:gd name="T75" fmla="*/ 14 h 6211"/>
                <a:gd name="T76" fmla="*/ 25 w 1153"/>
                <a:gd name="T77" fmla="*/ 0 h 6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3" h="6211">
                  <a:moveTo>
                    <a:pt x="25" y="0"/>
                  </a:moveTo>
                  <a:lnTo>
                    <a:pt x="0" y="25"/>
                  </a:lnTo>
                  <a:lnTo>
                    <a:pt x="3" y="209"/>
                  </a:lnTo>
                  <a:lnTo>
                    <a:pt x="9" y="396"/>
                  </a:lnTo>
                  <a:lnTo>
                    <a:pt x="16" y="585"/>
                  </a:lnTo>
                  <a:lnTo>
                    <a:pt x="24" y="775"/>
                  </a:lnTo>
                  <a:lnTo>
                    <a:pt x="34" y="967"/>
                  </a:lnTo>
                  <a:lnTo>
                    <a:pt x="46" y="1162"/>
                  </a:lnTo>
                  <a:lnTo>
                    <a:pt x="59" y="1357"/>
                  </a:lnTo>
                  <a:lnTo>
                    <a:pt x="74" y="1554"/>
                  </a:lnTo>
                  <a:lnTo>
                    <a:pt x="92" y="1751"/>
                  </a:lnTo>
                  <a:lnTo>
                    <a:pt x="112" y="1949"/>
                  </a:lnTo>
                  <a:lnTo>
                    <a:pt x="132" y="2148"/>
                  </a:lnTo>
                  <a:lnTo>
                    <a:pt x="155" y="2349"/>
                  </a:lnTo>
                  <a:lnTo>
                    <a:pt x="180" y="2549"/>
                  </a:lnTo>
                  <a:lnTo>
                    <a:pt x="207" y="2749"/>
                  </a:lnTo>
                  <a:lnTo>
                    <a:pt x="237" y="2950"/>
                  </a:lnTo>
                  <a:lnTo>
                    <a:pt x="268" y="3150"/>
                  </a:lnTo>
                  <a:lnTo>
                    <a:pt x="301" y="3350"/>
                  </a:lnTo>
                  <a:lnTo>
                    <a:pt x="337" y="3551"/>
                  </a:lnTo>
                  <a:lnTo>
                    <a:pt x="376" y="3750"/>
                  </a:lnTo>
                  <a:lnTo>
                    <a:pt x="416" y="3947"/>
                  </a:lnTo>
                  <a:lnTo>
                    <a:pt x="458" y="4145"/>
                  </a:lnTo>
                  <a:lnTo>
                    <a:pt x="504" y="4342"/>
                  </a:lnTo>
                  <a:lnTo>
                    <a:pt x="552" y="4537"/>
                  </a:lnTo>
                  <a:lnTo>
                    <a:pt x="603" y="4730"/>
                  </a:lnTo>
                  <a:lnTo>
                    <a:pt x="656" y="4923"/>
                  </a:lnTo>
                  <a:lnTo>
                    <a:pt x="711" y="5113"/>
                  </a:lnTo>
                  <a:lnTo>
                    <a:pt x="768" y="5302"/>
                  </a:lnTo>
                  <a:lnTo>
                    <a:pt x="829" y="5488"/>
                  </a:lnTo>
                  <a:lnTo>
                    <a:pt x="894" y="5673"/>
                  </a:lnTo>
                  <a:lnTo>
                    <a:pt x="959" y="5855"/>
                  </a:lnTo>
                  <a:lnTo>
                    <a:pt x="1028" y="6034"/>
                  </a:lnTo>
                  <a:lnTo>
                    <a:pt x="1099" y="6211"/>
                  </a:lnTo>
                  <a:lnTo>
                    <a:pt x="1153" y="6195"/>
                  </a:lnTo>
                  <a:lnTo>
                    <a:pt x="1082" y="6018"/>
                  </a:lnTo>
                  <a:lnTo>
                    <a:pt x="1013" y="5839"/>
                  </a:lnTo>
                  <a:lnTo>
                    <a:pt x="947" y="5660"/>
                  </a:lnTo>
                  <a:lnTo>
                    <a:pt x="883" y="5475"/>
                  </a:lnTo>
                  <a:lnTo>
                    <a:pt x="822" y="5289"/>
                  </a:lnTo>
                  <a:lnTo>
                    <a:pt x="765" y="5102"/>
                  </a:lnTo>
                  <a:lnTo>
                    <a:pt x="710" y="4912"/>
                  </a:lnTo>
                  <a:lnTo>
                    <a:pt x="656" y="4720"/>
                  </a:lnTo>
                  <a:lnTo>
                    <a:pt x="608" y="4526"/>
                  </a:lnTo>
                  <a:lnTo>
                    <a:pt x="561" y="4331"/>
                  </a:lnTo>
                  <a:lnTo>
                    <a:pt x="514" y="4137"/>
                  </a:lnTo>
                  <a:lnTo>
                    <a:pt x="473" y="3940"/>
                  </a:lnTo>
                  <a:lnTo>
                    <a:pt x="432" y="3742"/>
                  </a:lnTo>
                  <a:lnTo>
                    <a:pt x="394" y="3543"/>
                  </a:lnTo>
                  <a:lnTo>
                    <a:pt x="358" y="3345"/>
                  </a:lnTo>
                  <a:lnTo>
                    <a:pt x="325" y="3145"/>
                  </a:lnTo>
                  <a:lnTo>
                    <a:pt x="294" y="2944"/>
                  </a:lnTo>
                  <a:lnTo>
                    <a:pt x="264" y="2744"/>
                  </a:lnTo>
                  <a:lnTo>
                    <a:pt x="237" y="2544"/>
                  </a:lnTo>
                  <a:lnTo>
                    <a:pt x="212" y="2346"/>
                  </a:lnTo>
                  <a:lnTo>
                    <a:pt x="189" y="2146"/>
                  </a:lnTo>
                  <a:lnTo>
                    <a:pt x="168" y="1947"/>
                  </a:lnTo>
                  <a:lnTo>
                    <a:pt x="149" y="1749"/>
                  </a:lnTo>
                  <a:lnTo>
                    <a:pt x="131" y="1551"/>
                  </a:lnTo>
                  <a:lnTo>
                    <a:pt x="116" y="1355"/>
                  </a:lnTo>
                  <a:lnTo>
                    <a:pt x="103" y="1160"/>
                  </a:lnTo>
                  <a:lnTo>
                    <a:pt x="91" y="967"/>
                  </a:lnTo>
                  <a:lnTo>
                    <a:pt x="80" y="775"/>
                  </a:lnTo>
                  <a:lnTo>
                    <a:pt x="73" y="585"/>
                  </a:lnTo>
                  <a:lnTo>
                    <a:pt x="65" y="396"/>
                  </a:lnTo>
                  <a:lnTo>
                    <a:pt x="59" y="209"/>
                  </a:lnTo>
                  <a:lnTo>
                    <a:pt x="56" y="25"/>
                  </a:lnTo>
                  <a:lnTo>
                    <a:pt x="31" y="50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8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802" y="2048"/>
              <a:ext cx="1393" cy="295"/>
            </a:xfrm>
            <a:custGeom>
              <a:avLst/>
              <a:gdLst>
                <a:gd name="T0" fmla="*/ 2759 w 2786"/>
                <a:gd name="T1" fmla="*/ 0 h 589"/>
                <a:gd name="T2" fmla="*/ 2629 w 2786"/>
                <a:gd name="T3" fmla="*/ 59 h 589"/>
                <a:gd name="T4" fmla="*/ 2494 w 2786"/>
                <a:gd name="T5" fmla="*/ 112 h 589"/>
                <a:gd name="T6" fmla="*/ 2350 w 2786"/>
                <a:gd name="T7" fmla="*/ 160 h 589"/>
                <a:gd name="T8" fmla="*/ 2201 w 2786"/>
                <a:gd name="T9" fmla="*/ 205 h 589"/>
                <a:gd name="T10" fmla="*/ 2044 w 2786"/>
                <a:gd name="T11" fmla="*/ 246 h 589"/>
                <a:gd name="T12" fmla="*/ 1883 w 2786"/>
                <a:gd name="T13" fmla="*/ 284 h 589"/>
                <a:gd name="T14" fmla="*/ 1715 w 2786"/>
                <a:gd name="T15" fmla="*/ 317 h 589"/>
                <a:gd name="T16" fmla="*/ 1543 w 2786"/>
                <a:gd name="T17" fmla="*/ 349 h 589"/>
                <a:gd name="T18" fmla="*/ 1364 w 2786"/>
                <a:gd name="T19" fmla="*/ 378 h 589"/>
                <a:gd name="T20" fmla="*/ 1182 w 2786"/>
                <a:gd name="T21" fmla="*/ 404 h 589"/>
                <a:gd name="T22" fmla="*/ 995 w 2786"/>
                <a:gd name="T23" fmla="*/ 429 h 589"/>
                <a:gd name="T24" fmla="*/ 803 w 2786"/>
                <a:gd name="T25" fmla="*/ 453 h 589"/>
                <a:gd name="T26" fmla="*/ 607 w 2786"/>
                <a:gd name="T27" fmla="*/ 475 h 589"/>
                <a:gd name="T28" fmla="*/ 409 w 2786"/>
                <a:gd name="T29" fmla="*/ 497 h 589"/>
                <a:gd name="T30" fmla="*/ 206 w 2786"/>
                <a:gd name="T31" fmla="*/ 518 h 589"/>
                <a:gd name="T32" fmla="*/ 0 w 2786"/>
                <a:gd name="T33" fmla="*/ 539 h 589"/>
                <a:gd name="T34" fmla="*/ 109 w 2786"/>
                <a:gd name="T35" fmla="*/ 578 h 589"/>
                <a:gd name="T36" fmla="*/ 313 w 2786"/>
                <a:gd name="T37" fmla="*/ 557 h 589"/>
                <a:gd name="T38" fmla="*/ 515 w 2786"/>
                <a:gd name="T39" fmla="*/ 536 h 589"/>
                <a:gd name="T40" fmla="*/ 712 w 2786"/>
                <a:gd name="T41" fmla="*/ 515 h 589"/>
                <a:gd name="T42" fmla="*/ 906 w 2786"/>
                <a:gd name="T43" fmla="*/ 491 h 589"/>
                <a:gd name="T44" fmla="*/ 1095 w 2786"/>
                <a:gd name="T45" fmla="*/ 468 h 589"/>
                <a:gd name="T46" fmla="*/ 1282 w 2786"/>
                <a:gd name="T47" fmla="*/ 441 h 589"/>
                <a:gd name="T48" fmla="*/ 1464 w 2786"/>
                <a:gd name="T49" fmla="*/ 414 h 589"/>
                <a:gd name="T50" fmla="*/ 1639 w 2786"/>
                <a:gd name="T51" fmla="*/ 383 h 589"/>
                <a:gd name="T52" fmla="*/ 1812 w 2786"/>
                <a:gd name="T53" fmla="*/ 349 h 589"/>
                <a:gd name="T54" fmla="*/ 1977 w 2786"/>
                <a:gd name="T55" fmla="*/ 313 h 589"/>
                <a:gd name="T56" fmla="*/ 2138 w 2786"/>
                <a:gd name="T57" fmla="*/ 274 h 589"/>
                <a:gd name="T58" fmla="*/ 2294 w 2786"/>
                <a:gd name="T59" fmla="*/ 230 h 589"/>
                <a:gd name="T60" fmla="*/ 2443 w 2786"/>
                <a:gd name="T61" fmla="*/ 184 h 589"/>
                <a:gd name="T62" fmla="*/ 2583 w 2786"/>
                <a:gd name="T63" fmla="*/ 130 h 589"/>
                <a:gd name="T64" fmla="*/ 2720 w 2786"/>
                <a:gd name="T65" fmla="*/ 75 h 589"/>
                <a:gd name="T66" fmla="*/ 2786 w 2786"/>
                <a:gd name="T67" fmla="*/ 4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6" h="589">
                  <a:moveTo>
                    <a:pt x="2759" y="0"/>
                  </a:moveTo>
                  <a:lnTo>
                    <a:pt x="2759" y="0"/>
                  </a:lnTo>
                  <a:lnTo>
                    <a:pt x="2697" y="30"/>
                  </a:lnTo>
                  <a:lnTo>
                    <a:pt x="2629" y="59"/>
                  </a:lnTo>
                  <a:lnTo>
                    <a:pt x="2562" y="85"/>
                  </a:lnTo>
                  <a:lnTo>
                    <a:pt x="2494" y="112"/>
                  </a:lnTo>
                  <a:lnTo>
                    <a:pt x="2422" y="137"/>
                  </a:lnTo>
                  <a:lnTo>
                    <a:pt x="2350" y="160"/>
                  </a:lnTo>
                  <a:lnTo>
                    <a:pt x="2276" y="183"/>
                  </a:lnTo>
                  <a:lnTo>
                    <a:pt x="2201" y="205"/>
                  </a:lnTo>
                  <a:lnTo>
                    <a:pt x="2123" y="226"/>
                  </a:lnTo>
                  <a:lnTo>
                    <a:pt x="2044" y="246"/>
                  </a:lnTo>
                  <a:lnTo>
                    <a:pt x="1965" y="266"/>
                  </a:lnTo>
                  <a:lnTo>
                    <a:pt x="1883" y="284"/>
                  </a:lnTo>
                  <a:lnTo>
                    <a:pt x="1800" y="301"/>
                  </a:lnTo>
                  <a:lnTo>
                    <a:pt x="1715" y="317"/>
                  </a:lnTo>
                  <a:lnTo>
                    <a:pt x="1630" y="333"/>
                  </a:lnTo>
                  <a:lnTo>
                    <a:pt x="1543" y="349"/>
                  </a:lnTo>
                  <a:lnTo>
                    <a:pt x="1455" y="363"/>
                  </a:lnTo>
                  <a:lnTo>
                    <a:pt x="1364" y="378"/>
                  </a:lnTo>
                  <a:lnTo>
                    <a:pt x="1273" y="391"/>
                  </a:lnTo>
                  <a:lnTo>
                    <a:pt x="1182" y="404"/>
                  </a:lnTo>
                  <a:lnTo>
                    <a:pt x="1089" y="417"/>
                  </a:lnTo>
                  <a:lnTo>
                    <a:pt x="995" y="429"/>
                  </a:lnTo>
                  <a:lnTo>
                    <a:pt x="900" y="441"/>
                  </a:lnTo>
                  <a:lnTo>
                    <a:pt x="803" y="453"/>
                  </a:lnTo>
                  <a:lnTo>
                    <a:pt x="706" y="465"/>
                  </a:lnTo>
                  <a:lnTo>
                    <a:pt x="607" y="475"/>
                  </a:lnTo>
                  <a:lnTo>
                    <a:pt x="509" y="486"/>
                  </a:lnTo>
                  <a:lnTo>
                    <a:pt x="409" y="497"/>
                  </a:lnTo>
                  <a:lnTo>
                    <a:pt x="307" y="507"/>
                  </a:lnTo>
                  <a:lnTo>
                    <a:pt x="206" y="518"/>
                  </a:lnTo>
                  <a:lnTo>
                    <a:pt x="103" y="528"/>
                  </a:lnTo>
                  <a:lnTo>
                    <a:pt x="0" y="539"/>
                  </a:lnTo>
                  <a:lnTo>
                    <a:pt x="6" y="589"/>
                  </a:lnTo>
                  <a:lnTo>
                    <a:pt x="109" y="578"/>
                  </a:lnTo>
                  <a:lnTo>
                    <a:pt x="212" y="568"/>
                  </a:lnTo>
                  <a:lnTo>
                    <a:pt x="313" y="557"/>
                  </a:lnTo>
                  <a:lnTo>
                    <a:pt x="415" y="547"/>
                  </a:lnTo>
                  <a:lnTo>
                    <a:pt x="515" y="536"/>
                  </a:lnTo>
                  <a:lnTo>
                    <a:pt x="613" y="526"/>
                  </a:lnTo>
                  <a:lnTo>
                    <a:pt x="712" y="515"/>
                  </a:lnTo>
                  <a:lnTo>
                    <a:pt x="809" y="503"/>
                  </a:lnTo>
                  <a:lnTo>
                    <a:pt x="906" y="491"/>
                  </a:lnTo>
                  <a:lnTo>
                    <a:pt x="1001" y="479"/>
                  </a:lnTo>
                  <a:lnTo>
                    <a:pt x="1095" y="468"/>
                  </a:lnTo>
                  <a:lnTo>
                    <a:pt x="1191" y="454"/>
                  </a:lnTo>
                  <a:lnTo>
                    <a:pt x="1282" y="441"/>
                  </a:lnTo>
                  <a:lnTo>
                    <a:pt x="1373" y="428"/>
                  </a:lnTo>
                  <a:lnTo>
                    <a:pt x="1464" y="414"/>
                  </a:lnTo>
                  <a:lnTo>
                    <a:pt x="1552" y="399"/>
                  </a:lnTo>
                  <a:lnTo>
                    <a:pt x="1639" y="383"/>
                  </a:lnTo>
                  <a:lnTo>
                    <a:pt x="1727" y="367"/>
                  </a:lnTo>
                  <a:lnTo>
                    <a:pt x="1812" y="349"/>
                  </a:lnTo>
                  <a:lnTo>
                    <a:pt x="1895" y="332"/>
                  </a:lnTo>
                  <a:lnTo>
                    <a:pt x="1977" y="313"/>
                  </a:lnTo>
                  <a:lnTo>
                    <a:pt x="2059" y="294"/>
                  </a:lnTo>
                  <a:lnTo>
                    <a:pt x="2138" y="274"/>
                  </a:lnTo>
                  <a:lnTo>
                    <a:pt x="2216" y="253"/>
                  </a:lnTo>
                  <a:lnTo>
                    <a:pt x="2294" y="230"/>
                  </a:lnTo>
                  <a:lnTo>
                    <a:pt x="2368" y="208"/>
                  </a:lnTo>
                  <a:lnTo>
                    <a:pt x="2443" y="184"/>
                  </a:lnTo>
                  <a:lnTo>
                    <a:pt x="2514" y="156"/>
                  </a:lnTo>
                  <a:lnTo>
                    <a:pt x="2583" y="130"/>
                  </a:lnTo>
                  <a:lnTo>
                    <a:pt x="2653" y="104"/>
                  </a:lnTo>
                  <a:lnTo>
                    <a:pt x="2720" y="75"/>
                  </a:lnTo>
                  <a:lnTo>
                    <a:pt x="2786" y="44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181" y="1427"/>
              <a:ext cx="1304" cy="644"/>
            </a:xfrm>
            <a:custGeom>
              <a:avLst/>
              <a:gdLst>
                <a:gd name="T0" fmla="*/ 2591 w 2607"/>
                <a:gd name="T1" fmla="*/ 3 h 1286"/>
                <a:gd name="T2" fmla="*/ 2565 w 2607"/>
                <a:gd name="T3" fmla="*/ 3 h 1286"/>
                <a:gd name="T4" fmla="*/ 0 w 2607"/>
                <a:gd name="T5" fmla="*/ 1242 h 1286"/>
                <a:gd name="T6" fmla="*/ 27 w 2607"/>
                <a:gd name="T7" fmla="*/ 1286 h 1286"/>
                <a:gd name="T8" fmla="*/ 2592 w 2607"/>
                <a:gd name="T9" fmla="*/ 47 h 1286"/>
                <a:gd name="T10" fmla="*/ 2567 w 2607"/>
                <a:gd name="T11" fmla="*/ 47 h 1286"/>
                <a:gd name="T12" fmla="*/ 2592 w 2607"/>
                <a:gd name="T13" fmla="*/ 47 h 1286"/>
                <a:gd name="T14" fmla="*/ 2601 w 2607"/>
                <a:gd name="T15" fmla="*/ 41 h 1286"/>
                <a:gd name="T16" fmla="*/ 2607 w 2607"/>
                <a:gd name="T17" fmla="*/ 32 h 1286"/>
                <a:gd name="T18" fmla="*/ 2607 w 2607"/>
                <a:gd name="T19" fmla="*/ 22 h 1286"/>
                <a:gd name="T20" fmla="*/ 2604 w 2607"/>
                <a:gd name="T21" fmla="*/ 13 h 1286"/>
                <a:gd name="T22" fmla="*/ 2597 w 2607"/>
                <a:gd name="T23" fmla="*/ 5 h 1286"/>
                <a:gd name="T24" fmla="*/ 2588 w 2607"/>
                <a:gd name="T25" fmla="*/ 1 h 1286"/>
                <a:gd name="T26" fmla="*/ 2577 w 2607"/>
                <a:gd name="T27" fmla="*/ 0 h 1286"/>
                <a:gd name="T28" fmla="*/ 2565 w 2607"/>
                <a:gd name="T29" fmla="*/ 3 h 1286"/>
                <a:gd name="T30" fmla="*/ 2591 w 2607"/>
                <a:gd name="T31" fmla="*/ 3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7" h="1286">
                  <a:moveTo>
                    <a:pt x="2591" y="3"/>
                  </a:moveTo>
                  <a:lnTo>
                    <a:pt x="2565" y="3"/>
                  </a:lnTo>
                  <a:lnTo>
                    <a:pt x="0" y="1242"/>
                  </a:lnTo>
                  <a:lnTo>
                    <a:pt x="27" y="1286"/>
                  </a:lnTo>
                  <a:lnTo>
                    <a:pt x="2592" y="47"/>
                  </a:lnTo>
                  <a:lnTo>
                    <a:pt x="2567" y="47"/>
                  </a:lnTo>
                  <a:lnTo>
                    <a:pt x="2592" y="47"/>
                  </a:lnTo>
                  <a:lnTo>
                    <a:pt x="2601" y="41"/>
                  </a:lnTo>
                  <a:lnTo>
                    <a:pt x="2607" y="32"/>
                  </a:lnTo>
                  <a:lnTo>
                    <a:pt x="2607" y="22"/>
                  </a:lnTo>
                  <a:lnTo>
                    <a:pt x="2604" y="13"/>
                  </a:lnTo>
                  <a:lnTo>
                    <a:pt x="2597" y="5"/>
                  </a:lnTo>
                  <a:lnTo>
                    <a:pt x="2588" y="1"/>
                  </a:lnTo>
                  <a:lnTo>
                    <a:pt x="2577" y="0"/>
                  </a:lnTo>
                  <a:lnTo>
                    <a:pt x="2565" y="3"/>
                  </a:lnTo>
                  <a:lnTo>
                    <a:pt x="259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64" y="1429"/>
              <a:ext cx="1310" cy="610"/>
            </a:xfrm>
            <a:custGeom>
              <a:avLst/>
              <a:gdLst>
                <a:gd name="T0" fmla="*/ 2619 w 2619"/>
                <a:gd name="T1" fmla="*/ 1175 h 1220"/>
                <a:gd name="T2" fmla="*/ 2619 w 2619"/>
                <a:gd name="T3" fmla="*/ 1175 h 1220"/>
                <a:gd name="T4" fmla="*/ 24 w 2619"/>
                <a:gd name="T5" fmla="*/ 0 h 1220"/>
                <a:gd name="T6" fmla="*/ 0 w 2619"/>
                <a:gd name="T7" fmla="*/ 44 h 1220"/>
                <a:gd name="T8" fmla="*/ 2595 w 2619"/>
                <a:gd name="T9" fmla="*/ 1220 h 1220"/>
                <a:gd name="T10" fmla="*/ 2595 w 2619"/>
                <a:gd name="T11" fmla="*/ 1220 h 1220"/>
                <a:gd name="T12" fmla="*/ 2619 w 2619"/>
                <a:gd name="T13" fmla="*/ 1175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9" h="1220">
                  <a:moveTo>
                    <a:pt x="2619" y="1175"/>
                  </a:moveTo>
                  <a:lnTo>
                    <a:pt x="2619" y="1175"/>
                  </a:lnTo>
                  <a:lnTo>
                    <a:pt x="24" y="0"/>
                  </a:lnTo>
                  <a:lnTo>
                    <a:pt x="0" y="44"/>
                  </a:lnTo>
                  <a:lnTo>
                    <a:pt x="2595" y="1220"/>
                  </a:lnTo>
                  <a:lnTo>
                    <a:pt x="2619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762" y="2017"/>
              <a:ext cx="1412" cy="260"/>
            </a:xfrm>
            <a:custGeom>
              <a:avLst/>
              <a:gdLst>
                <a:gd name="T0" fmla="*/ 2798 w 2825"/>
                <a:gd name="T1" fmla="*/ 471 h 521"/>
                <a:gd name="T2" fmla="*/ 2590 w 2825"/>
                <a:gd name="T3" fmla="*/ 455 h 521"/>
                <a:gd name="T4" fmla="*/ 2387 w 2825"/>
                <a:gd name="T5" fmla="*/ 439 h 521"/>
                <a:gd name="T6" fmla="*/ 2188 w 2825"/>
                <a:gd name="T7" fmla="*/ 423 h 521"/>
                <a:gd name="T8" fmla="*/ 1992 w 2825"/>
                <a:gd name="T9" fmla="*/ 406 h 521"/>
                <a:gd name="T10" fmla="*/ 1800 w 2825"/>
                <a:gd name="T11" fmla="*/ 388 h 521"/>
                <a:gd name="T12" fmla="*/ 1610 w 2825"/>
                <a:gd name="T13" fmla="*/ 368 h 521"/>
                <a:gd name="T14" fmla="*/ 1426 w 2825"/>
                <a:gd name="T15" fmla="*/ 346 h 521"/>
                <a:gd name="T16" fmla="*/ 1247 w 2825"/>
                <a:gd name="T17" fmla="*/ 321 h 521"/>
                <a:gd name="T18" fmla="*/ 1073 w 2825"/>
                <a:gd name="T19" fmla="*/ 293 h 521"/>
                <a:gd name="T20" fmla="*/ 906 w 2825"/>
                <a:gd name="T21" fmla="*/ 263 h 521"/>
                <a:gd name="T22" fmla="*/ 742 w 2825"/>
                <a:gd name="T23" fmla="*/ 231 h 521"/>
                <a:gd name="T24" fmla="*/ 586 w 2825"/>
                <a:gd name="T25" fmla="*/ 193 h 521"/>
                <a:gd name="T26" fmla="*/ 436 w 2825"/>
                <a:gd name="T27" fmla="*/ 152 h 521"/>
                <a:gd name="T28" fmla="*/ 292 w 2825"/>
                <a:gd name="T29" fmla="*/ 106 h 521"/>
                <a:gd name="T30" fmla="*/ 154 w 2825"/>
                <a:gd name="T31" fmla="*/ 56 h 521"/>
                <a:gd name="T32" fmla="*/ 24 w 2825"/>
                <a:gd name="T33" fmla="*/ 0 h 521"/>
                <a:gd name="T34" fmla="*/ 64 w 2825"/>
                <a:gd name="T35" fmla="*/ 74 h 521"/>
                <a:gd name="T36" fmla="*/ 201 w 2825"/>
                <a:gd name="T37" fmla="*/ 127 h 521"/>
                <a:gd name="T38" fmla="*/ 345 w 2825"/>
                <a:gd name="T39" fmla="*/ 177 h 521"/>
                <a:gd name="T40" fmla="*/ 494 w 2825"/>
                <a:gd name="T41" fmla="*/ 220 h 521"/>
                <a:gd name="T42" fmla="*/ 649 w 2825"/>
                <a:gd name="T43" fmla="*/ 260 h 521"/>
                <a:gd name="T44" fmla="*/ 812 w 2825"/>
                <a:gd name="T45" fmla="*/ 296 h 521"/>
                <a:gd name="T46" fmla="*/ 979 w 2825"/>
                <a:gd name="T47" fmla="*/ 329 h 521"/>
                <a:gd name="T48" fmla="*/ 1150 w 2825"/>
                <a:gd name="T49" fmla="*/ 358 h 521"/>
                <a:gd name="T50" fmla="*/ 1329 w 2825"/>
                <a:gd name="T51" fmla="*/ 384 h 521"/>
                <a:gd name="T52" fmla="*/ 1512 w 2825"/>
                <a:gd name="T53" fmla="*/ 406 h 521"/>
                <a:gd name="T54" fmla="*/ 1698 w 2825"/>
                <a:gd name="T55" fmla="*/ 429 h 521"/>
                <a:gd name="T56" fmla="*/ 1889 w 2825"/>
                <a:gd name="T57" fmla="*/ 447 h 521"/>
                <a:gd name="T58" fmla="*/ 2085 w 2825"/>
                <a:gd name="T59" fmla="*/ 466 h 521"/>
                <a:gd name="T60" fmla="*/ 2285 w 2825"/>
                <a:gd name="T61" fmla="*/ 481 h 521"/>
                <a:gd name="T62" fmla="*/ 2486 w 2825"/>
                <a:gd name="T63" fmla="*/ 497 h 521"/>
                <a:gd name="T64" fmla="*/ 2690 w 2825"/>
                <a:gd name="T65" fmla="*/ 513 h 521"/>
                <a:gd name="T66" fmla="*/ 2768 w 2825"/>
                <a:gd name="T67" fmla="*/ 496 h 521"/>
                <a:gd name="T68" fmla="*/ 2816 w 2825"/>
                <a:gd name="T69" fmla="*/ 514 h 521"/>
                <a:gd name="T70" fmla="*/ 2819 w 2825"/>
                <a:gd name="T71" fmla="*/ 479 h 521"/>
                <a:gd name="T72" fmla="*/ 2825 w 2825"/>
                <a:gd name="T73" fmla="*/ 49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25" h="521">
                  <a:moveTo>
                    <a:pt x="2825" y="496"/>
                  </a:moveTo>
                  <a:lnTo>
                    <a:pt x="2798" y="471"/>
                  </a:lnTo>
                  <a:lnTo>
                    <a:pt x="2693" y="463"/>
                  </a:lnTo>
                  <a:lnTo>
                    <a:pt x="2590" y="455"/>
                  </a:lnTo>
                  <a:lnTo>
                    <a:pt x="2489" y="447"/>
                  </a:lnTo>
                  <a:lnTo>
                    <a:pt x="2387" y="439"/>
                  </a:lnTo>
                  <a:lnTo>
                    <a:pt x="2288" y="431"/>
                  </a:lnTo>
                  <a:lnTo>
                    <a:pt x="2188" y="423"/>
                  </a:lnTo>
                  <a:lnTo>
                    <a:pt x="2088" y="416"/>
                  </a:lnTo>
                  <a:lnTo>
                    <a:pt x="1992" y="406"/>
                  </a:lnTo>
                  <a:lnTo>
                    <a:pt x="1895" y="397"/>
                  </a:lnTo>
                  <a:lnTo>
                    <a:pt x="1800" y="388"/>
                  </a:lnTo>
                  <a:lnTo>
                    <a:pt x="1704" y="379"/>
                  </a:lnTo>
                  <a:lnTo>
                    <a:pt x="1610" y="368"/>
                  </a:lnTo>
                  <a:lnTo>
                    <a:pt x="1518" y="356"/>
                  </a:lnTo>
                  <a:lnTo>
                    <a:pt x="1426" y="346"/>
                  </a:lnTo>
                  <a:lnTo>
                    <a:pt x="1335" y="334"/>
                  </a:lnTo>
                  <a:lnTo>
                    <a:pt x="1247" y="321"/>
                  </a:lnTo>
                  <a:lnTo>
                    <a:pt x="1159" y="307"/>
                  </a:lnTo>
                  <a:lnTo>
                    <a:pt x="1073" y="293"/>
                  </a:lnTo>
                  <a:lnTo>
                    <a:pt x="988" y="278"/>
                  </a:lnTo>
                  <a:lnTo>
                    <a:pt x="906" y="263"/>
                  </a:lnTo>
                  <a:lnTo>
                    <a:pt x="824" y="248"/>
                  </a:lnTo>
                  <a:lnTo>
                    <a:pt x="742" y="231"/>
                  </a:lnTo>
                  <a:lnTo>
                    <a:pt x="664" y="213"/>
                  </a:lnTo>
                  <a:lnTo>
                    <a:pt x="586" y="193"/>
                  </a:lnTo>
                  <a:lnTo>
                    <a:pt x="509" y="173"/>
                  </a:lnTo>
                  <a:lnTo>
                    <a:pt x="436" y="152"/>
                  </a:lnTo>
                  <a:lnTo>
                    <a:pt x="362" y="130"/>
                  </a:lnTo>
                  <a:lnTo>
                    <a:pt x="292" y="106"/>
                  </a:lnTo>
                  <a:lnTo>
                    <a:pt x="222" y="82"/>
                  </a:lnTo>
                  <a:lnTo>
                    <a:pt x="154" y="56"/>
                  </a:lnTo>
                  <a:lnTo>
                    <a:pt x="88" y="29"/>
                  </a:lnTo>
                  <a:lnTo>
                    <a:pt x="24" y="0"/>
                  </a:lnTo>
                  <a:lnTo>
                    <a:pt x="0" y="45"/>
                  </a:lnTo>
                  <a:lnTo>
                    <a:pt x="64" y="74"/>
                  </a:lnTo>
                  <a:lnTo>
                    <a:pt x="133" y="101"/>
                  </a:lnTo>
                  <a:lnTo>
                    <a:pt x="201" y="127"/>
                  </a:lnTo>
                  <a:lnTo>
                    <a:pt x="271" y="153"/>
                  </a:lnTo>
                  <a:lnTo>
                    <a:pt x="345" y="177"/>
                  </a:lnTo>
                  <a:lnTo>
                    <a:pt x="418" y="199"/>
                  </a:lnTo>
                  <a:lnTo>
                    <a:pt x="494" y="220"/>
                  </a:lnTo>
                  <a:lnTo>
                    <a:pt x="571" y="240"/>
                  </a:lnTo>
                  <a:lnTo>
                    <a:pt x="649" y="260"/>
                  </a:lnTo>
                  <a:lnTo>
                    <a:pt x="730" y="278"/>
                  </a:lnTo>
                  <a:lnTo>
                    <a:pt x="812" y="296"/>
                  </a:lnTo>
                  <a:lnTo>
                    <a:pt x="894" y="313"/>
                  </a:lnTo>
                  <a:lnTo>
                    <a:pt x="979" y="329"/>
                  </a:lnTo>
                  <a:lnTo>
                    <a:pt x="1064" y="343"/>
                  </a:lnTo>
                  <a:lnTo>
                    <a:pt x="1150" y="358"/>
                  </a:lnTo>
                  <a:lnTo>
                    <a:pt x="1238" y="371"/>
                  </a:lnTo>
                  <a:lnTo>
                    <a:pt x="1329" y="384"/>
                  </a:lnTo>
                  <a:lnTo>
                    <a:pt x="1421" y="396"/>
                  </a:lnTo>
                  <a:lnTo>
                    <a:pt x="1512" y="406"/>
                  </a:lnTo>
                  <a:lnTo>
                    <a:pt x="1604" y="418"/>
                  </a:lnTo>
                  <a:lnTo>
                    <a:pt x="1698" y="429"/>
                  </a:lnTo>
                  <a:lnTo>
                    <a:pt x="1794" y="438"/>
                  </a:lnTo>
                  <a:lnTo>
                    <a:pt x="1889" y="447"/>
                  </a:lnTo>
                  <a:lnTo>
                    <a:pt x="1986" y="456"/>
                  </a:lnTo>
                  <a:lnTo>
                    <a:pt x="2085" y="466"/>
                  </a:lnTo>
                  <a:lnTo>
                    <a:pt x="2185" y="474"/>
                  </a:lnTo>
                  <a:lnTo>
                    <a:pt x="2285" y="481"/>
                  </a:lnTo>
                  <a:lnTo>
                    <a:pt x="2384" y="489"/>
                  </a:lnTo>
                  <a:lnTo>
                    <a:pt x="2486" y="497"/>
                  </a:lnTo>
                  <a:lnTo>
                    <a:pt x="2587" y="505"/>
                  </a:lnTo>
                  <a:lnTo>
                    <a:pt x="2690" y="513"/>
                  </a:lnTo>
                  <a:lnTo>
                    <a:pt x="2795" y="521"/>
                  </a:lnTo>
                  <a:lnTo>
                    <a:pt x="2768" y="496"/>
                  </a:lnTo>
                  <a:lnTo>
                    <a:pt x="2795" y="521"/>
                  </a:lnTo>
                  <a:lnTo>
                    <a:pt x="2816" y="514"/>
                  </a:lnTo>
                  <a:lnTo>
                    <a:pt x="2825" y="497"/>
                  </a:lnTo>
                  <a:lnTo>
                    <a:pt x="2819" y="479"/>
                  </a:lnTo>
                  <a:lnTo>
                    <a:pt x="2798" y="471"/>
                  </a:lnTo>
                  <a:lnTo>
                    <a:pt x="2825" y="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689" y="2264"/>
              <a:ext cx="486" cy="3113"/>
            </a:xfrm>
            <a:custGeom>
              <a:avLst/>
              <a:gdLst>
                <a:gd name="T0" fmla="*/ 53 w 971"/>
                <a:gd name="T1" fmla="*/ 6225 h 6225"/>
                <a:gd name="T2" fmla="*/ 53 w 971"/>
                <a:gd name="T3" fmla="*/ 6225 h 6225"/>
                <a:gd name="T4" fmla="*/ 182 w 971"/>
                <a:gd name="T5" fmla="*/ 5864 h 6225"/>
                <a:gd name="T6" fmla="*/ 300 w 971"/>
                <a:gd name="T7" fmla="*/ 5493 h 6225"/>
                <a:gd name="T8" fmla="*/ 406 w 971"/>
                <a:gd name="T9" fmla="*/ 5114 h 6225"/>
                <a:gd name="T10" fmla="*/ 504 w 971"/>
                <a:gd name="T11" fmla="*/ 4727 h 6225"/>
                <a:gd name="T12" fmla="*/ 589 w 971"/>
                <a:gd name="T13" fmla="*/ 4335 h 6225"/>
                <a:gd name="T14" fmla="*/ 665 w 971"/>
                <a:gd name="T15" fmla="*/ 3938 h 6225"/>
                <a:gd name="T16" fmla="*/ 732 w 971"/>
                <a:gd name="T17" fmla="*/ 3538 h 6225"/>
                <a:gd name="T18" fmla="*/ 791 w 971"/>
                <a:gd name="T19" fmla="*/ 3136 h 6225"/>
                <a:gd name="T20" fmla="*/ 838 w 971"/>
                <a:gd name="T21" fmla="*/ 2731 h 6225"/>
                <a:gd name="T22" fmla="*/ 879 w 971"/>
                <a:gd name="T23" fmla="*/ 2329 h 6225"/>
                <a:gd name="T24" fmla="*/ 912 w 971"/>
                <a:gd name="T25" fmla="*/ 1930 h 6225"/>
                <a:gd name="T26" fmla="*/ 937 w 971"/>
                <a:gd name="T27" fmla="*/ 1530 h 6225"/>
                <a:gd name="T28" fmla="*/ 955 w 971"/>
                <a:gd name="T29" fmla="*/ 1137 h 6225"/>
                <a:gd name="T30" fmla="*/ 967 w 971"/>
                <a:gd name="T31" fmla="*/ 751 h 6225"/>
                <a:gd name="T32" fmla="*/ 971 w 971"/>
                <a:gd name="T33" fmla="*/ 372 h 6225"/>
                <a:gd name="T34" fmla="*/ 970 w 971"/>
                <a:gd name="T35" fmla="*/ 0 h 6225"/>
                <a:gd name="T36" fmla="*/ 913 w 971"/>
                <a:gd name="T37" fmla="*/ 0 h 6225"/>
                <a:gd name="T38" fmla="*/ 914 w 971"/>
                <a:gd name="T39" fmla="*/ 372 h 6225"/>
                <a:gd name="T40" fmla="*/ 910 w 971"/>
                <a:gd name="T41" fmla="*/ 751 h 6225"/>
                <a:gd name="T42" fmla="*/ 898 w 971"/>
                <a:gd name="T43" fmla="*/ 1137 h 6225"/>
                <a:gd name="T44" fmla="*/ 880 w 971"/>
                <a:gd name="T45" fmla="*/ 1530 h 6225"/>
                <a:gd name="T46" fmla="*/ 855 w 971"/>
                <a:gd name="T47" fmla="*/ 1927 h 6225"/>
                <a:gd name="T48" fmla="*/ 822 w 971"/>
                <a:gd name="T49" fmla="*/ 2326 h 6225"/>
                <a:gd name="T50" fmla="*/ 782 w 971"/>
                <a:gd name="T51" fmla="*/ 2728 h 6225"/>
                <a:gd name="T52" fmla="*/ 734 w 971"/>
                <a:gd name="T53" fmla="*/ 3130 h 6225"/>
                <a:gd name="T54" fmla="*/ 676 w 971"/>
                <a:gd name="T55" fmla="*/ 3533 h 6225"/>
                <a:gd name="T56" fmla="*/ 609 w 971"/>
                <a:gd name="T57" fmla="*/ 3931 h 6225"/>
                <a:gd name="T58" fmla="*/ 532 w 971"/>
                <a:gd name="T59" fmla="*/ 4327 h 6225"/>
                <a:gd name="T60" fmla="*/ 447 w 971"/>
                <a:gd name="T61" fmla="*/ 4719 h 6225"/>
                <a:gd name="T62" fmla="*/ 352 w 971"/>
                <a:gd name="T63" fmla="*/ 5104 h 6225"/>
                <a:gd name="T64" fmla="*/ 246 w 971"/>
                <a:gd name="T65" fmla="*/ 5482 h 6225"/>
                <a:gd name="T66" fmla="*/ 128 w 971"/>
                <a:gd name="T67" fmla="*/ 5851 h 6225"/>
                <a:gd name="T68" fmla="*/ 0 w 971"/>
                <a:gd name="T69" fmla="*/ 6210 h 6225"/>
                <a:gd name="T70" fmla="*/ 0 w 971"/>
                <a:gd name="T71" fmla="*/ 6210 h 6225"/>
                <a:gd name="T72" fmla="*/ 53 w 971"/>
                <a:gd name="T73" fmla="*/ 6225 h 6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1" h="6225">
                  <a:moveTo>
                    <a:pt x="53" y="6225"/>
                  </a:moveTo>
                  <a:lnTo>
                    <a:pt x="53" y="6225"/>
                  </a:lnTo>
                  <a:lnTo>
                    <a:pt x="182" y="5864"/>
                  </a:lnTo>
                  <a:lnTo>
                    <a:pt x="300" y="5493"/>
                  </a:lnTo>
                  <a:lnTo>
                    <a:pt x="406" y="5114"/>
                  </a:lnTo>
                  <a:lnTo>
                    <a:pt x="504" y="4727"/>
                  </a:lnTo>
                  <a:lnTo>
                    <a:pt x="589" y="4335"/>
                  </a:lnTo>
                  <a:lnTo>
                    <a:pt x="665" y="3938"/>
                  </a:lnTo>
                  <a:lnTo>
                    <a:pt x="732" y="3538"/>
                  </a:lnTo>
                  <a:lnTo>
                    <a:pt x="791" y="3136"/>
                  </a:lnTo>
                  <a:lnTo>
                    <a:pt x="838" y="2731"/>
                  </a:lnTo>
                  <a:lnTo>
                    <a:pt x="879" y="2329"/>
                  </a:lnTo>
                  <a:lnTo>
                    <a:pt x="912" y="1930"/>
                  </a:lnTo>
                  <a:lnTo>
                    <a:pt x="937" y="1530"/>
                  </a:lnTo>
                  <a:lnTo>
                    <a:pt x="955" y="1137"/>
                  </a:lnTo>
                  <a:lnTo>
                    <a:pt x="967" y="751"/>
                  </a:lnTo>
                  <a:lnTo>
                    <a:pt x="971" y="372"/>
                  </a:lnTo>
                  <a:lnTo>
                    <a:pt x="970" y="0"/>
                  </a:lnTo>
                  <a:lnTo>
                    <a:pt x="913" y="0"/>
                  </a:lnTo>
                  <a:lnTo>
                    <a:pt x="914" y="372"/>
                  </a:lnTo>
                  <a:lnTo>
                    <a:pt x="910" y="751"/>
                  </a:lnTo>
                  <a:lnTo>
                    <a:pt x="898" y="1137"/>
                  </a:lnTo>
                  <a:lnTo>
                    <a:pt x="880" y="1530"/>
                  </a:lnTo>
                  <a:lnTo>
                    <a:pt x="855" y="1927"/>
                  </a:lnTo>
                  <a:lnTo>
                    <a:pt x="822" y="2326"/>
                  </a:lnTo>
                  <a:lnTo>
                    <a:pt x="782" y="2728"/>
                  </a:lnTo>
                  <a:lnTo>
                    <a:pt x="734" y="3130"/>
                  </a:lnTo>
                  <a:lnTo>
                    <a:pt x="676" y="3533"/>
                  </a:lnTo>
                  <a:lnTo>
                    <a:pt x="609" y="3931"/>
                  </a:lnTo>
                  <a:lnTo>
                    <a:pt x="532" y="4327"/>
                  </a:lnTo>
                  <a:lnTo>
                    <a:pt x="447" y="4719"/>
                  </a:lnTo>
                  <a:lnTo>
                    <a:pt x="352" y="5104"/>
                  </a:lnTo>
                  <a:lnTo>
                    <a:pt x="246" y="5482"/>
                  </a:lnTo>
                  <a:lnTo>
                    <a:pt x="128" y="5851"/>
                  </a:lnTo>
                  <a:lnTo>
                    <a:pt x="0" y="6210"/>
                  </a:lnTo>
                  <a:lnTo>
                    <a:pt x="53" y="6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538" y="5369"/>
              <a:ext cx="2178" cy="2165"/>
            </a:xfrm>
            <a:custGeom>
              <a:avLst/>
              <a:gdLst>
                <a:gd name="T0" fmla="*/ 37 w 4355"/>
                <a:gd name="T1" fmla="*/ 4327 h 4328"/>
                <a:gd name="T2" fmla="*/ 411 w 4355"/>
                <a:gd name="T3" fmla="*/ 4189 h 4328"/>
                <a:gd name="T4" fmla="*/ 773 w 4355"/>
                <a:gd name="T5" fmla="*/ 4028 h 4328"/>
                <a:gd name="T6" fmla="*/ 1125 w 4355"/>
                <a:gd name="T7" fmla="*/ 3842 h 4328"/>
                <a:gd name="T8" fmla="*/ 1463 w 4355"/>
                <a:gd name="T9" fmla="*/ 3636 h 4328"/>
                <a:gd name="T10" fmla="*/ 1790 w 4355"/>
                <a:gd name="T11" fmla="*/ 3412 h 4328"/>
                <a:gd name="T12" fmla="*/ 2105 w 4355"/>
                <a:gd name="T13" fmla="*/ 3168 h 4328"/>
                <a:gd name="T14" fmla="*/ 2405 w 4355"/>
                <a:gd name="T15" fmla="*/ 2907 h 4328"/>
                <a:gd name="T16" fmla="*/ 2690 w 4355"/>
                <a:gd name="T17" fmla="*/ 2632 h 4328"/>
                <a:gd name="T18" fmla="*/ 2960 w 4355"/>
                <a:gd name="T19" fmla="*/ 2341 h 4328"/>
                <a:gd name="T20" fmla="*/ 3212 w 4355"/>
                <a:gd name="T21" fmla="*/ 2037 h 4328"/>
                <a:gd name="T22" fmla="*/ 3450 w 4355"/>
                <a:gd name="T23" fmla="*/ 1722 h 4328"/>
                <a:gd name="T24" fmla="*/ 3669 w 4355"/>
                <a:gd name="T25" fmla="*/ 1395 h 4328"/>
                <a:gd name="T26" fmla="*/ 3870 w 4355"/>
                <a:gd name="T27" fmla="*/ 1061 h 4328"/>
                <a:gd name="T28" fmla="*/ 4051 w 4355"/>
                <a:gd name="T29" fmla="*/ 718 h 4328"/>
                <a:gd name="T30" fmla="*/ 4214 w 4355"/>
                <a:gd name="T31" fmla="*/ 369 h 4328"/>
                <a:gd name="T32" fmla="*/ 4355 w 4355"/>
                <a:gd name="T33" fmla="*/ 15 h 4328"/>
                <a:gd name="T34" fmla="*/ 4233 w 4355"/>
                <a:gd name="T35" fmla="*/ 176 h 4328"/>
                <a:gd name="T36" fmla="*/ 4084 w 4355"/>
                <a:gd name="T37" fmla="*/ 526 h 4328"/>
                <a:gd name="T38" fmla="*/ 3912 w 4355"/>
                <a:gd name="T39" fmla="*/ 870 h 4328"/>
                <a:gd name="T40" fmla="*/ 3721 w 4355"/>
                <a:gd name="T41" fmla="*/ 1206 h 4328"/>
                <a:gd name="T42" fmla="*/ 3514 w 4355"/>
                <a:gd name="T43" fmla="*/ 1535 h 4328"/>
                <a:gd name="T44" fmla="*/ 3287 w 4355"/>
                <a:gd name="T45" fmla="*/ 1854 h 4328"/>
                <a:gd name="T46" fmla="*/ 3044 w 4355"/>
                <a:gd name="T47" fmla="*/ 2161 h 4328"/>
                <a:gd name="T48" fmla="*/ 2783 w 4355"/>
                <a:gd name="T49" fmla="*/ 2457 h 4328"/>
                <a:gd name="T50" fmla="*/ 2508 w 4355"/>
                <a:gd name="T51" fmla="*/ 2737 h 4328"/>
                <a:gd name="T52" fmla="*/ 2217 w 4355"/>
                <a:gd name="T53" fmla="*/ 3005 h 4328"/>
                <a:gd name="T54" fmla="*/ 1913 w 4355"/>
                <a:gd name="T55" fmla="*/ 3255 h 4328"/>
                <a:gd name="T56" fmla="*/ 1595 w 4355"/>
                <a:gd name="T57" fmla="*/ 3487 h 4328"/>
                <a:gd name="T58" fmla="*/ 1265 w 4355"/>
                <a:gd name="T59" fmla="*/ 3701 h 4328"/>
                <a:gd name="T60" fmla="*/ 922 w 4355"/>
                <a:gd name="T61" fmla="*/ 3895 h 4328"/>
                <a:gd name="T62" fmla="*/ 568 w 4355"/>
                <a:gd name="T63" fmla="*/ 4066 h 4328"/>
                <a:gd name="T64" fmla="*/ 204 w 4355"/>
                <a:gd name="T65" fmla="*/ 4215 h 4328"/>
                <a:gd name="T66" fmla="*/ 37 w 4355"/>
                <a:gd name="T67" fmla="*/ 4280 h 4328"/>
                <a:gd name="T68" fmla="*/ 9 w 4355"/>
                <a:gd name="T69" fmla="*/ 4285 h 4328"/>
                <a:gd name="T70" fmla="*/ 0 w 4355"/>
                <a:gd name="T71" fmla="*/ 4302 h 4328"/>
                <a:gd name="T72" fmla="*/ 6 w 4355"/>
                <a:gd name="T73" fmla="*/ 4319 h 4328"/>
                <a:gd name="T74" fmla="*/ 25 w 4355"/>
                <a:gd name="T75" fmla="*/ 4328 h 4328"/>
                <a:gd name="T76" fmla="*/ 19 w 4355"/>
                <a:gd name="T77" fmla="*/ 4327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55" h="4328">
                  <a:moveTo>
                    <a:pt x="19" y="4327"/>
                  </a:moveTo>
                  <a:lnTo>
                    <a:pt x="37" y="4327"/>
                  </a:lnTo>
                  <a:lnTo>
                    <a:pt x="225" y="4260"/>
                  </a:lnTo>
                  <a:lnTo>
                    <a:pt x="411" y="4189"/>
                  </a:lnTo>
                  <a:lnTo>
                    <a:pt x="592" y="4111"/>
                  </a:lnTo>
                  <a:lnTo>
                    <a:pt x="773" y="4028"/>
                  </a:lnTo>
                  <a:lnTo>
                    <a:pt x="949" y="3937"/>
                  </a:lnTo>
                  <a:lnTo>
                    <a:pt x="1125" y="3842"/>
                  </a:lnTo>
                  <a:lnTo>
                    <a:pt x="1295" y="3743"/>
                  </a:lnTo>
                  <a:lnTo>
                    <a:pt x="1463" y="3636"/>
                  </a:lnTo>
                  <a:lnTo>
                    <a:pt x="1628" y="3527"/>
                  </a:lnTo>
                  <a:lnTo>
                    <a:pt x="1790" y="3412"/>
                  </a:lnTo>
                  <a:lnTo>
                    <a:pt x="1948" y="3292"/>
                  </a:lnTo>
                  <a:lnTo>
                    <a:pt x="2105" y="3168"/>
                  </a:lnTo>
                  <a:lnTo>
                    <a:pt x="2256" y="3039"/>
                  </a:lnTo>
                  <a:lnTo>
                    <a:pt x="2405" y="2907"/>
                  </a:lnTo>
                  <a:lnTo>
                    <a:pt x="2550" y="2772"/>
                  </a:lnTo>
                  <a:lnTo>
                    <a:pt x="2690" y="2632"/>
                  </a:lnTo>
                  <a:lnTo>
                    <a:pt x="2827" y="2488"/>
                  </a:lnTo>
                  <a:lnTo>
                    <a:pt x="2960" y="2341"/>
                  </a:lnTo>
                  <a:lnTo>
                    <a:pt x="3089" y="2190"/>
                  </a:lnTo>
                  <a:lnTo>
                    <a:pt x="3212" y="2037"/>
                  </a:lnTo>
                  <a:lnTo>
                    <a:pt x="3335" y="1881"/>
                  </a:lnTo>
                  <a:lnTo>
                    <a:pt x="3450" y="1722"/>
                  </a:lnTo>
                  <a:lnTo>
                    <a:pt x="3562" y="1559"/>
                  </a:lnTo>
                  <a:lnTo>
                    <a:pt x="3669" y="1395"/>
                  </a:lnTo>
                  <a:lnTo>
                    <a:pt x="3772" y="1229"/>
                  </a:lnTo>
                  <a:lnTo>
                    <a:pt x="3870" y="1061"/>
                  </a:lnTo>
                  <a:lnTo>
                    <a:pt x="3963" y="891"/>
                  </a:lnTo>
                  <a:lnTo>
                    <a:pt x="4051" y="718"/>
                  </a:lnTo>
                  <a:lnTo>
                    <a:pt x="4135" y="544"/>
                  </a:lnTo>
                  <a:lnTo>
                    <a:pt x="4214" y="369"/>
                  </a:lnTo>
                  <a:lnTo>
                    <a:pt x="4287" y="192"/>
                  </a:lnTo>
                  <a:lnTo>
                    <a:pt x="4355" y="15"/>
                  </a:lnTo>
                  <a:lnTo>
                    <a:pt x="4302" y="0"/>
                  </a:lnTo>
                  <a:lnTo>
                    <a:pt x="4233" y="176"/>
                  </a:lnTo>
                  <a:lnTo>
                    <a:pt x="4160" y="353"/>
                  </a:lnTo>
                  <a:lnTo>
                    <a:pt x="4084" y="526"/>
                  </a:lnTo>
                  <a:lnTo>
                    <a:pt x="4000" y="700"/>
                  </a:lnTo>
                  <a:lnTo>
                    <a:pt x="3912" y="870"/>
                  </a:lnTo>
                  <a:lnTo>
                    <a:pt x="3820" y="1040"/>
                  </a:lnTo>
                  <a:lnTo>
                    <a:pt x="3721" y="1206"/>
                  </a:lnTo>
                  <a:lnTo>
                    <a:pt x="3621" y="1372"/>
                  </a:lnTo>
                  <a:lnTo>
                    <a:pt x="3514" y="1535"/>
                  </a:lnTo>
                  <a:lnTo>
                    <a:pt x="3402" y="1696"/>
                  </a:lnTo>
                  <a:lnTo>
                    <a:pt x="3287" y="1854"/>
                  </a:lnTo>
                  <a:lnTo>
                    <a:pt x="3168" y="2008"/>
                  </a:lnTo>
                  <a:lnTo>
                    <a:pt x="3044" y="2161"/>
                  </a:lnTo>
                  <a:lnTo>
                    <a:pt x="2915" y="2312"/>
                  </a:lnTo>
                  <a:lnTo>
                    <a:pt x="2783" y="2457"/>
                  </a:lnTo>
                  <a:lnTo>
                    <a:pt x="2648" y="2600"/>
                  </a:lnTo>
                  <a:lnTo>
                    <a:pt x="2508" y="2737"/>
                  </a:lnTo>
                  <a:lnTo>
                    <a:pt x="2363" y="2873"/>
                  </a:lnTo>
                  <a:lnTo>
                    <a:pt x="2217" y="3005"/>
                  </a:lnTo>
                  <a:lnTo>
                    <a:pt x="2066" y="3131"/>
                  </a:lnTo>
                  <a:lnTo>
                    <a:pt x="1913" y="3255"/>
                  </a:lnTo>
                  <a:lnTo>
                    <a:pt x="1754" y="3373"/>
                  </a:lnTo>
                  <a:lnTo>
                    <a:pt x="1595" y="3487"/>
                  </a:lnTo>
                  <a:lnTo>
                    <a:pt x="1431" y="3597"/>
                  </a:lnTo>
                  <a:lnTo>
                    <a:pt x="1265" y="3701"/>
                  </a:lnTo>
                  <a:lnTo>
                    <a:pt x="1095" y="3800"/>
                  </a:lnTo>
                  <a:lnTo>
                    <a:pt x="922" y="3895"/>
                  </a:lnTo>
                  <a:lnTo>
                    <a:pt x="746" y="3983"/>
                  </a:lnTo>
                  <a:lnTo>
                    <a:pt x="568" y="4066"/>
                  </a:lnTo>
                  <a:lnTo>
                    <a:pt x="388" y="4144"/>
                  </a:lnTo>
                  <a:lnTo>
                    <a:pt x="204" y="4215"/>
                  </a:lnTo>
                  <a:lnTo>
                    <a:pt x="19" y="4280"/>
                  </a:lnTo>
                  <a:lnTo>
                    <a:pt x="37" y="4280"/>
                  </a:lnTo>
                  <a:lnTo>
                    <a:pt x="19" y="4280"/>
                  </a:lnTo>
                  <a:lnTo>
                    <a:pt x="9" y="4285"/>
                  </a:lnTo>
                  <a:lnTo>
                    <a:pt x="1" y="4293"/>
                  </a:lnTo>
                  <a:lnTo>
                    <a:pt x="0" y="4302"/>
                  </a:lnTo>
                  <a:lnTo>
                    <a:pt x="1" y="4311"/>
                  </a:lnTo>
                  <a:lnTo>
                    <a:pt x="6" y="4319"/>
                  </a:lnTo>
                  <a:lnTo>
                    <a:pt x="15" y="4326"/>
                  </a:lnTo>
                  <a:lnTo>
                    <a:pt x="25" y="4328"/>
                  </a:lnTo>
                  <a:lnTo>
                    <a:pt x="37" y="4327"/>
                  </a:lnTo>
                  <a:lnTo>
                    <a:pt x="19" y="4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595" y="2223"/>
              <a:ext cx="369" cy="215"/>
            </a:xfrm>
            <a:custGeom>
              <a:avLst/>
              <a:gdLst>
                <a:gd name="T0" fmla="*/ 49 w 737"/>
                <a:gd name="T1" fmla="*/ 0 h 430"/>
                <a:gd name="T2" fmla="*/ 735 w 737"/>
                <a:gd name="T3" fmla="*/ 61 h 430"/>
                <a:gd name="T4" fmla="*/ 737 w 737"/>
                <a:gd name="T5" fmla="*/ 430 h 430"/>
                <a:gd name="T6" fmla="*/ 0 w 737"/>
                <a:gd name="T7" fmla="*/ 365 h 430"/>
                <a:gd name="T8" fmla="*/ 49 w 737"/>
                <a:gd name="T9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430">
                  <a:moveTo>
                    <a:pt x="49" y="0"/>
                  </a:moveTo>
                  <a:lnTo>
                    <a:pt x="735" y="61"/>
                  </a:lnTo>
                  <a:lnTo>
                    <a:pt x="737" y="430"/>
                  </a:lnTo>
                  <a:lnTo>
                    <a:pt x="0" y="36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845" y="3803"/>
              <a:ext cx="222" cy="336"/>
            </a:xfrm>
            <a:custGeom>
              <a:avLst/>
              <a:gdLst>
                <a:gd name="T0" fmla="*/ 350 w 443"/>
                <a:gd name="T1" fmla="*/ 673 h 673"/>
                <a:gd name="T2" fmla="*/ 443 w 443"/>
                <a:gd name="T3" fmla="*/ 47 h 673"/>
                <a:gd name="T4" fmla="*/ 98 w 443"/>
                <a:gd name="T5" fmla="*/ 0 h 673"/>
                <a:gd name="T6" fmla="*/ 0 w 443"/>
                <a:gd name="T7" fmla="*/ 621 h 673"/>
                <a:gd name="T8" fmla="*/ 350 w 443"/>
                <a:gd name="T9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673">
                  <a:moveTo>
                    <a:pt x="350" y="673"/>
                  </a:moveTo>
                  <a:lnTo>
                    <a:pt x="443" y="47"/>
                  </a:lnTo>
                  <a:lnTo>
                    <a:pt x="98" y="0"/>
                  </a:lnTo>
                  <a:lnTo>
                    <a:pt x="0" y="621"/>
                  </a:lnTo>
                  <a:lnTo>
                    <a:pt x="350" y="67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928" y="3126"/>
              <a:ext cx="205" cy="356"/>
            </a:xfrm>
            <a:custGeom>
              <a:avLst/>
              <a:gdLst>
                <a:gd name="T0" fmla="*/ 358 w 409"/>
                <a:gd name="T1" fmla="*/ 713 h 713"/>
                <a:gd name="T2" fmla="*/ 409 w 409"/>
                <a:gd name="T3" fmla="*/ 23 h 713"/>
                <a:gd name="T4" fmla="*/ 44 w 409"/>
                <a:gd name="T5" fmla="*/ 0 h 713"/>
                <a:gd name="T6" fmla="*/ 0 w 409"/>
                <a:gd name="T7" fmla="*/ 680 h 713"/>
                <a:gd name="T8" fmla="*/ 358 w 409"/>
                <a:gd name="T9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713">
                  <a:moveTo>
                    <a:pt x="358" y="713"/>
                  </a:moveTo>
                  <a:lnTo>
                    <a:pt x="409" y="23"/>
                  </a:lnTo>
                  <a:lnTo>
                    <a:pt x="44" y="0"/>
                  </a:lnTo>
                  <a:lnTo>
                    <a:pt x="0" y="680"/>
                  </a:lnTo>
                  <a:lnTo>
                    <a:pt x="358" y="71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480" y="5116"/>
              <a:ext cx="293" cy="382"/>
            </a:xfrm>
            <a:custGeom>
              <a:avLst/>
              <a:gdLst>
                <a:gd name="T0" fmla="*/ 338 w 587"/>
                <a:gd name="T1" fmla="*/ 765 h 765"/>
                <a:gd name="T2" fmla="*/ 587 w 587"/>
                <a:gd name="T3" fmla="*/ 101 h 765"/>
                <a:gd name="T4" fmla="*/ 241 w 587"/>
                <a:gd name="T5" fmla="*/ 0 h 765"/>
                <a:gd name="T6" fmla="*/ 0 w 587"/>
                <a:gd name="T7" fmla="*/ 654 h 765"/>
                <a:gd name="T8" fmla="*/ 338 w 587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765">
                  <a:moveTo>
                    <a:pt x="338" y="765"/>
                  </a:moveTo>
                  <a:lnTo>
                    <a:pt x="587" y="101"/>
                  </a:lnTo>
                  <a:lnTo>
                    <a:pt x="241" y="0"/>
                  </a:lnTo>
                  <a:lnTo>
                    <a:pt x="0" y="654"/>
                  </a:lnTo>
                  <a:lnTo>
                    <a:pt x="338" y="7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157" y="5767"/>
              <a:ext cx="332" cy="383"/>
            </a:xfrm>
            <a:custGeom>
              <a:avLst/>
              <a:gdLst>
                <a:gd name="T0" fmla="*/ 281 w 664"/>
                <a:gd name="T1" fmla="*/ 768 h 768"/>
                <a:gd name="T2" fmla="*/ 664 w 664"/>
                <a:gd name="T3" fmla="*/ 134 h 768"/>
                <a:gd name="T4" fmla="*/ 354 w 664"/>
                <a:gd name="T5" fmla="*/ 0 h 768"/>
                <a:gd name="T6" fmla="*/ 0 w 664"/>
                <a:gd name="T7" fmla="*/ 612 h 768"/>
                <a:gd name="T8" fmla="*/ 281 w 664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768">
                  <a:moveTo>
                    <a:pt x="281" y="768"/>
                  </a:moveTo>
                  <a:lnTo>
                    <a:pt x="664" y="134"/>
                  </a:lnTo>
                  <a:lnTo>
                    <a:pt x="354" y="0"/>
                  </a:lnTo>
                  <a:lnTo>
                    <a:pt x="0" y="612"/>
                  </a:lnTo>
                  <a:lnTo>
                    <a:pt x="281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124" y="6843"/>
              <a:ext cx="413" cy="345"/>
            </a:xfrm>
            <a:custGeom>
              <a:avLst/>
              <a:gdLst>
                <a:gd name="T0" fmla="*/ 201 w 825"/>
                <a:gd name="T1" fmla="*/ 691 h 691"/>
                <a:gd name="T2" fmla="*/ 825 w 825"/>
                <a:gd name="T3" fmla="*/ 265 h 691"/>
                <a:gd name="T4" fmla="*/ 624 w 825"/>
                <a:gd name="T5" fmla="*/ 0 h 691"/>
                <a:gd name="T6" fmla="*/ 0 w 825"/>
                <a:gd name="T7" fmla="*/ 432 h 691"/>
                <a:gd name="T8" fmla="*/ 201 w 825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5" h="691">
                  <a:moveTo>
                    <a:pt x="201" y="691"/>
                  </a:moveTo>
                  <a:lnTo>
                    <a:pt x="825" y="265"/>
                  </a:lnTo>
                  <a:lnTo>
                    <a:pt x="624" y="0"/>
                  </a:lnTo>
                  <a:lnTo>
                    <a:pt x="0" y="432"/>
                  </a:lnTo>
                  <a:lnTo>
                    <a:pt x="201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703" y="6361"/>
              <a:ext cx="359" cy="359"/>
            </a:xfrm>
            <a:custGeom>
              <a:avLst/>
              <a:gdLst>
                <a:gd name="T0" fmla="*/ 228 w 718"/>
                <a:gd name="T1" fmla="*/ 717 h 717"/>
                <a:gd name="T2" fmla="*/ 718 w 718"/>
                <a:gd name="T3" fmla="*/ 176 h 717"/>
                <a:gd name="T4" fmla="*/ 488 w 718"/>
                <a:gd name="T5" fmla="*/ 0 h 717"/>
                <a:gd name="T6" fmla="*/ 0 w 718"/>
                <a:gd name="T7" fmla="*/ 522 h 717"/>
                <a:gd name="T8" fmla="*/ 228 w 718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717">
                  <a:moveTo>
                    <a:pt x="228" y="717"/>
                  </a:moveTo>
                  <a:lnTo>
                    <a:pt x="718" y="176"/>
                  </a:lnTo>
                  <a:lnTo>
                    <a:pt x="488" y="0"/>
                  </a:lnTo>
                  <a:lnTo>
                    <a:pt x="0" y="522"/>
                  </a:lnTo>
                  <a:lnTo>
                    <a:pt x="228" y="71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694" y="4454"/>
              <a:ext cx="260" cy="397"/>
            </a:xfrm>
            <a:custGeom>
              <a:avLst/>
              <a:gdLst>
                <a:gd name="T0" fmla="*/ 343 w 520"/>
                <a:gd name="T1" fmla="*/ 795 h 795"/>
                <a:gd name="T2" fmla="*/ 520 w 520"/>
                <a:gd name="T3" fmla="*/ 58 h 795"/>
                <a:gd name="T4" fmla="*/ 174 w 520"/>
                <a:gd name="T5" fmla="*/ 0 h 795"/>
                <a:gd name="T6" fmla="*/ 0 w 520"/>
                <a:gd name="T7" fmla="*/ 729 h 795"/>
                <a:gd name="T8" fmla="*/ 343 w 520"/>
                <a:gd name="T9" fmla="*/ 7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795">
                  <a:moveTo>
                    <a:pt x="343" y="795"/>
                  </a:moveTo>
                  <a:lnTo>
                    <a:pt x="520" y="58"/>
                  </a:lnTo>
                  <a:lnTo>
                    <a:pt x="174" y="0"/>
                  </a:lnTo>
                  <a:lnTo>
                    <a:pt x="0" y="729"/>
                  </a:lnTo>
                  <a:lnTo>
                    <a:pt x="343" y="79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966" y="2442"/>
              <a:ext cx="194" cy="340"/>
            </a:xfrm>
            <a:custGeom>
              <a:avLst/>
              <a:gdLst>
                <a:gd name="T0" fmla="*/ 369 w 388"/>
                <a:gd name="T1" fmla="*/ 681 h 681"/>
                <a:gd name="T2" fmla="*/ 388 w 388"/>
                <a:gd name="T3" fmla="*/ 0 h 681"/>
                <a:gd name="T4" fmla="*/ 8 w 388"/>
                <a:gd name="T5" fmla="*/ 0 h 681"/>
                <a:gd name="T6" fmla="*/ 0 w 388"/>
                <a:gd name="T7" fmla="*/ 681 h 681"/>
                <a:gd name="T8" fmla="*/ 369 w 388"/>
                <a:gd name="T9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681">
                  <a:moveTo>
                    <a:pt x="369" y="681"/>
                  </a:moveTo>
                  <a:lnTo>
                    <a:pt x="388" y="0"/>
                  </a:lnTo>
                  <a:lnTo>
                    <a:pt x="8" y="0"/>
                  </a:lnTo>
                  <a:lnTo>
                    <a:pt x="0" y="681"/>
                  </a:lnTo>
                  <a:lnTo>
                    <a:pt x="369" y="68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826" y="2082"/>
              <a:ext cx="425" cy="267"/>
            </a:xfrm>
            <a:custGeom>
              <a:avLst/>
              <a:gdLst>
                <a:gd name="T0" fmla="*/ 388 w 849"/>
                <a:gd name="T1" fmla="*/ 452 h 535"/>
                <a:gd name="T2" fmla="*/ 358 w 849"/>
                <a:gd name="T3" fmla="*/ 444 h 535"/>
                <a:gd name="T4" fmla="*/ 331 w 849"/>
                <a:gd name="T5" fmla="*/ 437 h 535"/>
                <a:gd name="T6" fmla="*/ 305 w 849"/>
                <a:gd name="T7" fmla="*/ 431 h 535"/>
                <a:gd name="T8" fmla="*/ 279 w 849"/>
                <a:gd name="T9" fmla="*/ 423 h 535"/>
                <a:gd name="T10" fmla="*/ 255 w 849"/>
                <a:gd name="T11" fmla="*/ 416 h 535"/>
                <a:gd name="T12" fmla="*/ 232 w 849"/>
                <a:gd name="T13" fmla="*/ 411 h 535"/>
                <a:gd name="T14" fmla="*/ 209 w 849"/>
                <a:gd name="T15" fmla="*/ 405 h 535"/>
                <a:gd name="T16" fmla="*/ 185 w 849"/>
                <a:gd name="T17" fmla="*/ 398 h 535"/>
                <a:gd name="T18" fmla="*/ 163 w 849"/>
                <a:gd name="T19" fmla="*/ 393 h 535"/>
                <a:gd name="T20" fmla="*/ 140 w 849"/>
                <a:gd name="T21" fmla="*/ 386 h 535"/>
                <a:gd name="T22" fmla="*/ 120 w 849"/>
                <a:gd name="T23" fmla="*/ 379 h 535"/>
                <a:gd name="T24" fmla="*/ 96 w 849"/>
                <a:gd name="T25" fmla="*/ 374 h 535"/>
                <a:gd name="T26" fmla="*/ 73 w 849"/>
                <a:gd name="T27" fmla="*/ 368 h 535"/>
                <a:gd name="T28" fmla="*/ 49 w 849"/>
                <a:gd name="T29" fmla="*/ 362 h 535"/>
                <a:gd name="T30" fmla="*/ 26 w 849"/>
                <a:gd name="T31" fmla="*/ 356 h 535"/>
                <a:gd name="T32" fmla="*/ 0 w 849"/>
                <a:gd name="T33" fmla="*/ 349 h 535"/>
                <a:gd name="T34" fmla="*/ 138 w 849"/>
                <a:gd name="T35" fmla="*/ 0 h 535"/>
                <a:gd name="T36" fmla="*/ 461 w 849"/>
                <a:gd name="T37" fmla="*/ 91 h 535"/>
                <a:gd name="T38" fmla="*/ 849 w 849"/>
                <a:gd name="T39" fmla="*/ 176 h 535"/>
                <a:gd name="T40" fmla="*/ 766 w 849"/>
                <a:gd name="T41" fmla="*/ 535 h 535"/>
                <a:gd name="T42" fmla="*/ 742 w 849"/>
                <a:gd name="T43" fmla="*/ 530 h 535"/>
                <a:gd name="T44" fmla="*/ 718 w 849"/>
                <a:gd name="T45" fmla="*/ 524 h 535"/>
                <a:gd name="T46" fmla="*/ 694 w 849"/>
                <a:gd name="T47" fmla="*/ 519 h 535"/>
                <a:gd name="T48" fmla="*/ 672 w 849"/>
                <a:gd name="T49" fmla="*/ 515 h 535"/>
                <a:gd name="T50" fmla="*/ 649 w 849"/>
                <a:gd name="T51" fmla="*/ 510 h 535"/>
                <a:gd name="T52" fmla="*/ 627 w 849"/>
                <a:gd name="T53" fmla="*/ 506 h 535"/>
                <a:gd name="T54" fmla="*/ 605 w 849"/>
                <a:gd name="T55" fmla="*/ 501 h 535"/>
                <a:gd name="T56" fmla="*/ 582 w 849"/>
                <a:gd name="T57" fmla="*/ 495 h 535"/>
                <a:gd name="T58" fmla="*/ 558 w 849"/>
                <a:gd name="T59" fmla="*/ 491 h 535"/>
                <a:gd name="T60" fmla="*/ 536 w 849"/>
                <a:gd name="T61" fmla="*/ 486 h 535"/>
                <a:gd name="T62" fmla="*/ 512 w 849"/>
                <a:gd name="T63" fmla="*/ 481 h 535"/>
                <a:gd name="T64" fmla="*/ 488 w 849"/>
                <a:gd name="T65" fmla="*/ 476 h 535"/>
                <a:gd name="T66" fmla="*/ 464 w 849"/>
                <a:gd name="T67" fmla="*/ 470 h 535"/>
                <a:gd name="T68" fmla="*/ 440 w 849"/>
                <a:gd name="T69" fmla="*/ 465 h 535"/>
                <a:gd name="T70" fmla="*/ 415 w 849"/>
                <a:gd name="T71" fmla="*/ 459 h 535"/>
                <a:gd name="T72" fmla="*/ 388 w 849"/>
                <a:gd name="T73" fmla="*/ 452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9" h="535">
                  <a:moveTo>
                    <a:pt x="388" y="452"/>
                  </a:moveTo>
                  <a:lnTo>
                    <a:pt x="358" y="444"/>
                  </a:lnTo>
                  <a:lnTo>
                    <a:pt x="331" y="437"/>
                  </a:lnTo>
                  <a:lnTo>
                    <a:pt x="305" y="431"/>
                  </a:lnTo>
                  <a:lnTo>
                    <a:pt x="279" y="423"/>
                  </a:lnTo>
                  <a:lnTo>
                    <a:pt x="255" y="416"/>
                  </a:lnTo>
                  <a:lnTo>
                    <a:pt x="232" y="411"/>
                  </a:lnTo>
                  <a:lnTo>
                    <a:pt x="209" y="405"/>
                  </a:lnTo>
                  <a:lnTo>
                    <a:pt x="185" y="398"/>
                  </a:lnTo>
                  <a:lnTo>
                    <a:pt x="163" y="393"/>
                  </a:lnTo>
                  <a:lnTo>
                    <a:pt x="140" y="386"/>
                  </a:lnTo>
                  <a:lnTo>
                    <a:pt x="120" y="379"/>
                  </a:lnTo>
                  <a:lnTo>
                    <a:pt x="96" y="374"/>
                  </a:lnTo>
                  <a:lnTo>
                    <a:pt x="73" y="368"/>
                  </a:lnTo>
                  <a:lnTo>
                    <a:pt x="49" y="362"/>
                  </a:lnTo>
                  <a:lnTo>
                    <a:pt x="26" y="356"/>
                  </a:lnTo>
                  <a:lnTo>
                    <a:pt x="0" y="349"/>
                  </a:lnTo>
                  <a:lnTo>
                    <a:pt x="138" y="0"/>
                  </a:lnTo>
                  <a:lnTo>
                    <a:pt x="461" y="91"/>
                  </a:lnTo>
                  <a:lnTo>
                    <a:pt x="849" y="176"/>
                  </a:lnTo>
                  <a:lnTo>
                    <a:pt x="766" y="535"/>
                  </a:lnTo>
                  <a:lnTo>
                    <a:pt x="742" y="530"/>
                  </a:lnTo>
                  <a:lnTo>
                    <a:pt x="718" y="524"/>
                  </a:lnTo>
                  <a:lnTo>
                    <a:pt x="694" y="519"/>
                  </a:lnTo>
                  <a:lnTo>
                    <a:pt x="672" y="515"/>
                  </a:lnTo>
                  <a:lnTo>
                    <a:pt x="649" y="510"/>
                  </a:lnTo>
                  <a:lnTo>
                    <a:pt x="627" y="506"/>
                  </a:lnTo>
                  <a:lnTo>
                    <a:pt x="605" y="501"/>
                  </a:lnTo>
                  <a:lnTo>
                    <a:pt x="582" y="495"/>
                  </a:lnTo>
                  <a:lnTo>
                    <a:pt x="558" y="491"/>
                  </a:lnTo>
                  <a:lnTo>
                    <a:pt x="536" y="486"/>
                  </a:lnTo>
                  <a:lnTo>
                    <a:pt x="512" y="481"/>
                  </a:lnTo>
                  <a:lnTo>
                    <a:pt x="488" y="476"/>
                  </a:lnTo>
                  <a:lnTo>
                    <a:pt x="464" y="470"/>
                  </a:lnTo>
                  <a:lnTo>
                    <a:pt x="440" y="465"/>
                  </a:lnTo>
                  <a:lnTo>
                    <a:pt x="415" y="459"/>
                  </a:lnTo>
                  <a:lnTo>
                    <a:pt x="388" y="45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099" y="1770"/>
              <a:ext cx="446" cy="339"/>
            </a:xfrm>
            <a:custGeom>
              <a:avLst/>
              <a:gdLst>
                <a:gd name="T0" fmla="*/ 163 w 893"/>
                <a:gd name="T1" fmla="*/ 0 h 679"/>
                <a:gd name="T2" fmla="*/ 893 w 893"/>
                <a:gd name="T3" fmla="*/ 327 h 679"/>
                <a:gd name="T4" fmla="*/ 733 w 893"/>
                <a:gd name="T5" fmla="*/ 679 h 679"/>
                <a:gd name="T6" fmla="*/ 0 w 893"/>
                <a:gd name="T7" fmla="*/ 344 h 679"/>
                <a:gd name="T8" fmla="*/ 163 w 893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3" h="679">
                  <a:moveTo>
                    <a:pt x="163" y="0"/>
                  </a:moveTo>
                  <a:lnTo>
                    <a:pt x="893" y="327"/>
                  </a:lnTo>
                  <a:lnTo>
                    <a:pt x="733" y="679"/>
                  </a:lnTo>
                  <a:lnTo>
                    <a:pt x="0" y="34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470" y="1453"/>
              <a:ext cx="353" cy="324"/>
            </a:xfrm>
            <a:custGeom>
              <a:avLst/>
              <a:gdLst>
                <a:gd name="T0" fmla="*/ 706 w 706"/>
                <a:gd name="T1" fmla="*/ 308 h 649"/>
                <a:gd name="T2" fmla="*/ 0 w 706"/>
                <a:gd name="T3" fmla="*/ 0 h 649"/>
                <a:gd name="T4" fmla="*/ 0 w 706"/>
                <a:gd name="T5" fmla="*/ 392 h 649"/>
                <a:gd name="T6" fmla="*/ 542 w 706"/>
                <a:gd name="T7" fmla="*/ 649 h 649"/>
                <a:gd name="T8" fmla="*/ 706 w 706"/>
                <a:gd name="T9" fmla="*/ 30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649">
                  <a:moveTo>
                    <a:pt x="706" y="308"/>
                  </a:moveTo>
                  <a:lnTo>
                    <a:pt x="0" y="0"/>
                  </a:lnTo>
                  <a:lnTo>
                    <a:pt x="0" y="392"/>
                  </a:lnTo>
                  <a:lnTo>
                    <a:pt x="542" y="649"/>
                  </a:lnTo>
                  <a:lnTo>
                    <a:pt x="706" y="30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304" y="5359"/>
              <a:ext cx="217" cy="416"/>
            </a:xfrm>
            <a:custGeom>
              <a:avLst/>
              <a:gdLst>
                <a:gd name="T0" fmla="*/ 379 w 433"/>
                <a:gd name="T1" fmla="*/ 0 h 832"/>
                <a:gd name="T2" fmla="*/ 379 w 433"/>
                <a:gd name="T3" fmla="*/ 0 h 832"/>
                <a:gd name="T4" fmla="*/ 358 w 433"/>
                <a:gd name="T5" fmla="*/ 53 h 832"/>
                <a:gd name="T6" fmla="*/ 337 w 433"/>
                <a:gd name="T7" fmla="*/ 104 h 832"/>
                <a:gd name="T8" fmla="*/ 315 w 433"/>
                <a:gd name="T9" fmla="*/ 157 h 832"/>
                <a:gd name="T10" fmla="*/ 292 w 433"/>
                <a:gd name="T11" fmla="*/ 208 h 832"/>
                <a:gd name="T12" fmla="*/ 270 w 433"/>
                <a:gd name="T13" fmla="*/ 258 h 832"/>
                <a:gd name="T14" fmla="*/ 247 w 433"/>
                <a:gd name="T15" fmla="*/ 310 h 832"/>
                <a:gd name="T16" fmla="*/ 224 w 433"/>
                <a:gd name="T17" fmla="*/ 361 h 832"/>
                <a:gd name="T18" fmla="*/ 200 w 433"/>
                <a:gd name="T19" fmla="*/ 412 h 832"/>
                <a:gd name="T20" fmla="*/ 176 w 433"/>
                <a:gd name="T21" fmla="*/ 462 h 832"/>
                <a:gd name="T22" fmla="*/ 150 w 433"/>
                <a:gd name="T23" fmla="*/ 514 h 832"/>
                <a:gd name="T24" fmla="*/ 127 w 433"/>
                <a:gd name="T25" fmla="*/ 564 h 832"/>
                <a:gd name="T26" fmla="*/ 101 w 433"/>
                <a:gd name="T27" fmla="*/ 614 h 832"/>
                <a:gd name="T28" fmla="*/ 76 w 433"/>
                <a:gd name="T29" fmla="*/ 664 h 832"/>
                <a:gd name="T30" fmla="*/ 50 w 433"/>
                <a:gd name="T31" fmla="*/ 713 h 832"/>
                <a:gd name="T32" fmla="*/ 25 w 433"/>
                <a:gd name="T33" fmla="*/ 763 h 832"/>
                <a:gd name="T34" fmla="*/ 0 w 433"/>
                <a:gd name="T35" fmla="*/ 810 h 832"/>
                <a:gd name="T36" fmla="*/ 50 w 433"/>
                <a:gd name="T37" fmla="*/ 832 h 832"/>
                <a:gd name="T38" fmla="*/ 76 w 433"/>
                <a:gd name="T39" fmla="*/ 781 h 832"/>
                <a:gd name="T40" fmla="*/ 101 w 433"/>
                <a:gd name="T41" fmla="*/ 731 h 832"/>
                <a:gd name="T42" fmla="*/ 127 w 433"/>
                <a:gd name="T43" fmla="*/ 683 h 832"/>
                <a:gd name="T44" fmla="*/ 152 w 433"/>
                <a:gd name="T45" fmla="*/ 633 h 832"/>
                <a:gd name="T46" fmla="*/ 177 w 433"/>
                <a:gd name="T47" fmla="*/ 582 h 832"/>
                <a:gd name="T48" fmla="*/ 201 w 433"/>
                <a:gd name="T49" fmla="*/ 532 h 832"/>
                <a:gd name="T50" fmla="*/ 227 w 433"/>
                <a:gd name="T51" fmla="*/ 481 h 832"/>
                <a:gd name="T52" fmla="*/ 250 w 433"/>
                <a:gd name="T53" fmla="*/ 431 h 832"/>
                <a:gd name="T54" fmla="*/ 274 w 433"/>
                <a:gd name="T55" fmla="*/ 379 h 832"/>
                <a:gd name="T56" fmla="*/ 298 w 433"/>
                <a:gd name="T57" fmla="*/ 328 h 832"/>
                <a:gd name="T58" fmla="*/ 324 w 433"/>
                <a:gd name="T59" fmla="*/ 277 h 832"/>
                <a:gd name="T60" fmla="*/ 346 w 433"/>
                <a:gd name="T61" fmla="*/ 224 h 832"/>
                <a:gd name="T62" fmla="*/ 368 w 433"/>
                <a:gd name="T63" fmla="*/ 172 h 832"/>
                <a:gd name="T64" fmla="*/ 391 w 433"/>
                <a:gd name="T65" fmla="*/ 120 h 832"/>
                <a:gd name="T66" fmla="*/ 412 w 433"/>
                <a:gd name="T67" fmla="*/ 68 h 832"/>
                <a:gd name="T68" fmla="*/ 433 w 433"/>
                <a:gd name="T69" fmla="*/ 16 h 832"/>
                <a:gd name="T70" fmla="*/ 433 w 433"/>
                <a:gd name="T71" fmla="*/ 16 h 832"/>
                <a:gd name="T72" fmla="*/ 379 w 433"/>
                <a:gd name="T73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3" h="832">
                  <a:moveTo>
                    <a:pt x="379" y="0"/>
                  </a:moveTo>
                  <a:lnTo>
                    <a:pt x="379" y="0"/>
                  </a:lnTo>
                  <a:lnTo>
                    <a:pt x="358" y="53"/>
                  </a:lnTo>
                  <a:lnTo>
                    <a:pt x="337" y="104"/>
                  </a:lnTo>
                  <a:lnTo>
                    <a:pt x="315" y="157"/>
                  </a:lnTo>
                  <a:lnTo>
                    <a:pt x="292" y="208"/>
                  </a:lnTo>
                  <a:lnTo>
                    <a:pt x="270" y="258"/>
                  </a:lnTo>
                  <a:lnTo>
                    <a:pt x="247" y="310"/>
                  </a:lnTo>
                  <a:lnTo>
                    <a:pt x="224" y="361"/>
                  </a:lnTo>
                  <a:lnTo>
                    <a:pt x="200" y="412"/>
                  </a:lnTo>
                  <a:lnTo>
                    <a:pt x="176" y="462"/>
                  </a:lnTo>
                  <a:lnTo>
                    <a:pt x="150" y="514"/>
                  </a:lnTo>
                  <a:lnTo>
                    <a:pt x="127" y="564"/>
                  </a:lnTo>
                  <a:lnTo>
                    <a:pt x="101" y="614"/>
                  </a:lnTo>
                  <a:lnTo>
                    <a:pt x="76" y="664"/>
                  </a:lnTo>
                  <a:lnTo>
                    <a:pt x="50" y="713"/>
                  </a:lnTo>
                  <a:lnTo>
                    <a:pt x="25" y="763"/>
                  </a:lnTo>
                  <a:lnTo>
                    <a:pt x="0" y="810"/>
                  </a:lnTo>
                  <a:lnTo>
                    <a:pt x="50" y="832"/>
                  </a:lnTo>
                  <a:lnTo>
                    <a:pt x="76" y="781"/>
                  </a:lnTo>
                  <a:lnTo>
                    <a:pt x="101" y="731"/>
                  </a:lnTo>
                  <a:lnTo>
                    <a:pt x="127" y="683"/>
                  </a:lnTo>
                  <a:lnTo>
                    <a:pt x="152" y="633"/>
                  </a:lnTo>
                  <a:lnTo>
                    <a:pt x="177" y="582"/>
                  </a:lnTo>
                  <a:lnTo>
                    <a:pt x="201" y="532"/>
                  </a:lnTo>
                  <a:lnTo>
                    <a:pt x="227" y="481"/>
                  </a:lnTo>
                  <a:lnTo>
                    <a:pt x="250" y="431"/>
                  </a:lnTo>
                  <a:lnTo>
                    <a:pt x="274" y="379"/>
                  </a:lnTo>
                  <a:lnTo>
                    <a:pt x="298" y="328"/>
                  </a:lnTo>
                  <a:lnTo>
                    <a:pt x="324" y="277"/>
                  </a:lnTo>
                  <a:lnTo>
                    <a:pt x="346" y="224"/>
                  </a:lnTo>
                  <a:lnTo>
                    <a:pt x="368" y="172"/>
                  </a:lnTo>
                  <a:lnTo>
                    <a:pt x="391" y="120"/>
                  </a:lnTo>
                  <a:lnTo>
                    <a:pt x="412" y="68"/>
                  </a:lnTo>
                  <a:lnTo>
                    <a:pt x="433" y="16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494" y="2429"/>
              <a:ext cx="487" cy="2938"/>
            </a:xfrm>
            <a:custGeom>
              <a:avLst/>
              <a:gdLst>
                <a:gd name="T0" fmla="*/ 943 w 974"/>
                <a:gd name="T1" fmla="*/ 50 h 5878"/>
                <a:gd name="T2" fmla="*/ 916 w 974"/>
                <a:gd name="T3" fmla="*/ 25 h 5878"/>
                <a:gd name="T4" fmla="*/ 918 w 974"/>
                <a:gd name="T5" fmla="*/ 378 h 5878"/>
                <a:gd name="T6" fmla="*/ 912 w 974"/>
                <a:gd name="T7" fmla="*/ 737 h 5878"/>
                <a:gd name="T8" fmla="*/ 900 w 974"/>
                <a:gd name="T9" fmla="*/ 1102 h 5878"/>
                <a:gd name="T10" fmla="*/ 880 w 974"/>
                <a:gd name="T11" fmla="*/ 1470 h 5878"/>
                <a:gd name="T12" fmla="*/ 853 w 974"/>
                <a:gd name="T13" fmla="*/ 1842 h 5878"/>
                <a:gd name="T14" fmla="*/ 819 w 974"/>
                <a:gd name="T15" fmla="*/ 2216 h 5878"/>
                <a:gd name="T16" fmla="*/ 777 w 974"/>
                <a:gd name="T17" fmla="*/ 2590 h 5878"/>
                <a:gd name="T18" fmla="*/ 728 w 974"/>
                <a:gd name="T19" fmla="*/ 2967 h 5878"/>
                <a:gd name="T20" fmla="*/ 668 w 974"/>
                <a:gd name="T21" fmla="*/ 3343 h 5878"/>
                <a:gd name="T22" fmla="*/ 601 w 974"/>
                <a:gd name="T23" fmla="*/ 3715 h 5878"/>
                <a:gd name="T24" fmla="*/ 525 w 974"/>
                <a:gd name="T25" fmla="*/ 4086 h 5878"/>
                <a:gd name="T26" fmla="*/ 440 w 974"/>
                <a:gd name="T27" fmla="*/ 4453 h 5878"/>
                <a:gd name="T28" fmla="*/ 346 w 974"/>
                <a:gd name="T29" fmla="*/ 4815 h 5878"/>
                <a:gd name="T30" fmla="*/ 242 w 974"/>
                <a:gd name="T31" fmla="*/ 5171 h 5878"/>
                <a:gd name="T32" fmla="*/ 125 w 974"/>
                <a:gd name="T33" fmla="*/ 5520 h 5878"/>
                <a:gd name="T34" fmla="*/ 0 w 974"/>
                <a:gd name="T35" fmla="*/ 5862 h 5878"/>
                <a:gd name="T36" fmla="*/ 54 w 974"/>
                <a:gd name="T37" fmla="*/ 5878 h 5878"/>
                <a:gd name="T38" fmla="*/ 179 w 974"/>
                <a:gd name="T39" fmla="*/ 5534 h 5878"/>
                <a:gd name="T40" fmla="*/ 295 w 974"/>
                <a:gd name="T41" fmla="*/ 5184 h 5878"/>
                <a:gd name="T42" fmla="*/ 400 w 974"/>
                <a:gd name="T43" fmla="*/ 4826 h 5878"/>
                <a:gd name="T44" fmla="*/ 497 w 974"/>
                <a:gd name="T45" fmla="*/ 4463 h 5878"/>
                <a:gd name="T46" fmla="*/ 582 w 974"/>
                <a:gd name="T47" fmla="*/ 4094 h 5878"/>
                <a:gd name="T48" fmla="*/ 658 w 974"/>
                <a:gd name="T49" fmla="*/ 3723 h 5878"/>
                <a:gd name="T50" fmla="*/ 725 w 974"/>
                <a:gd name="T51" fmla="*/ 3348 h 5878"/>
                <a:gd name="T52" fmla="*/ 785 w 974"/>
                <a:gd name="T53" fmla="*/ 2973 h 5878"/>
                <a:gd name="T54" fmla="*/ 834 w 974"/>
                <a:gd name="T55" fmla="*/ 2596 h 5878"/>
                <a:gd name="T56" fmla="*/ 876 w 974"/>
                <a:gd name="T57" fmla="*/ 2219 h 5878"/>
                <a:gd name="T58" fmla="*/ 910 w 974"/>
                <a:gd name="T59" fmla="*/ 1844 h 5878"/>
                <a:gd name="T60" fmla="*/ 937 w 974"/>
                <a:gd name="T61" fmla="*/ 1473 h 5878"/>
                <a:gd name="T62" fmla="*/ 956 w 974"/>
                <a:gd name="T63" fmla="*/ 1102 h 5878"/>
                <a:gd name="T64" fmla="*/ 968 w 974"/>
                <a:gd name="T65" fmla="*/ 737 h 5878"/>
                <a:gd name="T66" fmla="*/ 974 w 974"/>
                <a:gd name="T67" fmla="*/ 378 h 5878"/>
                <a:gd name="T68" fmla="*/ 973 w 974"/>
                <a:gd name="T69" fmla="*/ 25 h 5878"/>
                <a:gd name="T70" fmla="*/ 946 w 974"/>
                <a:gd name="T71" fmla="*/ 0 h 5878"/>
                <a:gd name="T72" fmla="*/ 973 w 974"/>
                <a:gd name="T73" fmla="*/ 25 h 5878"/>
                <a:gd name="T74" fmla="*/ 970 w 974"/>
                <a:gd name="T75" fmla="*/ 15 h 5878"/>
                <a:gd name="T76" fmla="*/ 964 w 974"/>
                <a:gd name="T77" fmla="*/ 7 h 5878"/>
                <a:gd name="T78" fmla="*/ 955 w 974"/>
                <a:gd name="T79" fmla="*/ 1 h 5878"/>
                <a:gd name="T80" fmla="*/ 944 w 974"/>
                <a:gd name="T81" fmla="*/ 0 h 5878"/>
                <a:gd name="T82" fmla="*/ 934 w 974"/>
                <a:gd name="T83" fmla="*/ 1 h 5878"/>
                <a:gd name="T84" fmla="*/ 925 w 974"/>
                <a:gd name="T85" fmla="*/ 7 h 5878"/>
                <a:gd name="T86" fmla="*/ 919 w 974"/>
                <a:gd name="T87" fmla="*/ 15 h 5878"/>
                <a:gd name="T88" fmla="*/ 916 w 974"/>
                <a:gd name="T89" fmla="*/ 25 h 5878"/>
                <a:gd name="T90" fmla="*/ 943 w 974"/>
                <a:gd name="T91" fmla="*/ 50 h 5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4" h="5878">
                  <a:moveTo>
                    <a:pt x="943" y="50"/>
                  </a:moveTo>
                  <a:lnTo>
                    <a:pt x="916" y="25"/>
                  </a:lnTo>
                  <a:lnTo>
                    <a:pt x="918" y="378"/>
                  </a:lnTo>
                  <a:lnTo>
                    <a:pt x="912" y="737"/>
                  </a:lnTo>
                  <a:lnTo>
                    <a:pt x="900" y="1102"/>
                  </a:lnTo>
                  <a:lnTo>
                    <a:pt x="880" y="1470"/>
                  </a:lnTo>
                  <a:lnTo>
                    <a:pt x="853" y="1842"/>
                  </a:lnTo>
                  <a:lnTo>
                    <a:pt x="819" y="2216"/>
                  </a:lnTo>
                  <a:lnTo>
                    <a:pt x="777" y="2590"/>
                  </a:lnTo>
                  <a:lnTo>
                    <a:pt x="728" y="2967"/>
                  </a:lnTo>
                  <a:lnTo>
                    <a:pt x="668" y="3343"/>
                  </a:lnTo>
                  <a:lnTo>
                    <a:pt x="601" y="3715"/>
                  </a:lnTo>
                  <a:lnTo>
                    <a:pt x="525" y="4086"/>
                  </a:lnTo>
                  <a:lnTo>
                    <a:pt x="440" y="4453"/>
                  </a:lnTo>
                  <a:lnTo>
                    <a:pt x="346" y="4815"/>
                  </a:lnTo>
                  <a:lnTo>
                    <a:pt x="242" y="5171"/>
                  </a:lnTo>
                  <a:lnTo>
                    <a:pt x="125" y="5520"/>
                  </a:lnTo>
                  <a:lnTo>
                    <a:pt x="0" y="5862"/>
                  </a:lnTo>
                  <a:lnTo>
                    <a:pt x="54" y="5878"/>
                  </a:lnTo>
                  <a:lnTo>
                    <a:pt x="179" y="5534"/>
                  </a:lnTo>
                  <a:lnTo>
                    <a:pt x="295" y="5184"/>
                  </a:lnTo>
                  <a:lnTo>
                    <a:pt x="400" y="4826"/>
                  </a:lnTo>
                  <a:lnTo>
                    <a:pt x="497" y="4463"/>
                  </a:lnTo>
                  <a:lnTo>
                    <a:pt x="582" y="4094"/>
                  </a:lnTo>
                  <a:lnTo>
                    <a:pt x="658" y="3723"/>
                  </a:lnTo>
                  <a:lnTo>
                    <a:pt x="725" y="3348"/>
                  </a:lnTo>
                  <a:lnTo>
                    <a:pt x="785" y="2973"/>
                  </a:lnTo>
                  <a:lnTo>
                    <a:pt x="834" y="2596"/>
                  </a:lnTo>
                  <a:lnTo>
                    <a:pt x="876" y="2219"/>
                  </a:lnTo>
                  <a:lnTo>
                    <a:pt x="910" y="1844"/>
                  </a:lnTo>
                  <a:lnTo>
                    <a:pt x="937" y="1473"/>
                  </a:lnTo>
                  <a:lnTo>
                    <a:pt x="956" y="1102"/>
                  </a:lnTo>
                  <a:lnTo>
                    <a:pt x="968" y="737"/>
                  </a:lnTo>
                  <a:lnTo>
                    <a:pt x="974" y="378"/>
                  </a:lnTo>
                  <a:lnTo>
                    <a:pt x="973" y="25"/>
                  </a:lnTo>
                  <a:lnTo>
                    <a:pt x="946" y="0"/>
                  </a:lnTo>
                  <a:lnTo>
                    <a:pt x="973" y="25"/>
                  </a:lnTo>
                  <a:lnTo>
                    <a:pt x="970" y="15"/>
                  </a:lnTo>
                  <a:lnTo>
                    <a:pt x="964" y="7"/>
                  </a:lnTo>
                  <a:lnTo>
                    <a:pt x="955" y="1"/>
                  </a:lnTo>
                  <a:lnTo>
                    <a:pt x="944" y="0"/>
                  </a:lnTo>
                  <a:lnTo>
                    <a:pt x="934" y="1"/>
                  </a:lnTo>
                  <a:lnTo>
                    <a:pt x="925" y="7"/>
                  </a:lnTo>
                  <a:lnTo>
                    <a:pt x="919" y="15"/>
                  </a:lnTo>
                  <a:lnTo>
                    <a:pt x="916" y="25"/>
                  </a:lnTo>
                  <a:lnTo>
                    <a:pt x="94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83" y="2155"/>
              <a:ext cx="1384" cy="299"/>
            </a:xfrm>
            <a:custGeom>
              <a:avLst/>
              <a:gdLst>
                <a:gd name="T0" fmla="*/ 0 w 2768"/>
                <a:gd name="T1" fmla="*/ 45 h 597"/>
                <a:gd name="T2" fmla="*/ 153 w 2768"/>
                <a:gd name="T3" fmla="*/ 108 h 597"/>
                <a:gd name="T4" fmla="*/ 307 w 2768"/>
                <a:gd name="T5" fmla="*/ 168 h 597"/>
                <a:gd name="T6" fmla="*/ 464 w 2768"/>
                <a:gd name="T7" fmla="*/ 222 h 597"/>
                <a:gd name="T8" fmla="*/ 622 w 2768"/>
                <a:gd name="T9" fmla="*/ 270 h 597"/>
                <a:gd name="T10" fmla="*/ 783 w 2768"/>
                <a:gd name="T11" fmla="*/ 314 h 597"/>
                <a:gd name="T12" fmla="*/ 946 w 2768"/>
                <a:gd name="T13" fmla="*/ 355 h 597"/>
                <a:gd name="T14" fmla="*/ 1111 w 2768"/>
                <a:gd name="T15" fmla="*/ 392 h 597"/>
                <a:gd name="T16" fmla="*/ 1280 w 2768"/>
                <a:gd name="T17" fmla="*/ 425 h 597"/>
                <a:gd name="T18" fmla="*/ 1450 w 2768"/>
                <a:gd name="T19" fmla="*/ 455 h 597"/>
                <a:gd name="T20" fmla="*/ 1625 w 2768"/>
                <a:gd name="T21" fmla="*/ 481 h 597"/>
                <a:gd name="T22" fmla="*/ 1805 w 2768"/>
                <a:gd name="T23" fmla="*/ 506 h 597"/>
                <a:gd name="T24" fmla="*/ 1987 w 2768"/>
                <a:gd name="T25" fmla="*/ 527 h 597"/>
                <a:gd name="T26" fmla="*/ 2174 w 2768"/>
                <a:gd name="T27" fmla="*/ 547 h 597"/>
                <a:gd name="T28" fmla="*/ 2366 w 2768"/>
                <a:gd name="T29" fmla="*/ 566 h 597"/>
                <a:gd name="T30" fmla="*/ 2563 w 2768"/>
                <a:gd name="T31" fmla="*/ 581 h 597"/>
                <a:gd name="T32" fmla="*/ 2765 w 2768"/>
                <a:gd name="T33" fmla="*/ 597 h 597"/>
                <a:gd name="T34" fmla="*/ 2666 w 2768"/>
                <a:gd name="T35" fmla="*/ 539 h 597"/>
                <a:gd name="T36" fmla="*/ 2468 w 2768"/>
                <a:gd name="T37" fmla="*/ 523 h 597"/>
                <a:gd name="T38" fmla="*/ 2275 w 2768"/>
                <a:gd name="T39" fmla="*/ 506 h 597"/>
                <a:gd name="T40" fmla="*/ 2086 w 2768"/>
                <a:gd name="T41" fmla="*/ 488 h 597"/>
                <a:gd name="T42" fmla="*/ 1901 w 2768"/>
                <a:gd name="T43" fmla="*/ 467 h 597"/>
                <a:gd name="T44" fmla="*/ 1723 w 2768"/>
                <a:gd name="T45" fmla="*/ 444 h 597"/>
                <a:gd name="T46" fmla="*/ 1547 w 2768"/>
                <a:gd name="T47" fmla="*/ 418 h 597"/>
                <a:gd name="T48" fmla="*/ 1374 w 2768"/>
                <a:gd name="T49" fmla="*/ 390 h 597"/>
                <a:gd name="T50" fmla="*/ 1205 w 2768"/>
                <a:gd name="T51" fmla="*/ 359 h 597"/>
                <a:gd name="T52" fmla="*/ 1040 w 2768"/>
                <a:gd name="T53" fmla="*/ 326 h 597"/>
                <a:gd name="T54" fmla="*/ 879 w 2768"/>
                <a:gd name="T55" fmla="*/ 288 h 597"/>
                <a:gd name="T56" fmla="*/ 718 w 2768"/>
                <a:gd name="T57" fmla="*/ 245 h 597"/>
                <a:gd name="T58" fmla="*/ 561 w 2768"/>
                <a:gd name="T59" fmla="*/ 199 h 597"/>
                <a:gd name="T60" fmla="*/ 406 w 2768"/>
                <a:gd name="T61" fmla="*/ 148 h 597"/>
                <a:gd name="T62" fmla="*/ 252 w 2768"/>
                <a:gd name="T63" fmla="*/ 94 h 597"/>
                <a:gd name="T64" fmla="*/ 100 w 2768"/>
                <a:gd name="T65" fmla="*/ 33 h 597"/>
                <a:gd name="T66" fmla="*/ 24 w 2768"/>
                <a:gd name="T67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8" h="597">
                  <a:moveTo>
                    <a:pt x="0" y="45"/>
                  </a:moveTo>
                  <a:lnTo>
                    <a:pt x="0" y="45"/>
                  </a:lnTo>
                  <a:lnTo>
                    <a:pt x="76" y="78"/>
                  </a:lnTo>
                  <a:lnTo>
                    <a:pt x="153" y="108"/>
                  </a:lnTo>
                  <a:lnTo>
                    <a:pt x="231" y="139"/>
                  </a:lnTo>
                  <a:lnTo>
                    <a:pt x="307" y="168"/>
                  </a:lnTo>
                  <a:lnTo>
                    <a:pt x="385" y="195"/>
                  </a:lnTo>
                  <a:lnTo>
                    <a:pt x="464" y="222"/>
                  </a:lnTo>
                  <a:lnTo>
                    <a:pt x="543" y="247"/>
                  </a:lnTo>
                  <a:lnTo>
                    <a:pt x="622" y="270"/>
                  </a:lnTo>
                  <a:lnTo>
                    <a:pt x="703" y="293"/>
                  </a:lnTo>
                  <a:lnTo>
                    <a:pt x="783" y="314"/>
                  </a:lnTo>
                  <a:lnTo>
                    <a:pt x="864" y="335"/>
                  </a:lnTo>
                  <a:lnTo>
                    <a:pt x="946" y="355"/>
                  </a:lnTo>
                  <a:lnTo>
                    <a:pt x="1028" y="373"/>
                  </a:lnTo>
                  <a:lnTo>
                    <a:pt x="1111" y="392"/>
                  </a:lnTo>
                  <a:lnTo>
                    <a:pt x="1194" y="409"/>
                  </a:lnTo>
                  <a:lnTo>
                    <a:pt x="1280" y="425"/>
                  </a:lnTo>
                  <a:lnTo>
                    <a:pt x="1365" y="440"/>
                  </a:lnTo>
                  <a:lnTo>
                    <a:pt x="1450" y="455"/>
                  </a:lnTo>
                  <a:lnTo>
                    <a:pt x="1538" y="468"/>
                  </a:lnTo>
                  <a:lnTo>
                    <a:pt x="1625" y="481"/>
                  </a:lnTo>
                  <a:lnTo>
                    <a:pt x="1714" y="494"/>
                  </a:lnTo>
                  <a:lnTo>
                    <a:pt x="1805" y="506"/>
                  </a:lnTo>
                  <a:lnTo>
                    <a:pt x="1895" y="517"/>
                  </a:lnTo>
                  <a:lnTo>
                    <a:pt x="1987" y="527"/>
                  </a:lnTo>
                  <a:lnTo>
                    <a:pt x="2080" y="538"/>
                  </a:lnTo>
                  <a:lnTo>
                    <a:pt x="2174" y="547"/>
                  </a:lnTo>
                  <a:lnTo>
                    <a:pt x="2269" y="556"/>
                  </a:lnTo>
                  <a:lnTo>
                    <a:pt x="2366" y="566"/>
                  </a:lnTo>
                  <a:lnTo>
                    <a:pt x="2465" y="574"/>
                  </a:lnTo>
                  <a:lnTo>
                    <a:pt x="2563" y="581"/>
                  </a:lnTo>
                  <a:lnTo>
                    <a:pt x="2663" y="589"/>
                  </a:lnTo>
                  <a:lnTo>
                    <a:pt x="2765" y="597"/>
                  </a:lnTo>
                  <a:lnTo>
                    <a:pt x="2768" y="547"/>
                  </a:lnTo>
                  <a:lnTo>
                    <a:pt x="2666" y="539"/>
                  </a:lnTo>
                  <a:lnTo>
                    <a:pt x="2566" y="531"/>
                  </a:lnTo>
                  <a:lnTo>
                    <a:pt x="2468" y="523"/>
                  </a:lnTo>
                  <a:lnTo>
                    <a:pt x="2369" y="516"/>
                  </a:lnTo>
                  <a:lnTo>
                    <a:pt x="2275" y="506"/>
                  </a:lnTo>
                  <a:lnTo>
                    <a:pt x="2180" y="497"/>
                  </a:lnTo>
                  <a:lnTo>
                    <a:pt x="2086" y="488"/>
                  </a:lnTo>
                  <a:lnTo>
                    <a:pt x="1993" y="477"/>
                  </a:lnTo>
                  <a:lnTo>
                    <a:pt x="1901" y="467"/>
                  </a:lnTo>
                  <a:lnTo>
                    <a:pt x="1811" y="456"/>
                  </a:lnTo>
                  <a:lnTo>
                    <a:pt x="1723" y="444"/>
                  </a:lnTo>
                  <a:lnTo>
                    <a:pt x="1634" y="431"/>
                  </a:lnTo>
                  <a:lnTo>
                    <a:pt x="1547" y="418"/>
                  </a:lnTo>
                  <a:lnTo>
                    <a:pt x="1459" y="405"/>
                  </a:lnTo>
                  <a:lnTo>
                    <a:pt x="1374" y="390"/>
                  </a:lnTo>
                  <a:lnTo>
                    <a:pt x="1289" y="374"/>
                  </a:lnTo>
                  <a:lnTo>
                    <a:pt x="1205" y="359"/>
                  </a:lnTo>
                  <a:lnTo>
                    <a:pt x="1123" y="344"/>
                  </a:lnTo>
                  <a:lnTo>
                    <a:pt x="1040" y="326"/>
                  </a:lnTo>
                  <a:lnTo>
                    <a:pt x="958" y="307"/>
                  </a:lnTo>
                  <a:lnTo>
                    <a:pt x="879" y="288"/>
                  </a:lnTo>
                  <a:lnTo>
                    <a:pt x="798" y="266"/>
                  </a:lnTo>
                  <a:lnTo>
                    <a:pt x="718" y="245"/>
                  </a:lnTo>
                  <a:lnTo>
                    <a:pt x="640" y="223"/>
                  </a:lnTo>
                  <a:lnTo>
                    <a:pt x="561" y="199"/>
                  </a:lnTo>
                  <a:lnTo>
                    <a:pt x="482" y="174"/>
                  </a:lnTo>
                  <a:lnTo>
                    <a:pt x="406" y="148"/>
                  </a:lnTo>
                  <a:lnTo>
                    <a:pt x="328" y="120"/>
                  </a:lnTo>
                  <a:lnTo>
                    <a:pt x="252" y="94"/>
                  </a:lnTo>
                  <a:lnTo>
                    <a:pt x="174" y="63"/>
                  </a:lnTo>
                  <a:lnTo>
                    <a:pt x="100" y="3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461" y="1646"/>
              <a:ext cx="1134" cy="531"/>
            </a:xfrm>
            <a:custGeom>
              <a:avLst/>
              <a:gdLst>
                <a:gd name="T0" fmla="*/ 12 w 2267"/>
                <a:gd name="T1" fmla="*/ 23 h 1064"/>
                <a:gd name="T2" fmla="*/ 0 w 2267"/>
                <a:gd name="T3" fmla="*/ 45 h 1064"/>
                <a:gd name="T4" fmla="*/ 2243 w 2267"/>
                <a:gd name="T5" fmla="*/ 1064 h 1064"/>
                <a:gd name="T6" fmla="*/ 2267 w 2267"/>
                <a:gd name="T7" fmla="*/ 1019 h 1064"/>
                <a:gd name="T8" fmla="*/ 24 w 2267"/>
                <a:gd name="T9" fmla="*/ 0 h 1064"/>
                <a:gd name="T10" fmla="*/ 12 w 2267"/>
                <a:gd name="T11" fmla="*/ 23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7" h="1064">
                  <a:moveTo>
                    <a:pt x="12" y="23"/>
                  </a:moveTo>
                  <a:lnTo>
                    <a:pt x="0" y="45"/>
                  </a:lnTo>
                  <a:lnTo>
                    <a:pt x="2243" y="1064"/>
                  </a:lnTo>
                  <a:lnTo>
                    <a:pt x="2267" y="1019"/>
                  </a:lnTo>
                  <a:lnTo>
                    <a:pt x="24" y="0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363" y="1647"/>
              <a:ext cx="1122" cy="559"/>
            </a:xfrm>
            <a:custGeom>
              <a:avLst/>
              <a:gdLst>
                <a:gd name="T0" fmla="*/ 27 w 2243"/>
                <a:gd name="T1" fmla="*/ 1118 h 1118"/>
                <a:gd name="T2" fmla="*/ 27 w 2243"/>
                <a:gd name="T3" fmla="*/ 1118 h 1118"/>
                <a:gd name="T4" fmla="*/ 2243 w 2243"/>
                <a:gd name="T5" fmla="*/ 45 h 1118"/>
                <a:gd name="T6" fmla="*/ 2216 w 2243"/>
                <a:gd name="T7" fmla="*/ 0 h 1118"/>
                <a:gd name="T8" fmla="*/ 0 w 2243"/>
                <a:gd name="T9" fmla="*/ 1073 h 1118"/>
                <a:gd name="T10" fmla="*/ 0 w 2243"/>
                <a:gd name="T11" fmla="*/ 1073 h 1118"/>
                <a:gd name="T12" fmla="*/ 27 w 2243"/>
                <a:gd name="T13" fmla="*/ 11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3" h="1118">
                  <a:moveTo>
                    <a:pt x="27" y="1118"/>
                  </a:moveTo>
                  <a:lnTo>
                    <a:pt x="27" y="1118"/>
                  </a:lnTo>
                  <a:lnTo>
                    <a:pt x="2243" y="45"/>
                  </a:lnTo>
                  <a:lnTo>
                    <a:pt x="2216" y="0"/>
                  </a:lnTo>
                  <a:lnTo>
                    <a:pt x="0" y="1073"/>
                  </a:lnTo>
                  <a:lnTo>
                    <a:pt x="27" y="1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002" y="2183"/>
              <a:ext cx="1375" cy="322"/>
            </a:xfrm>
            <a:custGeom>
              <a:avLst/>
              <a:gdLst>
                <a:gd name="T0" fmla="*/ 108 w 2749"/>
                <a:gd name="T1" fmla="*/ 634 h 643"/>
                <a:gd name="T2" fmla="*/ 305 w 2749"/>
                <a:gd name="T3" fmla="*/ 614 h 643"/>
                <a:gd name="T4" fmla="*/ 499 w 2749"/>
                <a:gd name="T5" fmla="*/ 594 h 643"/>
                <a:gd name="T6" fmla="*/ 687 w 2749"/>
                <a:gd name="T7" fmla="*/ 572 h 643"/>
                <a:gd name="T8" fmla="*/ 870 w 2749"/>
                <a:gd name="T9" fmla="*/ 549 h 643"/>
                <a:gd name="T10" fmla="*/ 1051 w 2749"/>
                <a:gd name="T11" fmla="*/ 524 h 643"/>
                <a:gd name="T12" fmla="*/ 1227 w 2749"/>
                <a:gd name="T13" fmla="*/ 498 h 643"/>
                <a:gd name="T14" fmla="*/ 1399 w 2749"/>
                <a:gd name="T15" fmla="*/ 468 h 643"/>
                <a:gd name="T16" fmla="*/ 1569 w 2749"/>
                <a:gd name="T17" fmla="*/ 433 h 643"/>
                <a:gd name="T18" fmla="*/ 1733 w 2749"/>
                <a:gd name="T19" fmla="*/ 397 h 643"/>
                <a:gd name="T20" fmla="*/ 1897 w 2749"/>
                <a:gd name="T21" fmla="*/ 356 h 643"/>
                <a:gd name="T22" fmla="*/ 2057 w 2749"/>
                <a:gd name="T23" fmla="*/ 311 h 643"/>
                <a:gd name="T24" fmla="*/ 2213 w 2749"/>
                <a:gd name="T25" fmla="*/ 262 h 643"/>
                <a:gd name="T26" fmla="*/ 2370 w 2749"/>
                <a:gd name="T27" fmla="*/ 205 h 643"/>
                <a:gd name="T28" fmla="*/ 2522 w 2749"/>
                <a:gd name="T29" fmla="*/ 146 h 643"/>
                <a:gd name="T30" fmla="*/ 2673 w 2749"/>
                <a:gd name="T31" fmla="*/ 80 h 643"/>
                <a:gd name="T32" fmla="*/ 2722 w 2749"/>
                <a:gd name="T33" fmla="*/ 0 h 643"/>
                <a:gd name="T34" fmla="*/ 2575 w 2749"/>
                <a:gd name="T35" fmla="*/ 68 h 643"/>
                <a:gd name="T36" fmla="*/ 2425 w 2749"/>
                <a:gd name="T37" fmla="*/ 132 h 643"/>
                <a:gd name="T38" fmla="*/ 2272 w 2749"/>
                <a:gd name="T39" fmla="*/ 188 h 643"/>
                <a:gd name="T40" fmla="*/ 2118 w 2749"/>
                <a:gd name="T41" fmla="*/ 240 h 643"/>
                <a:gd name="T42" fmla="*/ 1961 w 2749"/>
                <a:gd name="T43" fmla="*/ 287 h 643"/>
                <a:gd name="T44" fmla="*/ 1802 w 2749"/>
                <a:gd name="T45" fmla="*/ 329 h 643"/>
                <a:gd name="T46" fmla="*/ 1639 w 2749"/>
                <a:gd name="T47" fmla="*/ 368 h 643"/>
                <a:gd name="T48" fmla="*/ 1473 w 2749"/>
                <a:gd name="T49" fmla="*/ 403 h 643"/>
                <a:gd name="T50" fmla="*/ 1305 w 2749"/>
                <a:gd name="T51" fmla="*/ 432 h 643"/>
                <a:gd name="T52" fmla="*/ 1130 w 2749"/>
                <a:gd name="T53" fmla="*/ 461 h 643"/>
                <a:gd name="T54" fmla="*/ 952 w 2749"/>
                <a:gd name="T55" fmla="*/ 488 h 643"/>
                <a:gd name="T56" fmla="*/ 773 w 2749"/>
                <a:gd name="T57" fmla="*/ 511 h 643"/>
                <a:gd name="T58" fmla="*/ 587 w 2749"/>
                <a:gd name="T59" fmla="*/ 534 h 643"/>
                <a:gd name="T60" fmla="*/ 396 w 2749"/>
                <a:gd name="T61" fmla="*/ 553 h 643"/>
                <a:gd name="T62" fmla="*/ 200 w 2749"/>
                <a:gd name="T63" fmla="*/ 573 h 643"/>
                <a:gd name="T64" fmla="*/ 0 w 2749"/>
                <a:gd name="T65" fmla="*/ 59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49" h="643">
                  <a:moveTo>
                    <a:pt x="6" y="643"/>
                  </a:moveTo>
                  <a:lnTo>
                    <a:pt x="108" y="634"/>
                  </a:lnTo>
                  <a:lnTo>
                    <a:pt x="206" y="623"/>
                  </a:lnTo>
                  <a:lnTo>
                    <a:pt x="305" y="614"/>
                  </a:lnTo>
                  <a:lnTo>
                    <a:pt x="402" y="604"/>
                  </a:lnTo>
                  <a:lnTo>
                    <a:pt x="499" y="594"/>
                  </a:lnTo>
                  <a:lnTo>
                    <a:pt x="593" y="584"/>
                  </a:lnTo>
                  <a:lnTo>
                    <a:pt x="687" y="572"/>
                  </a:lnTo>
                  <a:lnTo>
                    <a:pt x="779" y="561"/>
                  </a:lnTo>
                  <a:lnTo>
                    <a:pt x="870" y="549"/>
                  </a:lnTo>
                  <a:lnTo>
                    <a:pt x="961" y="538"/>
                  </a:lnTo>
                  <a:lnTo>
                    <a:pt x="1051" y="524"/>
                  </a:lnTo>
                  <a:lnTo>
                    <a:pt x="1139" y="511"/>
                  </a:lnTo>
                  <a:lnTo>
                    <a:pt x="1227" y="498"/>
                  </a:lnTo>
                  <a:lnTo>
                    <a:pt x="1314" y="482"/>
                  </a:lnTo>
                  <a:lnTo>
                    <a:pt x="1399" y="468"/>
                  </a:lnTo>
                  <a:lnTo>
                    <a:pt x="1485" y="451"/>
                  </a:lnTo>
                  <a:lnTo>
                    <a:pt x="1569" y="433"/>
                  </a:lnTo>
                  <a:lnTo>
                    <a:pt x="1651" y="415"/>
                  </a:lnTo>
                  <a:lnTo>
                    <a:pt x="1733" y="397"/>
                  </a:lnTo>
                  <a:lnTo>
                    <a:pt x="1817" y="377"/>
                  </a:lnTo>
                  <a:lnTo>
                    <a:pt x="1897" y="356"/>
                  </a:lnTo>
                  <a:lnTo>
                    <a:pt x="1976" y="335"/>
                  </a:lnTo>
                  <a:lnTo>
                    <a:pt x="2057" y="311"/>
                  </a:lnTo>
                  <a:lnTo>
                    <a:pt x="2136" y="287"/>
                  </a:lnTo>
                  <a:lnTo>
                    <a:pt x="2213" y="262"/>
                  </a:lnTo>
                  <a:lnTo>
                    <a:pt x="2293" y="236"/>
                  </a:lnTo>
                  <a:lnTo>
                    <a:pt x="2370" y="205"/>
                  </a:lnTo>
                  <a:lnTo>
                    <a:pt x="2446" y="176"/>
                  </a:lnTo>
                  <a:lnTo>
                    <a:pt x="2522" y="146"/>
                  </a:lnTo>
                  <a:lnTo>
                    <a:pt x="2598" y="113"/>
                  </a:lnTo>
                  <a:lnTo>
                    <a:pt x="2673" y="80"/>
                  </a:lnTo>
                  <a:lnTo>
                    <a:pt x="2749" y="45"/>
                  </a:lnTo>
                  <a:lnTo>
                    <a:pt x="2722" y="0"/>
                  </a:lnTo>
                  <a:lnTo>
                    <a:pt x="2649" y="35"/>
                  </a:lnTo>
                  <a:lnTo>
                    <a:pt x="2575" y="68"/>
                  </a:lnTo>
                  <a:lnTo>
                    <a:pt x="2498" y="101"/>
                  </a:lnTo>
                  <a:lnTo>
                    <a:pt x="2425" y="132"/>
                  </a:lnTo>
                  <a:lnTo>
                    <a:pt x="2349" y="161"/>
                  </a:lnTo>
                  <a:lnTo>
                    <a:pt x="2272" y="188"/>
                  </a:lnTo>
                  <a:lnTo>
                    <a:pt x="2196" y="215"/>
                  </a:lnTo>
                  <a:lnTo>
                    <a:pt x="2118" y="240"/>
                  </a:lnTo>
                  <a:lnTo>
                    <a:pt x="2039" y="263"/>
                  </a:lnTo>
                  <a:lnTo>
                    <a:pt x="1961" y="287"/>
                  </a:lnTo>
                  <a:lnTo>
                    <a:pt x="1882" y="308"/>
                  </a:lnTo>
                  <a:lnTo>
                    <a:pt x="1802" y="329"/>
                  </a:lnTo>
                  <a:lnTo>
                    <a:pt x="1721" y="349"/>
                  </a:lnTo>
                  <a:lnTo>
                    <a:pt x="1639" y="368"/>
                  </a:lnTo>
                  <a:lnTo>
                    <a:pt x="1557" y="386"/>
                  </a:lnTo>
                  <a:lnTo>
                    <a:pt x="1473" y="403"/>
                  </a:lnTo>
                  <a:lnTo>
                    <a:pt x="1390" y="418"/>
                  </a:lnTo>
                  <a:lnTo>
                    <a:pt x="1305" y="432"/>
                  </a:lnTo>
                  <a:lnTo>
                    <a:pt x="1218" y="448"/>
                  </a:lnTo>
                  <a:lnTo>
                    <a:pt x="1130" y="461"/>
                  </a:lnTo>
                  <a:lnTo>
                    <a:pt x="1042" y="474"/>
                  </a:lnTo>
                  <a:lnTo>
                    <a:pt x="952" y="488"/>
                  </a:lnTo>
                  <a:lnTo>
                    <a:pt x="864" y="499"/>
                  </a:lnTo>
                  <a:lnTo>
                    <a:pt x="773" y="511"/>
                  </a:lnTo>
                  <a:lnTo>
                    <a:pt x="681" y="522"/>
                  </a:lnTo>
                  <a:lnTo>
                    <a:pt x="587" y="534"/>
                  </a:lnTo>
                  <a:lnTo>
                    <a:pt x="493" y="544"/>
                  </a:lnTo>
                  <a:lnTo>
                    <a:pt x="396" y="553"/>
                  </a:lnTo>
                  <a:lnTo>
                    <a:pt x="299" y="564"/>
                  </a:lnTo>
                  <a:lnTo>
                    <a:pt x="200" y="573"/>
                  </a:lnTo>
                  <a:lnTo>
                    <a:pt x="102" y="584"/>
                  </a:lnTo>
                  <a:lnTo>
                    <a:pt x="0" y="593"/>
                  </a:lnTo>
                  <a:lnTo>
                    <a:pt x="6" y="6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98" y="2274"/>
              <a:ext cx="372" cy="223"/>
            </a:xfrm>
            <a:custGeom>
              <a:avLst/>
              <a:gdLst>
                <a:gd name="T0" fmla="*/ 685 w 745"/>
                <a:gd name="T1" fmla="*/ 0 h 445"/>
                <a:gd name="T2" fmla="*/ 0 w 745"/>
                <a:gd name="T3" fmla="*/ 76 h 445"/>
                <a:gd name="T4" fmla="*/ 12 w 745"/>
                <a:gd name="T5" fmla="*/ 445 h 445"/>
                <a:gd name="T6" fmla="*/ 745 w 745"/>
                <a:gd name="T7" fmla="*/ 364 h 445"/>
                <a:gd name="T8" fmla="*/ 685 w 745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445">
                  <a:moveTo>
                    <a:pt x="685" y="0"/>
                  </a:moveTo>
                  <a:lnTo>
                    <a:pt x="0" y="76"/>
                  </a:lnTo>
                  <a:lnTo>
                    <a:pt x="12" y="445"/>
                  </a:lnTo>
                  <a:lnTo>
                    <a:pt x="745" y="36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941" y="3860"/>
              <a:ext cx="230" cy="339"/>
            </a:xfrm>
            <a:custGeom>
              <a:avLst/>
              <a:gdLst>
                <a:gd name="T0" fmla="*/ 110 w 460"/>
                <a:gd name="T1" fmla="*/ 678 h 678"/>
                <a:gd name="T2" fmla="*/ 0 w 460"/>
                <a:gd name="T3" fmla="*/ 55 h 678"/>
                <a:gd name="T4" fmla="*/ 343 w 460"/>
                <a:gd name="T5" fmla="*/ 0 h 678"/>
                <a:gd name="T6" fmla="*/ 460 w 460"/>
                <a:gd name="T7" fmla="*/ 618 h 678"/>
                <a:gd name="T8" fmla="*/ 110 w 460"/>
                <a:gd name="T9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678">
                  <a:moveTo>
                    <a:pt x="110" y="678"/>
                  </a:moveTo>
                  <a:lnTo>
                    <a:pt x="0" y="55"/>
                  </a:lnTo>
                  <a:lnTo>
                    <a:pt x="343" y="0"/>
                  </a:lnTo>
                  <a:lnTo>
                    <a:pt x="460" y="618"/>
                  </a:lnTo>
                  <a:lnTo>
                    <a:pt x="110" y="6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853" y="3185"/>
              <a:ext cx="216" cy="361"/>
            </a:xfrm>
            <a:custGeom>
              <a:avLst/>
              <a:gdLst>
                <a:gd name="T0" fmla="*/ 76 w 431"/>
                <a:gd name="T1" fmla="*/ 721 h 721"/>
                <a:gd name="T2" fmla="*/ 0 w 431"/>
                <a:gd name="T3" fmla="*/ 33 h 721"/>
                <a:gd name="T4" fmla="*/ 369 w 431"/>
                <a:gd name="T5" fmla="*/ 0 h 721"/>
                <a:gd name="T6" fmla="*/ 431 w 431"/>
                <a:gd name="T7" fmla="*/ 678 h 721"/>
                <a:gd name="T8" fmla="*/ 76 w 431"/>
                <a:gd name="T9" fmla="*/ 72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721">
                  <a:moveTo>
                    <a:pt x="76" y="721"/>
                  </a:moveTo>
                  <a:lnTo>
                    <a:pt x="0" y="33"/>
                  </a:lnTo>
                  <a:lnTo>
                    <a:pt x="369" y="0"/>
                  </a:lnTo>
                  <a:lnTo>
                    <a:pt x="431" y="678"/>
                  </a:lnTo>
                  <a:lnTo>
                    <a:pt x="76" y="72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273" y="5165"/>
              <a:ext cx="301" cy="384"/>
            </a:xfrm>
            <a:custGeom>
              <a:avLst/>
              <a:gdLst>
                <a:gd name="T0" fmla="*/ 267 w 601"/>
                <a:gd name="T1" fmla="*/ 768 h 768"/>
                <a:gd name="T2" fmla="*/ 0 w 601"/>
                <a:gd name="T3" fmla="*/ 109 h 768"/>
                <a:gd name="T4" fmla="*/ 342 w 601"/>
                <a:gd name="T5" fmla="*/ 0 h 768"/>
                <a:gd name="T6" fmla="*/ 601 w 601"/>
                <a:gd name="T7" fmla="*/ 647 h 768"/>
                <a:gd name="T8" fmla="*/ 267 w 601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1" h="768">
                  <a:moveTo>
                    <a:pt x="267" y="768"/>
                  </a:moveTo>
                  <a:lnTo>
                    <a:pt x="0" y="109"/>
                  </a:lnTo>
                  <a:lnTo>
                    <a:pt x="342" y="0"/>
                  </a:lnTo>
                  <a:lnTo>
                    <a:pt x="601" y="647"/>
                  </a:lnTo>
                  <a:lnTo>
                    <a:pt x="267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68" y="5809"/>
              <a:ext cx="347" cy="390"/>
            </a:xfrm>
            <a:custGeom>
              <a:avLst/>
              <a:gdLst>
                <a:gd name="T0" fmla="*/ 386 w 693"/>
                <a:gd name="T1" fmla="*/ 780 h 780"/>
                <a:gd name="T2" fmla="*/ 0 w 693"/>
                <a:gd name="T3" fmla="*/ 157 h 780"/>
                <a:gd name="T4" fmla="*/ 322 w 693"/>
                <a:gd name="T5" fmla="*/ 0 h 780"/>
                <a:gd name="T6" fmla="*/ 693 w 693"/>
                <a:gd name="T7" fmla="*/ 602 h 780"/>
                <a:gd name="T8" fmla="*/ 386 w 693"/>
                <a:gd name="T9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80">
                  <a:moveTo>
                    <a:pt x="386" y="780"/>
                  </a:moveTo>
                  <a:lnTo>
                    <a:pt x="0" y="157"/>
                  </a:lnTo>
                  <a:lnTo>
                    <a:pt x="322" y="0"/>
                  </a:lnTo>
                  <a:lnTo>
                    <a:pt x="693" y="602"/>
                  </a:lnTo>
                  <a:lnTo>
                    <a:pt x="386" y="78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544" y="6888"/>
              <a:ext cx="416" cy="333"/>
            </a:xfrm>
            <a:custGeom>
              <a:avLst/>
              <a:gdLst>
                <a:gd name="T0" fmla="*/ 643 w 831"/>
                <a:gd name="T1" fmla="*/ 665 h 665"/>
                <a:gd name="T2" fmla="*/ 0 w 831"/>
                <a:gd name="T3" fmla="*/ 265 h 665"/>
                <a:gd name="T4" fmla="*/ 200 w 831"/>
                <a:gd name="T5" fmla="*/ 0 h 665"/>
                <a:gd name="T6" fmla="*/ 831 w 831"/>
                <a:gd name="T7" fmla="*/ 395 h 665"/>
                <a:gd name="T8" fmla="*/ 643 w 831"/>
                <a:gd name="T9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1" h="665">
                  <a:moveTo>
                    <a:pt x="643" y="665"/>
                  </a:moveTo>
                  <a:lnTo>
                    <a:pt x="0" y="265"/>
                  </a:lnTo>
                  <a:lnTo>
                    <a:pt x="200" y="0"/>
                  </a:lnTo>
                  <a:lnTo>
                    <a:pt x="831" y="395"/>
                  </a:lnTo>
                  <a:lnTo>
                    <a:pt x="643" y="6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03" y="6394"/>
              <a:ext cx="367" cy="360"/>
            </a:xfrm>
            <a:custGeom>
              <a:avLst/>
              <a:gdLst>
                <a:gd name="T0" fmla="*/ 531 w 734"/>
                <a:gd name="T1" fmla="*/ 720 h 720"/>
                <a:gd name="T2" fmla="*/ 0 w 734"/>
                <a:gd name="T3" fmla="*/ 187 h 720"/>
                <a:gd name="T4" fmla="*/ 252 w 734"/>
                <a:gd name="T5" fmla="*/ 0 h 720"/>
                <a:gd name="T6" fmla="*/ 734 w 734"/>
                <a:gd name="T7" fmla="*/ 521 h 720"/>
                <a:gd name="T8" fmla="*/ 531 w 734"/>
                <a:gd name="T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720">
                  <a:moveTo>
                    <a:pt x="531" y="720"/>
                  </a:moveTo>
                  <a:lnTo>
                    <a:pt x="0" y="187"/>
                  </a:lnTo>
                  <a:lnTo>
                    <a:pt x="252" y="0"/>
                  </a:lnTo>
                  <a:lnTo>
                    <a:pt x="734" y="521"/>
                  </a:lnTo>
                  <a:lnTo>
                    <a:pt x="531" y="72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069" y="4507"/>
              <a:ext cx="273" cy="400"/>
            </a:xfrm>
            <a:custGeom>
              <a:avLst/>
              <a:gdLst>
                <a:gd name="T0" fmla="*/ 204 w 544"/>
                <a:gd name="T1" fmla="*/ 799 h 799"/>
                <a:gd name="T2" fmla="*/ 0 w 544"/>
                <a:gd name="T3" fmla="*/ 66 h 799"/>
                <a:gd name="T4" fmla="*/ 349 w 544"/>
                <a:gd name="T5" fmla="*/ 0 h 799"/>
                <a:gd name="T6" fmla="*/ 544 w 544"/>
                <a:gd name="T7" fmla="*/ 725 h 799"/>
                <a:gd name="T8" fmla="*/ 204 w 544"/>
                <a:gd name="T9" fmla="*/ 79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799">
                  <a:moveTo>
                    <a:pt x="204" y="799"/>
                  </a:moveTo>
                  <a:lnTo>
                    <a:pt x="0" y="66"/>
                  </a:lnTo>
                  <a:lnTo>
                    <a:pt x="349" y="0"/>
                  </a:lnTo>
                  <a:lnTo>
                    <a:pt x="544" y="725"/>
                  </a:lnTo>
                  <a:lnTo>
                    <a:pt x="204" y="79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806" y="2501"/>
              <a:ext cx="206" cy="345"/>
            </a:xfrm>
            <a:custGeom>
              <a:avLst/>
              <a:gdLst>
                <a:gd name="T0" fmla="*/ 40 w 412"/>
                <a:gd name="T1" fmla="*/ 691 h 691"/>
                <a:gd name="T2" fmla="*/ 0 w 412"/>
                <a:gd name="T3" fmla="*/ 9 h 691"/>
                <a:gd name="T4" fmla="*/ 385 w 412"/>
                <a:gd name="T5" fmla="*/ 0 h 691"/>
                <a:gd name="T6" fmla="*/ 412 w 412"/>
                <a:gd name="T7" fmla="*/ 682 h 691"/>
                <a:gd name="T8" fmla="*/ 40 w 412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691">
                  <a:moveTo>
                    <a:pt x="40" y="691"/>
                  </a:moveTo>
                  <a:lnTo>
                    <a:pt x="0" y="9"/>
                  </a:lnTo>
                  <a:lnTo>
                    <a:pt x="385" y="0"/>
                  </a:lnTo>
                  <a:lnTo>
                    <a:pt x="412" y="682"/>
                  </a:lnTo>
                  <a:lnTo>
                    <a:pt x="40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707" y="2114"/>
              <a:ext cx="429" cy="276"/>
            </a:xfrm>
            <a:custGeom>
              <a:avLst/>
              <a:gdLst>
                <a:gd name="T0" fmla="*/ 471 w 858"/>
                <a:gd name="T1" fmla="*/ 459 h 551"/>
                <a:gd name="T2" fmla="*/ 500 w 858"/>
                <a:gd name="T3" fmla="*/ 451 h 551"/>
                <a:gd name="T4" fmla="*/ 528 w 858"/>
                <a:gd name="T5" fmla="*/ 443 h 551"/>
                <a:gd name="T6" fmla="*/ 553 w 858"/>
                <a:gd name="T7" fmla="*/ 435 h 551"/>
                <a:gd name="T8" fmla="*/ 579 w 858"/>
                <a:gd name="T9" fmla="*/ 427 h 551"/>
                <a:gd name="T10" fmla="*/ 604 w 858"/>
                <a:gd name="T11" fmla="*/ 421 h 551"/>
                <a:gd name="T12" fmla="*/ 628 w 858"/>
                <a:gd name="T13" fmla="*/ 414 h 551"/>
                <a:gd name="T14" fmla="*/ 650 w 858"/>
                <a:gd name="T15" fmla="*/ 408 h 551"/>
                <a:gd name="T16" fmla="*/ 673 w 858"/>
                <a:gd name="T17" fmla="*/ 401 h 551"/>
                <a:gd name="T18" fmla="*/ 695 w 858"/>
                <a:gd name="T19" fmla="*/ 395 h 551"/>
                <a:gd name="T20" fmla="*/ 717 w 858"/>
                <a:gd name="T21" fmla="*/ 388 h 551"/>
                <a:gd name="T22" fmla="*/ 740 w 858"/>
                <a:gd name="T23" fmla="*/ 381 h 551"/>
                <a:gd name="T24" fmla="*/ 762 w 858"/>
                <a:gd name="T25" fmla="*/ 375 h 551"/>
                <a:gd name="T26" fmla="*/ 785 w 858"/>
                <a:gd name="T27" fmla="*/ 368 h 551"/>
                <a:gd name="T28" fmla="*/ 808 w 858"/>
                <a:gd name="T29" fmla="*/ 362 h 551"/>
                <a:gd name="T30" fmla="*/ 832 w 858"/>
                <a:gd name="T31" fmla="*/ 355 h 551"/>
                <a:gd name="T32" fmla="*/ 858 w 858"/>
                <a:gd name="T33" fmla="*/ 348 h 551"/>
                <a:gd name="T34" fmla="*/ 708 w 858"/>
                <a:gd name="T35" fmla="*/ 0 h 551"/>
                <a:gd name="T36" fmla="*/ 386 w 858"/>
                <a:gd name="T37" fmla="*/ 101 h 551"/>
                <a:gd name="T38" fmla="*/ 0 w 858"/>
                <a:gd name="T39" fmla="*/ 196 h 551"/>
                <a:gd name="T40" fmla="*/ 100 w 858"/>
                <a:gd name="T41" fmla="*/ 551 h 551"/>
                <a:gd name="T42" fmla="*/ 123 w 858"/>
                <a:gd name="T43" fmla="*/ 546 h 551"/>
                <a:gd name="T44" fmla="*/ 146 w 858"/>
                <a:gd name="T45" fmla="*/ 540 h 551"/>
                <a:gd name="T46" fmla="*/ 168 w 858"/>
                <a:gd name="T47" fmla="*/ 534 h 551"/>
                <a:gd name="T48" fmla="*/ 192 w 858"/>
                <a:gd name="T49" fmla="*/ 529 h 551"/>
                <a:gd name="T50" fmla="*/ 213 w 858"/>
                <a:gd name="T51" fmla="*/ 524 h 551"/>
                <a:gd name="T52" fmla="*/ 235 w 858"/>
                <a:gd name="T53" fmla="*/ 518 h 551"/>
                <a:gd name="T54" fmla="*/ 258 w 858"/>
                <a:gd name="T55" fmla="*/ 514 h 551"/>
                <a:gd name="T56" fmla="*/ 280 w 858"/>
                <a:gd name="T57" fmla="*/ 509 h 551"/>
                <a:gd name="T58" fmla="*/ 303 w 858"/>
                <a:gd name="T59" fmla="*/ 504 h 551"/>
                <a:gd name="T60" fmla="*/ 325 w 858"/>
                <a:gd name="T61" fmla="*/ 497 h 551"/>
                <a:gd name="T62" fmla="*/ 349 w 858"/>
                <a:gd name="T63" fmla="*/ 492 h 551"/>
                <a:gd name="T64" fmla="*/ 371 w 858"/>
                <a:gd name="T65" fmla="*/ 487 h 551"/>
                <a:gd name="T66" fmla="*/ 395 w 858"/>
                <a:gd name="T67" fmla="*/ 480 h 551"/>
                <a:gd name="T68" fmla="*/ 420 w 858"/>
                <a:gd name="T69" fmla="*/ 474 h 551"/>
                <a:gd name="T70" fmla="*/ 446 w 858"/>
                <a:gd name="T71" fmla="*/ 467 h 551"/>
                <a:gd name="T72" fmla="*/ 471 w 858"/>
                <a:gd name="T73" fmla="*/ 459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8" h="551">
                  <a:moveTo>
                    <a:pt x="471" y="459"/>
                  </a:moveTo>
                  <a:lnTo>
                    <a:pt x="500" y="451"/>
                  </a:lnTo>
                  <a:lnTo>
                    <a:pt x="528" y="443"/>
                  </a:lnTo>
                  <a:lnTo>
                    <a:pt x="553" y="435"/>
                  </a:lnTo>
                  <a:lnTo>
                    <a:pt x="579" y="427"/>
                  </a:lnTo>
                  <a:lnTo>
                    <a:pt x="604" y="421"/>
                  </a:lnTo>
                  <a:lnTo>
                    <a:pt x="628" y="414"/>
                  </a:lnTo>
                  <a:lnTo>
                    <a:pt x="650" y="408"/>
                  </a:lnTo>
                  <a:lnTo>
                    <a:pt x="673" y="401"/>
                  </a:lnTo>
                  <a:lnTo>
                    <a:pt x="695" y="395"/>
                  </a:lnTo>
                  <a:lnTo>
                    <a:pt x="717" y="388"/>
                  </a:lnTo>
                  <a:lnTo>
                    <a:pt x="740" y="381"/>
                  </a:lnTo>
                  <a:lnTo>
                    <a:pt x="762" y="375"/>
                  </a:lnTo>
                  <a:lnTo>
                    <a:pt x="785" y="368"/>
                  </a:lnTo>
                  <a:lnTo>
                    <a:pt x="808" y="362"/>
                  </a:lnTo>
                  <a:lnTo>
                    <a:pt x="832" y="355"/>
                  </a:lnTo>
                  <a:lnTo>
                    <a:pt x="858" y="348"/>
                  </a:lnTo>
                  <a:lnTo>
                    <a:pt x="708" y="0"/>
                  </a:lnTo>
                  <a:lnTo>
                    <a:pt x="386" y="101"/>
                  </a:lnTo>
                  <a:lnTo>
                    <a:pt x="0" y="196"/>
                  </a:lnTo>
                  <a:lnTo>
                    <a:pt x="100" y="551"/>
                  </a:lnTo>
                  <a:lnTo>
                    <a:pt x="123" y="546"/>
                  </a:lnTo>
                  <a:lnTo>
                    <a:pt x="146" y="540"/>
                  </a:lnTo>
                  <a:lnTo>
                    <a:pt x="168" y="534"/>
                  </a:lnTo>
                  <a:lnTo>
                    <a:pt x="192" y="529"/>
                  </a:lnTo>
                  <a:lnTo>
                    <a:pt x="213" y="524"/>
                  </a:lnTo>
                  <a:lnTo>
                    <a:pt x="235" y="518"/>
                  </a:lnTo>
                  <a:lnTo>
                    <a:pt x="258" y="514"/>
                  </a:lnTo>
                  <a:lnTo>
                    <a:pt x="280" y="509"/>
                  </a:lnTo>
                  <a:lnTo>
                    <a:pt x="303" y="504"/>
                  </a:lnTo>
                  <a:lnTo>
                    <a:pt x="325" y="497"/>
                  </a:lnTo>
                  <a:lnTo>
                    <a:pt x="349" y="492"/>
                  </a:lnTo>
                  <a:lnTo>
                    <a:pt x="371" y="487"/>
                  </a:lnTo>
                  <a:lnTo>
                    <a:pt x="395" y="480"/>
                  </a:lnTo>
                  <a:lnTo>
                    <a:pt x="420" y="474"/>
                  </a:lnTo>
                  <a:lnTo>
                    <a:pt x="446" y="467"/>
                  </a:lnTo>
                  <a:lnTo>
                    <a:pt x="471" y="45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06" y="1786"/>
              <a:ext cx="450" cy="345"/>
            </a:xfrm>
            <a:custGeom>
              <a:avLst/>
              <a:gdLst>
                <a:gd name="T0" fmla="*/ 721 w 900"/>
                <a:gd name="T1" fmla="*/ 0 h 691"/>
                <a:gd name="T2" fmla="*/ 0 w 900"/>
                <a:gd name="T3" fmla="*/ 345 h 691"/>
                <a:gd name="T4" fmla="*/ 173 w 900"/>
                <a:gd name="T5" fmla="*/ 691 h 691"/>
                <a:gd name="T6" fmla="*/ 900 w 900"/>
                <a:gd name="T7" fmla="*/ 340 h 691"/>
                <a:gd name="T8" fmla="*/ 721 w 90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691">
                  <a:moveTo>
                    <a:pt x="721" y="0"/>
                  </a:moveTo>
                  <a:lnTo>
                    <a:pt x="0" y="345"/>
                  </a:lnTo>
                  <a:lnTo>
                    <a:pt x="173" y="691"/>
                  </a:lnTo>
                  <a:lnTo>
                    <a:pt x="900" y="34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119" y="1448"/>
              <a:ext cx="351" cy="335"/>
            </a:xfrm>
            <a:custGeom>
              <a:avLst/>
              <a:gdLst>
                <a:gd name="T0" fmla="*/ 0 w 703"/>
                <a:gd name="T1" fmla="*/ 335 h 669"/>
                <a:gd name="T2" fmla="*/ 698 w 703"/>
                <a:gd name="T3" fmla="*/ 0 h 669"/>
                <a:gd name="T4" fmla="*/ 703 w 703"/>
                <a:gd name="T5" fmla="*/ 418 h 669"/>
                <a:gd name="T6" fmla="*/ 179 w 703"/>
                <a:gd name="T7" fmla="*/ 669 h 669"/>
                <a:gd name="T8" fmla="*/ 0 w 703"/>
                <a:gd name="T9" fmla="*/ 335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3" h="669">
                  <a:moveTo>
                    <a:pt x="0" y="335"/>
                  </a:moveTo>
                  <a:lnTo>
                    <a:pt x="698" y="0"/>
                  </a:lnTo>
                  <a:lnTo>
                    <a:pt x="703" y="418"/>
                  </a:lnTo>
                  <a:lnTo>
                    <a:pt x="179" y="669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222" y="7246"/>
              <a:ext cx="327" cy="280"/>
            </a:xfrm>
            <a:custGeom>
              <a:avLst/>
              <a:gdLst>
                <a:gd name="T0" fmla="*/ 646 w 655"/>
                <a:gd name="T1" fmla="*/ 562 h 562"/>
                <a:gd name="T2" fmla="*/ 0 w 655"/>
                <a:gd name="T3" fmla="*/ 315 h 562"/>
                <a:gd name="T4" fmla="*/ 173 w 655"/>
                <a:gd name="T5" fmla="*/ 0 h 562"/>
                <a:gd name="T6" fmla="*/ 655 w 655"/>
                <a:gd name="T7" fmla="*/ 178 h 562"/>
                <a:gd name="T8" fmla="*/ 646 w 655"/>
                <a:gd name="T9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62">
                  <a:moveTo>
                    <a:pt x="646" y="562"/>
                  </a:moveTo>
                  <a:lnTo>
                    <a:pt x="0" y="315"/>
                  </a:lnTo>
                  <a:lnTo>
                    <a:pt x="173" y="0"/>
                  </a:lnTo>
                  <a:lnTo>
                    <a:pt x="655" y="178"/>
                  </a:lnTo>
                  <a:lnTo>
                    <a:pt x="646" y="56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544" y="7241"/>
              <a:ext cx="327" cy="287"/>
            </a:xfrm>
            <a:custGeom>
              <a:avLst/>
              <a:gdLst>
                <a:gd name="T0" fmla="*/ 7 w 655"/>
                <a:gd name="T1" fmla="*/ 575 h 575"/>
                <a:gd name="T2" fmla="*/ 655 w 655"/>
                <a:gd name="T3" fmla="*/ 283 h 575"/>
                <a:gd name="T4" fmla="*/ 503 w 655"/>
                <a:gd name="T5" fmla="*/ 0 h 575"/>
                <a:gd name="T6" fmla="*/ 0 w 655"/>
                <a:gd name="T7" fmla="*/ 167 h 575"/>
                <a:gd name="T8" fmla="*/ 7 w 655"/>
                <a:gd name="T9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75">
                  <a:moveTo>
                    <a:pt x="7" y="575"/>
                  </a:moveTo>
                  <a:lnTo>
                    <a:pt x="655" y="283"/>
                  </a:lnTo>
                  <a:lnTo>
                    <a:pt x="503" y="0"/>
                  </a:lnTo>
                  <a:lnTo>
                    <a:pt x="0" y="167"/>
                  </a:lnTo>
                  <a:lnTo>
                    <a:pt x="7" y="57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983" y="2520"/>
              <a:ext cx="4319" cy="4815"/>
            </a:xfrm>
            <a:custGeom>
              <a:avLst/>
              <a:gdLst>
                <a:gd name="T0" fmla="*/ 8570 w 8639"/>
                <a:gd name="T1" fmla="*/ 6659 h 9630"/>
                <a:gd name="T2" fmla="*/ 8424 w 8639"/>
                <a:gd name="T3" fmla="*/ 6921 h 9630"/>
                <a:gd name="T4" fmla="*/ 8267 w 8639"/>
                <a:gd name="T5" fmla="*/ 7176 h 9630"/>
                <a:gd name="T6" fmla="*/ 8101 w 8639"/>
                <a:gd name="T7" fmla="*/ 7419 h 9630"/>
                <a:gd name="T8" fmla="*/ 7924 w 8639"/>
                <a:gd name="T9" fmla="*/ 7654 h 9630"/>
                <a:gd name="T10" fmla="*/ 7736 w 8639"/>
                <a:gd name="T11" fmla="*/ 7879 h 9630"/>
                <a:gd name="T12" fmla="*/ 7539 w 8639"/>
                <a:gd name="T13" fmla="*/ 8096 h 9630"/>
                <a:gd name="T14" fmla="*/ 7330 w 8639"/>
                <a:gd name="T15" fmla="*/ 8300 h 9630"/>
                <a:gd name="T16" fmla="*/ 7110 w 8639"/>
                <a:gd name="T17" fmla="*/ 8496 h 9630"/>
                <a:gd name="T18" fmla="*/ 6881 w 8639"/>
                <a:gd name="T19" fmla="*/ 8681 h 9630"/>
                <a:gd name="T20" fmla="*/ 6639 w 8639"/>
                <a:gd name="T21" fmla="*/ 8856 h 9630"/>
                <a:gd name="T22" fmla="*/ 6387 w 8639"/>
                <a:gd name="T23" fmla="*/ 9021 h 9630"/>
                <a:gd name="T24" fmla="*/ 6124 w 8639"/>
                <a:gd name="T25" fmla="*/ 9174 h 9630"/>
                <a:gd name="T26" fmla="*/ 5851 w 8639"/>
                <a:gd name="T27" fmla="*/ 9317 h 9630"/>
                <a:gd name="T28" fmla="*/ 5566 w 8639"/>
                <a:gd name="T29" fmla="*/ 9451 h 9630"/>
                <a:gd name="T30" fmla="*/ 5269 w 8639"/>
                <a:gd name="T31" fmla="*/ 9573 h 9630"/>
                <a:gd name="T32" fmla="*/ 4939 w 8639"/>
                <a:gd name="T33" fmla="*/ 9577 h 9630"/>
                <a:gd name="T34" fmla="*/ 4593 w 8639"/>
                <a:gd name="T35" fmla="*/ 9456 h 9630"/>
                <a:gd name="T36" fmla="*/ 4259 w 8639"/>
                <a:gd name="T37" fmla="*/ 9312 h 9630"/>
                <a:gd name="T38" fmla="*/ 3939 w 8639"/>
                <a:gd name="T39" fmla="*/ 9147 h 9630"/>
                <a:gd name="T40" fmla="*/ 3632 w 8639"/>
                <a:gd name="T41" fmla="*/ 8964 h 9630"/>
                <a:gd name="T42" fmla="*/ 3338 w 8639"/>
                <a:gd name="T43" fmla="*/ 8764 h 9630"/>
                <a:gd name="T44" fmla="*/ 3056 w 8639"/>
                <a:gd name="T45" fmla="*/ 8545 h 9630"/>
                <a:gd name="T46" fmla="*/ 2789 w 8639"/>
                <a:gd name="T47" fmla="*/ 8309 h 9630"/>
                <a:gd name="T48" fmla="*/ 2535 w 8639"/>
                <a:gd name="T49" fmla="*/ 8059 h 9630"/>
                <a:gd name="T50" fmla="*/ 2296 w 8639"/>
                <a:gd name="T51" fmla="*/ 7794 h 9630"/>
                <a:gd name="T52" fmla="*/ 2071 w 8639"/>
                <a:gd name="T53" fmla="*/ 7517 h 9630"/>
                <a:gd name="T54" fmla="*/ 1859 w 8639"/>
                <a:gd name="T55" fmla="*/ 7227 h 9630"/>
                <a:gd name="T56" fmla="*/ 1662 w 8639"/>
                <a:gd name="T57" fmla="*/ 6925 h 9630"/>
                <a:gd name="T58" fmla="*/ 1479 w 8639"/>
                <a:gd name="T59" fmla="*/ 6614 h 9630"/>
                <a:gd name="T60" fmla="*/ 1312 w 8639"/>
                <a:gd name="T61" fmla="*/ 6294 h 9630"/>
                <a:gd name="T62" fmla="*/ 1158 w 8639"/>
                <a:gd name="T63" fmla="*/ 5965 h 9630"/>
                <a:gd name="T64" fmla="*/ 1018 w 8639"/>
                <a:gd name="T65" fmla="*/ 5629 h 9630"/>
                <a:gd name="T66" fmla="*/ 886 w 8639"/>
                <a:gd name="T67" fmla="*/ 5287 h 9630"/>
                <a:gd name="T68" fmla="*/ 764 w 8639"/>
                <a:gd name="T69" fmla="*/ 4936 h 9630"/>
                <a:gd name="T70" fmla="*/ 652 w 8639"/>
                <a:gd name="T71" fmla="*/ 4579 h 9630"/>
                <a:gd name="T72" fmla="*/ 549 w 8639"/>
                <a:gd name="T73" fmla="*/ 4218 h 9630"/>
                <a:gd name="T74" fmla="*/ 455 w 8639"/>
                <a:gd name="T75" fmla="*/ 3850 h 9630"/>
                <a:gd name="T76" fmla="*/ 371 w 8639"/>
                <a:gd name="T77" fmla="*/ 3481 h 9630"/>
                <a:gd name="T78" fmla="*/ 295 w 8639"/>
                <a:gd name="T79" fmla="*/ 3108 h 9630"/>
                <a:gd name="T80" fmla="*/ 230 w 8639"/>
                <a:gd name="T81" fmla="*/ 2735 h 9630"/>
                <a:gd name="T82" fmla="*/ 173 w 8639"/>
                <a:gd name="T83" fmla="*/ 2360 h 9630"/>
                <a:gd name="T84" fmla="*/ 124 w 8639"/>
                <a:gd name="T85" fmla="*/ 1987 h 9630"/>
                <a:gd name="T86" fmla="*/ 83 w 8639"/>
                <a:gd name="T87" fmla="*/ 1617 h 9630"/>
                <a:gd name="T88" fmla="*/ 51 w 8639"/>
                <a:gd name="T89" fmla="*/ 1249 h 9630"/>
                <a:gd name="T90" fmla="*/ 27 w 8639"/>
                <a:gd name="T91" fmla="*/ 885 h 9630"/>
                <a:gd name="T92" fmla="*/ 10 w 8639"/>
                <a:gd name="T93" fmla="*/ 526 h 9630"/>
                <a:gd name="T94" fmla="*/ 1 w 8639"/>
                <a:gd name="T95" fmla="*/ 174 h 9630"/>
                <a:gd name="T96" fmla="*/ 8639 w 8639"/>
                <a:gd name="T97" fmla="*/ 6523 h 9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39" h="9630">
                  <a:moveTo>
                    <a:pt x="8639" y="6523"/>
                  </a:moveTo>
                  <a:lnTo>
                    <a:pt x="8570" y="6659"/>
                  </a:lnTo>
                  <a:lnTo>
                    <a:pt x="8498" y="6791"/>
                  </a:lnTo>
                  <a:lnTo>
                    <a:pt x="8424" y="6921"/>
                  </a:lnTo>
                  <a:lnTo>
                    <a:pt x="8346" y="7050"/>
                  </a:lnTo>
                  <a:lnTo>
                    <a:pt x="8267" y="7176"/>
                  </a:lnTo>
                  <a:lnTo>
                    <a:pt x="8185" y="7299"/>
                  </a:lnTo>
                  <a:lnTo>
                    <a:pt x="8101" y="7419"/>
                  </a:lnTo>
                  <a:lnTo>
                    <a:pt x="8013" y="7538"/>
                  </a:lnTo>
                  <a:lnTo>
                    <a:pt x="7924" y="7654"/>
                  </a:lnTo>
                  <a:lnTo>
                    <a:pt x="7831" y="7769"/>
                  </a:lnTo>
                  <a:lnTo>
                    <a:pt x="7736" y="7879"/>
                  </a:lnTo>
                  <a:lnTo>
                    <a:pt x="7639" y="7989"/>
                  </a:lnTo>
                  <a:lnTo>
                    <a:pt x="7539" y="8096"/>
                  </a:lnTo>
                  <a:lnTo>
                    <a:pt x="7436" y="8198"/>
                  </a:lnTo>
                  <a:lnTo>
                    <a:pt x="7330" y="8300"/>
                  </a:lnTo>
                  <a:lnTo>
                    <a:pt x="7221" y="8399"/>
                  </a:lnTo>
                  <a:lnTo>
                    <a:pt x="7110" y="8496"/>
                  </a:lnTo>
                  <a:lnTo>
                    <a:pt x="6997" y="8590"/>
                  </a:lnTo>
                  <a:lnTo>
                    <a:pt x="6881" y="8681"/>
                  </a:lnTo>
                  <a:lnTo>
                    <a:pt x="6761" y="8769"/>
                  </a:lnTo>
                  <a:lnTo>
                    <a:pt x="6639" y="8856"/>
                  </a:lnTo>
                  <a:lnTo>
                    <a:pt x="6515" y="8939"/>
                  </a:lnTo>
                  <a:lnTo>
                    <a:pt x="6387" y="9021"/>
                  </a:lnTo>
                  <a:lnTo>
                    <a:pt x="6257" y="9099"/>
                  </a:lnTo>
                  <a:lnTo>
                    <a:pt x="6124" y="9174"/>
                  </a:lnTo>
                  <a:lnTo>
                    <a:pt x="5988" y="9248"/>
                  </a:lnTo>
                  <a:lnTo>
                    <a:pt x="5851" y="9317"/>
                  </a:lnTo>
                  <a:lnTo>
                    <a:pt x="5709" y="9386"/>
                  </a:lnTo>
                  <a:lnTo>
                    <a:pt x="5566" y="9451"/>
                  </a:lnTo>
                  <a:lnTo>
                    <a:pt x="5418" y="9513"/>
                  </a:lnTo>
                  <a:lnTo>
                    <a:pt x="5269" y="9573"/>
                  </a:lnTo>
                  <a:lnTo>
                    <a:pt x="5117" y="9630"/>
                  </a:lnTo>
                  <a:lnTo>
                    <a:pt x="4939" y="9577"/>
                  </a:lnTo>
                  <a:lnTo>
                    <a:pt x="4765" y="9519"/>
                  </a:lnTo>
                  <a:lnTo>
                    <a:pt x="4593" y="9456"/>
                  </a:lnTo>
                  <a:lnTo>
                    <a:pt x="4424" y="9386"/>
                  </a:lnTo>
                  <a:lnTo>
                    <a:pt x="4259" y="9312"/>
                  </a:lnTo>
                  <a:lnTo>
                    <a:pt x="4098" y="9232"/>
                  </a:lnTo>
                  <a:lnTo>
                    <a:pt x="3939" y="9147"/>
                  </a:lnTo>
                  <a:lnTo>
                    <a:pt x="3784" y="9059"/>
                  </a:lnTo>
                  <a:lnTo>
                    <a:pt x="3632" y="8964"/>
                  </a:lnTo>
                  <a:lnTo>
                    <a:pt x="3483" y="8867"/>
                  </a:lnTo>
                  <a:lnTo>
                    <a:pt x="3338" y="8764"/>
                  </a:lnTo>
                  <a:lnTo>
                    <a:pt x="3195" y="8656"/>
                  </a:lnTo>
                  <a:lnTo>
                    <a:pt x="3056" y="8545"/>
                  </a:lnTo>
                  <a:lnTo>
                    <a:pt x="2922" y="8429"/>
                  </a:lnTo>
                  <a:lnTo>
                    <a:pt x="2789" y="8309"/>
                  </a:lnTo>
                  <a:lnTo>
                    <a:pt x="2661" y="8187"/>
                  </a:lnTo>
                  <a:lnTo>
                    <a:pt x="2535" y="8059"/>
                  </a:lnTo>
                  <a:lnTo>
                    <a:pt x="2414" y="7928"/>
                  </a:lnTo>
                  <a:lnTo>
                    <a:pt x="2296" y="7794"/>
                  </a:lnTo>
                  <a:lnTo>
                    <a:pt x="2182" y="7657"/>
                  </a:lnTo>
                  <a:lnTo>
                    <a:pt x="2071" y="7517"/>
                  </a:lnTo>
                  <a:lnTo>
                    <a:pt x="1962" y="7373"/>
                  </a:lnTo>
                  <a:lnTo>
                    <a:pt x="1859" y="7227"/>
                  </a:lnTo>
                  <a:lnTo>
                    <a:pt x="1759" y="7077"/>
                  </a:lnTo>
                  <a:lnTo>
                    <a:pt x="1662" y="6925"/>
                  </a:lnTo>
                  <a:lnTo>
                    <a:pt x="1568" y="6771"/>
                  </a:lnTo>
                  <a:lnTo>
                    <a:pt x="1479" y="6614"/>
                  </a:lnTo>
                  <a:lnTo>
                    <a:pt x="1394" y="6455"/>
                  </a:lnTo>
                  <a:lnTo>
                    <a:pt x="1312" y="6294"/>
                  </a:lnTo>
                  <a:lnTo>
                    <a:pt x="1233" y="6130"/>
                  </a:lnTo>
                  <a:lnTo>
                    <a:pt x="1158" y="5965"/>
                  </a:lnTo>
                  <a:lnTo>
                    <a:pt x="1088" y="5798"/>
                  </a:lnTo>
                  <a:lnTo>
                    <a:pt x="1018" y="5629"/>
                  </a:lnTo>
                  <a:lnTo>
                    <a:pt x="950" y="5459"/>
                  </a:lnTo>
                  <a:lnTo>
                    <a:pt x="886" y="5287"/>
                  </a:lnTo>
                  <a:lnTo>
                    <a:pt x="824" y="5113"/>
                  </a:lnTo>
                  <a:lnTo>
                    <a:pt x="764" y="4936"/>
                  </a:lnTo>
                  <a:lnTo>
                    <a:pt x="706" y="4758"/>
                  </a:lnTo>
                  <a:lnTo>
                    <a:pt x="652" y="4579"/>
                  </a:lnTo>
                  <a:lnTo>
                    <a:pt x="598" y="4398"/>
                  </a:lnTo>
                  <a:lnTo>
                    <a:pt x="549" y="4218"/>
                  </a:lnTo>
                  <a:lnTo>
                    <a:pt x="501" y="4034"/>
                  </a:lnTo>
                  <a:lnTo>
                    <a:pt x="455" y="3850"/>
                  </a:lnTo>
                  <a:lnTo>
                    <a:pt x="412" y="3665"/>
                  </a:lnTo>
                  <a:lnTo>
                    <a:pt x="371" y="3481"/>
                  </a:lnTo>
                  <a:lnTo>
                    <a:pt x="333" y="3294"/>
                  </a:lnTo>
                  <a:lnTo>
                    <a:pt x="295" y="3108"/>
                  </a:lnTo>
                  <a:lnTo>
                    <a:pt x="263" y="2921"/>
                  </a:lnTo>
                  <a:lnTo>
                    <a:pt x="230" y="2735"/>
                  </a:lnTo>
                  <a:lnTo>
                    <a:pt x="200" y="2548"/>
                  </a:lnTo>
                  <a:lnTo>
                    <a:pt x="173" y="2360"/>
                  </a:lnTo>
                  <a:lnTo>
                    <a:pt x="146" y="2173"/>
                  </a:lnTo>
                  <a:lnTo>
                    <a:pt x="124" y="1987"/>
                  </a:lnTo>
                  <a:lnTo>
                    <a:pt x="103" y="1802"/>
                  </a:lnTo>
                  <a:lnTo>
                    <a:pt x="83" y="1617"/>
                  </a:lnTo>
                  <a:lnTo>
                    <a:pt x="66" y="1432"/>
                  </a:lnTo>
                  <a:lnTo>
                    <a:pt x="51" y="1249"/>
                  </a:lnTo>
                  <a:lnTo>
                    <a:pt x="37" y="1066"/>
                  </a:lnTo>
                  <a:lnTo>
                    <a:pt x="27" y="885"/>
                  </a:lnTo>
                  <a:lnTo>
                    <a:pt x="18" y="705"/>
                  </a:lnTo>
                  <a:lnTo>
                    <a:pt x="10" y="526"/>
                  </a:lnTo>
                  <a:lnTo>
                    <a:pt x="4" y="349"/>
                  </a:lnTo>
                  <a:lnTo>
                    <a:pt x="1" y="174"/>
                  </a:lnTo>
                  <a:lnTo>
                    <a:pt x="0" y="0"/>
                  </a:lnTo>
                  <a:lnTo>
                    <a:pt x="8639" y="652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548" y="5763"/>
              <a:ext cx="1787" cy="1570"/>
            </a:xfrm>
            <a:custGeom>
              <a:avLst/>
              <a:gdLst>
                <a:gd name="T0" fmla="*/ 37 w 3574"/>
                <a:gd name="T1" fmla="*/ 3138 h 3140"/>
                <a:gd name="T2" fmla="*/ 340 w 3574"/>
                <a:gd name="T3" fmla="*/ 3021 h 3140"/>
                <a:gd name="T4" fmla="*/ 633 w 3574"/>
                <a:gd name="T5" fmla="*/ 2894 h 3140"/>
                <a:gd name="T6" fmla="*/ 912 w 3574"/>
                <a:gd name="T7" fmla="*/ 2755 h 3140"/>
                <a:gd name="T8" fmla="*/ 1182 w 3574"/>
                <a:gd name="T9" fmla="*/ 2606 h 3140"/>
                <a:gd name="T10" fmla="*/ 1442 w 3574"/>
                <a:gd name="T11" fmla="*/ 2445 h 3140"/>
                <a:gd name="T12" fmla="*/ 1689 w 3574"/>
                <a:gd name="T13" fmla="*/ 2275 h 3140"/>
                <a:gd name="T14" fmla="*/ 1926 w 3574"/>
                <a:gd name="T15" fmla="*/ 2094 h 3140"/>
                <a:gd name="T16" fmla="*/ 2150 w 3574"/>
                <a:gd name="T17" fmla="*/ 1902 h 3140"/>
                <a:gd name="T18" fmla="*/ 2367 w 3574"/>
                <a:gd name="T19" fmla="*/ 1702 h 3140"/>
                <a:gd name="T20" fmla="*/ 2571 w 3574"/>
                <a:gd name="T21" fmla="*/ 1491 h 3140"/>
                <a:gd name="T22" fmla="*/ 2764 w 3574"/>
                <a:gd name="T23" fmla="*/ 1269 h 3140"/>
                <a:gd name="T24" fmla="*/ 2947 w 3574"/>
                <a:gd name="T25" fmla="*/ 1037 h 3140"/>
                <a:gd name="T26" fmla="*/ 3119 w 3574"/>
                <a:gd name="T27" fmla="*/ 797 h 3140"/>
                <a:gd name="T28" fmla="*/ 3281 w 3574"/>
                <a:gd name="T29" fmla="*/ 548 h 3140"/>
                <a:gd name="T30" fmla="*/ 3434 w 3574"/>
                <a:gd name="T31" fmla="*/ 287 h 3140"/>
                <a:gd name="T32" fmla="*/ 3574 w 3574"/>
                <a:gd name="T33" fmla="*/ 18 h 3140"/>
                <a:gd name="T34" fmla="*/ 3455 w 3574"/>
                <a:gd name="T35" fmla="*/ 134 h 3140"/>
                <a:gd name="T36" fmla="*/ 3308 w 3574"/>
                <a:gd name="T37" fmla="*/ 397 h 3140"/>
                <a:gd name="T38" fmla="*/ 3153 w 3574"/>
                <a:gd name="T39" fmla="*/ 650 h 3140"/>
                <a:gd name="T40" fmla="*/ 2987 w 3574"/>
                <a:gd name="T41" fmla="*/ 892 h 3140"/>
                <a:gd name="T42" fmla="*/ 2811 w 3574"/>
                <a:gd name="T43" fmla="*/ 1125 h 3140"/>
                <a:gd name="T44" fmla="*/ 2623 w 3574"/>
                <a:gd name="T45" fmla="*/ 1351 h 3140"/>
                <a:gd name="T46" fmla="*/ 2428 w 3574"/>
                <a:gd name="T47" fmla="*/ 1566 h 3140"/>
                <a:gd name="T48" fmla="*/ 2219 w 3574"/>
                <a:gd name="T49" fmla="*/ 1769 h 3140"/>
                <a:gd name="T50" fmla="*/ 2001 w 3574"/>
                <a:gd name="T51" fmla="*/ 1964 h 3140"/>
                <a:gd name="T52" fmla="*/ 1773 w 3574"/>
                <a:gd name="T53" fmla="*/ 2148 h 3140"/>
                <a:gd name="T54" fmla="*/ 1533 w 3574"/>
                <a:gd name="T55" fmla="*/ 2322 h 3140"/>
                <a:gd name="T56" fmla="*/ 1280 w 3574"/>
                <a:gd name="T57" fmla="*/ 2487 h 3140"/>
                <a:gd name="T58" fmla="*/ 1019 w 3574"/>
                <a:gd name="T59" fmla="*/ 2639 h 3140"/>
                <a:gd name="T60" fmla="*/ 748 w 3574"/>
                <a:gd name="T61" fmla="*/ 2782 h 3140"/>
                <a:gd name="T62" fmla="*/ 464 w 3574"/>
                <a:gd name="T63" fmla="*/ 2914 h 3140"/>
                <a:gd name="T64" fmla="*/ 169 w 3574"/>
                <a:gd name="T65" fmla="*/ 3037 h 3140"/>
                <a:gd name="T66" fmla="*/ 34 w 3574"/>
                <a:gd name="T67" fmla="*/ 3092 h 3140"/>
                <a:gd name="T68" fmla="*/ 6 w 3574"/>
                <a:gd name="T69" fmla="*/ 3099 h 3140"/>
                <a:gd name="T70" fmla="*/ 0 w 3574"/>
                <a:gd name="T71" fmla="*/ 3116 h 3140"/>
                <a:gd name="T72" fmla="*/ 7 w 3574"/>
                <a:gd name="T73" fmla="*/ 3133 h 3140"/>
                <a:gd name="T74" fmla="*/ 25 w 3574"/>
                <a:gd name="T75" fmla="*/ 3140 h 3140"/>
                <a:gd name="T76" fmla="*/ 19 w 3574"/>
                <a:gd name="T77" fmla="*/ 3140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74" h="3140">
                  <a:moveTo>
                    <a:pt x="19" y="3140"/>
                  </a:moveTo>
                  <a:lnTo>
                    <a:pt x="37" y="3138"/>
                  </a:lnTo>
                  <a:lnTo>
                    <a:pt x="190" y="3082"/>
                  </a:lnTo>
                  <a:lnTo>
                    <a:pt x="340" y="3021"/>
                  </a:lnTo>
                  <a:lnTo>
                    <a:pt x="488" y="2959"/>
                  </a:lnTo>
                  <a:lnTo>
                    <a:pt x="633" y="2894"/>
                  </a:lnTo>
                  <a:lnTo>
                    <a:pt x="774" y="2825"/>
                  </a:lnTo>
                  <a:lnTo>
                    <a:pt x="912" y="2755"/>
                  </a:lnTo>
                  <a:lnTo>
                    <a:pt x="1049" y="2681"/>
                  </a:lnTo>
                  <a:lnTo>
                    <a:pt x="1182" y="2606"/>
                  </a:lnTo>
                  <a:lnTo>
                    <a:pt x="1313" y="2527"/>
                  </a:lnTo>
                  <a:lnTo>
                    <a:pt x="1442" y="2445"/>
                  </a:lnTo>
                  <a:lnTo>
                    <a:pt x="1565" y="2362"/>
                  </a:lnTo>
                  <a:lnTo>
                    <a:pt x="1689" y="2275"/>
                  </a:lnTo>
                  <a:lnTo>
                    <a:pt x="1809" y="2185"/>
                  </a:lnTo>
                  <a:lnTo>
                    <a:pt x="1926" y="2094"/>
                  </a:lnTo>
                  <a:lnTo>
                    <a:pt x="2040" y="2001"/>
                  </a:lnTo>
                  <a:lnTo>
                    <a:pt x="2150" y="1902"/>
                  </a:lnTo>
                  <a:lnTo>
                    <a:pt x="2261" y="1803"/>
                  </a:lnTo>
                  <a:lnTo>
                    <a:pt x="2367" y="1702"/>
                  </a:lnTo>
                  <a:lnTo>
                    <a:pt x="2470" y="1597"/>
                  </a:lnTo>
                  <a:lnTo>
                    <a:pt x="2571" y="1491"/>
                  </a:lnTo>
                  <a:lnTo>
                    <a:pt x="2668" y="1380"/>
                  </a:lnTo>
                  <a:lnTo>
                    <a:pt x="2764" y="1269"/>
                  </a:lnTo>
                  <a:lnTo>
                    <a:pt x="2856" y="1154"/>
                  </a:lnTo>
                  <a:lnTo>
                    <a:pt x="2947" y="1037"/>
                  </a:lnTo>
                  <a:lnTo>
                    <a:pt x="3035" y="919"/>
                  </a:lnTo>
                  <a:lnTo>
                    <a:pt x="3119" y="797"/>
                  </a:lnTo>
                  <a:lnTo>
                    <a:pt x="3201" y="673"/>
                  </a:lnTo>
                  <a:lnTo>
                    <a:pt x="3281" y="548"/>
                  </a:lnTo>
                  <a:lnTo>
                    <a:pt x="3359" y="418"/>
                  </a:lnTo>
                  <a:lnTo>
                    <a:pt x="3434" y="287"/>
                  </a:lnTo>
                  <a:lnTo>
                    <a:pt x="3505" y="155"/>
                  </a:lnTo>
                  <a:lnTo>
                    <a:pt x="3574" y="18"/>
                  </a:lnTo>
                  <a:lnTo>
                    <a:pt x="3523" y="0"/>
                  </a:lnTo>
                  <a:lnTo>
                    <a:pt x="3455" y="134"/>
                  </a:lnTo>
                  <a:lnTo>
                    <a:pt x="3383" y="266"/>
                  </a:lnTo>
                  <a:lnTo>
                    <a:pt x="3308" y="397"/>
                  </a:lnTo>
                  <a:lnTo>
                    <a:pt x="3231" y="524"/>
                  </a:lnTo>
                  <a:lnTo>
                    <a:pt x="3153" y="650"/>
                  </a:lnTo>
                  <a:lnTo>
                    <a:pt x="3071" y="774"/>
                  </a:lnTo>
                  <a:lnTo>
                    <a:pt x="2987" y="892"/>
                  </a:lnTo>
                  <a:lnTo>
                    <a:pt x="2899" y="1011"/>
                  </a:lnTo>
                  <a:lnTo>
                    <a:pt x="2811" y="1125"/>
                  </a:lnTo>
                  <a:lnTo>
                    <a:pt x="2719" y="1240"/>
                  </a:lnTo>
                  <a:lnTo>
                    <a:pt x="2623" y="1351"/>
                  </a:lnTo>
                  <a:lnTo>
                    <a:pt x="2526" y="1459"/>
                  </a:lnTo>
                  <a:lnTo>
                    <a:pt x="2428" y="1566"/>
                  </a:lnTo>
                  <a:lnTo>
                    <a:pt x="2325" y="1667"/>
                  </a:lnTo>
                  <a:lnTo>
                    <a:pt x="2219" y="1769"/>
                  </a:lnTo>
                  <a:lnTo>
                    <a:pt x="2112" y="1868"/>
                  </a:lnTo>
                  <a:lnTo>
                    <a:pt x="2001" y="1964"/>
                  </a:lnTo>
                  <a:lnTo>
                    <a:pt x="1888" y="2057"/>
                  </a:lnTo>
                  <a:lnTo>
                    <a:pt x="1773" y="2148"/>
                  </a:lnTo>
                  <a:lnTo>
                    <a:pt x="1653" y="2235"/>
                  </a:lnTo>
                  <a:lnTo>
                    <a:pt x="1533" y="2322"/>
                  </a:lnTo>
                  <a:lnTo>
                    <a:pt x="1409" y="2405"/>
                  </a:lnTo>
                  <a:lnTo>
                    <a:pt x="1280" y="2487"/>
                  </a:lnTo>
                  <a:lnTo>
                    <a:pt x="1152" y="2564"/>
                  </a:lnTo>
                  <a:lnTo>
                    <a:pt x="1019" y="2639"/>
                  </a:lnTo>
                  <a:lnTo>
                    <a:pt x="885" y="2713"/>
                  </a:lnTo>
                  <a:lnTo>
                    <a:pt x="748" y="2782"/>
                  </a:lnTo>
                  <a:lnTo>
                    <a:pt x="606" y="2850"/>
                  </a:lnTo>
                  <a:lnTo>
                    <a:pt x="464" y="2914"/>
                  </a:lnTo>
                  <a:lnTo>
                    <a:pt x="316" y="2976"/>
                  </a:lnTo>
                  <a:lnTo>
                    <a:pt x="169" y="3037"/>
                  </a:lnTo>
                  <a:lnTo>
                    <a:pt x="16" y="3093"/>
                  </a:lnTo>
                  <a:lnTo>
                    <a:pt x="34" y="3092"/>
                  </a:lnTo>
                  <a:lnTo>
                    <a:pt x="16" y="3093"/>
                  </a:lnTo>
                  <a:lnTo>
                    <a:pt x="6" y="3099"/>
                  </a:lnTo>
                  <a:lnTo>
                    <a:pt x="1" y="3107"/>
                  </a:lnTo>
                  <a:lnTo>
                    <a:pt x="0" y="3116"/>
                  </a:lnTo>
                  <a:lnTo>
                    <a:pt x="3" y="3125"/>
                  </a:lnTo>
                  <a:lnTo>
                    <a:pt x="7" y="3133"/>
                  </a:lnTo>
                  <a:lnTo>
                    <a:pt x="15" y="3138"/>
                  </a:lnTo>
                  <a:lnTo>
                    <a:pt x="25" y="3140"/>
                  </a:lnTo>
                  <a:lnTo>
                    <a:pt x="37" y="3138"/>
                  </a:lnTo>
                  <a:lnTo>
                    <a:pt x="19" y="3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533" y="5402"/>
              <a:ext cx="2032" cy="1931"/>
            </a:xfrm>
            <a:custGeom>
              <a:avLst/>
              <a:gdLst>
                <a:gd name="T0" fmla="*/ 0 w 4063"/>
                <a:gd name="T1" fmla="*/ 16 h 3864"/>
                <a:gd name="T2" fmla="*/ 146 w 4063"/>
                <a:gd name="T3" fmla="*/ 349 h 3864"/>
                <a:gd name="T4" fmla="*/ 307 w 4063"/>
                <a:gd name="T5" fmla="*/ 675 h 3864"/>
                <a:gd name="T6" fmla="*/ 482 w 4063"/>
                <a:gd name="T7" fmla="*/ 991 h 3864"/>
                <a:gd name="T8" fmla="*/ 674 w 4063"/>
                <a:gd name="T9" fmla="*/ 1299 h 3864"/>
                <a:gd name="T10" fmla="*/ 877 w 4063"/>
                <a:gd name="T11" fmla="*/ 1596 h 3864"/>
                <a:gd name="T12" fmla="*/ 1098 w 4063"/>
                <a:gd name="T13" fmla="*/ 1881 h 3864"/>
                <a:gd name="T14" fmla="*/ 1331 w 4063"/>
                <a:gd name="T15" fmla="*/ 2154 h 3864"/>
                <a:gd name="T16" fmla="*/ 1579 w 4063"/>
                <a:gd name="T17" fmla="*/ 2412 h 3864"/>
                <a:gd name="T18" fmla="*/ 1841 w 4063"/>
                <a:gd name="T19" fmla="*/ 2656 h 3864"/>
                <a:gd name="T20" fmla="*/ 2116 w 4063"/>
                <a:gd name="T21" fmla="*/ 2884 h 3864"/>
                <a:gd name="T22" fmla="*/ 2405 w 4063"/>
                <a:gd name="T23" fmla="*/ 3096 h 3864"/>
                <a:gd name="T24" fmla="*/ 2708 w 4063"/>
                <a:gd name="T25" fmla="*/ 3290 h 3864"/>
                <a:gd name="T26" fmla="*/ 3023 w 4063"/>
                <a:gd name="T27" fmla="*/ 3463 h 3864"/>
                <a:gd name="T28" fmla="*/ 3352 w 4063"/>
                <a:gd name="T29" fmla="*/ 3618 h 3864"/>
                <a:gd name="T30" fmla="*/ 3693 w 4063"/>
                <a:gd name="T31" fmla="*/ 3753 h 3864"/>
                <a:gd name="T32" fmla="*/ 4048 w 4063"/>
                <a:gd name="T33" fmla="*/ 3864 h 3864"/>
                <a:gd name="T34" fmla="*/ 3887 w 4063"/>
                <a:gd name="T35" fmla="*/ 3763 h 3864"/>
                <a:gd name="T36" fmla="*/ 3543 w 4063"/>
                <a:gd name="T37" fmla="*/ 3643 h 3864"/>
                <a:gd name="T38" fmla="*/ 3211 w 4063"/>
                <a:gd name="T39" fmla="*/ 3500 h 3864"/>
                <a:gd name="T40" fmla="*/ 2893 w 4063"/>
                <a:gd name="T41" fmla="*/ 3336 h 3864"/>
                <a:gd name="T42" fmla="*/ 2587 w 4063"/>
                <a:gd name="T43" fmla="*/ 3154 h 3864"/>
                <a:gd name="T44" fmla="*/ 2295 w 4063"/>
                <a:gd name="T45" fmla="*/ 2954 h 3864"/>
                <a:gd name="T46" fmla="*/ 2014 w 4063"/>
                <a:gd name="T47" fmla="*/ 2737 h 3864"/>
                <a:gd name="T48" fmla="*/ 1749 w 4063"/>
                <a:gd name="T49" fmla="*/ 2502 h 3864"/>
                <a:gd name="T50" fmla="*/ 1495 w 4063"/>
                <a:gd name="T51" fmla="*/ 2253 h 3864"/>
                <a:gd name="T52" fmla="*/ 1258 w 4063"/>
                <a:gd name="T53" fmla="*/ 1989 h 3864"/>
                <a:gd name="T54" fmla="*/ 1034 w 4063"/>
                <a:gd name="T55" fmla="*/ 1714 h 3864"/>
                <a:gd name="T56" fmla="*/ 822 w 4063"/>
                <a:gd name="T57" fmla="*/ 1424 h 3864"/>
                <a:gd name="T58" fmla="*/ 627 w 4063"/>
                <a:gd name="T59" fmla="*/ 1123 h 3864"/>
                <a:gd name="T60" fmla="*/ 443 w 4063"/>
                <a:gd name="T61" fmla="*/ 813 h 3864"/>
                <a:gd name="T62" fmla="*/ 276 w 4063"/>
                <a:gd name="T63" fmla="*/ 494 h 3864"/>
                <a:gd name="T64" fmla="*/ 124 w 4063"/>
                <a:gd name="T65" fmla="*/ 168 h 3864"/>
                <a:gd name="T66" fmla="*/ 54 w 4063"/>
                <a:gd name="T67" fmla="*/ 0 h 3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63" h="3864">
                  <a:moveTo>
                    <a:pt x="0" y="16"/>
                  </a:moveTo>
                  <a:lnTo>
                    <a:pt x="0" y="16"/>
                  </a:lnTo>
                  <a:lnTo>
                    <a:pt x="70" y="183"/>
                  </a:lnTo>
                  <a:lnTo>
                    <a:pt x="146" y="349"/>
                  </a:lnTo>
                  <a:lnTo>
                    <a:pt x="225" y="513"/>
                  </a:lnTo>
                  <a:lnTo>
                    <a:pt x="307" y="675"/>
                  </a:lnTo>
                  <a:lnTo>
                    <a:pt x="392" y="835"/>
                  </a:lnTo>
                  <a:lnTo>
                    <a:pt x="482" y="991"/>
                  </a:lnTo>
                  <a:lnTo>
                    <a:pt x="576" y="1147"/>
                  </a:lnTo>
                  <a:lnTo>
                    <a:pt x="674" y="1299"/>
                  </a:lnTo>
                  <a:lnTo>
                    <a:pt x="774" y="1450"/>
                  </a:lnTo>
                  <a:lnTo>
                    <a:pt x="877" y="1596"/>
                  </a:lnTo>
                  <a:lnTo>
                    <a:pt x="986" y="1740"/>
                  </a:lnTo>
                  <a:lnTo>
                    <a:pt x="1098" y="1881"/>
                  </a:lnTo>
                  <a:lnTo>
                    <a:pt x="1213" y="2018"/>
                  </a:lnTo>
                  <a:lnTo>
                    <a:pt x="1331" y="2154"/>
                  </a:lnTo>
                  <a:lnTo>
                    <a:pt x="1453" y="2284"/>
                  </a:lnTo>
                  <a:lnTo>
                    <a:pt x="1579" y="2412"/>
                  </a:lnTo>
                  <a:lnTo>
                    <a:pt x="1707" y="2536"/>
                  </a:lnTo>
                  <a:lnTo>
                    <a:pt x="1841" y="2656"/>
                  </a:lnTo>
                  <a:lnTo>
                    <a:pt x="1976" y="2773"/>
                  </a:lnTo>
                  <a:lnTo>
                    <a:pt x="2116" y="2884"/>
                  </a:lnTo>
                  <a:lnTo>
                    <a:pt x="2259" y="2994"/>
                  </a:lnTo>
                  <a:lnTo>
                    <a:pt x="2405" y="3096"/>
                  </a:lnTo>
                  <a:lnTo>
                    <a:pt x="2555" y="3194"/>
                  </a:lnTo>
                  <a:lnTo>
                    <a:pt x="2708" y="3290"/>
                  </a:lnTo>
                  <a:lnTo>
                    <a:pt x="2864" y="3379"/>
                  </a:lnTo>
                  <a:lnTo>
                    <a:pt x="3023" y="3463"/>
                  </a:lnTo>
                  <a:lnTo>
                    <a:pt x="3184" y="3545"/>
                  </a:lnTo>
                  <a:lnTo>
                    <a:pt x="3352" y="3618"/>
                  </a:lnTo>
                  <a:lnTo>
                    <a:pt x="3522" y="3688"/>
                  </a:lnTo>
                  <a:lnTo>
                    <a:pt x="3693" y="3753"/>
                  </a:lnTo>
                  <a:lnTo>
                    <a:pt x="3869" y="3811"/>
                  </a:lnTo>
                  <a:lnTo>
                    <a:pt x="4048" y="3864"/>
                  </a:lnTo>
                  <a:lnTo>
                    <a:pt x="4063" y="3816"/>
                  </a:lnTo>
                  <a:lnTo>
                    <a:pt x="3887" y="3763"/>
                  </a:lnTo>
                  <a:lnTo>
                    <a:pt x="3714" y="3705"/>
                  </a:lnTo>
                  <a:lnTo>
                    <a:pt x="3543" y="3643"/>
                  </a:lnTo>
                  <a:lnTo>
                    <a:pt x="3375" y="3574"/>
                  </a:lnTo>
                  <a:lnTo>
                    <a:pt x="3211" y="3500"/>
                  </a:lnTo>
                  <a:lnTo>
                    <a:pt x="3050" y="3421"/>
                  </a:lnTo>
                  <a:lnTo>
                    <a:pt x="2893" y="3336"/>
                  </a:lnTo>
                  <a:lnTo>
                    <a:pt x="2738" y="3248"/>
                  </a:lnTo>
                  <a:lnTo>
                    <a:pt x="2587" y="3154"/>
                  </a:lnTo>
                  <a:lnTo>
                    <a:pt x="2438" y="3057"/>
                  </a:lnTo>
                  <a:lnTo>
                    <a:pt x="2295" y="2954"/>
                  </a:lnTo>
                  <a:lnTo>
                    <a:pt x="2152" y="2847"/>
                  </a:lnTo>
                  <a:lnTo>
                    <a:pt x="2014" y="2737"/>
                  </a:lnTo>
                  <a:lnTo>
                    <a:pt x="1880" y="2622"/>
                  </a:lnTo>
                  <a:lnTo>
                    <a:pt x="1749" y="2502"/>
                  </a:lnTo>
                  <a:lnTo>
                    <a:pt x="1620" y="2381"/>
                  </a:lnTo>
                  <a:lnTo>
                    <a:pt x="1495" y="2253"/>
                  </a:lnTo>
                  <a:lnTo>
                    <a:pt x="1376" y="2122"/>
                  </a:lnTo>
                  <a:lnTo>
                    <a:pt x="1258" y="1989"/>
                  </a:lnTo>
                  <a:lnTo>
                    <a:pt x="1143" y="1852"/>
                  </a:lnTo>
                  <a:lnTo>
                    <a:pt x="1034" y="1714"/>
                  </a:lnTo>
                  <a:lnTo>
                    <a:pt x="925" y="1570"/>
                  </a:lnTo>
                  <a:lnTo>
                    <a:pt x="822" y="1424"/>
                  </a:lnTo>
                  <a:lnTo>
                    <a:pt x="722" y="1275"/>
                  </a:lnTo>
                  <a:lnTo>
                    <a:pt x="627" y="1123"/>
                  </a:lnTo>
                  <a:lnTo>
                    <a:pt x="533" y="970"/>
                  </a:lnTo>
                  <a:lnTo>
                    <a:pt x="443" y="813"/>
                  </a:lnTo>
                  <a:lnTo>
                    <a:pt x="358" y="654"/>
                  </a:lnTo>
                  <a:lnTo>
                    <a:pt x="276" y="494"/>
                  </a:lnTo>
                  <a:lnTo>
                    <a:pt x="197" y="331"/>
                  </a:lnTo>
                  <a:lnTo>
                    <a:pt x="124" y="168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989" y="2494"/>
              <a:ext cx="571" cy="2915"/>
            </a:xfrm>
            <a:custGeom>
              <a:avLst/>
              <a:gdLst>
                <a:gd name="T0" fmla="*/ 0 w 1143"/>
                <a:gd name="T1" fmla="*/ 25 h 5831"/>
                <a:gd name="T2" fmla="*/ 4 w 1143"/>
                <a:gd name="T3" fmla="*/ 374 h 5831"/>
                <a:gd name="T4" fmla="*/ 17 w 1143"/>
                <a:gd name="T5" fmla="*/ 730 h 5831"/>
                <a:gd name="T6" fmla="*/ 37 w 1143"/>
                <a:gd name="T7" fmla="*/ 1092 h 5831"/>
                <a:gd name="T8" fmla="*/ 65 w 1143"/>
                <a:gd name="T9" fmla="*/ 1459 h 5831"/>
                <a:gd name="T10" fmla="*/ 103 w 1143"/>
                <a:gd name="T11" fmla="*/ 1828 h 5831"/>
                <a:gd name="T12" fmla="*/ 146 w 1143"/>
                <a:gd name="T13" fmla="*/ 2201 h 5831"/>
                <a:gd name="T14" fmla="*/ 200 w 1143"/>
                <a:gd name="T15" fmla="*/ 2575 h 5831"/>
                <a:gd name="T16" fmla="*/ 262 w 1143"/>
                <a:gd name="T17" fmla="*/ 2948 h 5831"/>
                <a:gd name="T18" fmla="*/ 332 w 1143"/>
                <a:gd name="T19" fmla="*/ 3323 h 5831"/>
                <a:gd name="T20" fmla="*/ 411 w 1143"/>
                <a:gd name="T21" fmla="*/ 3694 h 5831"/>
                <a:gd name="T22" fmla="*/ 502 w 1143"/>
                <a:gd name="T23" fmla="*/ 4065 h 5831"/>
                <a:gd name="T24" fmla="*/ 599 w 1143"/>
                <a:gd name="T25" fmla="*/ 4429 h 5831"/>
                <a:gd name="T26" fmla="*/ 707 w 1143"/>
                <a:gd name="T27" fmla="*/ 4790 h 5831"/>
                <a:gd name="T28" fmla="*/ 825 w 1143"/>
                <a:gd name="T29" fmla="*/ 5144 h 5831"/>
                <a:gd name="T30" fmla="*/ 952 w 1143"/>
                <a:gd name="T31" fmla="*/ 5492 h 5831"/>
                <a:gd name="T32" fmla="*/ 1089 w 1143"/>
                <a:gd name="T33" fmla="*/ 5831 h 5831"/>
                <a:gd name="T34" fmla="*/ 1072 w 1143"/>
                <a:gd name="T35" fmla="*/ 5646 h 5831"/>
                <a:gd name="T36" fmla="*/ 941 w 1143"/>
                <a:gd name="T37" fmla="*/ 5305 h 5831"/>
                <a:gd name="T38" fmla="*/ 819 w 1143"/>
                <a:gd name="T39" fmla="*/ 4954 h 5831"/>
                <a:gd name="T40" fmla="*/ 707 w 1143"/>
                <a:gd name="T41" fmla="*/ 4599 h 5831"/>
                <a:gd name="T42" fmla="*/ 604 w 1143"/>
                <a:gd name="T43" fmla="*/ 4237 h 5831"/>
                <a:gd name="T44" fmla="*/ 511 w 1143"/>
                <a:gd name="T45" fmla="*/ 3870 h 5831"/>
                <a:gd name="T46" fmla="*/ 428 w 1143"/>
                <a:gd name="T47" fmla="*/ 3502 h 5831"/>
                <a:gd name="T48" fmla="*/ 352 w 1143"/>
                <a:gd name="T49" fmla="*/ 3129 h 5831"/>
                <a:gd name="T50" fmla="*/ 286 w 1143"/>
                <a:gd name="T51" fmla="*/ 2757 h 5831"/>
                <a:gd name="T52" fmla="*/ 229 w 1143"/>
                <a:gd name="T53" fmla="*/ 2383 h 5831"/>
                <a:gd name="T54" fmla="*/ 180 w 1143"/>
                <a:gd name="T55" fmla="*/ 2011 h 5831"/>
                <a:gd name="T56" fmla="*/ 140 w 1143"/>
                <a:gd name="T57" fmla="*/ 1641 h 5831"/>
                <a:gd name="T58" fmla="*/ 107 w 1143"/>
                <a:gd name="T59" fmla="*/ 1273 h 5831"/>
                <a:gd name="T60" fmla="*/ 83 w 1143"/>
                <a:gd name="T61" fmla="*/ 910 h 5831"/>
                <a:gd name="T62" fmla="*/ 67 w 1143"/>
                <a:gd name="T63" fmla="*/ 551 h 5831"/>
                <a:gd name="T64" fmla="*/ 58 w 1143"/>
                <a:gd name="T65" fmla="*/ 199 h 5831"/>
                <a:gd name="T66" fmla="*/ 10 w 1143"/>
                <a:gd name="T67" fmla="*/ 43 h 5831"/>
                <a:gd name="T68" fmla="*/ 53 w 1143"/>
                <a:gd name="T69" fmla="*/ 14 h 5831"/>
                <a:gd name="T70" fmla="*/ 38 w 1143"/>
                <a:gd name="T71" fmla="*/ 1 h 5831"/>
                <a:gd name="T72" fmla="*/ 17 w 1143"/>
                <a:gd name="T73" fmla="*/ 1 h 5831"/>
                <a:gd name="T74" fmla="*/ 3 w 1143"/>
                <a:gd name="T75" fmla="*/ 14 h 5831"/>
                <a:gd name="T76" fmla="*/ 46 w 1143"/>
                <a:gd name="T77" fmla="*/ 6 h 5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3" h="5831">
                  <a:moveTo>
                    <a:pt x="46" y="6"/>
                  </a:moveTo>
                  <a:lnTo>
                    <a:pt x="0" y="25"/>
                  </a:lnTo>
                  <a:lnTo>
                    <a:pt x="1" y="199"/>
                  </a:lnTo>
                  <a:lnTo>
                    <a:pt x="4" y="374"/>
                  </a:lnTo>
                  <a:lnTo>
                    <a:pt x="10" y="551"/>
                  </a:lnTo>
                  <a:lnTo>
                    <a:pt x="17" y="730"/>
                  </a:lnTo>
                  <a:lnTo>
                    <a:pt x="26" y="910"/>
                  </a:lnTo>
                  <a:lnTo>
                    <a:pt x="37" y="1092"/>
                  </a:lnTo>
                  <a:lnTo>
                    <a:pt x="50" y="1276"/>
                  </a:lnTo>
                  <a:lnTo>
                    <a:pt x="65" y="1459"/>
                  </a:lnTo>
                  <a:lnTo>
                    <a:pt x="83" y="1643"/>
                  </a:lnTo>
                  <a:lnTo>
                    <a:pt x="103" y="1828"/>
                  </a:lnTo>
                  <a:lnTo>
                    <a:pt x="123" y="2014"/>
                  </a:lnTo>
                  <a:lnTo>
                    <a:pt x="146" y="2201"/>
                  </a:lnTo>
                  <a:lnTo>
                    <a:pt x="173" y="2388"/>
                  </a:lnTo>
                  <a:lnTo>
                    <a:pt x="200" y="2575"/>
                  </a:lnTo>
                  <a:lnTo>
                    <a:pt x="229" y="2762"/>
                  </a:lnTo>
                  <a:lnTo>
                    <a:pt x="262" y="2948"/>
                  </a:lnTo>
                  <a:lnTo>
                    <a:pt x="295" y="3137"/>
                  </a:lnTo>
                  <a:lnTo>
                    <a:pt x="332" y="3323"/>
                  </a:lnTo>
                  <a:lnTo>
                    <a:pt x="371" y="3510"/>
                  </a:lnTo>
                  <a:lnTo>
                    <a:pt x="411" y="3694"/>
                  </a:lnTo>
                  <a:lnTo>
                    <a:pt x="455" y="3880"/>
                  </a:lnTo>
                  <a:lnTo>
                    <a:pt x="502" y="4065"/>
                  </a:lnTo>
                  <a:lnTo>
                    <a:pt x="550" y="4248"/>
                  </a:lnTo>
                  <a:lnTo>
                    <a:pt x="599" y="4429"/>
                  </a:lnTo>
                  <a:lnTo>
                    <a:pt x="653" y="4609"/>
                  </a:lnTo>
                  <a:lnTo>
                    <a:pt x="707" y="4790"/>
                  </a:lnTo>
                  <a:lnTo>
                    <a:pt x="765" y="4968"/>
                  </a:lnTo>
                  <a:lnTo>
                    <a:pt x="825" y="5144"/>
                  </a:lnTo>
                  <a:lnTo>
                    <a:pt x="887" y="5318"/>
                  </a:lnTo>
                  <a:lnTo>
                    <a:pt x="952" y="5492"/>
                  </a:lnTo>
                  <a:lnTo>
                    <a:pt x="1019" y="5662"/>
                  </a:lnTo>
                  <a:lnTo>
                    <a:pt x="1089" y="5831"/>
                  </a:lnTo>
                  <a:lnTo>
                    <a:pt x="1143" y="5815"/>
                  </a:lnTo>
                  <a:lnTo>
                    <a:pt x="1072" y="5646"/>
                  </a:lnTo>
                  <a:lnTo>
                    <a:pt x="1005" y="5476"/>
                  </a:lnTo>
                  <a:lnTo>
                    <a:pt x="941" y="5305"/>
                  </a:lnTo>
                  <a:lnTo>
                    <a:pt x="879" y="5131"/>
                  </a:lnTo>
                  <a:lnTo>
                    <a:pt x="819" y="4954"/>
                  </a:lnTo>
                  <a:lnTo>
                    <a:pt x="761" y="4777"/>
                  </a:lnTo>
                  <a:lnTo>
                    <a:pt x="707" y="4599"/>
                  </a:lnTo>
                  <a:lnTo>
                    <a:pt x="653" y="4418"/>
                  </a:lnTo>
                  <a:lnTo>
                    <a:pt x="604" y="4237"/>
                  </a:lnTo>
                  <a:lnTo>
                    <a:pt x="556" y="4054"/>
                  </a:lnTo>
                  <a:lnTo>
                    <a:pt x="511" y="3870"/>
                  </a:lnTo>
                  <a:lnTo>
                    <a:pt x="468" y="3686"/>
                  </a:lnTo>
                  <a:lnTo>
                    <a:pt x="428" y="3502"/>
                  </a:lnTo>
                  <a:lnTo>
                    <a:pt x="389" y="3315"/>
                  </a:lnTo>
                  <a:lnTo>
                    <a:pt x="352" y="3129"/>
                  </a:lnTo>
                  <a:lnTo>
                    <a:pt x="319" y="2943"/>
                  </a:lnTo>
                  <a:lnTo>
                    <a:pt x="286" y="2757"/>
                  </a:lnTo>
                  <a:lnTo>
                    <a:pt x="256" y="2570"/>
                  </a:lnTo>
                  <a:lnTo>
                    <a:pt x="229" y="2383"/>
                  </a:lnTo>
                  <a:lnTo>
                    <a:pt x="203" y="2196"/>
                  </a:lnTo>
                  <a:lnTo>
                    <a:pt x="180" y="2011"/>
                  </a:lnTo>
                  <a:lnTo>
                    <a:pt x="159" y="1825"/>
                  </a:lnTo>
                  <a:lnTo>
                    <a:pt x="140" y="1641"/>
                  </a:lnTo>
                  <a:lnTo>
                    <a:pt x="122" y="1456"/>
                  </a:lnTo>
                  <a:lnTo>
                    <a:pt x="107" y="1273"/>
                  </a:lnTo>
                  <a:lnTo>
                    <a:pt x="94" y="1090"/>
                  </a:lnTo>
                  <a:lnTo>
                    <a:pt x="83" y="910"/>
                  </a:lnTo>
                  <a:lnTo>
                    <a:pt x="74" y="730"/>
                  </a:lnTo>
                  <a:lnTo>
                    <a:pt x="67" y="551"/>
                  </a:lnTo>
                  <a:lnTo>
                    <a:pt x="61" y="374"/>
                  </a:lnTo>
                  <a:lnTo>
                    <a:pt x="58" y="199"/>
                  </a:lnTo>
                  <a:lnTo>
                    <a:pt x="56" y="25"/>
                  </a:lnTo>
                  <a:lnTo>
                    <a:pt x="10" y="43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994" y="2497"/>
              <a:ext cx="4342" cy="3284"/>
            </a:xfrm>
            <a:custGeom>
              <a:avLst/>
              <a:gdLst>
                <a:gd name="T0" fmla="*/ 8682 w 8683"/>
                <a:gd name="T1" fmla="*/ 6551 h 6567"/>
                <a:gd name="T2" fmla="*/ 8674 w 8683"/>
                <a:gd name="T3" fmla="*/ 6524 h 6567"/>
                <a:gd name="T4" fmla="*/ 36 w 8683"/>
                <a:gd name="T5" fmla="*/ 0 h 6567"/>
                <a:gd name="T6" fmla="*/ 0 w 8683"/>
                <a:gd name="T7" fmla="*/ 37 h 6567"/>
                <a:gd name="T8" fmla="*/ 8639 w 8683"/>
                <a:gd name="T9" fmla="*/ 6561 h 6567"/>
                <a:gd name="T10" fmla="*/ 8631 w 8683"/>
                <a:gd name="T11" fmla="*/ 6533 h 6567"/>
                <a:gd name="T12" fmla="*/ 8639 w 8683"/>
                <a:gd name="T13" fmla="*/ 6561 h 6567"/>
                <a:gd name="T14" fmla="*/ 8649 w 8683"/>
                <a:gd name="T15" fmla="*/ 6566 h 6567"/>
                <a:gd name="T16" fmla="*/ 8660 w 8683"/>
                <a:gd name="T17" fmla="*/ 6567 h 6567"/>
                <a:gd name="T18" fmla="*/ 8669 w 8683"/>
                <a:gd name="T19" fmla="*/ 6563 h 6567"/>
                <a:gd name="T20" fmla="*/ 8677 w 8683"/>
                <a:gd name="T21" fmla="*/ 6558 h 6567"/>
                <a:gd name="T22" fmla="*/ 8682 w 8683"/>
                <a:gd name="T23" fmla="*/ 6550 h 6567"/>
                <a:gd name="T24" fmla="*/ 8683 w 8683"/>
                <a:gd name="T25" fmla="*/ 6541 h 6567"/>
                <a:gd name="T26" fmla="*/ 8682 w 8683"/>
                <a:gd name="T27" fmla="*/ 6532 h 6567"/>
                <a:gd name="T28" fmla="*/ 8674 w 8683"/>
                <a:gd name="T29" fmla="*/ 6524 h 6567"/>
                <a:gd name="T30" fmla="*/ 8682 w 8683"/>
                <a:gd name="T31" fmla="*/ 6551 h 6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83" h="6567">
                  <a:moveTo>
                    <a:pt x="8682" y="6551"/>
                  </a:moveTo>
                  <a:lnTo>
                    <a:pt x="8674" y="6524"/>
                  </a:lnTo>
                  <a:lnTo>
                    <a:pt x="36" y="0"/>
                  </a:lnTo>
                  <a:lnTo>
                    <a:pt x="0" y="37"/>
                  </a:lnTo>
                  <a:lnTo>
                    <a:pt x="8639" y="6561"/>
                  </a:lnTo>
                  <a:lnTo>
                    <a:pt x="8631" y="6533"/>
                  </a:lnTo>
                  <a:lnTo>
                    <a:pt x="8639" y="6561"/>
                  </a:lnTo>
                  <a:lnTo>
                    <a:pt x="8649" y="6566"/>
                  </a:lnTo>
                  <a:lnTo>
                    <a:pt x="8660" y="6567"/>
                  </a:lnTo>
                  <a:lnTo>
                    <a:pt x="8669" y="6563"/>
                  </a:lnTo>
                  <a:lnTo>
                    <a:pt x="8677" y="6558"/>
                  </a:lnTo>
                  <a:lnTo>
                    <a:pt x="8682" y="6550"/>
                  </a:lnTo>
                  <a:lnTo>
                    <a:pt x="8683" y="6541"/>
                  </a:lnTo>
                  <a:lnTo>
                    <a:pt x="8682" y="6532"/>
                  </a:lnTo>
                  <a:lnTo>
                    <a:pt x="8674" y="6524"/>
                  </a:lnTo>
                  <a:lnTo>
                    <a:pt x="8682" y="6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5813" y="3187"/>
              <a:ext cx="499" cy="1830"/>
            </a:xfrm>
            <a:custGeom>
              <a:avLst/>
              <a:gdLst>
                <a:gd name="T0" fmla="*/ 760 w 999"/>
                <a:gd name="T1" fmla="*/ 1529 h 3659"/>
                <a:gd name="T2" fmla="*/ 733 w 999"/>
                <a:gd name="T3" fmla="*/ 1923 h 3659"/>
                <a:gd name="T4" fmla="*/ 711 w 999"/>
                <a:gd name="T5" fmla="*/ 2522 h 3659"/>
                <a:gd name="T6" fmla="*/ 702 w 999"/>
                <a:gd name="T7" fmla="*/ 3116 h 3659"/>
                <a:gd name="T8" fmla="*/ 694 w 999"/>
                <a:gd name="T9" fmla="*/ 3464 h 3659"/>
                <a:gd name="T10" fmla="*/ 654 w 999"/>
                <a:gd name="T11" fmla="*/ 3611 h 3659"/>
                <a:gd name="T12" fmla="*/ 572 w 999"/>
                <a:gd name="T13" fmla="*/ 3659 h 3659"/>
                <a:gd name="T14" fmla="*/ 515 w 999"/>
                <a:gd name="T15" fmla="*/ 3659 h 3659"/>
                <a:gd name="T16" fmla="*/ 458 w 999"/>
                <a:gd name="T17" fmla="*/ 3659 h 3659"/>
                <a:gd name="T18" fmla="*/ 408 w 999"/>
                <a:gd name="T19" fmla="*/ 3658 h 3659"/>
                <a:gd name="T20" fmla="*/ 363 w 999"/>
                <a:gd name="T21" fmla="*/ 3632 h 3659"/>
                <a:gd name="T22" fmla="*/ 329 w 999"/>
                <a:gd name="T23" fmla="*/ 3583 h 3659"/>
                <a:gd name="T24" fmla="*/ 300 w 999"/>
                <a:gd name="T25" fmla="*/ 3471 h 3659"/>
                <a:gd name="T26" fmla="*/ 294 w 999"/>
                <a:gd name="T27" fmla="*/ 3151 h 3659"/>
                <a:gd name="T28" fmla="*/ 284 w 999"/>
                <a:gd name="T29" fmla="*/ 2551 h 3659"/>
                <a:gd name="T30" fmla="*/ 259 w 999"/>
                <a:gd name="T31" fmla="*/ 1945 h 3659"/>
                <a:gd name="T32" fmla="*/ 229 w 999"/>
                <a:gd name="T33" fmla="*/ 1536 h 3659"/>
                <a:gd name="T34" fmla="*/ 775 w 999"/>
                <a:gd name="T35" fmla="*/ 1333 h 3659"/>
                <a:gd name="T36" fmla="*/ 112 w 999"/>
                <a:gd name="T37" fmla="*/ 571 h 3659"/>
                <a:gd name="T38" fmla="*/ 59 w 999"/>
                <a:gd name="T39" fmla="*/ 290 h 3659"/>
                <a:gd name="T40" fmla="*/ 0 w 999"/>
                <a:gd name="T41" fmla="*/ 0 h 3659"/>
                <a:gd name="T42" fmla="*/ 47 w 999"/>
                <a:gd name="T43" fmla="*/ 31 h 3659"/>
                <a:gd name="T44" fmla="*/ 91 w 999"/>
                <a:gd name="T45" fmla="*/ 58 h 3659"/>
                <a:gd name="T46" fmla="*/ 138 w 999"/>
                <a:gd name="T47" fmla="*/ 83 h 3659"/>
                <a:gd name="T48" fmla="*/ 185 w 999"/>
                <a:gd name="T49" fmla="*/ 104 h 3659"/>
                <a:gd name="T50" fmla="*/ 232 w 999"/>
                <a:gd name="T51" fmla="*/ 123 h 3659"/>
                <a:gd name="T52" fmla="*/ 276 w 999"/>
                <a:gd name="T53" fmla="*/ 136 h 3659"/>
                <a:gd name="T54" fmla="*/ 323 w 999"/>
                <a:gd name="T55" fmla="*/ 147 h 3659"/>
                <a:gd name="T56" fmla="*/ 370 w 999"/>
                <a:gd name="T57" fmla="*/ 155 h 3659"/>
                <a:gd name="T58" fmla="*/ 418 w 999"/>
                <a:gd name="T59" fmla="*/ 160 h 3659"/>
                <a:gd name="T60" fmla="*/ 466 w 999"/>
                <a:gd name="T61" fmla="*/ 164 h 3659"/>
                <a:gd name="T62" fmla="*/ 512 w 999"/>
                <a:gd name="T63" fmla="*/ 164 h 3659"/>
                <a:gd name="T64" fmla="*/ 558 w 999"/>
                <a:gd name="T65" fmla="*/ 161 h 3659"/>
                <a:gd name="T66" fmla="*/ 605 w 999"/>
                <a:gd name="T67" fmla="*/ 157 h 3659"/>
                <a:gd name="T68" fmla="*/ 652 w 999"/>
                <a:gd name="T69" fmla="*/ 151 h 3659"/>
                <a:gd name="T70" fmla="*/ 699 w 999"/>
                <a:gd name="T71" fmla="*/ 141 h 3659"/>
                <a:gd name="T72" fmla="*/ 745 w 999"/>
                <a:gd name="T73" fmla="*/ 129 h 3659"/>
                <a:gd name="T74" fmla="*/ 793 w 999"/>
                <a:gd name="T75" fmla="*/ 112 h 3659"/>
                <a:gd name="T76" fmla="*/ 840 w 999"/>
                <a:gd name="T77" fmla="*/ 93 h 3659"/>
                <a:gd name="T78" fmla="*/ 888 w 999"/>
                <a:gd name="T79" fmla="*/ 68 h 3659"/>
                <a:gd name="T80" fmla="*/ 935 w 999"/>
                <a:gd name="T81" fmla="*/ 40 h 3659"/>
                <a:gd name="T82" fmla="*/ 982 w 999"/>
                <a:gd name="T83" fmla="*/ 11 h 3659"/>
                <a:gd name="T84" fmla="*/ 957 w 999"/>
                <a:gd name="T85" fmla="*/ 193 h 3659"/>
                <a:gd name="T86" fmla="*/ 899 w 999"/>
                <a:gd name="T87" fmla="*/ 475 h 3659"/>
                <a:gd name="T88" fmla="*/ 848 w 999"/>
                <a:gd name="T89" fmla="*/ 745 h 3659"/>
                <a:gd name="T90" fmla="*/ 156 w 999"/>
                <a:gd name="T91" fmla="*/ 833 h 3659"/>
                <a:gd name="T92" fmla="*/ 173 w 999"/>
                <a:gd name="T93" fmla="*/ 965 h 3659"/>
                <a:gd name="T94" fmla="*/ 191 w 999"/>
                <a:gd name="T95" fmla="*/ 1121 h 3659"/>
                <a:gd name="T96" fmla="*/ 208 w 999"/>
                <a:gd name="T97" fmla="*/ 1278 h 3659"/>
                <a:gd name="T98" fmla="*/ 851 w 999"/>
                <a:gd name="T99" fmla="*/ 745 h 3659"/>
                <a:gd name="T100" fmla="*/ 832 w 999"/>
                <a:gd name="T101" fmla="*/ 865 h 3659"/>
                <a:gd name="T102" fmla="*/ 812 w 999"/>
                <a:gd name="T103" fmla="*/ 1021 h 3659"/>
                <a:gd name="T104" fmla="*/ 791 w 999"/>
                <a:gd name="T105" fmla="*/ 1195 h 3659"/>
                <a:gd name="T106" fmla="*/ 773 w 999"/>
                <a:gd name="T107" fmla="*/ 1367 h 3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9" h="3659">
                  <a:moveTo>
                    <a:pt x="775" y="1333"/>
                  </a:moveTo>
                  <a:lnTo>
                    <a:pt x="769" y="1428"/>
                  </a:lnTo>
                  <a:lnTo>
                    <a:pt x="760" y="1529"/>
                  </a:lnTo>
                  <a:lnTo>
                    <a:pt x="752" y="1628"/>
                  </a:lnTo>
                  <a:lnTo>
                    <a:pt x="745" y="1722"/>
                  </a:lnTo>
                  <a:lnTo>
                    <a:pt x="733" y="1923"/>
                  </a:lnTo>
                  <a:lnTo>
                    <a:pt x="724" y="2124"/>
                  </a:lnTo>
                  <a:lnTo>
                    <a:pt x="715" y="2323"/>
                  </a:lnTo>
                  <a:lnTo>
                    <a:pt x="711" y="2522"/>
                  </a:lnTo>
                  <a:lnTo>
                    <a:pt x="706" y="2718"/>
                  </a:lnTo>
                  <a:lnTo>
                    <a:pt x="703" y="2917"/>
                  </a:lnTo>
                  <a:lnTo>
                    <a:pt x="702" y="3116"/>
                  </a:lnTo>
                  <a:lnTo>
                    <a:pt x="700" y="3314"/>
                  </a:lnTo>
                  <a:lnTo>
                    <a:pt x="699" y="3394"/>
                  </a:lnTo>
                  <a:lnTo>
                    <a:pt x="694" y="3464"/>
                  </a:lnTo>
                  <a:lnTo>
                    <a:pt x="685" y="3524"/>
                  </a:lnTo>
                  <a:lnTo>
                    <a:pt x="672" y="3572"/>
                  </a:lnTo>
                  <a:lnTo>
                    <a:pt x="654" y="3611"/>
                  </a:lnTo>
                  <a:lnTo>
                    <a:pt x="632" y="3638"/>
                  </a:lnTo>
                  <a:lnTo>
                    <a:pt x="605" y="3654"/>
                  </a:lnTo>
                  <a:lnTo>
                    <a:pt x="572" y="3659"/>
                  </a:lnTo>
                  <a:lnTo>
                    <a:pt x="554" y="3659"/>
                  </a:lnTo>
                  <a:lnTo>
                    <a:pt x="535" y="3659"/>
                  </a:lnTo>
                  <a:lnTo>
                    <a:pt x="515" y="3659"/>
                  </a:lnTo>
                  <a:lnTo>
                    <a:pt x="497" y="3659"/>
                  </a:lnTo>
                  <a:lnTo>
                    <a:pt x="478" y="3659"/>
                  </a:lnTo>
                  <a:lnTo>
                    <a:pt x="458" y="3659"/>
                  </a:lnTo>
                  <a:lnTo>
                    <a:pt x="441" y="3659"/>
                  </a:lnTo>
                  <a:lnTo>
                    <a:pt x="423" y="3659"/>
                  </a:lnTo>
                  <a:lnTo>
                    <a:pt x="408" y="3658"/>
                  </a:lnTo>
                  <a:lnTo>
                    <a:pt x="391" y="3651"/>
                  </a:lnTo>
                  <a:lnTo>
                    <a:pt x="376" y="3644"/>
                  </a:lnTo>
                  <a:lnTo>
                    <a:pt x="363" y="3632"/>
                  </a:lnTo>
                  <a:lnTo>
                    <a:pt x="350" y="3617"/>
                  </a:lnTo>
                  <a:lnTo>
                    <a:pt x="339" y="3601"/>
                  </a:lnTo>
                  <a:lnTo>
                    <a:pt x="329" y="3583"/>
                  </a:lnTo>
                  <a:lnTo>
                    <a:pt x="321" y="3564"/>
                  </a:lnTo>
                  <a:lnTo>
                    <a:pt x="308" y="3518"/>
                  </a:lnTo>
                  <a:lnTo>
                    <a:pt x="300" y="3471"/>
                  </a:lnTo>
                  <a:lnTo>
                    <a:pt x="297" y="3416"/>
                  </a:lnTo>
                  <a:lnTo>
                    <a:pt x="296" y="3351"/>
                  </a:lnTo>
                  <a:lnTo>
                    <a:pt x="294" y="3151"/>
                  </a:lnTo>
                  <a:lnTo>
                    <a:pt x="293" y="2950"/>
                  </a:lnTo>
                  <a:lnTo>
                    <a:pt x="288" y="2750"/>
                  </a:lnTo>
                  <a:lnTo>
                    <a:pt x="284" y="2551"/>
                  </a:lnTo>
                  <a:lnTo>
                    <a:pt x="278" y="2349"/>
                  </a:lnTo>
                  <a:lnTo>
                    <a:pt x="269" y="2146"/>
                  </a:lnTo>
                  <a:lnTo>
                    <a:pt x="259" y="1945"/>
                  </a:lnTo>
                  <a:lnTo>
                    <a:pt x="247" y="1742"/>
                  </a:lnTo>
                  <a:lnTo>
                    <a:pt x="238" y="1639"/>
                  </a:lnTo>
                  <a:lnTo>
                    <a:pt x="229" y="1536"/>
                  </a:lnTo>
                  <a:lnTo>
                    <a:pt x="220" y="1433"/>
                  </a:lnTo>
                  <a:lnTo>
                    <a:pt x="214" y="1330"/>
                  </a:lnTo>
                  <a:lnTo>
                    <a:pt x="775" y="1333"/>
                  </a:lnTo>
                  <a:close/>
                  <a:moveTo>
                    <a:pt x="144" y="752"/>
                  </a:moveTo>
                  <a:lnTo>
                    <a:pt x="129" y="662"/>
                  </a:lnTo>
                  <a:lnTo>
                    <a:pt x="112" y="571"/>
                  </a:lnTo>
                  <a:lnTo>
                    <a:pt x="94" y="479"/>
                  </a:lnTo>
                  <a:lnTo>
                    <a:pt x="76" y="385"/>
                  </a:lnTo>
                  <a:lnTo>
                    <a:pt x="59" y="290"/>
                  </a:lnTo>
                  <a:lnTo>
                    <a:pt x="39" y="195"/>
                  </a:lnTo>
                  <a:lnTo>
                    <a:pt x="20" y="98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0" y="21"/>
                  </a:lnTo>
                  <a:lnTo>
                    <a:pt x="47" y="31"/>
                  </a:lnTo>
                  <a:lnTo>
                    <a:pt x="62" y="40"/>
                  </a:lnTo>
                  <a:lnTo>
                    <a:pt x="76" y="50"/>
                  </a:lnTo>
                  <a:lnTo>
                    <a:pt x="91" y="58"/>
                  </a:lnTo>
                  <a:lnTo>
                    <a:pt x="108" y="68"/>
                  </a:lnTo>
                  <a:lnTo>
                    <a:pt x="123" y="75"/>
                  </a:lnTo>
                  <a:lnTo>
                    <a:pt x="138" y="83"/>
                  </a:lnTo>
                  <a:lnTo>
                    <a:pt x="154" y="91"/>
                  </a:lnTo>
                  <a:lnTo>
                    <a:pt x="169" y="98"/>
                  </a:lnTo>
                  <a:lnTo>
                    <a:pt x="185" y="104"/>
                  </a:lnTo>
                  <a:lnTo>
                    <a:pt x="200" y="111"/>
                  </a:lnTo>
                  <a:lnTo>
                    <a:pt x="215" y="118"/>
                  </a:lnTo>
                  <a:lnTo>
                    <a:pt x="232" y="123"/>
                  </a:lnTo>
                  <a:lnTo>
                    <a:pt x="247" y="128"/>
                  </a:lnTo>
                  <a:lnTo>
                    <a:pt x="261" y="132"/>
                  </a:lnTo>
                  <a:lnTo>
                    <a:pt x="276" y="136"/>
                  </a:lnTo>
                  <a:lnTo>
                    <a:pt x="293" y="140"/>
                  </a:lnTo>
                  <a:lnTo>
                    <a:pt x="308" y="144"/>
                  </a:lnTo>
                  <a:lnTo>
                    <a:pt x="323" y="147"/>
                  </a:lnTo>
                  <a:lnTo>
                    <a:pt x="339" y="149"/>
                  </a:lnTo>
                  <a:lnTo>
                    <a:pt x="354" y="152"/>
                  </a:lnTo>
                  <a:lnTo>
                    <a:pt x="370" y="155"/>
                  </a:lnTo>
                  <a:lnTo>
                    <a:pt x="385" y="157"/>
                  </a:lnTo>
                  <a:lnTo>
                    <a:pt x="402" y="158"/>
                  </a:lnTo>
                  <a:lnTo>
                    <a:pt x="418" y="160"/>
                  </a:lnTo>
                  <a:lnTo>
                    <a:pt x="433" y="161"/>
                  </a:lnTo>
                  <a:lnTo>
                    <a:pt x="450" y="162"/>
                  </a:lnTo>
                  <a:lnTo>
                    <a:pt x="466" y="164"/>
                  </a:lnTo>
                  <a:lnTo>
                    <a:pt x="481" y="164"/>
                  </a:lnTo>
                  <a:lnTo>
                    <a:pt x="497" y="164"/>
                  </a:lnTo>
                  <a:lnTo>
                    <a:pt x="512" y="164"/>
                  </a:lnTo>
                  <a:lnTo>
                    <a:pt x="527" y="164"/>
                  </a:lnTo>
                  <a:lnTo>
                    <a:pt x="544" y="162"/>
                  </a:lnTo>
                  <a:lnTo>
                    <a:pt x="558" y="161"/>
                  </a:lnTo>
                  <a:lnTo>
                    <a:pt x="573" y="160"/>
                  </a:lnTo>
                  <a:lnTo>
                    <a:pt x="590" y="158"/>
                  </a:lnTo>
                  <a:lnTo>
                    <a:pt x="605" y="157"/>
                  </a:lnTo>
                  <a:lnTo>
                    <a:pt x="621" y="155"/>
                  </a:lnTo>
                  <a:lnTo>
                    <a:pt x="636" y="153"/>
                  </a:lnTo>
                  <a:lnTo>
                    <a:pt x="652" y="151"/>
                  </a:lnTo>
                  <a:lnTo>
                    <a:pt x="667" y="148"/>
                  </a:lnTo>
                  <a:lnTo>
                    <a:pt x="682" y="144"/>
                  </a:lnTo>
                  <a:lnTo>
                    <a:pt x="699" y="141"/>
                  </a:lnTo>
                  <a:lnTo>
                    <a:pt x="714" y="137"/>
                  </a:lnTo>
                  <a:lnTo>
                    <a:pt x="730" y="133"/>
                  </a:lnTo>
                  <a:lnTo>
                    <a:pt x="745" y="129"/>
                  </a:lnTo>
                  <a:lnTo>
                    <a:pt x="761" y="124"/>
                  </a:lnTo>
                  <a:lnTo>
                    <a:pt x="776" y="119"/>
                  </a:lnTo>
                  <a:lnTo>
                    <a:pt x="793" y="112"/>
                  </a:lnTo>
                  <a:lnTo>
                    <a:pt x="809" y="107"/>
                  </a:lnTo>
                  <a:lnTo>
                    <a:pt x="824" y="99"/>
                  </a:lnTo>
                  <a:lnTo>
                    <a:pt x="840" y="93"/>
                  </a:lnTo>
                  <a:lnTo>
                    <a:pt x="855" y="85"/>
                  </a:lnTo>
                  <a:lnTo>
                    <a:pt x="872" y="77"/>
                  </a:lnTo>
                  <a:lnTo>
                    <a:pt x="888" y="68"/>
                  </a:lnTo>
                  <a:lnTo>
                    <a:pt x="903" y="58"/>
                  </a:lnTo>
                  <a:lnTo>
                    <a:pt x="920" y="50"/>
                  </a:lnTo>
                  <a:lnTo>
                    <a:pt x="935" y="40"/>
                  </a:lnTo>
                  <a:lnTo>
                    <a:pt x="951" y="31"/>
                  </a:lnTo>
                  <a:lnTo>
                    <a:pt x="967" y="20"/>
                  </a:lnTo>
                  <a:lnTo>
                    <a:pt x="982" y="11"/>
                  </a:lnTo>
                  <a:lnTo>
                    <a:pt x="999" y="0"/>
                  </a:lnTo>
                  <a:lnTo>
                    <a:pt x="978" y="97"/>
                  </a:lnTo>
                  <a:lnTo>
                    <a:pt x="957" y="193"/>
                  </a:lnTo>
                  <a:lnTo>
                    <a:pt x="936" y="288"/>
                  </a:lnTo>
                  <a:lnTo>
                    <a:pt x="917" y="381"/>
                  </a:lnTo>
                  <a:lnTo>
                    <a:pt x="899" y="475"/>
                  </a:lnTo>
                  <a:lnTo>
                    <a:pt x="881" y="566"/>
                  </a:lnTo>
                  <a:lnTo>
                    <a:pt x="864" y="655"/>
                  </a:lnTo>
                  <a:lnTo>
                    <a:pt x="848" y="745"/>
                  </a:lnTo>
                  <a:lnTo>
                    <a:pt x="148" y="749"/>
                  </a:lnTo>
                  <a:lnTo>
                    <a:pt x="151" y="791"/>
                  </a:lnTo>
                  <a:lnTo>
                    <a:pt x="156" y="833"/>
                  </a:lnTo>
                  <a:lnTo>
                    <a:pt x="162" y="874"/>
                  </a:lnTo>
                  <a:lnTo>
                    <a:pt x="167" y="914"/>
                  </a:lnTo>
                  <a:lnTo>
                    <a:pt x="173" y="965"/>
                  </a:lnTo>
                  <a:lnTo>
                    <a:pt x="179" y="1017"/>
                  </a:lnTo>
                  <a:lnTo>
                    <a:pt x="185" y="1069"/>
                  </a:lnTo>
                  <a:lnTo>
                    <a:pt x="191" y="1121"/>
                  </a:lnTo>
                  <a:lnTo>
                    <a:pt x="197" y="1173"/>
                  </a:lnTo>
                  <a:lnTo>
                    <a:pt x="202" y="1226"/>
                  </a:lnTo>
                  <a:lnTo>
                    <a:pt x="208" y="1278"/>
                  </a:lnTo>
                  <a:lnTo>
                    <a:pt x="214" y="1329"/>
                  </a:lnTo>
                  <a:lnTo>
                    <a:pt x="144" y="752"/>
                  </a:lnTo>
                  <a:close/>
                  <a:moveTo>
                    <a:pt x="851" y="745"/>
                  </a:moveTo>
                  <a:lnTo>
                    <a:pt x="845" y="785"/>
                  </a:lnTo>
                  <a:lnTo>
                    <a:pt x="839" y="825"/>
                  </a:lnTo>
                  <a:lnTo>
                    <a:pt x="832" y="865"/>
                  </a:lnTo>
                  <a:lnTo>
                    <a:pt x="827" y="905"/>
                  </a:lnTo>
                  <a:lnTo>
                    <a:pt x="820" y="963"/>
                  </a:lnTo>
                  <a:lnTo>
                    <a:pt x="812" y="1021"/>
                  </a:lnTo>
                  <a:lnTo>
                    <a:pt x="805" y="1079"/>
                  </a:lnTo>
                  <a:lnTo>
                    <a:pt x="799" y="1137"/>
                  </a:lnTo>
                  <a:lnTo>
                    <a:pt x="791" y="1195"/>
                  </a:lnTo>
                  <a:lnTo>
                    <a:pt x="785" y="1253"/>
                  </a:lnTo>
                  <a:lnTo>
                    <a:pt x="779" y="1309"/>
                  </a:lnTo>
                  <a:lnTo>
                    <a:pt x="773" y="1367"/>
                  </a:lnTo>
                  <a:lnTo>
                    <a:pt x="851" y="74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6175" y="3853"/>
              <a:ext cx="35" cy="195"/>
            </a:xfrm>
            <a:custGeom>
              <a:avLst/>
              <a:gdLst>
                <a:gd name="T0" fmla="*/ 38 w 68"/>
                <a:gd name="T1" fmla="*/ 389 h 389"/>
                <a:gd name="T2" fmla="*/ 38 w 68"/>
                <a:gd name="T3" fmla="*/ 389 h 389"/>
                <a:gd name="T4" fmla="*/ 46 w 68"/>
                <a:gd name="T5" fmla="*/ 295 h 389"/>
                <a:gd name="T6" fmla="*/ 53 w 68"/>
                <a:gd name="T7" fmla="*/ 196 h 389"/>
                <a:gd name="T8" fmla="*/ 62 w 68"/>
                <a:gd name="T9" fmla="*/ 95 h 389"/>
                <a:gd name="T10" fmla="*/ 68 w 68"/>
                <a:gd name="T11" fmla="*/ 0 h 389"/>
                <a:gd name="T12" fmla="*/ 29 w 68"/>
                <a:gd name="T13" fmla="*/ 0 h 389"/>
                <a:gd name="T14" fmla="*/ 23 w 68"/>
                <a:gd name="T15" fmla="*/ 95 h 389"/>
                <a:gd name="T16" fmla="*/ 15 w 68"/>
                <a:gd name="T17" fmla="*/ 196 h 389"/>
                <a:gd name="T18" fmla="*/ 7 w 68"/>
                <a:gd name="T19" fmla="*/ 295 h 389"/>
                <a:gd name="T20" fmla="*/ 0 w 68"/>
                <a:gd name="T21" fmla="*/ 389 h 389"/>
                <a:gd name="T22" fmla="*/ 0 w 68"/>
                <a:gd name="T23" fmla="*/ 389 h 389"/>
                <a:gd name="T24" fmla="*/ 38 w 68"/>
                <a:gd name="T2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89">
                  <a:moveTo>
                    <a:pt x="38" y="389"/>
                  </a:moveTo>
                  <a:lnTo>
                    <a:pt x="38" y="389"/>
                  </a:lnTo>
                  <a:lnTo>
                    <a:pt x="46" y="295"/>
                  </a:lnTo>
                  <a:lnTo>
                    <a:pt x="53" y="196"/>
                  </a:lnTo>
                  <a:lnTo>
                    <a:pt x="62" y="95"/>
                  </a:lnTo>
                  <a:lnTo>
                    <a:pt x="68" y="0"/>
                  </a:lnTo>
                  <a:lnTo>
                    <a:pt x="29" y="0"/>
                  </a:lnTo>
                  <a:lnTo>
                    <a:pt x="23" y="95"/>
                  </a:lnTo>
                  <a:lnTo>
                    <a:pt x="15" y="196"/>
                  </a:lnTo>
                  <a:lnTo>
                    <a:pt x="7" y="295"/>
                  </a:lnTo>
                  <a:lnTo>
                    <a:pt x="0" y="389"/>
                  </a:lnTo>
                  <a:lnTo>
                    <a:pt x="38" y="3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158" y="4048"/>
              <a:ext cx="37" cy="400"/>
            </a:xfrm>
            <a:custGeom>
              <a:avLst/>
              <a:gdLst>
                <a:gd name="T0" fmla="*/ 39 w 73"/>
                <a:gd name="T1" fmla="*/ 800 h 800"/>
                <a:gd name="T2" fmla="*/ 39 w 73"/>
                <a:gd name="T3" fmla="*/ 800 h 800"/>
                <a:gd name="T4" fmla="*/ 44 w 73"/>
                <a:gd name="T5" fmla="*/ 601 h 800"/>
                <a:gd name="T6" fmla="*/ 52 w 73"/>
                <a:gd name="T7" fmla="*/ 402 h 800"/>
                <a:gd name="T8" fmla="*/ 61 w 73"/>
                <a:gd name="T9" fmla="*/ 201 h 800"/>
                <a:gd name="T10" fmla="*/ 73 w 73"/>
                <a:gd name="T11" fmla="*/ 0 h 800"/>
                <a:gd name="T12" fmla="*/ 35 w 73"/>
                <a:gd name="T13" fmla="*/ 0 h 800"/>
                <a:gd name="T14" fmla="*/ 23 w 73"/>
                <a:gd name="T15" fmla="*/ 201 h 800"/>
                <a:gd name="T16" fmla="*/ 14 w 73"/>
                <a:gd name="T17" fmla="*/ 402 h 800"/>
                <a:gd name="T18" fmla="*/ 5 w 73"/>
                <a:gd name="T19" fmla="*/ 601 h 800"/>
                <a:gd name="T20" fmla="*/ 0 w 73"/>
                <a:gd name="T21" fmla="*/ 800 h 800"/>
                <a:gd name="T22" fmla="*/ 0 w 73"/>
                <a:gd name="T23" fmla="*/ 800 h 800"/>
                <a:gd name="T24" fmla="*/ 39 w 73"/>
                <a:gd name="T25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00">
                  <a:moveTo>
                    <a:pt x="39" y="800"/>
                  </a:moveTo>
                  <a:lnTo>
                    <a:pt x="39" y="800"/>
                  </a:lnTo>
                  <a:lnTo>
                    <a:pt x="44" y="601"/>
                  </a:lnTo>
                  <a:lnTo>
                    <a:pt x="52" y="402"/>
                  </a:lnTo>
                  <a:lnTo>
                    <a:pt x="61" y="201"/>
                  </a:lnTo>
                  <a:lnTo>
                    <a:pt x="73" y="0"/>
                  </a:lnTo>
                  <a:lnTo>
                    <a:pt x="35" y="0"/>
                  </a:lnTo>
                  <a:lnTo>
                    <a:pt x="23" y="201"/>
                  </a:lnTo>
                  <a:lnTo>
                    <a:pt x="14" y="402"/>
                  </a:lnTo>
                  <a:lnTo>
                    <a:pt x="5" y="601"/>
                  </a:lnTo>
                  <a:lnTo>
                    <a:pt x="0" y="800"/>
                  </a:lnTo>
                  <a:lnTo>
                    <a:pt x="39" y="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152" y="4448"/>
              <a:ext cx="26" cy="396"/>
            </a:xfrm>
            <a:custGeom>
              <a:avLst/>
              <a:gdLst>
                <a:gd name="T0" fmla="*/ 42 w 51"/>
                <a:gd name="T1" fmla="*/ 792 h 792"/>
                <a:gd name="T2" fmla="*/ 42 w 51"/>
                <a:gd name="T3" fmla="*/ 792 h 792"/>
                <a:gd name="T4" fmla="*/ 44 w 51"/>
                <a:gd name="T5" fmla="*/ 594 h 792"/>
                <a:gd name="T6" fmla="*/ 45 w 51"/>
                <a:gd name="T7" fmla="*/ 395 h 792"/>
                <a:gd name="T8" fmla="*/ 47 w 51"/>
                <a:gd name="T9" fmla="*/ 196 h 792"/>
                <a:gd name="T10" fmla="*/ 51 w 51"/>
                <a:gd name="T11" fmla="*/ 0 h 792"/>
                <a:gd name="T12" fmla="*/ 12 w 51"/>
                <a:gd name="T13" fmla="*/ 0 h 792"/>
                <a:gd name="T14" fmla="*/ 8 w 51"/>
                <a:gd name="T15" fmla="*/ 196 h 792"/>
                <a:gd name="T16" fmla="*/ 3 w 51"/>
                <a:gd name="T17" fmla="*/ 395 h 792"/>
                <a:gd name="T18" fmla="*/ 2 w 51"/>
                <a:gd name="T19" fmla="*/ 594 h 792"/>
                <a:gd name="T20" fmla="*/ 0 w 51"/>
                <a:gd name="T21" fmla="*/ 792 h 792"/>
                <a:gd name="T22" fmla="*/ 0 w 51"/>
                <a:gd name="T23" fmla="*/ 792 h 792"/>
                <a:gd name="T24" fmla="*/ 42 w 51"/>
                <a:gd name="T25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792">
                  <a:moveTo>
                    <a:pt x="42" y="792"/>
                  </a:moveTo>
                  <a:lnTo>
                    <a:pt x="42" y="792"/>
                  </a:lnTo>
                  <a:lnTo>
                    <a:pt x="44" y="594"/>
                  </a:lnTo>
                  <a:lnTo>
                    <a:pt x="45" y="395"/>
                  </a:lnTo>
                  <a:lnTo>
                    <a:pt x="47" y="196"/>
                  </a:lnTo>
                  <a:lnTo>
                    <a:pt x="51" y="0"/>
                  </a:lnTo>
                  <a:lnTo>
                    <a:pt x="12" y="0"/>
                  </a:lnTo>
                  <a:lnTo>
                    <a:pt x="8" y="196"/>
                  </a:lnTo>
                  <a:lnTo>
                    <a:pt x="3" y="395"/>
                  </a:lnTo>
                  <a:lnTo>
                    <a:pt x="2" y="594"/>
                  </a:lnTo>
                  <a:lnTo>
                    <a:pt x="0" y="792"/>
                  </a:lnTo>
                  <a:lnTo>
                    <a:pt x="42" y="7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098" y="4844"/>
              <a:ext cx="75" cy="182"/>
            </a:xfrm>
            <a:custGeom>
              <a:avLst/>
              <a:gdLst>
                <a:gd name="T0" fmla="*/ 0 w 149"/>
                <a:gd name="T1" fmla="*/ 364 h 364"/>
                <a:gd name="T2" fmla="*/ 0 w 149"/>
                <a:gd name="T3" fmla="*/ 364 h 364"/>
                <a:gd name="T4" fmla="*/ 40 w 149"/>
                <a:gd name="T5" fmla="*/ 356 h 364"/>
                <a:gd name="T6" fmla="*/ 73 w 149"/>
                <a:gd name="T7" fmla="*/ 336 h 364"/>
                <a:gd name="T8" fmla="*/ 100 w 149"/>
                <a:gd name="T9" fmla="*/ 305 h 364"/>
                <a:gd name="T10" fmla="*/ 119 w 149"/>
                <a:gd name="T11" fmla="*/ 264 h 364"/>
                <a:gd name="T12" fmla="*/ 133 w 149"/>
                <a:gd name="T13" fmla="*/ 212 h 364"/>
                <a:gd name="T14" fmla="*/ 142 w 149"/>
                <a:gd name="T15" fmla="*/ 152 h 364"/>
                <a:gd name="T16" fmla="*/ 146 w 149"/>
                <a:gd name="T17" fmla="*/ 80 h 364"/>
                <a:gd name="T18" fmla="*/ 149 w 149"/>
                <a:gd name="T19" fmla="*/ 0 h 364"/>
                <a:gd name="T20" fmla="*/ 107 w 149"/>
                <a:gd name="T21" fmla="*/ 0 h 364"/>
                <a:gd name="T22" fmla="*/ 107 w 149"/>
                <a:gd name="T23" fmla="*/ 80 h 364"/>
                <a:gd name="T24" fmla="*/ 103 w 149"/>
                <a:gd name="T25" fmla="*/ 149 h 364"/>
                <a:gd name="T26" fmla="*/ 94 w 149"/>
                <a:gd name="T27" fmla="*/ 207 h 364"/>
                <a:gd name="T28" fmla="*/ 80 w 149"/>
                <a:gd name="T29" fmla="*/ 253 h 364"/>
                <a:gd name="T30" fmla="*/ 64 w 149"/>
                <a:gd name="T31" fmla="*/ 289 h 364"/>
                <a:gd name="T32" fmla="*/ 46 w 149"/>
                <a:gd name="T33" fmla="*/ 312 h 364"/>
                <a:gd name="T34" fmla="*/ 25 w 149"/>
                <a:gd name="T35" fmla="*/ 324 h 364"/>
                <a:gd name="T36" fmla="*/ 0 w 149"/>
                <a:gd name="T37" fmla="*/ 327 h 364"/>
                <a:gd name="T38" fmla="*/ 0 w 149"/>
                <a:gd name="T39" fmla="*/ 327 h 364"/>
                <a:gd name="T40" fmla="*/ 0 w 149"/>
                <a:gd name="T41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64">
                  <a:moveTo>
                    <a:pt x="0" y="364"/>
                  </a:moveTo>
                  <a:lnTo>
                    <a:pt x="0" y="364"/>
                  </a:lnTo>
                  <a:lnTo>
                    <a:pt x="40" y="356"/>
                  </a:lnTo>
                  <a:lnTo>
                    <a:pt x="73" y="336"/>
                  </a:lnTo>
                  <a:lnTo>
                    <a:pt x="100" y="305"/>
                  </a:lnTo>
                  <a:lnTo>
                    <a:pt x="119" y="264"/>
                  </a:lnTo>
                  <a:lnTo>
                    <a:pt x="133" y="212"/>
                  </a:lnTo>
                  <a:lnTo>
                    <a:pt x="142" y="152"/>
                  </a:lnTo>
                  <a:lnTo>
                    <a:pt x="146" y="80"/>
                  </a:lnTo>
                  <a:lnTo>
                    <a:pt x="149" y="0"/>
                  </a:lnTo>
                  <a:lnTo>
                    <a:pt x="107" y="0"/>
                  </a:lnTo>
                  <a:lnTo>
                    <a:pt x="107" y="80"/>
                  </a:lnTo>
                  <a:lnTo>
                    <a:pt x="103" y="149"/>
                  </a:lnTo>
                  <a:lnTo>
                    <a:pt x="94" y="207"/>
                  </a:lnTo>
                  <a:lnTo>
                    <a:pt x="80" y="253"/>
                  </a:lnTo>
                  <a:lnTo>
                    <a:pt x="64" y="289"/>
                  </a:lnTo>
                  <a:lnTo>
                    <a:pt x="46" y="312"/>
                  </a:lnTo>
                  <a:lnTo>
                    <a:pt x="25" y="324"/>
                  </a:lnTo>
                  <a:lnTo>
                    <a:pt x="0" y="327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024" y="5007"/>
              <a:ext cx="74" cy="19"/>
            </a:xfrm>
            <a:custGeom>
              <a:avLst/>
              <a:gdLst>
                <a:gd name="T0" fmla="*/ 0 w 149"/>
                <a:gd name="T1" fmla="*/ 37 h 37"/>
                <a:gd name="T2" fmla="*/ 0 w 149"/>
                <a:gd name="T3" fmla="*/ 37 h 37"/>
                <a:gd name="T4" fmla="*/ 18 w 149"/>
                <a:gd name="T5" fmla="*/ 37 h 37"/>
                <a:gd name="T6" fmla="*/ 35 w 149"/>
                <a:gd name="T7" fmla="*/ 37 h 37"/>
                <a:gd name="T8" fmla="*/ 55 w 149"/>
                <a:gd name="T9" fmla="*/ 37 h 37"/>
                <a:gd name="T10" fmla="*/ 74 w 149"/>
                <a:gd name="T11" fmla="*/ 37 h 37"/>
                <a:gd name="T12" fmla="*/ 92 w 149"/>
                <a:gd name="T13" fmla="*/ 37 h 37"/>
                <a:gd name="T14" fmla="*/ 112 w 149"/>
                <a:gd name="T15" fmla="*/ 37 h 37"/>
                <a:gd name="T16" fmla="*/ 131 w 149"/>
                <a:gd name="T17" fmla="*/ 37 h 37"/>
                <a:gd name="T18" fmla="*/ 149 w 149"/>
                <a:gd name="T19" fmla="*/ 37 h 37"/>
                <a:gd name="T20" fmla="*/ 149 w 149"/>
                <a:gd name="T21" fmla="*/ 0 h 37"/>
                <a:gd name="T22" fmla="*/ 131 w 149"/>
                <a:gd name="T23" fmla="*/ 0 h 37"/>
                <a:gd name="T24" fmla="*/ 112 w 149"/>
                <a:gd name="T25" fmla="*/ 0 h 37"/>
                <a:gd name="T26" fmla="*/ 92 w 149"/>
                <a:gd name="T27" fmla="*/ 0 h 37"/>
                <a:gd name="T28" fmla="*/ 74 w 149"/>
                <a:gd name="T29" fmla="*/ 0 h 37"/>
                <a:gd name="T30" fmla="*/ 55 w 149"/>
                <a:gd name="T31" fmla="*/ 0 h 37"/>
                <a:gd name="T32" fmla="*/ 35 w 149"/>
                <a:gd name="T33" fmla="*/ 0 h 37"/>
                <a:gd name="T34" fmla="*/ 18 w 149"/>
                <a:gd name="T35" fmla="*/ 0 h 37"/>
                <a:gd name="T36" fmla="*/ 0 w 149"/>
                <a:gd name="T37" fmla="*/ 0 h 37"/>
                <a:gd name="T38" fmla="*/ 0 w 149"/>
                <a:gd name="T39" fmla="*/ 0 h 37"/>
                <a:gd name="T40" fmla="*/ 0 w 14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7">
                  <a:moveTo>
                    <a:pt x="0" y="37"/>
                  </a:moveTo>
                  <a:lnTo>
                    <a:pt x="0" y="37"/>
                  </a:lnTo>
                  <a:lnTo>
                    <a:pt x="18" y="37"/>
                  </a:lnTo>
                  <a:lnTo>
                    <a:pt x="35" y="37"/>
                  </a:lnTo>
                  <a:lnTo>
                    <a:pt x="55" y="37"/>
                  </a:lnTo>
                  <a:lnTo>
                    <a:pt x="74" y="37"/>
                  </a:lnTo>
                  <a:lnTo>
                    <a:pt x="92" y="37"/>
                  </a:lnTo>
                  <a:lnTo>
                    <a:pt x="112" y="37"/>
                  </a:lnTo>
                  <a:lnTo>
                    <a:pt x="131" y="37"/>
                  </a:lnTo>
                  <a:lnTo>
                    <a:pt x="149" y="37"/>
                  </a:lnTo>
                  <a:lnTo>
                    <a:pt x="149" y="0"/>
                  </a:lnTo>
                  <a:lnTo>
                    <a:pt x="131" y="0"/>
                  </a:lnTo>
                  <a:lnTo>
                    <a:pt x="112" y="0"/>
                  </a:lnTo>
                  <a:lnTo>
                    <a:pt x="92" y="0"/>
                  </a:lnTo>
                  <a:lnTo>
                    <a:pt x="74" y="0"/>
                  </a:lnTo>
                  <a:lnTo>
                    <a:pt x="55" y="0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963" y="4967"/>
              <a:ext cx="61" cy="59"/>
            </a:xfrm>
            <a:custGeom>
              <a:avLst/>
              <a:gdLst>
                <a:gd name="T0" fmla="*/ 0 w 121"/>
                <a:gd name="T1" fmla="*/ 11 h 119"/>
                <a:gd name="T2" fmla="*/ 0 w 121"/>
                <a:gd name="T3" fmla="*/ 11 h 119"/>
                <a:gd name="T4" fmla="*/ 9 w 121"/>
                <a:gd name="T5" fmla="*/ 31 h 119"/>
                <a:gd name="T6" fmla="*/ 19 w 121"/>
                <a:gd name="T7" fmla="*/ 50 h 119"/>
                <a:gd name="T8" fmla="*/ 31 w 121"/>
                <a:gd name="T9" fmla="*/ 67 h 119"/>
                <a:gd name="T10" fmla="*/ 46 w 121"/>
                <a:gd name="T11" fmla="*/ 85 h 119"/>
                <a:gd name="T12" fmla="*/ 62 w 121"/>
                <a:gd name="T13" fmla="*/ 98 h 119"/>
                <a:gd name="T14" fmla="*/ 80 w 121"/>
                <a:gd name="T15" fmla="*/ 108 h 119"/>
                <a:gd name="T16" fmla="*/ 101 w 121"/>
                <a:gd name="T17" fmla="*/ 116 h 119"/>
                <a:gd name="T18" fmla="*/ 121 w 121"/>
                <a:gd name="T19" fmla="*/ 119 h 119"/>
                <a:gd name="T20" fmla="*/ 121 w 121"/>
                <a:gd name="T21" fmla="*/ 82 h 119"/>
                <a:gd name="T22" fmla="*/ 110 w 121"/>
                <a:gd name="T23" fmla="*/ 82 h 119"/>
                <a:gd name="T24" fmla="*/ 98 w 121"/>
                <a:gd name="T25" fmla="*/ 77 h 119"/>
                <a:gd name="T26" fmla="*/ 86 w 121"/>
                <a:gd name="T27" fmla="*/ 71 h 119"/>
                <a:gd name="T28" fmla="*/ 76 w 121"/>
                <a:gd name="T29" fmla="*/ 61 h 119"/>
                <a:gd name="T30" fmla="*/ 64 w 121"/>
                <a:gd name="T31" fmla="*/ 49 h 119"/>
                <a:gd name="T32" fmla="*/ 55 w 121"/>
                <a:gd name="T33" fmla="*/ 34 h 119"/>
                <a:gd name="T34" fmla="*/ 45 w 121"/>
                <a:gd name="T35" fmla="*/ 17 h 119"/>
                <a:gd name="T36" fmla="*/ 39 w 121"/>
                <a:gd name="T37" fmla="*/ 0 h 119"/>
                <a:gd name="T38" fmla="*/ 39 w 121"/>
                <a:gd name="T39" fmla="*/ 0 h 119"/>
                <a:gd name="T40" fmla="*/ 0 w 121"/>
                <a:gd name="T41" fmla="*/ 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19">
                  <a:moveTo>
                    <a:pt x="0" y="11"/>
                  </a:moveTo>
                  <a:lnTo>
                    <a:pt x="0" y="11"/>
                  </a:lnTo>
                  <a:lnTo>
                    <a:pt x="9" y="31"/>
                  </a:lnTo>
                  <a:lnTo>
                    <a:pt x="19" y="50"/>
                  </a:lnTo>
                  <a:lnTo>
                    <a:pt x="31" y="67"/>
                  </a:lnTo>
                  <a:lnTo>
                    <a:pt x="46" y="85"/>
                  </a:lnTo>
                  <a:lnTo>
                    <a:pt x="62" y="98"/>
                  </a:lnTo>
                  <a:lnTo>
                    <a:pt x="80" y="108"/>
                  </a:lnTo>
                  <a:lnTo>
                    <a:pt x="101" y="116"/>
                  </a:lnTo>
                  <a:lnTo>
                    <a:pt x="121" y="119"/>
                  </a:lnTo>
                  <a:lnTo>
                    <a:pt x="121" y="82"/>
                  </a:lnTo>
                  <a:lnTo>
                    <a:pt x="110" y="82"/>
                  </a:lnTo>
                  <a:lnTo>
                    <a:pt x="98" y="77"/>
                  </a:lnTo>
                  <a:lnTo>
                    <a:pt x="86" y="71"/>
                  </a:lnTo>
                  <a:lnTo>
                    <a:pt x="76" y="61"/>
                  </a:lnTo>
                  <a:lnTo>
                    <a:pt x="64" y="49"/>
                  </a:lnTo>
                  <a:lnTo>
                    <a:pt x="55" y="34"/>
                  </a:lnTo>
                  <a:lnTo>
                    <a:pt x="45" y="17"/>
                  </a:lnTo>
                  <a:lnTo>
                    <a:pt x="3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950" y="4862"/>
              <a:ext cx="33" cy="110"/>
            </a:xfrm>
            <a:custGeom>
              <a:avLst/>
              <a:gdLst>
                <a:gd name="T0" fmla="*/ 0 w 66"/>
                <a:gd name="T1" fmla="*/ 0 h 219"/>
                <a:gd name="T2" fmla="*/ 0 w 66"/>
                <a:gd name="T3" fmla="*/ 0 h 219"/>
                <a:gd name="T4" fmla="*/ 3 w 66"/>
                <a:gd name="T5" fmla="*/ 65 h 219"/>
                <a:gd name="T6" fmla="*/ 6 w 66"/>
                <a:gd name="T7" fmla="*/ 121 h 219"/>
                <a:gd name="T8" fmla="*/ 13 w 66"/>
                <a:gd name="T9" fmla="*/ 170 h 219"/>
                <a:gd name="T10" fmla="*/ 27 w 66"/>
                <a:gd name="T11" fmla="*/ 219 h 219"/>
                <a:gd name="T12" fmla="*/ 66 w 66"/>
                <a:gd name="T13" fmla="*/ 208 h 219"/>
                <a:gd name="T14" fmla="*/ 52 w 66"/>
                <a:gd name="T15" fmla="*/ 165 h 219"/>
                <a:gd name="T16" fmla="*/ 45 w 66"/>
                <a:gd name="T17" fmla="*/ 119 h 219"/>
                <a:gd name="T18" fmla="*/ 42 w 66"/>
                <a:gd name="T19" fmla="*/ 65 h 219"/>
                <a:gd name="T20" fmla="*/ 42 w 66"/>
                <a:gd name="T21" fmla="*/ 0 h 219"/>
                <a:gd name="T22" fmla="*/ 42 w 66"/>
                <a:gd name="T23" fmla="*/ 0 h 219"/>
                <a:gd name="T24" fmla="*/ 0 w 66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219">
                  <a:moveTo>
                    <a:pt x="0" y="0"/>
                  </a:moveTo>
                  <a:lnTo>
                    <a:pt x="0" y="0"/>
                  </a:lnTo>
                  <a:lnTo>
                    <a:pt x="3" y="65"/>
                  </a:lnTo>
                  <a:lnTo>
                    <a:pt x="6" y="121"/>
                  </a:lnTo>
                  <a:lnTo>
                    <a:pt x="13" y="170"/>
                  </a:lnTo>
                  <a:lnTo>
                    <a:pt x="27" y="219"/>
                  </a:lnTo>
                  <a:lnTo>
                    <a:pt x="66" y="208"/>
                  </a:lnTo>
                  <a:lnTo>
                    <a:pt x="52" y="165"/>
                  </a:lnTo>
                  <a:lnTo>
                    <a:pt x="45" y="119"/>
                  </a:lnTo>
                  <a:lnTo>
                    <a:pt x="42" y="65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945" y="4462"/>
              <a:ext cx="26" cy="400"/>
            </a:xfrm>
            <a:custGeom>
              <a:avLst/>
              <a:gdLst>
                <a:gd name="T0" fmla="*/ 0 w 53"/>
                <a:gd name="T1" fmla="*/ 0 h 800"/>
                <a:gd name="T2" fmla="*/ 0 w 53"/>
                <a:gd name="T3" fmla="*/ 0 h 800"/>
                <a:gd name="T4" fmla="*/ 5 w 53"/>
                <a:gd name="T5" fmla="*/ 199 h 800"/>
                <a:gd name="T6" fmla="*/ 8 w 53"/>
                <a:gd name="T7" fmla="*/ 399 h 800"/>
                <a:gd name="T8" fmla="*/ 9 w 53"/>
                <a:gd name="T9" fmla="*/ 600 h 800"/>
                <a:gd name="T10" fmla="*/ 11 w 53"/>
                <a:gd name="T11" fmla="*/ 800 h 800"/>
                <a:gd name="T12" fmla="*/ 53 w 53"/>
                <a:gd name="T13" fmla="*/ 800 h 800"/>
                <a:gd name="T14" fmla="*/ 51 w 53"/>
                <a:gd name="T15" fmla="*/ 600 h 800"/>
                <a:gd name="T16" fmla="*/ 50 w 53"/>
                <a:gd name="T17" fmla="*/ 399 h 800"/>
                <a:gd name="T18" fmla="*/ 44 w 53"/>
                <a:gd name="T19" fmla="*/ 199 h 800"/>
                <a:gd name="T20" fmla="*/ 39 w 53"/>
                <a:gd name="T21" fmla="*/ 0 h 800"/>
                <a:gd name="T22" fmla="*/ 39 w 53"/>
                <a:gd name="T23" fmla="*/ 0 h 800"/>
                <a:gd name="T24" fmla="*/ 0 w 53"/>
                <a:gd name="T25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800">
                  <a:moveTo>
                    <a:pt x="0" y="0"/>
                  </a:moveTo>
                  <a:lnTo>
                    <a:pt x="0" y="0"/>
                  </a:lnTo>
                  <a:lnTo>
                    <a:pt x="5" y="199"/>
                  </a:lnTo>
                  <a:lnTo>
                    <a:pt x="8" y="399"/>
                  </a:lnTo>
                  <a:lnTo>
                    <a:pt x="9" y="600"/>
                  </a:lnTo>
                  <a:lnTo>
                    <a:pt x="11" y="800"/>
                  </a:lnTo>
                  <a:lnTo>
                    <a:pt x="53" y="800"/>
                  </a:lnTo>
                  <a:lnTo>
                    <a:pt x="51" y="600"/>
                  </a:lnTo>
                  <a:lnTo>
                    <a:pt x="50" y="399"/>
                  </a:lnTo>
                  <a:lnTo>
                    <a:pt x="44" y="199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926" y="4049"/>
              <a:ext cx="38" cy="413"/>
            </a:xfrm>
            <a:custGeom>
              <a:avLst/>
              <a:gdLst>
                <a:gd name="T0" fmla="*/ 0 w 76"/>
                <a:gd name="T1" fmla="*/ 18 h 827"/>
                <a:gd name="T2" fmla="*/ 0 w 76"/>
                <a:gd name="T3" fmla="*/ 18 h 827"/>
                <a:gd name="T4" fmla="*/ 12 w 76"/>
                <a:gd name="T5" fmla="*/ 221 h 827"/>
                <a:gd name="T6" fmla="*/ 23 w 76"/>
                <a:gd name="T7" fmla="*/ 422 h 827"/>
                <a:gd name="T8" fmla="*/ 32 w 76"/>
                <a:gd name="T9" fmla="*/ 625 h 827"/>
                <a:gd name="T10" fmla="*/ 37 w 76"/>
                <a:gd name="T11" fmla="*/ 827 h 827"/>
                <a:gd name="T12" fmla="*/ 76 w 76"/>
                <a:gd name="T13" fmla="*/ 827 h 827"/>
                <a:gd name="T14" fmla="*/ 70 w 76"/>
                <a:gd name="T15" fmla="*/ 625 h 827"/>
                <a:gd name="T16" fmla="*/ 61 w 76"/>
                <a:gd name="T17" fmla="*/ 422 h 827"/>
                <a:gd name="T18" fmla="*/ 51 w 76"/>
                <a:gd name="T19" fmla="*/ 221 h 827"/>
                <a:gd name="T20" fmla="*/ 39 w 76"/>
                <a:gd name="T21" fmla="*/ 18 h 827"/>
                <a:gd name="T22" fmla="*/ 39 w 76"/>
                <a:gd name="T23" fmla="*/ 18 h 827"/>
                <a:gd name="T24" fmla="*/ 39 w 76"/>
                <a:gd name="T25" fmla="*/ 18 h 827"/>
                <a:gd name="T26" fmla="*/ 33 w 76"/>
                <a:gd name="T27" fmla="*/ 4 h 827"/>
                <a:gd name="T28" fmla="*/ 20 w 76"/>
                <a:gd name="T29" fmla="*/ 0 h 827"/>
                <a:gd name="T30" fmla="*/ 6 w 76"/>
                <a:gd name="T31" fmla="*/ 4 h 827"/>
                <a:gd name="T32" fmla="*/ 0 w 76"/>
                <a:gd name="T33" fmla="*/ 18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27">
                  <a:moveTo>
                    <a:pt x="0" y="18"/>
                  </a:moveTo>
                  <a:lnTo>
                    <a:pt x="0" y="18"/>
                  </a:lnTo>
                  <a:lnTo>
                    <a:pt x="12" y="221"/>
                  </a:lnTo>
                  <a:lnTo>
                    <a:pt x="23" y="422"/>
                  </a:lnTo>
                  <a:lnTo>
                    <a:pt x="32" y="625"/>
                  </a:lnTo>
                  <a:lnTo>
                    <a:pt x="37" y="827"/>
                  </a:lnTo>
                  <a:lnTo>
                    <a:pt x="76" y="827"/>
                  </a:lnTo>
                  <a:lnTo>
                    <a:pt x="70" y="625"/>
                  </a:lnTo>
                  <a:lnTo>
                    <a:pt x="61" y="422"/>
                  </a:lnTo>
                  <a:lnTo>
                    <a:pt x="51" y="221"/>
                  </a:lnTo>
                  <a:lnTo>
                    <a:pt x="39" y="18"/>
                  </a:lnTo>
                  <a:lnTo>
                    <a:pt x="33" y="4"/>
                  </a:lnTo>
                  <a:lnTo>
                    <a:pt x="20" y="0"/>
                  </a:lnTo>
                  <a:lnTo>
                    <a:pt x="6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5910" y="3843"/>
              <a:ext cx="35" cy="215"/>
            </a:xfrm>
            <a:custGeom>
              <a:avLst/>
              <a:gdLst>
                <a:gd name="T0" fmla="*/ 20 w 72"/>
                <a:gd name="T1" fmla="*/ 0 h 430"/>
                <a:gd name="T2" fmla="*/ 0 w 72"/>
                <a:gd name="T3" fmla="*/ 18 h 430"/>
                <a:gd name="T4" fmla="*/ 6 w 72"/>
                <a:gd name="T5" fmla="*/ 121 h 430"/>
                <a:gd name="T6" fmla="*/ 15 w 72"/>
                <a:gd name="T7" fmla="*/ 225 h 430"/>
                <a:gd name="T8" fmla="*/ 24 w 72"/>
                <a:gd name="T9" fmla="*/ 328 h 430"/>
                <a:gd name="T10" fmla="*/ 33 w 72"/>
                <a:gd name="T11" fmla="*/ 430 h 430"/>
                <a:gd name="T12" fmla="*/ 72 w 72"/>
                <a:gd name="T13" fmla="*/ 430 h 430"/>
                <a:gd name="T14" fmla="*/ 63 w 72"/>
                <a:gd name="T15" fmla="*/ 325 h 430"/>
                <a:gd name="T16" fmla="*/ 54 w 72"/>
                <a:gd name="T17" fmla="*/ 223 h 430"/>
                <a:gd name="T18" fmla="*/ 45 w 72"/>
                <a:gd name="T19" fmla="*/ 121 h 430"/>
                <a:gd name="T20" fmla="*/ 39 w 72"/>
                <a:gd name="T21" fmla="*/ 18 h 430"/>
                <a:gd name="T22" fmla="*/ 20 w 72"/>
                <a:gd name="T23" fmla="*/ 37 h 430"/>
                <a:gd name="T24" fmla="*/ 39 w 72"/>
                <a:gd name="T25" fmla="*/ 18 h 430"/>
                <a:gd name="T26" fmla="*/ 33 w 72"/>
                <a:gd name="T27" fmla="*/ 5 h 430"/>
                <a:gd name="T28" fmla="*/ 20 w 72"/>
                <a:gd name="T29" fmla="*/ 1 h 430"/>
                <a:gd name="T30" fmla="*/ 6 w 72"/>
                <a:gd name="T31" fmla="*/ 5 h 430"/>
                <a:gd name="T32" fmla="*/ 0 w 72"/>
                <a:gd name="T33" fmla="*/ 18 h 430"/>
                <a:gd name="T34" fmla="*/ 20 w 72"/>
                <a:gd name="T35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430">
                  <a:moveTo>
                    <a:pt x="20" y="0"/>
                  </a:moveTo>
                  <a:lnTo>
                    <a:pt x="0" y="18"/>
                  </a:lnTo>
                  <a:lnTo>
                    <a:pt x="6" y="121"/>
                  </a:lnTo>
                  <a:lnTo>
                    <a:pt x="15" y="225"/>
                  </a:lnTo>
                  <a:lnTo>
                    <a:pt x="24" y="328"/>
                  </a:lnTo>
                  <a:lnTo>
                    <a:pt x="33" y="430"/>
                  </a:lnTo>
                  <a:lnTo>
                    <a:pt x="72" y="430"/>
                  </a:lnTo>
                  <a:lnTo>
                    <a:pt x="63" y="325"/>
                  </a:lnTo>
                  <a:lnTo>
                    <a:pt x="54" y="223"/>
                  </a:lnTo>
                  <a:lnTo>
                    <a:pt x="45" y="121"/>
                  </a:lnTo>
                  <a:lnTo>
                    <a:pt x="39" y="18"/>
                  </a:lnTo>
                  <a:lnTo>
                    <a:pt x="20" y="37"/>
                  </a:lnTo>
                  <a:lnTo>
                    <a:pt x="39" y="18"/>
                  </a:lnTo>
                  <a:lnTo>
                    <a:pt x="33" y="5"/>
                  </a:lnTo>
                  <a:lnTo>
                    <a:pt x="20" y="1"/>
                  </a:lnTo>
                  <a:lnTo>
                    <a:pt x="6" y="5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5919" y="3843"/>
              <a:ext cx="291" cy="20"/>
            </a:xfrm>
            <a:custGeom>
              <a:avLst/>
              <a:gdLst>
                <a:gd name="T0" fmla="*/ 580 w 582"/>
                <a:gd name="T1" fmla="*/ 21 h 39"/>
                <a:gd name="T2" fmla="*/ 561 w 582"/>
                <a:gd name="T3" fmla="*/ 2 h 39"/>
                <a:gd name="T4" fmla="*/ 0 w 582"/>
                <a:gd name="T5" fmla="*/ 0 h 39"/>
                <a:gd name="T6" fmla="*/ 0 w 582"/>
                <a:gd name="T7" fmla="*/ 37 h 39"/>
                <a:gd name="T8" fmla="*/ 561 w 582"/>
                <a:gd name="T9" fmla="*/ 39 h 39"/>
                <a:gd name="T10" fmla="*/ 541 w 582"/>
                <a:gd name="T11" fmla="*/ 21 h 39"/>
                <a:gd name="T12" fmla="*/ 561 w 582"/>
                <a:gd name="T13" fmla="*/ 39 h 39"/>
                <a:gd name="T14" fmla="*/ 576 w 582"/>
                <a:gd name="T15" fmla="*/ 34 h 39"/>
                <a:gd name="T16" fmla="*/ 582 w 582"/>
                <a:gd name="T17" fmla="*/ 21 h 39"/>
                <a:gd name="T18" fmla="*/ 576 w 582"/>
                <a:gd name="T19" fmla="*/ 8 h 39"/>
                <a:gd name="T20" fmla="*/ 561 w 582"/>
                <a:gd name="T21" fmla="*/ 2 h 39"/>
                <a:gd name="T22" fmla="*/ 580 w 582"/>
                <a:gd name="T2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2" h="39">
                  <a:moveTo>
                    <a:pt x="580" y="21"/>
                  </a:moveTo>
                  <a:lnTo>
                    <a:pt x="561" y="2"/>
                  </a:lnTo>
                  <a:lnTo>
                    <a:pt x="0" y="0"/>
                  </a:lnTo>
                  <a:lnTo>
                    <a:pt x="0" y="37"/>
                  </a:lnTo>
                  <a:lnTo>
                    <a:pt x="561" y="39"/>
                  </a:lnTo>
                  <a:lnTo>
                    <a:pt x="541" y="21"/>
                  </a:lnTo>
                  <a:lnTo>
                    <a:pt x="561" y="39"/>
                  </a:lnTo>
                  <a:lnTo>
                    <a:pt x="576" y="34"/>
                  </a:lnTo>
                  <a:lnTo>
                    <a:pt x="582" y="21"/>
                  </a:lnTo>
                  <a:lnTo>
                    <a:pt x="576" y="8"/>
                  </a:lnTo>
                  <a:lnTo>
                    <a:pt x="561" y="2"/>
                  </a:lnTo>
                  <a:lnTo>
                    <a:pt x="58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5803" y="3179"/>
              <a:ext cx="91" cy="384"/>
            </a:xfrm>
            <a:custGeom>
              <a:avLst/>
              <a:gdLst>
                <a:gd name="T0" fmla="*/ 31 w 182"/>
                <a:gd name="T1" fmla="*/ 4 h 770"/>
                <a:gd name="T2" fmla="*/ 0 w 182"/>
                <a:gd name="T3" fmla="*/ 20 h 770"/>
                <a:gd name="T4" fmla="*/ 19 w 182"/>
                <a:gd name="T5" fmla="*/ 117 h 770"/>
                <a:gd name="T6" fmla="*/ 39 w 182"/>
                <a:gd name="T7" fmla="*/ 215 h 770"/>
                <a:gd name="T8" fmla="*/ 58 w 182"/>
                <a:gd name="T9" fmla="*/ 310 h 770"/>
                <a:gd name="T10" fmla="*/ 76 w 182"/>
                <a:gd name="T11" fmla="*/ 405 h 770"/>
                <a:gd name="T12" fmla="*/ 94 w 182"/>
                <a:gd name="T13" fmla="*/ 498 h 770"/>
                <a:gd name="T14" fmla="*/ 112 w 182"/>
                <a:gd name="T15" fmla="*/ 591 h 770"/>
                <a:gd name="T16" fmla="*/ 128 w 182"/>
                <a:gd name="T17" fmla="*/ 682 h 770"/>
                <a:gd name="T18" fmla="*/ 143 w 182"/>
                <a:gd name="T19" fmla="*/ 770 h 770"/>
                <a:gd name="T20" fmla="*/ 182 w 182"/>
                <a:gd name="T21" fmla="*/ 767 h 770"/>
                <a:gd name="T22" fmla="*/ 167 w 182"/>
                <a:gd name="T23" fmla="*/ 676 h 770"/>
                <a:gd name="T24" fmla="*/ 151 w 182"/>
                <a:gd name="T25" fmla="*/ 585 h 770"/>
                <a:gd name="T26" fmla="*/ 133 w 182"/>
                <a:gd name="T27" fmla="*/ 493 h 770"/>
                <a:gd name="T28" fmla="*/ 115 w 182"/>
                <a:gd name="T29" fmla="*/ 400 h 770"/>
                <a:gd name="T30" fmla="*/ 97 w 182"/>
                <a:gd name="T31" fmla="*/ 305 h 770"/>
                <a:gd name="T32" fmla="*/ 78 w 182"/>
                <a:gd name="T33" fmla="*/ 210 h 770"/>
                <a:gd name="T34" fmla="*/ 58 w 182"/>
                <a:gd name="T35" fmla="*/ 112 h 770"/>
                <a:gd name="T36" fmla="*/ 39 w 182"/>
                <a:gd name="T37" fmla="*/ 15 h 770"/>
                <a:gd name="T38" fmla="*/ 7 w 182"/>
                <a:gd name="T39" fmla="*/ 30 h 770"/>
                <a:gd name="T40" fmla="*/ 39 w 182"/>
                <a:gd name="T41" fmla="*/ 15 h 770"/>
                <a:gd name="T42" fmla="*/ 31 w 182"/>
                <a:gd name="T43" fmla="*/ 3 h 770"/>
                <a:gd name="T44" fmla="*/ 18 w 182"/>
                <a:gd name="T45" fmla="*/ 0 h 770"/>
                <a:gd name="T46" fmla="*/ 4 w 182"/>
                <a:gd name="T47" fmla="*/ 7 h 770"/>
                <a:gd name="T48" fmla="*/ 0 w 182"/>
                <a:gd name="T49" fmla="*/ 20 h 770"/>
                <a:gd name="T50" fmla="*/ 31 w 182"/>
                <a:gd name="T51" fmla="*/ 4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2" h="770">
                  <a:moveTo>
                    <a:pt x="31" y="4"/>
                  </a:moveTo>
                  <a:lnTo>
                    <a:pt x="0" y="20"/>
                  </a:lnTo>
                  <a:lnTo>
                    <a:pt x="19" y="117"/>
                  </a:lnTo>
                  <a:lnTo>
                    <a:pt x="39" y="215"/>
                  </a:lnTo>
                  <a:lnTo>
                    <a:pt x="58" y="310"/>
                  </a:lnTo>
                  <a:lnTo>
                    <a:pt x="76" y="405"/>
                  </a:lnTo>
                  <a:lnTo>
                    <a:pt x="94" y="498"/>
                  </a:lnTo>
                  <a:lnTo>
                    <a:pt x="112" y="591"/>
                  </a:lnTo>
                  <a:lnTo>
                    <a:pt x="128" y="682"/>
                  </a:lnTo>
                  <a:lnTo>
                    <a:pt x="143" y="770"/>
                  </a:lnTo>
                  <a:lnTo>
                    <a:pt x="182" y="767"/>
                  </a:lnTo>
                  <a:lnTo>
                    <a:pt x="167" y="676"/>
                  </a:lnTo>
                  <a:lnTo>
                    <a:pt x="151" y="585"/>
                  </a:lnTo>
                  <a:lnTo>
                    <a:pt x="133" y="493"/>
                  </a:lnTo>
                  <a:lnTo>
                    <a:pt x="115" y="400"/>
                  </a:lnTo>
                  <a:lnTo>
                    <a:pt x="97" y="305"/>
                  </a:lnTo>
                  <a:lnTo>
                    <a:pt x="78" y="210"/>
                  </a:lnTo>
                  <a:lnTo>
                    <a:pt x="58" y="112"/>
                  </a:lnTo>
                  <a:lnTo>
                    <a:pt x="39" y="15"/>
                  </a:lnTo>
                  <a:lnTo>
                    <a:pt x="7" y="30"/>
                  </a:lnTo>
                  <a:lnTo>
                    <a:pt x="39" y="15"/>
                  </a:lnTo>
                  <a:lnTo>
                    <a:pt x="31" y="3"/>
                  </a:lnTo>
                  <a:lnTo>
                    <a:pt x="18" y="0"/>
                  </a:lnTo>
                  <a:lnTo>
                    <a:pt x="4" y="7"/>
                  </a:lnTo>
                  <a:lnTo>
                    <a:pt x="0" y="2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5807" y="3181"/>
              <a:ext cx="132" cy="79"/>
            </a:xfrm>
            <a:custGeom>
              <a:avLst/>
              <a:gdLst>
                <a:gd name="T0" fmla="*/ 265 w 265"/>
                <a:gd name="T1" fmla="*/ 124 h 158"/>
                <a:gd name="T2" fmla="*/ 265 w 265"/>
                <a:gd name="T3" fmla="*/ 124 h 158"/>
                <a:gd name="T4" fmla="*/ 250 w 265"/>
                <a:gd name="T5" fmla="*/ 119 h 158"/>
                <a:gd name="T6" fmla="*/ 235 w 265"/>
                <a:gd name="T7" fmla="*/ 115 h 158"/>
                <a:gd name="T8" fmla="*/ 221 w 265"/>
                <a:gd name="T9" fmla="*/ 108 h 158"/>
                <a:gd name="T10" fmla="*/ 206 w 265"/>
                <a:gd name="T11" fmla="*/ 102 h 158"/>
                <a:gd name="T12" fmla="*/ 190 w 265"/>
                <a:gd name="T13" fmla="*/ 95 h 158"/>
                <a:gd name="T14" fmla="*/ 175 w 265"/>
                <a:gd name="T15" fmla="*/ 88 h 158"/>
                <a:gd name="T16" fmla="*/ 159 w 265"/>
                <a:gd name="T17" fmla="*/ 81 h 158"/>
                <a:gd name="T18" fmla="*/ 145 w 265"/>
                <a:gd name="T19" fmla="*/ 74 h 158"/>
                <a:gd name="T20" fmla="*/ 130 w 265"/>
                <a:gd name="T21" fmla="*/ 66 h 158"/>
                <a:gd name="T22" fmla="*/ 114 w 265"/>
                <a:gd name="T23" fmla="*/ 57 h 158"/>
                <a:gd name="T24" fmla="*/ 99 w 265"/>
                <a:gd name="T25" fmla="*/ 49 h 158"/>
                <a:gd name="T26" fmla="*/ 85 w 265"/>
                <a:gd name="T27" fmla="*/ 38 h 158"/>
                <a:gd name="T28" fmla="*/ 69 w 265"/>
                <a:gd name="T29" fmla="*/ 29 h 158"/>
                <a:gd name="T30" fmla="*/ 54 w 265"/>
                <a:gd name="T31" fmla="*/ 20 h 158"/>
                <a:gd name="T32" fmla="*/ 39 w 265"/>
                <a:gd name="T33" fmla="*/ 11 h 158"/>
                <a:gd name="T34" fmla="*/ 24 w 265"/>
                <a:gd name="T35" fmla="*/ 0 h 158"/>
                <a:gd name="T36" fmla="*/ 0 w 265"/>
                <a:gd name="T37" fmla="*/ 26 h 158"/>
                <a:gd name="T38" fmla="*/ 15 w 265"/>
                <a:gd name="T39" fmla="*/ 37 h 158"/>
                <a:gd name="T40" fmla="*/ 30 w 265"/>
                <a:gd name="T41" fmla="*/ 49 h 158"/>
                <a:gd name="T42" fmla="*/ 48 w 265"/>
                <a:gd name="T43" fmla="*/ 58 h 158"/>
                <a:gd name="T44" fmla="*/ 62 w 265"/>
                <a:gd name="T45" fmla="*/ 67 h 158"/>
                <a:gd name="T46" fmla="*/ 78 w 265"/>
                <a:gd name="T47" fmla="*/ 78 h 158"/>
                <a:gd name="T48" fmla="*/ 93 w 265"/>
                <a:gd name="T49" fmla="*/ 86 h 158"/>
                <a:gd name="T50" fmla="*/ 109 w 265"/>
                <a:gd name="T51" fmla="*/ 95 h 158"/>
                <a:gd name="T52" fmla="*/ 124 w 265"/>
                <a:gd name="T53" fmla="*/ 103 h 158"/>
                <a:gd name="T54" fmla="*/ 141 w 265"/>
                <a:gd name="T55" fmla="*/ 112 h 158"/>
                <a:gd name="T56" fmla="*/ 157 w 265"/>
                <a:gd name="T57" fmla="*/ 120 h 158"/>
                <a:gd name="T58" fmla="*/ 172 w 265"/>
                <a:gd name="T59" fmla="*/ 127 h 158"/>
                <a:gd name="T60" fmla="*/ 188 w 265"/>
                <a:gd name="T61" fmla="*/ 133 h 158"/>
                <a:gd name="T62" fmla="*/ 203 w 265"/>
                <a:gd name="T63" fmla="*/ 140 h 158"/>
                <a:gd name="T64" fmla="*/ 220 w 265"/>
                <a:gd name="T65" fmla="*/ 146 h 158"/>
                <a:gd name="T66" fmla="*/ 238 w 265"/>
                <a:gd name="T67" fmla="*/ 153 h 158"/>
                <a:gd name="T68" fmla="*/ 253 w 265"/>
                <a:gd name="T69" fmla="*/ 158 h 158"/>
                <a:gd name="T70" fmla="*/ 253 w 265"/>
                <a:gd name="T71" fmla="*/ 158 h 158"/>
                <a:gd name="T72" fmla="*/ 265 w 265"/>
                <a:gd name="T73" fmla="*/ 12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5" h="158">
                  <a:moveTo>
                    <a:pt x="265" y="124"/>
                  </a:moveTo>
                  <a:lnTo>
                    <a:pt x="265" y="124"/>
                  </a:lnTo>
                  <a:lnTo>
                    <a:pt x="250" y="119"/>
                  </a:lnTo>
                  <a:lnTo>
                    <a:pt x="235" y="115"/>
                  </a:lnTo>
                  <a:lnTo>
                    <a:pt x="221" y="108"/>
                  </a:lnTo>
                  <a:lnTo>
                    <a:pt x="206" y="102"/>
                  </a:lnTo>
                  <a:lnTo>
                    <a:pt x="190" y="95"/>
                  </a:lnTo>
                  <a:lnTo>
                    <a:pt x="175" y="88"/>
                  </a:lnTo>
                  <a:lnTo>
                    <a:pt x="159" y="81"/>
                  </a:lnTo>
                  <a:lnTo>
                    <a:pt x="145" y="74"/>
                  </a:lnTo>
                  <a:lnTo>
                    <a:pt x="130" y="66"/>
                  </a:lnTo>
                  <a:lnTo>
                    <a:pt x="114" y="57"/>
                  </a:lnTo>
                  <a:lnTo>
                    <a:pt x="99" y="49"/>
                  </a:lnTo>
                  <a:lnTo>
                    <a:pt x="85" y="38"/>
                  </a:lnTo>
                  <a:lnTo>
                    <a:pt x="69" y="29"/>
                  </a:lnTo>
                  <a:lnTo>
                    <a:pt x="54" y="20"/>
                  </a:lnTo>
                  <a:lnTo>
                    <a:pt x="39" y="11"/>
                  </a:lnTo>
                  <a:lnTo>
                    <a:pt x="24" y="0"/>
                  </a:lnTo>
                  <a:lnTo>
                    <a:pt x="0" y="26"/>
                  </a:lnTo>
                  <a:lnTo>
                    <a:pt x="15" y="37"/>
                  </a:lnTo>
                  <a:lnTo>
                    <a:pt x="30" y="49"/>
                  </a:lnTo>
                  <a:lnTo>
                    <a:pt x="48" y="58"/>
                  </a:lnTo>
                  <a:lnTo>
                    <a:pt x="62" y="67"/>
                  </a:lnTo>
                  <a:lnTo>
                    <a:pt x="78" y="78"/>
                  </a:lnTo>
                  <a:lnTo>
                    <a:pt x="93" y="86"/>
                  </a:lnTo>
                  <a:lnTo>
                    <a:pt x="109" y="95"/>
                  </a:lnTo>
                  <a:lnTo>
                    <a:pt x="124" y="103"/>
                  </a:lnTo>
                  <a:lnTo>
                    <a:pt x="141" y="112"/>
                  </a:lnTo>
                  <a:lnTo>
                    <a:pt x="157" y="120"/>
                  </a:lnTo>
                  <a:lnTo>
                    <a:pt x="172" y="127"/>
                  </a:lnTo>
                  <a:lnTo>
                    <a:pt x="188" y="133"/>
                  </a:lnTo>
                  <a:lnTo>
                    <a:pt x="203" y="140"/>
                  </a:lnTo>
                  <a:lnTo>
                    <a:pt x="220" y="146"/>
                  </a:lnTo>
                  <a:lnTo>
                    <a:pt x="238" y="153"/>
                  </a:lnTo>
                  <a:lnTo>
                    <a:pt x="253" y="158"/>
                  </a:lnTo>
                  <a:lnTo>
                    <a:pt x="265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5933" y="3243"/>
              <a:ext cx="128" cy="35"/>
            </a:xfrm>
            <a:custGeom>
              <a:avLst/>
              <a:gdLst>
                <a:gd name="T0" fmla="*/ 256 w 256"/>
                <a:gd name="T1" fmla="*/ 34 h 71"/>
                <a:gd name="T2" fmla="*/ 256 w 256"/>
                <a:gd name="T3" fmla="*/ 34 h 71"/>
                <a:gd name="T4" fmla="*/ 240 w 256"/>
                <a:gd name="T5" fmla="*/ 34 h 71"/>
                <a:gd name="T6" fmla="*/ 225 w 256"/>
                <a:gd name="T7" fmla="*/ 34 h 71"/>
                <a:gd name="T8" fmla="*/ 210 w 256"/>
                <a:gd name="T9" fmla="*/ 34 h 71"/>
                <a:gd name="T10" fmla="*/ 194 w 256"/>
                <a:gd name="T11" fmla="*/ 33 h 71"/>
                <a:gd name="T12" fmla="*/ 179 w 256"/>
                <a:gd name="T13" fmla="*/ 32 h 71"/>
                <a:gd name="T14" fmla="*/ 162 w 256"/>
                <a:gd name="T15" fmla="*/ 30 h 71"/>
                <a:gd name="T16" fmla="*/ 146 w 256"/>
                <a:gd name="T17" fmla="*/ 29 h 71"/>
                <a:gd name="T18" fmla="*/ 132 w 256"/>
                <a:gd name="T19" fmla="*/ 26 h 71"/>
                <a:gd name="T20" fmla="*/ 116 w 256"/>
                <a:gd name="T21" fmla="*/ 24 h 71"/>
                <a:gd name="T22" fmla="*/ 101 w 256"/>
                <a:gd name="T23" fmla="*/ 21 h 71"/>
                <a:gd name="T24" fmla="*/ 85 w 256"/>
                <a:gd name="T25" fmla="*/ 18 h 71"/>
                <a:gd name="T26" fmla="*/ 71 w 256"/>
                <a:gd name="T27" fmla="*/ 16 h 71"/>
                <a:gd name="T28" fmla="*/ 56 w 256"/>
                <a:gd name="T29" fmla="*/ 12 h 71"/>
                <a:gd name="T30" fmla="*/ 40 w 256"/>
                <a:gd name="T31" fmla="*/ 8 h 71"/>
                <a:gd name="T32" fmla="*/ 25 w 256"/>
                <a:gd name="T33" fmla="*/ 4 h 71"/>
                <a:gd name="T34" fmla="*/ 12 w 256"/>
                <a:gd name="T35" fmla="*/ 0 h 71"/>
                <a:gd name="T36" fmla="*/ 0 w 256"/>
                <a:gd name="T37" fmla="*/ 34 h 71"/>
                <a:gd name="T38" fmla="*/ 16 w 256"/>
                <a:gd name="T39" fmla="*/ 38 h 71"/>
                <a:gd name="T40" fmla="*/ 31 w 256"/>
                <a:gd name="T41" fmla="*/ 42 h 71"/>
                <a:gd name="T42" fmla="*/ 47 w 256"/>
                <a:gd name="T43" fmla="*/ 46 h 71"/>
                <a:gd name="T44" fmla="*/ 62 w 256"/>
                <a:gd name="T45" fmla="*/ 50 h 71"/>
                <a:gd name="T46" fmla="*/ 79 w 256"/>
                <a:gd name="T47" fmla="*/ 53 h 71"/>
                <a:gd name="T48" fmla="*/ 95 w 256"/>
                <a:gd name="T49" fmla="*/ 55 h 71"/>
                <a:gd name="T50" fmla="*/ 110 w 256"/>
                <a:gd name="T51" fmla="*/ 58 h 71"/>
                <a:gd name="T52" fmla="*/ 126 w 256"/>
                <a:gd name="T53" fmla="*/ 61 h 71"/>
                <a:gd name="T54" fmla="*/ 143 w 256"/>
                <a:gd name="T55" fmla="*/ 63 h 71"/>
                <a:gd name="T56" fmla="*/ 159 w 256"/>
                <a:gd name="T57" fmla="*/ 65 h 71"/>
                <a:gd name="T58" fmla="*/ 176 w 256"/>
                <a:gd name="T59" fmla="*/ 66 h 71"/>
                <a:gd name="T60" fmla="*/ 191 w 256"/>
                <a:gd name="T61" fmla="*/ 67 h 71"/>
                <a:gd name="T62" fmla="*/ 207 w 256"/>
                <a:gd name="T63" fmla="*/ 69 h 71"/>
                <a:gd name="T64" fmla="*/ 225 w 256"/>
                <a:gd name="T65" fmla="*/ 71 h 71"/>
                <a:gd name="T66" fmla="*/ 240 w 256"/>
                <a:gd name="T67" fmla="*/ 71 h 71"/>
                <a:gd name="T68" fmla="*/ 256 w 256"/>
                <a:gd name="T69" fmla="*/ 71 h 71"/>
                <a:gd name="T70" fmla="*/ 256 w 256"/>
                <a:gd name="T71" fmla="*/ 71 h 71"/>
                <a:gd name="T72" fmla="*/ 256 w 256"/>
                <a:gd name="T73" fmla="*/ 3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71">
                  <a:moveTo>
                    <a:pt x="256" y="34"/>
                  </a:moveTo>
                  <a:lnTo>
                    <a:pt x="256" y="34"/>
                  </a:lnTo>
                  <a:lnTo>
                    <a:pt x="240" y="34"/>
                  </a:lnTo>
                  <a:lnTo>
                    <a:pt x="225" y="34"/>
                  </a:lnTo>
                  <a:lnTo>
                    <a:pt x="210" y="34"/>
                  </a:lnTo>
                  <a:lnTo>
                    <a:pt x="194" y="33"/>
                  </a:lnTo>
                  <a:lnTo>
                    <a:pt x="179" y="32"/>
                  </a:lnTo>
                  <a:lnTo>
                    <a:pt x="162" y="30"/>
                  </a:lnTo>
                  <a:lnTo>
                    <a:pt x="146" y="29"/>
                  </a:lnTo>
                  <a:lnTo>
                    <a:pt x="132" y="26"/>
                  </a:lnTo>
                  <a:lnTo>
                    <a:pt x="116" y="24"/>
                  </a:lnTo>
                  <a:lnTo>
                    <a:pt x="101" y="21"/>
                  </a:lnTo>
                  <a:lnTo>
                    <a:pt x="85" y="18"/>
                  </a:lnTo>
                  <a:lnTo>
                    <a:pt x="71" y="16"/>
                  </a:lnTo>
                  <a:lnTo>
                    <a:pt x="56" y="12"/>
                  </a:lnTo>
                  <a:lnTo>
                    <a:pt x="40" y="8"/>
                  </a:lnTo>
                  <a:lnTo>
                    <a:pt x="25" y="4"/>
                  </a:lnTo>
                  <a:lnTo>
                    <a:pt x="12" y="0"/>
                  </a:lnTo>
                  <a:lnTo>
                    <a:pt x="0" y="34"/>
                  </a:lnTo>
                  <a:lnTo>
                    <a:pt x="16" y="38"/>
                  </a:lnTo>
                  <a:lnTo>
                    <a:pt x="31" y="42"/>
                  </a:lnTo>
                  <a:lnTo>
                    <a:pt x="47" y="46"/>
                  </a:lnTo>
                  <a:lnTo>
                    <a:pt x="62" y="50"/>
                  </a:lnTo>
                  <a:lnTo>
                    <a:pt x="79" y="53"/>
                  </a:lnTo>
                  <a:lnTo>
                    <a:pt x="95" y="55"/>
                  </a:lnTo>
                  <a:lnTo>
                    <a:pt x="110" y="58"/>
                  </a:lnTo>
                  <a:lnTo>
                    <a:pt x="126" y="61"/>
                  </a:lnTo>
                  <a:lnTo>
                    <a:pt x="143" y="63"/>
                  </a:lnTo>
                  <a:lnTo>
                    <a:pt x="159" y="65"/>
                  </a:lnTo>
                  <a:lnTo>
                    <a:pt x="176" y="66"/>
                  </a:lnTo>
                  <a:lnTo>
                    <a:pt x="191" y="67"/>
                  </a:lnTo>
                  <a:lnTo>
                    <a:pt x="207" y="69"/>
                  </a:lnTo>
                  <a:lnTo>
                    <a:pt x="225" y="71"/>
                  </a:lnTo>
                  <a:lnTo>
                    <a:pt x="240" y="71"/>
                  </a:lnTo>
                  <a:lnTo>
                    <a:pt x="256" y="71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061" y="3243"/>
              <a:ext cx="127" cy="35"/>
            </a:xfrm>
            <a:custGeom>
              <a:avLst/>
              <a:gdLst>
                <a:gd name="T0" fmla="*/ 242 w 254"/>
                <a:gd name="T1" fmla="*/ 0 h 70"/>
                <a:gd name="T2" fmla="*/ 242 w 254"/>
                <a:gd name="T3" fmla="*/ 0 h 70"/>
                <a:gd name="T4" fmla="*/ 229 w 254"/>
                <a:gd name="T5" fmla="*/ 4 h 70"/>
                <a:gd name="T6" fmla="*/ 212 w 254"/>
                <a:gd name="T7" fmla="*/ 8 h 70"/>
                <a:gd name="T8" fmla="*/ 197 w 254"/>
                <a:gd name="T9" fmla="*/ 12 h 70"/>
                <a:gd name="T10" fmla="*/ 181 w 254"/>
                <a:gd name="T11" fmla="*/ 15 h 70"/>
                <a:gd name="T12" fmla="*/ 166 w 254"/>
                <a:gd name="T13" fmla="*/ 19 h 70"/>
                <a:gd name="T14" fmla="*/ 152 w 254"/>
                <a:gd name="T15" fmla="*/ 21 h 70"/>
                <a:gd name="T16" fmla="*/ 138 w 254"/>
                <a:gd name="T17" fmla="*/ 24 h 70"/>
                <a:gd name="T18" fmla="*/ 123 w 254"/>
                <a:gd name="T19" fmla="*/ 25 h 70"/>
                <a:gd name="T20" fmla="*/ 106 w 254"/>
                <a:gd name="T21" fmla="*/ 28 h 70"/>
                <a:gd name="T22" fmla="*/ 91 w 254"/>
                <a:gd name="T23" fmla="*/ 29 h 70"/>
                <a:gd name="T24" fmla="*/ 75 w 254"/>
                <a:gd name="T25" fmla="*/ 31 h 70"/>
                <a:gd name="T26" fmla="*/ 60 w 254"/>
                <a:gd name="T27" fmla="*/ 32 h 70"/>
                <a:gd name="T28" fmla="*/ 45 w 254"/>
                <a:gd name="T29" fmla="*/ 33 h 70"/>
                <a:gd name="T30" fmla="*/ 30 w 254"/>
                <a:gd name="T31" fmla="*/ 33 h 70"/>
                <a:gd name="T32" fmla="*/ 15 w 254"/>
                <a:gd name="T33" fmla="*/ 33 h 70"/>
                <a:gd name="T34" fmla="*/ 0 w 254"/>
                <a:gd name="T35" fmla="*/ 33 h 70"/>
                <a:gd name="T36" fmla="*/ 0 w 254"/>
                <a:gd name="T37" fmla="*/ 70 h 70"/>
                <a:gd name="T38" fmla="*/ 15 w 254"/>
                <a:gd name="T39" fmla="*/ 70 h 70"/>
                <a:gd name="T40" fmla="*/ 30 w 254"/>
                <a:gd name="T41" fmla="*/ 70 h 70"/>
                <a:gd name="T42" fmla="*/ 48 w 254"/>
                <a:gd name="T43" fmla="*/ 68 h 70"/>
                <a:gd name="T44" fmla="*/ 63 w 254"/>
                <a:gd name="T45" fmla="*/ 66 h 70"/>
                <a:gd name="T46" fmla="*/ 78 w 254"/>
                <a:gd name="T47" fmla="*/ 65 h 70"/>
                <a:gd name="T48" fmla="*/ 94 w 254"/>
                <a:gd name="T49" fmla="*/ 64 h 70"/>
                <a:gd name="T50" fmla="*/ 109 w 254"/>
                <a:gd name="T51" fmla="*/ 62 h 70"/>
                <a:gd name="T52" fmla="*/ 126 w 254"/>
                <a:gd name="T53" fmla="*/ 60 h 70"/>
                <a:gd name="T54" fmla="*/ 141 w 254"/>
                <a:gd name="T55" fmla="*/ 58 h 70"/>
                <a:gd name="T56" fmla="*/ 158 w 254"/>
                <a:gd name="T57" fmla="*/ 56 h 70"/>
                <a:gd name="T58" fmla="*/ 175 w 254"/>
                <a:gd name="T59" fmla="*/ 53 h 70"/>
                <a:gd name="T60" fmla="*/ 190 w 254"/>
                <a:gd name="T61" fmla="*/ 49 h 70"/>
                <a:gd name="T62" fmla="*/ 206 w 254"/>
                <a:gd name="T63" fmla="*/ 46 h 70"/>
                <a:gd name="T64" fmla="*/ 221 w 254"/>
                <a:gd name="T65" fmla="*/ 43 h 70"/>
                <a:gd name="T66" fmla="*/ 238 w 254"/>
                <a:gd name="T67" fmla="*/ 39 h 70"/>
                <a:gd name="T68" fmla="*/ 254 w 254"/>
                <a:gd name="T69" fmla="*/ 35 h 70"/>
                <a:gd name="T70" fmla="*/ 254 w 254"/>
                <a:gd name="T71" fmla="*/ 35 h 70"/>
                <a:gd name="T72" fmla="*/ 242 w 254"/>
                <a:gd name="T7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70">
                  <a:moveTo>
                    <a:pt x="242" y="0"/>
                  </a:moveTo>
                  <a:lnTo>
                    <a:pt x="242" y="0"/>
                  </a:lnTo>
                  <a:lnTo>
                    <a:pt x="229" y="4"/>
                  </a:lnTo>
                  <a:lnTo>
                    <a:pt x="212" y="8"/>
                  </a:lnTo>
                  <a:lnTo>
                    <a:pt x="197" y="12"/>
                  </a:lnTo>
                  <a:lnTo>
                    <a:pt x="181" y="15"/>
                  </a:lnTo>
                  <a:lnTo>
                    <a:pt x="166" y="19"/>
                  </a:lnTo>
                  <a:lnTo>
                    <a:pt x="152" y="21"/>
                  </a:lnTo>
                  <a:lnTo>
                    <a:pt x="138" y="24"/>
                  </a:lnTo>
                  <a:lnTo>
                    <a:pt x="123" y="25"/>
                  </a:lnTo>
                  <a:lnTo>
                    <a:pt x="106" y="28"/>
                  </a:lnTo>
                  <a:lnTo>
                    <a:pt x="91" y="29"/>
                  </a:lnTo>
                  <a:lnTo>
                    <a:pt x="75" y="31"/>
                  </a:lnTo>
                  <a:lnTo>
                    <a:pt x="60" y="32"/>
                  </a:lnTo>
                  <a:lnTo>
                    <a:pt x="45" y="33"/>
                  </a:lnTo>
                  <a:lnTo>
                    <a:pt x="30" y="33"/>
                  </a:lnTo>
                  <a:lnTo>
                    <a:pt x="15" y="33"/>
                  </a:lnTo>
                  <a:lnTo>
                    <a:pt x="0" y="33"/>
                  </a:lnTo>
                  <a:lnTo>
                    <a:pt x="0" y="70"/>
                  </a:lnTo>
                  <a:lnTo>
                    <a:pt x="15" y="70"/>
                  </a:lnTo>
                  <a:lnTo>
                    <a:pt x="30" y="70"/>
                  </a:lnTo>
                  <a:lnTo>
                    <a:pt x="48" y="68"/>
                  </a:lnTo>
                  <a:lnTo>
                    <a:pt x="63" y="66"/>
                  </a:lnTo>
                  <a:lnTo>
                    <a:pt x="78" y="65"/>
                  </a:lnTo>
                  <a:lnTo>
                    <a:pt x="94" y="64"/>
                  </a:lnTo>
                  <a:lnTo>
                    <a:pt x="109" y="62"/>
                  </a:lnTo>
                  <a:lnTo>
                    <a:pt x="126" y="60"/>
                  </a:lnTo>
                  <a:lnTo>
                    <a:pt x="141" y="58"/>
                  </a:lnTo>
                  <a:lnTo>
                    <a:pt x="158" y="56"/>
                  </a:lnTo>
                  <a:lnTo>
                    <a:pt x="175" y="53"/>
                  </a:lnTo>
                  <a:lnTo>
                    <a:pt x="190" y="49"/>
                  </a:lnTo>
                  <a:lnTo>
                    <a:pt x="206" y="46"/>
                  </a:lnTo>
                  <a:lnTo>
                    <a:pt x="221" y="43"/>
                  </a:lnTo>
                  <a:lnTo>
                    <a:pt x="238" y="39"/>
                  </a:lnTo>
                  <a:lnTo>
                    <a:pt x="254" y="3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182" y="3179"/>
              <a:ext cx="140" cy="81"/>
            </a:xfrm>
            <a:custGeom>
              <a:avLst/>
              <a:gdLst>
                <a:gd name="T0" fmla="*/ 279 w 279"/>
                <a:gd name="T1" fmla="*/ 20 h 164"/>
                <a:gd name="T2" fmla="*/ 248 w 279"/>
                <a:gd name="T3" fmla="*/ 3 h 164"/>
                <a:gd name="T4" fmla="*/ 231 w 279"/>
                <a:gd name="T5" fmla="*/ 13 h 164"/>
                <a:gd name="T6" fmla="*/ 216 w 279"/>
                <a:gd name="T7" fmla="*/ 23 h 164"/>
                <a:gd name="T8" fmla="*/ 201 w 279"/>
                <a:gd name="T9" fmla="*/ 33 h 164"/>
                <a:gd name="T10" fmla="*/ 184 w 279"/>
                <a:gd name="T11" fmla="*/ 42 h 164"/>
                <a:gd name="T12" fmla="*/ 170 w 279"/>
                <a:gd name="T13" fmla="*/ 53 h 164"/>
                <a:gd name="T14" fmla="*/ 154 w 279"/>
                <a:gd name="T15" fmla="*/ 61 h 164"/>
                <a:gd name="T16" fmla="*/ 139 w 279"/>
                <a:gd name="T17" fmla="*/ 70 h 164"/>
                <a:gd name="T18" fmla="*/ 122 w 279"/>
                <a:gd name="T19" fmla="*/ 78 h 164"/>
                <a:gd name="T20" fmla="*/ 107 w 279"/>
                <a:gd name="T21" fmla="*/ 86 h 164"/>
                <a:gd name="T22" fmla="*/ 93 w 279"/>
                <a:gd name="T23" fmla="*/ 94 h 164"/>
                <a:gd name="T24" fmla="*/ 76 w 279"/>
                <a:gd name="T25" fmla="*/ 100 h 164"/>
                <a:gd name="T26" fmla="*/ 61 w 279"/>
                <a:gd name="T27" fmla="*/ 108 h 164"/>
                <a:gd name="T28" fmla="*/ 46 w 279"/>
                <a:gd name="T29" fmla="*/ 114 h 164"/>
                <a:gd name="T30" fmla="*/ 30 w 279"/>
                <a:gd name="T31" fmla="*/ 120 h 164"/>
                <a:gd name="T32" fmla="*/ 16 w 279"/>
                <a:gd name="T33" fmla="*/ 124 h 164"/>
                <a:gd name="T34" fmla="*/ 0 w 279"/>
                <a:gd name="T35" fmla="*/ 129 h 164"/>
                <a:gd name="T36" fmla="*/ 12 w 279"/>
                <a:gd name="T37" fmla="*/ 164 h 164"/>
                <a:gd name="T38" fmla="*/ 28 w 279"/>
                <a:gd name="T39" fmla="*/ 158 h 164"/>
                <a:gd name="T40" fmla="*/ 45 w 279"/>
                <a:gd name="T41" fmla="*/ 152 h 164"/>
                <a:gd name="T42" fmla="*/ 61 w 279"/>
                <a:gd name="T43" fmla="*/ 145 h 164"/>
                <a:gd name="T44" fmla="*/ 79 w 279"/>
                <a:gd name="T45" fmla="*/ 140 h 164"/>
                <a:gd name="T46" fmla="*/ 94 w 279"/>
                <a:gd name="T47" fmla="*/ 132 h 164"/>
                <a:gd name="T48" fmla="*/ 110 w 279"/>
                <a:gd name="T49" fmla="*/ 125 h 164"/>
                <a:gd name="T50" fmla="*/ 125 w 279"/>
                <a:gd name="T51" fmla="*/ 117 h 164"/>
                <a:gd name="T52" fmla="*/ 143 w 279"/>
                <a:gd name="T53" fmla="*/ 110 h 164"/>
                <a:gd name="T54" fmla="*/ 160 w 279"/>
                <a:gd name="T55" fmla="*/ 99 h 164"/>
                <a:gd name="T56" fmla="*/ 175 w 279"/>
                <a:gd name="T57" fmla="*/ 90 h 164"/>
                <a:gd name="T58" fmla="*/ 191 w 279"/>
                <a:gd name="T59" fmla="*/ 82 h 164"/>
                <a:gd name="T60" fmla="*/ 207 w 279"/>
                <a:gd name="T61" fmla="*/ 71 h 164"/>
                <a:gd name="T62" fmla="*/ 222 w 279"/>
                <a:gd name="T63" fmla="*/ 62 h 164"/>
                <a:gd name="T64" fmla="*/ 240 w 279"/>
                <a:gd name="T65" fmla="*/ 52 h 164"/>
                <a:gd name="T66" fmla="*/ 255 w 279"/>
                <a:gd name="T67" fmla="*/ 42 h 164"/>
                <a:gd name="T68" fmla="*/ 272 w 279"/>
                <a:gd name="T69" fmla="*/ 32 h 164"/>
                <a:gd name="T70" fmla="*/ 240 w 279"/>
                <a:gd name="T71" fmla="*/ 15 h 164"/>
                <a:gd name="T72" fmla="*/ 272 w 279"/>
                <a:gd name="T73" fmla="*/ 32 h 164"/>
                <a:gd name="T74" fmla="*/ 278 w 279"/>
                <a:gd name="T75" fmla="*/ 27 h 164"/>
                <a:gd name="T76" fmla="*/ 279 w 279"/>
                <a:gd name="T77" fmla="*/ 20 h 164"/>
                <a:gd name="T78" fmla="*/ 279 w 279"/>
                <a:gd name="T79" fmla="*/ 13 h 164"/>
                <a:gd name="T80" fmla="*/ 276 w 279"/>
                <a:gd name="T81" fmla="*/ 7 h 164"/>
                <a:gd name="T82" fmla="*/ 270 w 279"/>
                <a:gd name="T83" fmla="*/ 3 h 164"/>
                <a:gd name="T84" fmla="*/ 263 w 279"/>
                <a:gd name="T85" fmla="*/ 0 h 164"/>
                <a:gd name="T86" fmla="*/ 255 w 279"/>
                <a:gd name="T87" fmla="*/ 0 h 164"/>
                <a:gd name="T88" fmla="*/ 248 w 279"/>
                <a:gd name="T89" fmla="*/ 3 h 164"/>
                <a:gd name="T90" fmla="*/ 279 w 279"/>
                <a:gd name="T91" fmla="*/ 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9" h="164">
                  <a:moveTo>
                    <a:pt x="279" y="20"/>
                  </a:moveTo>
                  <a:lnTo>
                    <a:pt x="248" y="3"/>
                  </a:lnTo>
                  <a:lnTo>
                    <a:pt x="231" y="13"/>
                  </a:lnTo>
                  <a:lnTo>
                    <a:pt x="216" y="23"/>
                  </a:lnTo>
                  <a:lnTo>
                    <a:pt x="201" y="33"/>
                  </a:lnTo>
                  <a:lnTo>
                    <a:pt x="184" y="42"/>
                  </a:lnTo>
                  <a:lnTo>
                    <a:pt x="170" y="53"/>
                  </a:lnTo>
                  <a:lnTo>
                    <a:pt x="154" y="61"/>
                  </a:lnTo>
                  <a:lnTo>
                    <a:pt x="139" y="70"/>
                  </a:lnTo>
                  <a:lnTo>
                    <a:pt x="122" y="78"/>
                  </a:lnTo>
                  <a:lnTo>
                    <a:pt x="107" y="86"/>
                  </a:lnTo>
                  <a:lnTo>
                    <a:pt x="93" y="94"/>
                  </a:lnTo>
                  <a:lnTo>
                    <a:pt x="76" y="100"/>
                  </a:lnTo>
                  <a:lnTo>
                    <a:pt x="61" y="108"/>
                  </a:lnTo>
                  <a:lnTo>
                    <a:pt x="46" y="114"/>
                  </a:lnTo>
                  <a:lnTo>
                    <a:pt x="30" y="120"/>
                  </a:lnTo>
                  <a:lnTo>
                    <a:pt x="16" y="124"/>
                  </a:lnTo>
                  <a:lnTo>
                    <a:pt x="0" y="129"/>
                  </a:lnTo>
                  <a:lnTo>
                    <a:pt x="12" y="164"/>
                  </a:lnTo>
                  <a:lnTo>
                    <a:pt x="28" y="158"/>
                  </a:lnTo>
                  <a:lnTo>
                    <a:pt x="45" y="152"/>
                  </a:lnTo>
                  <a:lnTo>
                    <a:pt x="61" y="145"/>
                  </a:lnTo>
                  <a:lnTo>
                    <a:pt x="79" y="140"/>
                  </a:lnTo>
                  <a:lnTo>
                    <a:pt x="94" y="132"/>
                  </a:lnTo>
                  <a:lnTo>
                    <a:pt x="110" y="125"/>
                  </a:lnTo>
                  <a:lnTo>
                    <a:pt x="125" y="117"/>
                  </a:lnTo>
                  <a:lnTo>
                    <a:pt x="143" y="110"/>
                  </a:lnTo>
                  <a:lnTo>
                    <a:pt x="160" y="99"/>
                  </a:lnTo>
                  <a:lnTo>
                    <a:pt x="175" y="90"/>
                  </a:lnTo>
                  <a:lnTo>
                    <a:pt x="191" y="82"/>
                  </a:lnTo>
                  <a:lnTo>
                    <a:pt x="207" y="71"/>
                  </a:lnTo>
                  <a:lnTo>
                    <a:pt x="222" y="62"/>
                  </a:lnTo>
                  <a:lnTo>
                    <a:pt x="240" y="52"/>
                  </a:lnTo>
                  <a:lnTo>
                    <a:pt x="255" y="42"/>
                  </a:lnTo>
                  <a:lnTo>
                    <a:pt x="272" y="32"/>
                  </a:lnTo>
                  <a:lnTo>
                    <a:pt x="240" y="15"/>
                  </a:lnTo>
                  <a:lnTo>
                    <a:pt x="272" y="32"/>
                  </a:lnTo>
                  <a:lnTo>
                    <a:pt x="278" y="27"/>
                  </a:lnTo>
                  <a:lnTo>
                    <a:pt x="279" y="20"/>
                  </a:lnTo>
                  <a:lnTo>
                    <a:pt x="279" y="13"/>
                  </a:lnTo>
                  <a:lnTo>
                    <a:pt x="276" y="7"/>
                  </a:lnTo>
                  <a:lnTo>
                    <a:pt x="270" y="3"/>
                  </a:lnTo>
                  <a:lnTo>
                    <a:pt x="263" y="0"/>
                  </a:lnTo>
                  <a:lnTo>
                    <a:pt x="255" y="0"/>
                  </a:lnTo>
                  <a:lnTo>
                    <a:pt x="248" y="3"/>
                  </a:lnTo>
                  <a:lnTo>
                    <a:pt x="27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227" y="3186"/>
              <a:ext cx="95" cy="383"/>
            </a:xfrm>
            <a:custGeom>
              <a:avLst/>
              <a:gdLst>
                <a:gd name="T0" fmla="*/ 19 w 189"/>
                <a:gd name="T1" fmla="*/ 766 h 766"/>
                <a:gd name="T2" fmla="*/ 38 w 189"/>
                <a:gd name="T3" fmla="*/ 750 h 766"/>
                <a:gd name="T4" fmla="*/ 55 w 189"/>
                <a:gd name="T5" fmla="*/ 660 h 766"/>
                <a:gd name="T6" fmla="*/ 71 w 189"/>
                <a:gd name="T7" fmla="*/ 570 h 766"/>
                <a:gd name="T8" fmla="*/ 89 w 189"/>
                <a:gd name="T9" fmla="*/ 479 h 766"/>
                <a:gd name="T10" fmla="*/ 107 w 189"/>
                <a:gd name="T11" fmla="*/ 386 h 766"/>
                <a:gd name="T12" fmla="*/ 126 w 189"/>
                <a:gd name="T13" fmla="*/ 292 h 766"/>
                <a:gd name="T14" fmla="*/ 147 w 189"/>
                <a:gd name="T15" fmla="*/ 197 h 766"/>
                <a:gd name="T16" fmla="*/ 168 w 189"/>
                <a:gd name="T17" fmla="*/ 101 h 766"/>
                <a:gd name="T18" fmla="*/ 189 w 189"/>
                <a:gd name="T19" fmla="*/ 5 h 766"/>
                <a:gd name="T20" fmla="*/ 150 w 189"/>
                <a:gd name="T21" fmla="*/ 0 h 766"/>
                <a:gd name="T22" fmla="*/ 129 w 189"/>
                <a:gd name="T23" fmla="*/ 96 h 766"/>
                <a:gd name="T24" fmla="*/ 108 w 189"/>
                <a:gd name="T25" fmla="*/ 192 h 766"/>
                <a:gd name="T26" fmla="*/ 88 w 189"/>
                <a:gd name="T27" fmla="*/ 287 h 766"/>
                <a:gd name="T28" fmla="*/ 68 w 189"/>
                <a:gd name="T29" fmla="*/ 381 h 766"/>
                <a:gd name="T30" fmla="*/ 50 w 189"/>
                <a:gd name="T31" fmla="*/ 474 h 766"/>
                <a:gd name="T32" fmla="*/ 32 w 189"/>
                <a:gd name="T33" fmla="*/ 565 h 766"/>
                <a:gd name="T34" fmla="*/ 16 w 189"/>
                <a:gd name="T35" fmla="*/ 655 h 766"/>
                <a:gd name="T36" fmla="*/ 0 w 189"/>
                <a:gd name="T37" fmla="*/ 744 h 766"/>
                <a:gd name="T38" fmla="*/ 19 w 189"/>
                <a:gd name="T39" fmla="*/ 729 h 766"/>
                <a:gd name="T40" fmla="*/ 0 w 189"/>
                <a:gd name="T41" fmla="*/ 744 h 766"/>
                <a:gd name="T42" fmla="*/ 4 w 189"/>
                <a:gd name="T43" fmla="*/ 758 h 766"/>
                <a:gd name="T44" fmla="*/ 17 w 189"/>
                <a:gd name="T45" fmla="*/ 764 h 766"/>
                <a:gd name="T46" fmla="*/ 31 w 189"/>
                <a:gd name="T47" fmla="*/ 762 h 766"/>
                <a:gd name="T48" fmla="*/ 38 w 189"/>
                <a:gd name="T49" fmla="*/ 750 h 766"/>
                <a:gd name="T50" fmla="*/ 19 w 189"/>
                <a:gd name="T51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766">
                  <a:moveTo>
                    <a:pt x="19" y="766"/>
                  </a:moveTo>
                  <a:lnTo>
                    <a:pt x="38" y="750"/>
                  </a:lnTo>
                  <a:lnTo>
                    <a:pt x="55" y="660"/>
                  </a:lnTo>
                  <a:lnTo>
                    <a:pt x="71" y="570"/>
                  </a:lnTo>
                  <a:lnTo>
                    <a:pt x="89" y="479"/>
                  </a:lnTo>
                  <a:lnTo>
                    <a:pt x="107" y="386"/>
                  </a:lnTo>
                  <a:lnTo>
                    <a:pt x="126" y="292"/>
                  </a:lnTo>
                  <a:lnTo>
                    <a:pt x="147" y="197"/>
                  </a:lnTo>
                  <a:lnTo>
                    <a:pt x="168" y="101"/>
                  </a:lnTo>
                  <a:lnTo>
                    <a:pt x="189" y="5"/>
                  </a:lnTo>
                  <a:lnTo>
                    <a:pt x="150" y="0"/>
                  </a:lnTo>
                  <a:lnTo>
                    <a:pt x="129" y="96"/>
                  </a:lnTo>
                  <a:lnTo>
                    <a:pt x="108" y="192"/>
                  </a:lnTo>
                  <a:lnTo>
                    <a:pt x="88" y="287"/>
                  </a:lnTo>
                  <a:lnTo>
                    <a:pt x="68" y="381"/>
                  </a:lnTo>
                  <a:lnTo>
                    <a:pt x="50" y="474"/>
                  </a:lnTo>
                  <a:lnTo>
                    <a:pt x="32" y="565"/>
                  </a:lnTo>
                  <a:lnTo>
                    <a:pt x="16" y="655"/>
                  </a:lnTo>
                  <a:lnTo>
                    <a:pt x="0" y="744"/>
                  </a:lnTo>
                  <a:lnTo>
                    <a:pt x="19" y="729"/>
                  </a:lnTo>
                  <a:lnTo>
                    <a:pt x="0" y="744"/>
                  </a:lnTo>
                  <a:lnTo>
                    <a:pt x="4" y="758"/>
                  </a:lnTo>
                  <a:lnTo>
                    <a:pt x="17" y="764"/>
                  </a:lnTo>
                  <a:lnTo>
                    <a:pt x="31" y="762"/>
                  </a:lnTo>
                  <a:lnTo>
                    <a:pt x="38" y="750"/>
                  </a:lnTo>
                  <a:lnTo>
                    <a:pt x="19" y="7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877" y="3550"/>
              <a:ext cx="359" cy="21"/>
            </a:xfrm>
            <a:custGeom>
              <a:avLst/>
              <a:gdLst>
                <a:gd name="T0" fmla="*/ 38 w 719"/>
                <a:gd name="T1" fmla="*/ 22 h 40"/>
                <a:gd name="T2" fmla="*/ 19 w 719"/>
                <a:gd name="T3" fmla="*/ 40 h 40"/>
                <a:gd name="T4" fmla="*/ 719 w 719"/>
                <a:gd name="T5" fmla="*/ 37 h 40"/>
                <a:gd name="T6" fmla="*/ 719 w 719"/>
                <a:gd name="T7" fmla="*/ 0 h 40"/>
                <a:gd name="T8" fmla="*/ 19 w 719"/>
                <a:gd name="T9" fmla="*/ 4 h 40"/>
                <a:gd name="T10" fmla="*/ 0 w 719"/>
                <a:gd name="T11" fmla="*/ 22 h 40"/>
                <a:gd name="T12" fmla="*/ 19 w 719"/>
                <a:gd name="T13" fmla="*/ 4 h 40"/>
                <a:gd name="T14" fmla="*/ 4 w 719"/>
                <a:gd name="T15" fmla="*/ 9 h 40"/>
                <a:gd name="T16" fmla="*/ 0 w 719"/>
                <a:gd name="T17" fmla="*/ 22 h 40"/>
                <a:gd name="T18" fmla="*/ 4 w 719"/>
                <a:gd name="T19" fmla="*/ 35 h 40"/>
                <a:gd name="T20" fmla="*/ 19 w 719"/>
                <a:gd name="T21" fmla="*/ 40 h 40"/>
                <a:gd name="T22" fmla="*/ 38 w 719"/>
                <a:gd name="T23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9" h="40">
                  <a:moveTo>
                    <a:pt x="38" y="22"/>
                  </a:moveTo>
                  <a:lnTo>
                    <a:pt x="19" y="40"/>
                  </a:lnTo>
                  <a:lnTo>
                    <a:pt x="719" y="37"/>
                  </a:lnTo>
                  <a:lnTo>
                    <a:pt x="719" y="0"/>
                  </a:lnTo>
                  <a:lnTo>
                    <a:pt x="19" y="4"/>
                  </a:lnTo>
                  <a:lnTo>
                    <a:pt x="0" y="22"/>
                  </a:lnTo>
                  <a:lnTo>
                    <a:pt x="19" y="4"/>
                  </a:lnTo>
                  <a:lnTo>
                    <a:pt x="4" y="9"/>
                  </a:lnTo>
                  <a:lnTo>
                    <a:pt x="0" y="22"/>
                  </a:lnTo>
                  <a:lnTo>
                    <a:pt x="4" y="35"/>
                  </a:lnTo>
                  <a:lnTo>
                    <a:pt x="19" y="40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877" y="3562"/>
              <a:ext cx="29" cy="83"/>
            </a:xfrm>
            <a:custGeom>
              <a:avLst/>
              <a:gdLst>
                <a:gd name="T0" fmla="*/ 58 w 58"/>
                <a:gd name="T1" fmla="*/ 163 h 166"/>
                <a:gd name="T2" fmla="*/ 58 w 58"/>
                <a:gd name="T3" fmla="*/ 163 h 166"/>
                <a:gd name="T4" fmla="*/ 52 w 58"/>
                <a:gd name="T5" fmla="*/ 124 h 166"/>
                <a:gd name="T6" fmla="*/ 46 w 58"/>
                <a:gd name="T7" fmla="*/ 83 h 166"/>
                <a:gd name="T8" fmla="*/ 41 w 58"/>
                <a:gd name="T9" fmla="*/ 41 h 166"/>
                <a:gd name="T10" fmla="*/ 38 w 58"/>
                <a:gd name="T11" fmla="*/ 0 h 166"/>
                <a:gd name="T12" fmla="*/ 0 w 58"/>
                <a:gd name="T13" fmla="*/ 0 h 166"/>
                <a:gd name="T14" fmla="*/ 3 w 58"/>
                <a:gd name="T15" fmla="*/ 44 h 166"/>
                <a:gd name="T16" fmla="*/ 7 w 58"/>
                <a:gd name="T17" fmla="*/ 86 h 166"/>
                <a:gd name="T18" fmla="*/ 13 w 58"/>
                <a:gd name="T19" fmla="*/ 127 h 166"/>
                <a:gd name="T20" fmla="*/ 19 w 58"/>
                <a:gd name="T21" fmla="*/ 166 h 166"/>
                <a:gd name="T22" fmla="*/ 19 w 58"/>
                <a:gd name="T23" fmla="*/ 166 h 166"/>
                <a:gd name="T24" fmla="*/ 58 w 58"/>
                <a:gd name="T25" fmla="*/ 1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66">
                  <a:moveTo>
                    <a:pt x="58" y="163"/>
                  </a:moveTo>
                  <a:lnTo>
                    <a:pt x="58" y="163"/>
                  </a:lnTo>
                  <a:lnTo>
                    <a:pt x="52" y="124"/>
                  </a:lnTo>
                  <a:lnTo>
                    <a:pt x="46" y="83"/>
                  </a:lnTo>
                  <a:lnTo>
                    <a:pt x="41" y="41"/>
                  </a:lnTo>
                  <a:lnTo>
                    <a:pt x="38" y="0"/>
                  </a:lnTo>
                  <a:lnTo>
                    <a:pt x="0" y="0"/>
                  </a:lnTo>
                  <a:lnTo>
                    <a:pt x="3" y="44"/>
                  </a:lnTo>
                  <a:lnTo>
                    <a:pt x="7" y="86"/>
                  </a:lnTo>
                  <a:lnTo>
                    <a:pt x="13" y="127"/>
                  </a:lnTo>
                  <a:lnTo>
                    <a:pt x="19" y="166"/>
                  </a:lnTo>
                  <a:lnTo>
                    <a:pt x="58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887" y="3643"/>
              <a:ext cx="42" cy="209"/>
            </a:xfrm>
            <a:custGeom>
              <a:avLst/>
              <a:gdLst>
                <a:gd name="T0" fmla="*/ 85 w 85"/>
                <a:gd name="T1" fmla="*/ 416 h 418"/>
                <a:gd name="T2" fmla="*/ 79 w 85"/>
                <a:gd name="T3" fmla="*/ 364 h 418"/>
                <a:gd name="T4" fmla="*/ 73 w 85"/>
                <a:gd name="T5" fmla="*/ 313 h 418"/>
                <a:gd name="T6" fmla="*/ 69 w 85"/>
                <a:gd name="T7" fmla="*/ 260 h 418"/>
                <a:gd name="T8" fmla="*/ 63 w 85"/>
                <a:gd name="T9" fmla="*/ 207 h 418"/>
                <a:gd name="T10" fmla="*/ 57 w 85"/>
                <a:gd name="T11" fmla="*/ 156 h 418"/>
                <a:gd name="T12" fmla="*/ 51 w 85"/>
                <a:gd name="T13" fmla="*/ 103 h 418"/>
                <a:gd name="T14" fmla="*/ 45 w 85"/>
                <a:gd name="T15" fmla="*/ 52 h 418"/>
                <a:gd name="T16" fmla="*/ 39 w 85"/>
                <a:gd name="T17" fmla="*/ 0 h 418"/>
                <a:gd name="T18" fmla="*/ 0 w 85"/>
                <a:gd name="T19" fmla="*/ 3 h 418"/>
                <a:gd name="T20" fmla="*/ 6 w 85"/>
                <a:gd name="T21" fmla="*/ 54 h 418"/>
                <a:gd name="T22" fmla="*/ 12 w 85"/>
                <a:gd name="T23" fmla="*/ 106 h 418"/>
                <a:gd name="T24" fmla="*/ 18 w 85"/>
                <a:gd name="T25" fmla="*/ 159 h 418"/>
                <a:gd name="T26" fmla="*/ 24 w 85"/>
                <a:gd name="T27" fmla="*/ 210 h 418"/>
                <a:gd name="T28" fmla="*/ 30 w 85"/>
                <a:gd name="T29" fmla="*/ 263 h 418"/>
                <a:gd name="T30" fmla="*/ 34 w 85"/>
                <a:gd name="T31" fmla="*/ 315 h 418"/>
                <a:gd name="T32" fmla="*/ 40 w 85"/>
                <a:gd name="T33" fmla="*/ 367 h 418"/>
                <a:gd name="T34" fmla="*/ 46 w 85"/>
                <a:gd name="T35" fmla="*/ 418 h 418"/>
                <a:gd name="T36" fmla="*/ 85 w 85"/>
                <a:gd name="T37" fmla="*/ 41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418">
                  <a:moveTo>
                    <a:pt x="85" y="416"/>
                  </a:moveTo>
                  <a:lnTo>
                    <a:pt x="79" y="364"/>
                  </a:lnTo>
                  <a:lnTo>
                    <a:pt x="73" y="313"/>
                  </a:lnTo>
                  <a:lnTo>
                    <a:pt x="69" y="260"/>
                  </a:lnTo>
                  <a:lnTo>
                    <a:pt x="63" y="207"/>
                  </a:lnTo>
                  <a:lnTo>
                    <a:pt x="57" y="156"/>
                  </a:lnTo>
                  <a:lnTo>
                    <a:pt x="51" y="103"/>
                  </a:lnTo>
                  <a:lnTo>
                    <a:pt x="45" y="52"/>
                  </a:lnTo>
                  <a:lnTo>
                    <a:pt x="39" y="0"/>
                  </a:lnTo>
                  <a:lnTo>
                    <a:pt x="0" y="3"/>
                  </a:lnTo>
                  <a:lnTo>
                    <a:pt x="6" y="54"/>
                  </a:lnTo>
                  <a:lnTo>
                    <a:pt x="12" y="106"/>
                  </a:lnTo>
                  <a:lnTo>
                    <a:pt x="18" y="159"/>
                  </a:lnTo>
                  <a:lnTo>
                    <a:pt x="24" y="210"/>
                  </a:lnTo>
                  <a:lnTo>
                    <a:pt x="30" y="263"/>
                  </a:lnTo>
                  <a:lnTo>
                    <a:pt x="34" y="315"/>
                  </a:lnTo>
                  <a:lnTo>
                    <a:pt x="40" y="367"/>
                  </a:lnTo>
                  <a:lnTo>
                    <a:pt x="46" y="418"/>
                  </a:lnTo>
                  <a:lnTo>
                    <a:pt x="85" y="4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6216" y="3559"/>
              <a:ext cx="32" cy="81"/>
            </a:xfrm>
            <a:custGeom>
              <a:avLst/>
              <a:gdLst>
                <a:gd name="T0" fmla="*/ 38 w 62"/>
                <a:gd name="T1" fmla="*/ 162 h 162"/>
                <a:gd name="T2" fmla="*/ 38 w 62"/>
                <a:gd name="T3" fmla="*/ 162 h 162"/>
                <a:gd name="T4" fmla="*/ 43 w 62"/>
                <a:gd name="T5" fmla="*/ 122 h 162"/>
                <a:gd name="T6" fmla="*/ 50 w 62"/>
                <a:gd name="T7" fmla="*/ 84 h 162"/>
                <a:gd name="T8" fmla="*/ 56 w 62"/>
                <a:gd name="T9" fmla="*/ 42 h 162"/>
                <a:gd name="T10" fmla="*/ 62 w 62"/>
                <a:gd name="T11" fmla="*/ 2 h 162"/>
                <a:gd name="T12" fmla="*/ 24 w 62"/>
                <a:gd name="T13" fmla="*/ 0 h 162"/>
                <a:gd name="T14" fmla="*/ 18 w 62"/>
                <a:gd name="T15" fmla="*/ 39 h 162"/>
                <a:gd name="T16" fmla="*/ 12 w 62"/>
                <a:gd name="T17" fmla="*/ 79 h 162"/>
                <a:gd name="T18" fmla="*/ 4 w 62"/>
                <a:gd name="T19" fmla="*/ 120 h 162"/>
                <a:gd name="T20" fmla="*/ 0 w 62"/>
                <a:gd name="T21" fmla="*/ 159 h 162"/>
                <a:gd name="T22" fmla="*/ 0 w 62"/>
                <a:gd name="T23" fmla="*/ 159 h 162"/>
                <a:gd name="T24" fmla="*/ 38 w 62"/>
                <a:gd name="T2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62">
                  <a:moveTo>
                    <a:pt x="38" y="162"/>
                  </a:moveTo>
                  <a:lnTo>
                    <a:pt x="38" y="162"/>
                  </a:lnTo>
                  <a:lnTo>
                    <a:pt x="43" y="122"/>
                  </a:lnTo>
                  <a:lnTo>
                    <a:pt x="50" y="84"/>
                  </a:lnTo>
                  <a:lnTo>
                    <a:pt x="56" y="42"/>
                  </a:lnTo>
                  <a:lnTo>
                    <a:pt x="62" y="2"/>
                  </a:lnTo>
                  <a:lnTo>
                    <a:pt x="24" y="0"/>
                  </a:lnTo>
                  <a:lnTo>
                    <a:pt x="18" y="39"/>
                  </a:lnTo>
                  <a:lnTo>
                    <a:pt x="12" y="79"/>
                  </a:lnTo>
                  <a:lnTo>
                    <a:pt x="4" y="120"/>
                  </a:lnTo>
                  <a:lnTo>
                    <a:pt x="0" y="159"/>
                  </a:lnTo>
                  <a:lnTo>
                    <a:pt x="3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6189" y="3639"/>
              <a:ext cx="47" cy="232"/>
            </a:xfrm>
            <a:custGeom>
              <a:avLst/>
              <a:gdLst>
                <a:gd name="T0" fmla="*/ 39 w 92"/>
                <a:gd name="T1" fmla="*/ 466 h 466"/>
                <a:gd name="T2" fmla="*/ 45 w 92"/>
                <a:gd name="T3" fmla="*/ 408 h 466"/>
                <a:gd name="T4" fmla="*/ 51 w 92"/>
                <a:gd name="T5" fmla="*/ 351 h 466"/>
                <a:gd name="T6" fmla="*/ 57 w 92"/>
                <a:gd name="T7" fmla="*/ 293 h 466"/>
                <a:gd name="T8" fmla="*/ 64 w 92"/>
                <a:gd name="T9" fmla="*/ 235 h 466"/>
                <a:gd name="T10" fmla="*/ 70 w 92"/>
                <a:gd name="T11" fmla="*/ 177 h 466"/>
                <a:gd name="T12" fmla="*/ 78 w 92"/>
                <a:gd name="T13" fmla="*/ 119 h 466"/>
                <a:gd name="T14" fmla="*/ 85 w 92"/>
                <a:gd name="T15" fmla="*/ 61 h 466"/>
                <a:gd name="T16" fmla="*/ 92 w 92"/>
                <a:gd name="T17" fmla="*/ 3 h 466"/>
                <a:gd name="T18" fmla="*/ 54 w 92"/>
                <a:gd name="T19" fmla="*/ 0 h 466"/>
                <a:gd name="T20" fmla="*/ 46 w 92"/>
                <a:gd name="T21" fmla="*/ 58 h 466"/>
                <a:gd name="T22" fmla="*/ 39 w 92"/>
                <a:gd name="T23" fmla="*/ 116 h 466"/>
                <a:gd name="T24" fmla="*/ 31 w 92"/>
                <a:gd name="T25" fmla="*/ 174 h 466"/>
                <a:gd name="T26" fmla="*/ 25 w 92"/>
                <a:gd name="T27" fmla="*/ 232 h 466"/>
                <a:gd name="T28" fmla="*/ 18 w 92"/>
                <a:gd name="T29" fmla="*/ 290 h 466"/>
                <a:gd name="T30" fmla="*/ 12 w 92"/>
                <a:gd name="T31" fmla="*/ 348 h 466"/>
                <a:gd name="T32" fmla="*/ 6 w 92"/>
                <a:gd name="T33" fmla="*/ 405 h 466"/>
                <a:gd name="T34" fmla="*/ 0 w 92"/>
                <a:gd name="T35" fmla="*/ 463 h 466"/>
                <a:gd name="T36" fmla="*/ 39 w 92"/>
                <a:gd name="T3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466">
                  <a:moveTo>
                    <a:pt x="39" y="466"/>
                  </a:moveTo>
                  <a:lnTo>
                    <a:pt x="45" y="408"/>
                  </a:lnTo>
                  <a:lnTo>
                    <a:pt x="51" y="351"/>
                  </a:lnTo>
                  <a:lnTo>
                    <a:pt x="57" y="293"/>
                  </a:lnTo>
                  <a:lnTo>
                    <a:pt x="64" y="235"/>
                  </a:lnTo>
                  <a:lnTo>
                    <a:pt x="70" y="177"/>
                  </a:lnTo>
                  <a:lnTo>
                    <a:pt x="78" y="119"/>
                  </a:lnTo>
                  <a:lnTo>
                    <a:pt x="85" y="61"/>
                  </a:lnTo>
                  <a:lnTo>
                    <a:pt x="92" y="3"/>
                  </a:lnTo>
                  <a:lnTo>
                    <a:pt x="54" y="0"/>
                  </a:lnTo>
                  <a:lnTo>
                    <a:pt x="46" y="58"/>
                  </a:lnTo>
                  <a:lnTo>
                    <a:pt x="39" y="116"/>
                  </a:lnTo>
                  <a:lnTo>
                    <a:pt x="31" y="174"/>
                  </a:lnTo>
                  <a:lnTo>
                    <a:pt x="25" y="232"/>
                  </a:lnTo>
                  <a:lnTo>
                    <a:pt x="18" y="290"/>
                  </a:lnTo>
                  <a:lnTo>
                    <a:pt x="12" y="348"/>
                  </a:lnTo>
                  <a:lnTo>
                    <a:pt x="6" y="405"/>
                  </a:lnTo>
                  <a:lnTo>
                    <a:pt x="0" y="463"/>
                  </a:lnTo>
                  <a:lnTo>
                    <a:pt x="39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901" y="3687"/>
              <a:ext cx="314" cy="19"/>
            </a:xfrm>
            <a:custGeom>
              <a:avLst/>
              <a:gdLst>
                <a:gd name="T0" fmla="*/ 627 w 627"/>
                <a:gd name="T1" fmla="*/ 18 h 37"/>
                <a:gd name="T2" fmla="*/ 627 w 627"/>
                <a:gd name="T3" fmla="*/ 0 h 37"/>
                <a:gd name="T4" fmla="*/ 0 w 627"/>
                <a:gd name="T5" fmla="*/ 0 h 37"/>
                <a:gd name="T6" fmla="*/ 0 w 627"/>
                <a:gd name="T7" fmla="*/ 37 h 37"/>
                <a:gd name="T8" fmla="*/ 627 w 627"/>
                <a:gd name="T9" fmla="*/ 37 h 37"/>
                <a:gd name="T10" fmla="*/ 627 w 627"/>
                <a:gd name="T1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37">
                  <a:moveTo>
                    <a:pt x="627" y="18"/>
                  </a:moveTo>
                  <a:lnTo>
                    <a:pt x="627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627" y="37"/>
                  </a:lnTo>
                  <a:lnTo>
                    <a:pt x="62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956" y="2494"/>
              <a:ext cx="266" cy="659"/>
            </a:xfrm>
            <a:custGeom>
              <a:avLst/>
              <a:gdLst>
                <a:gd name="T0" fmla="*/ 1 w 531"/>
                <a:gd name="T1" fmla="*/ 921 h 1318"/>
                <a:gd name="T2" fmla="*/ 1 w 531"/>
                <a:gd name="T3" fmla="*/ 854 h 1318"/>
                <a:gd name="T4" fmla="*/ 10 w 531"/>
                <a:gd name="T5" fmla="*/ 771 h 1318"/>
                <a:gd name="T6" fmla="*/ 28 w 531"/>
                <a:gd name="T7" fmla="*/ 676 h 1318"/>
                <a:gd name="T8" fmla="*/ 49 w 531"/>
                <a:gd name="T9" fmla="*/ 599 h 1318"/>
                <a:gd name="T10" fmla="*/ 66 w 531"/>
                <a:gd name="T11" fmla="*/ 549 h 1318"/>
                <a:gd name="T12" fmla="*/ 82 w 531"/>
                <a:gd name="T13" fmla="*/ 502 h 1318"/>
                <a:gd name="T14" fmla="*/ 100 w 531"/>
                <a:gd name="T15" fmla="*/ 454 h 1318"/>
                <a:gd name="T16" fmla="*/ 118 w 531"/>
                <a:gd name="T17" fmla="*/ 410 h 1318"/>
                <a:gd name="T18" fmla="*/ 139 w 531"/>
                <a:gd name="T19" fmla="*/ 365 h 1318"/>
                <a:gd name="T20" fmla="*/ 160 w 531"/>
                <a:gd name="T21" fmla="*/ 324 h 1318"/>
                <a:gd name="T22" fmla="*/ 180 w 531"/>
                <a:gd name="T23" fmla="*/ 287 h 1318"/>
                <a:gd name="T24" fmla="*/ 206 w 531"/>
                <a:gd name="T25" fmla="*/ 251 h 1318"/>
                <a:gd name="T26" fmla="*/ 231 w 531"/>
                <a:gd name="T27" fmla="*/ 216 h 1318"/>
                <a:gd name="T28" fmla="*/ 255 w 531"/>
                <a:gd name="T29" fmla="*/ 183 h 1318"/>
                <a:gd name="T30" fmla="*/ 276 w 531"/>
                <a:gd name="T31" fmla="*/ 151 h 1318"/>
                <a:gd name="T32" fmla="*/ 295 w 531"/>
                <a:gd name="T33" fmla="*/ 122 h 1318"/>
                <a:gd name="T34" fmla="*/ 312 w 531"/>
                <a:gd name="T35" fmla="*/ 89 h 1318"/>
                <a:gd name="T36" fmla="*/ 327 w 531"/>
                <a:gd name="T37" fmla="*/ 56 h 1318"/>
                <a:gd name="T38" fmla="*/ 340 w 531"/>
                <a:gd name="T39" fmla="*/ 19 h 1318"/>
                <a:gd name="T40" fmla="*/ 355 w 531"/>
                <a:gd name="T41" fmla="*/ 14 h 1318"/>
                <a:gd name="T42" fmla="*/ 376 w 531"/>
                <a:gd name="T43" fmla="*/ 47 h 1318"/>
                <a:gd name="T44" fmla="*/ 400 w 531"/>
                <a:gd name="T45" fmla="*/ 91 h 1318"/>
                <a:gd name="T46" fmla="*/ 425 w 531"/>
                <a:gd name="T47" fmla="*/ 141 h 1318"/>
                <a:gd name="T48" fmla="*/ 452 w 531"/>
                <a:gd name="T49" fmla="*/ 200 h 1318"/>
                <a:gd name="T50" fmla="*/ 476 w 531"/>
                <a:gd name="T51" fmla="*/ 261 h 1318"/>
                <a:gd name="T52" fmla="*/ 497 w 531"/>
                <a:gd name="T53" fmla="*/ 320 h 1318"/>
                <a:gd name="T54" fmla="*/ 512 w 531"/>
                <a:gd name="T55" fmla="*/ 378 h 1318"/>
                <a:gd name="T56" fmla="*/ 527 w 531"/>
                <a:gd name="T57" fmla="*/ 461 h 1318"/>
                <a:gd name="T58" fmla="*/ 531 w 531"/>
                <a:gd name="T59" fmla="*/ 557 h 1318"/>
                <a:gd name="T60" fmla="*/ 521 w 531"/>
                <a:gd name="T61" fmla="*/ 624 h 1318"/>
                <a:gd name="T62" fmla="*/ 509 w 531"/>
                <a:gd name="T63" fmla="*/ 673 h 1318"/>
                <a:gd name="T64" fmla="*/ 494 w 531"/>
                <a:gd name="T65" fmla="*/ 718 h 1318"/>
                <a:gd name="T66" fmla="*/ 476 w 531"/>
                <a:gd name="T67" fmla="*/ 758 h 1318"/>
                <a:gd name="T68" fmla="*/ 461 w 531"/>
                <a:gd name="T69" fmla="*/ 785 h 1318"/>
                <a:gd name="T70" fmla="*/ 449 w 531"/>
                <a:gd name="T71" fmla="*/ 808 h 1318"/>
                <a:gd name="T72" fmla="*/ 437 w 531"/>
                <a:gd name="T73" fmla="*/ 833 h 1318"/>
                <a:gd name="T74" fmla="*/ 424 w 531"/>
                <a:gd name="T75" fmla="*/ 860 h 1318"/>
                <a:gd name="T76" fmla="*/ 410 w 531"/>
                <a:gd name="T77" fmla="*/ 892 h 1318"/>
                <a:gd name="T78" fmla="*/ 394 w 531"/>
                <a:gd name="T79" fmla="*/ 926 h 1318"/>
                <a:gd name="T80" fmla="*/ 377 w 531"/>
                <a:gd name="T81" fmla="*/ 965 h 1318"/>
                <a:gd name="T82" fmla="*/ 357 w 531"/>
                <a:gd name="T83" fmla="*/ 1005 h 1318"/>
                <a:gd name="T84" fmla="*/ 328 w 531"/>
                <a:gd name="T85" fmla="*/ 1066 h 1318"/>
                <a:gd name="T86" fmla="*/ 294 w 531"/>
                <a:gd name="T87" fmla="*/ 1144 h 1318"/>
                <a:gd name="T88" fmla="*/ 268 w 531"/>
                <a:gd name="T89" fmla="*/ 1218 h 1318"/>
                <a:gd name="T90" fmla="*/ 252 w 531"/>
                <a:gd name="T91" fmla="*/ 1285 h 1318"/>
                <a:gd name="T92" fmla="*/ 236 w 531"/>
                <a:gd name="T93" fmla="*/ 1313 h 1318"/>
                <a:gd name="T94" fmla="*/ 212 w 531"/>
                <a:gd name="T95" fmla="*/ 1299 h 1318"/>
                <a:gd name="T96" fmla="*/ 188 w 531"/>
                <a:gd name="T97" fmla="*/ 1284 h 1318"/>
                <a:gd name="T98" fmla="*/ 167 w 531"/>
                <a:gd name="T99" fmla="*/ 1265 h 1318"/>
                <a:gd name="T100" fmla="*/ 148 w 531"/>
                <a:gd name="T101" fmla="*/ 1247 h 1318"/>
                <a:gd name="T102" fmla="*/ 128 w 531"/>
                <a:gd name="T103" fmla="*/ 1226 h 1318"/>
                <a:gd name="T104" fmla="*/ 112 w 531"/>
                <a:gd name="T105" fmla="*/ 1204 h 1318"/>
                <a:gd name="T106" fmla="*/ 94 w 531"/>
                <a:gd name="T107" fmla="*/ 1182 h 1318"/>
                <a:gd name="T108" fmla="*/ 71 w 531"/>
                <a:gd name="T109" fmla="*/ 1148 h 1318"/>
                <a:gd name="T110" fmla="*/ 45 w 531"/>
                <a:gd name="T111" fmla="*/ 1099 h 1318"/>
                <a:gd name="T112" fmla="*/ 24 w 531"/>
                <a:gd name="T113" fmla="*/ 1044 h 1318"/>
                <a:gd name="T114" fmla="*/ 9 w 531"/>
                <a:gd name="T115" fmla="*/ 982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1" h="1318">
                  <a:moveTo>
                    <a:pt x="3" y="949"/>
                  </a:moveTo>
                  <a:lnTo>
                    <a:pt x="1" y="921"/>
                  </a:lnTo>
                  <a:lnTo>
                    <a:pt x="0" y="889"/>
                  </a:lnTo>
                  <a:lnTo>
                    <a:pt x="1" y="854"/>
                  </a:lnTo>
                  <a:lnTo>
                    <a:pt x="4" y="814"/>
                  </a:lnTo>
                  <a:lnTo>
                    <a:pt x="10" y="771"/>
                  </a:lnTo>
                  <a:lnTo>
                    <a:pt x="18" y="725"/>
                  </a:lnTo>
                  <a:lnTo>
                    <a:pt x="28" y="676"/>
                  </a:lnTo>
                  <a:lnTo>
                    <a:pt x="42" y="623"/>
                  </a:lnTo>
                  <a:lnTo>
                    <a:pt x="49" y="599"/>
                  </a:lnTo>
                  <a:lnTo>
                    <a:pt x="57" y="574"/>
                  </a:lnTo>
                  <a:lnTo>
                    <a:pt x="66" y="549"/>
                  </a:lnTo>
                  <a:lnTo>
                    <a:pt x="73" y="526"/>
                  </a:lnTo>
                  <a:lnTo>
                    <a:pt x="82" y="502"/>
                  </a:lnTo>
                  <a:lnTo>
                    <a:pt x="91" y="478"/>
                  </a:lnTo>
                  <a:lnTo>
                    <a:pt x="100" y="454"/>
                  </a:lnTo>
                  <a:lnTo>
                    <a:pt x="109" y="432"/>
                  </a:lnTo>
                  <a:lnTo>
                    <a:pt x="118" y="410"/>
                  </a:lnTo>
                  <a:lnTo>
                    <a:pt x="128" y="387"/>
                  </a:lnTo>
                  <a:lnTo>
                    <a:pt x="139" y="365"/>
                  </a:lnTo>
                  <a:lnTo>
                    <a:pt x="149" y="345"/>
                  </a:lnTo>
                  <a:lnTo>
                    <a:pt x="160" y="324"/>
                  </a:lnTo>
                  <a:lnTo>
                    <a:pt x="170" y="305"/>
                  </a:lnTo>
                  <a:lnTo>
                    <a:pt x="180" y="287"/>
                  </a:lnTo>
                  <a:lnTo>
                    <a:pt x="192" y="270"/>
                  </a:lnTo>
                  <a:lnTo>
                    <a:pt x="206" y="251"/>
                  </a:lnTo>
                  <a:lnTo>
                    <a:pt x="218" y="234"/>
                  </a:lnTo>
                  <a:lnTo>
                    <a:pt x="231" y="216"/>
                  </a:lnTo>
                  <a:lnTo>
                    <a:pt x="243" y="199"/>
                  </a:lnTo>
                  <a:lnTo>
                    <a:pt x="255" y="183"/>
                  </a:lnTo>
                  <a:lnTo>
                    <a:pt x="265" y="166"/>
                  </a:lnTo>
                  <a:lnTo>
                    <a:pt x="276" y="151"/>
                  </a:lnTo>
                  <a:lnTo>
                    <a:pt x="286" y="137"/>
                  </a:lnTo>
                  <a:lnTo>
                    <a:pt x="295" y="122"/>
                  </a:lnTo>
                  <a:lnTo>
                    <a:pt x="304" y="106"/>
                  </a:lnTo>
                  <a:lnTo>
                    <a:pt x="312" y="89"/>
                  </a:lnTo>
                  <a:lnTo>
                    <a:pt x="319" y="73"/>
                  </a:lnTo>
                  <a:lnTo>
                    <a:pt x="327" y="56"/>
                  </a:lnTo>
                  <a:lnTo>
                    <a:pt x="334" y="38"/>
                  </a:lnTo>
                  <a:lnTo>
                    <a:pt x="340" y="19"/>
                  </a:lnTo>
                  <a:lnTo>
                    <a:pt x="346" y="0"/>
                  </a:lnTo>
                  <a:lnTo>
                    <a:pt x="355" y="14"/>
                  </a:lnTo>
                  <a:lnTo>
                    <a:pt x="365" y="30"/>
                  </a:lnTo>
                  <a:lnTo>
                    <a:pt x="376" y="47"/>
                  </a:lnTo>
                  <a:lnTo>
                    <a:pt x="388" y="68"/>
                  </a:lnTo>
                  <a:lnTo>
                    <a:pt x="400" y="91"/>
                  </a:lnTo>
                  <a:lnTo>
                    <a:pt x="412" y="114"/>
                  </a:lnTo>
                  <a:lnTo>
                    <a:pt x="425" y="141"/>
                  </a:lnTo>
                  <a:lnTo>
                    <a:pt x="439" y="170"/>
                  </a:lnTo>
                  <a:lnTo>
                    <a:pt x="452" y="200"/>
                  </a:lnTo>
                  <a:lnTo>
                    <a:pt x="465" y="230"/>
                  </a:lnTo>
                  <a:lnTo>
                    <a:pt x="476" y="261"/>
                  </a:lnTo>
                  <a:lnTo>
                    <a:pt x="488" y="290"/>
                  </a:lnTo>
                  <a:lnTo>
                    <a:pt x="497" y="320"/>
                  </a:lnTo>
                  <a:lnTo>
                    <a:pt x="504" y="349"/>
                  </a:lnTo>
                  <a:lnTo>
                    <a:pt x="512" y="378"/>
                  </a:lnTo>
                  <a:lnTo>
                    <a:pt x="518" y="406"/>
                  </a:lnTo>
                  <a:lnTo>
                    <a:pt x="527" y="461"/>
                  </a:lnTo>
                  <a:lnTo>
                    <a:pt x="531" y="511"/>
                  </a:lnTo>
                  <a:lnTo>
                    <a:pt x="531" y="557"/>
                  </a:lnTo>
                  <a:lnTo>
                    <a:pt x="525" y="599"/>
                  </a:lnTo>
                  <a:lnTo>
                    <a:pt x="521" y="624"/>
                  </a:lnTo>
                  <a:lnTo>
                    <a:pt x="515" y="649"/>
                  </a:lnTo>
                  <a:lnTo>
                    <a:pt x="509" y="673"/>
                  </a:lnTo>
                  <a:lnTo>
                    <a:pt x="501" y="697"/>
                  </a:lnTo>
                  <a:lnTo>
                    <a:pt x="494" y="718"/>
                  </a:lnTo>
                  <a:lnTo>
                    <a:pt x="485" y="739"/>
                  </a:lnTo>
                  <a:lnTo>
                    <a:pt x="476" y="758"/>
                  </a:lnTo>
                  <a:lnTo>
                    <a:pt x="467" y="775"/>
                  </a:lnTo>
                  <a:lnTo>
                    <a:pt x="461" y="785"/>
                  </a:lnTo>
                  <a:lnTo>
                    <a:pt x="455" y="796"/>
                  </a:lnTo>
                  <a:lnTo>
                    <a:pt x="449" y="808"/>
                  </a:lnTo>
                  <a:lnTo>
                    <a:pt x="443" y="820"/>
                  </a:lnTo>
                  <a:lnTo>
                    <a:pt x="437" y="833"/>
                  </a:lnTo>
                  <a:lnTo>
                    <a:pt x="431" y="846"/>
                  </a:lnTo>
                  <a:lnTo>
                    <a:pt x="424" y="860"/>
                  </a:lnTo>
                  <a:lnTo>
                    <a:pt x="418" y="876"/>
                  </a:lnTo>
                  <a:lnTo>
                    <a:pt x="410" y="892"/>
                  </a:lnTo>
                  <a:lnTo>
                    <a:pt x="403" y="908"/>
                  </a:lnTo>
                  <a:lnTo>
                    <a:pt x="394" y="926"/>
                  </a:lnTo>
                  <a:lnTo>
                    <a:pt x="386" y="945"/>
                  </a:lnTo>
                  <a:lnTo>
                    <a:pt x="377" y="965"/>
                  </a:lnTo>
                  <a:lnTo>
                    <a:pt x="367" y="984"/>
                  </a:lnTo>
                  <a:lnTo>
                    <a:pt x="357" y="1005"/>
                  </a:lnTo>
                  <a:lnTo>
                    <a:pt x="346" y="1026"/>
                  </a:lnTo>
                  <a:lnTo>
                    <a:pt x="328" y="1066"/>
                  </a:lnTo>
                  <a:lnTo>
                    <a:pt x="310" y="1106"/>
                  </a:lnTo>
                  <a:lnTo>
                    <a:pt x="294" y="1144"/>
                  </a:lnTo>
                  <a:lnTo>
                    <a:pt x="280" y="1181"/>
                  </a:lnTo>
                  <a:lnTo>
                    <a:pt x="268" y="1218"/>
                  </a:lnTo>
                  <a:lnTo>
                    <a:pt x="260" y="1252"/>
                  </a:lnTo>
                  <a:lnTo>
                    <a:pt x="252" y="1285"/>
                  </a:lnTo>
                  <a:lnTo>
                    <a:pt x="249" y="1318"/>
                  </a:lnTo>
                  <a:lnTo>
                    <a:pt x="236" y="1313"/>
                  </a:lnTo>
                  <a:lnTo>
                    <a:pt x="224" y="1306"/>
                  </a:lnTo>
                  <a:lnTo>
                    <a:pt x="212" y="1299"/>
                  </a:lnTo>
                  <a:lnTo>
                    <a:pt x="200" y="1291"/>
                  </a:lnTo>
                  <a:lnTo>
                    <a:pt x="188" y="1284"/>
                  </a:lnTo>
                  <a:lnTo>
                    <a:pt x="177" y="1274"/>
                  </a:lnTo>
                  <a:lnTo>
                    <a:pt x="167" y="1265"/>
                  </a:lnTo>
                  <a:lnTo>
                    <a:pt x="157" y="1256"/>
                  </a:lnTo>
                  <a:lnTo>
                    <a:pt x="148" y="1247"/>
                  </a:lnTo>
                  <a:lnTo>
                    <a:pt x="137" y="1236"/>
                  </a:lnTo>
                  <a:lnTo>
                    <a:pt x="128" y="1226"/>
                  </a:lnTo>
                  <a:lnTo>
                    <a:pt x="119" y="1215"/>
                  </a:lnTo>
                  <a:lnTo>
                    <a:pt x="112" y="1204"/>
                  </a:lnTo>
                  <a:lnTo>
                    <a:pt x="103" y="1193"/>
                  </a:lnTo>
                  <a:lnTo>
                    <a:pt x="94" y="1182"/>
                  </a:lnTo>
                  <a:lnTo>
                    <a:pt x="86" y="1170"/>
                  </a:lnTo>
                  <a:lnTo>
                    <a:pt x="71" y="1148"/>
                  </a:lnTo>
                  <a:lnTo>
                    <a:pt x="58" y="1124"/>
                  </a:lnTo>
                  <a:lnTo>
                    <a:pt x="45" y="1099"/>
                  </a:lnTo>
                  <a:lnTo>
                    <a:pt x="34" y="1071"/>
                  </a:lnTo>
                  <a:lnTo>
                    <a:pt x="24" y="1044"/>
                  </a:lnTo>
                  <a:lnTo>
                    <a:pt x="16" y="1013"/>
                  </a:lnTo>
                  <a:lnTo>
                    <a:pt x="9" y="982"/>
                  </a:lnTo>
                  <a:lnTo>
                    <a:pt x="3" y="94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6165" y="2730"/>
              <a:ext cx="320" cy="441"/>
            </a:xfrm>
            <a:custGeom>
              <a:avLst/>
              <a:gdLst>
                <a:gd name="T0" fmla="*/ 553 w 640"/>
                <a:gd name="T1" fmla="*/ 585 h 881"/>
                <a:gd name="T2" fmla="*/ 531 w 640"/>
                <a:gd name="T3" fmla="*/ 599 h 881"/>
                <a:gd name="T4" fmla="*/ 500 w 640"/>
                <a:gd name="T5" fmla="*/ 615 h 881"/>
                <a:gd name="T6" fmla="*/ 462 w 640"/>
                <a:gd name="T7" fmla="*/ 632 h 881"/>
                <a:gd name="T8" fmla="*/ 423 w 640"/>
                <a:gd name="T9" fmla="*/ 651 h 881"/>
                <a:gd name="T10" fmla="*/ 385 w 640"/>
                <a:gd name="T11" fmla="*/ 669 h 881"/>
                <a:gd name="T12" fmla="*/ 347 w 640"/>
                <a:gd name="T13" fmla="*/ 689 h 881"/>
                <a:gd name="T14" fmla="*/ 312 w 640"/>
                <a:gd name="T15" fmla="*/ 706 h 881"/>
                <a:gd name="T16" fmla="*/ 280 w 640"/>
                <a:gd name="T17" fmla="*/ 719 h 881"/>
                <a:gd name="T18" fmla="*/ 249 w 640"/>
                <a:gd name="T19" fmla="*/ 732 h 881"/>
                <a:gd name="T20" fmla="*/ 210 w 640"/>
                <a:gd name="T21" fmla="*/ 750 h 881"/>
                <a:gd name="T22" fmla="*/ 164 w 640"/>
                <a:gd name="T23" fmla="*/ 773 h 881"/>
                <a:gd name="T24" fmla="*/ 116 w 640"/>
                <a:gd name="T25" fmla="*/ 800 h 881"/>
                <a:gd name="T26" fmla="*/ 74 w 640"/>
                <a:gd name="T27" fmla="*/ 825 h 881"/>
                <a:gd name="T28" fmla="*/ 40 w 640"/>
                <a:gd name="T29" fmla="*/ 847 h 881"/>
                <a:gd name="T30" fmla="*/ 13 w 640"/>
                <a:gd name="T31" fmla="*/ 870 h 881"/>
                <a:gd name="T32" fmla="*/ 0 w 640"/>
                <a:gd name="T33" fmla="*/ 877 h 881"/>
                <a:gd name="T34" fmla="*/ 4 w 640"/>
                <a:gd name="T35" fmla="*/ 863 h 881"/>
                <a:gd name="T36" fmla="*/ 4 w 640"/>
                <a:gd name="T37" fmla="*/ 856 h 881"/>
                <a:gd name="T38" fmla="*/ 0 w 640"/>
                <a:gd name="T39" fmla="*/ 855 h 881"/>
                <a:gd name="T40" fmla="*/ 1 w 640"/>
                <a:gd name="T41" fmla="*/ 844 h 881"/>
                <a:gd name="T42" fmla="*/ 6 w 640"/>
                <a:gd name="T43" fmla="*/ 827 h 881"/>
                <a:gd name="T44" fmla="*/ 16 w 640"/>
                <a:gd name="T45" fmla="*/ 798 h 881"/>
                <a:gd name="T46" fmla="*/ 38 w 640"/>
                <a:gd name="T47" fmla="*/ 747 h 881"/>
                <a:gd name="T48" fmla="*/ 73 w 640"/>
                <a:gd name="T49" fmla="*/ 689 h 881"/>
                <a:gd name="T50" fmla="*/ 118 w 640"/>
                <a:gd name="T51" fmla="*/ 626 h 881"/>
                <a:gd name="T52" fmla="*/ 171 w 640"/>
                <a:gd name="T53" fmla="*/ 564 h 881"/>
                <a:gd name="T54" fmla="*/ 218 w 640"/>
                <a:gd name="T55" fmla="*/ 515 h 881"/>
                <a:gd name="T56" fmla="*/ 258 w 640"/>
                <a:gd name="T57" fmla="*/ 477 h 881"/>
                <a:gd name="T58" fmla="*/ 286 w 640"/>
                <a:gd name="T59" fmla="*/ 450 h 881"/>
                <a:gd name="T60" fmla="*/ 316 w 640"/>
                <a:gd name="T61" fmla="*/ 427 h 881"/>
                <a:gd name="T62" fmla="*/ 352 w 640"/>
                <a:gd name="T63" fmla="*/ 394 h 881"/>
                <a:gd name="T64" fmla="*/ 383 w 640"/>
                <a:gd name="T65" fmla="*/ 363 h 881"/>
                <a:gd name="T66" fmla="*/ 413 w 640"/>
                <a:gd name="T67" fmla="*/ 334 h 881"/>
                <a:gd name="T68" fmla="*/ 440 w 640"/>
                <a:gd name="T69" fmla="*/ 307 h 881"/>
                <a:gd name="T70" fmla="*/ 462 w 640"/>
                <a:gd name="T71" fmla="*/ 279 h 881"/>
                <a:gd name="T72" fmla="*/ 483 w 640"/>
                <a:gd name="T73" fmla="*/ 251 h 881"/>
                <a:gd name="T74" fmla="*/ 500 w 640"/>
                <a:gd name="T75" fmla="*/ 224 h 881"/>
                <a:gd name="T76" fmla="*/ 513 w 640"/>
                <a:gd name="T77" fmla="*/ 193 h 881"/>
                <a:gd name="T78" fmla="*/ 528 w 640"/>
                <a:gd name="T79" fmla="*/ 151 h 881"/>
                <a:gd name="T80" fmla="*/ 543 w 640"/>
                <a:gd name="T81" fmla="*/ 114 h 881"/>
                <a:gd name="T82" fmla="*/ 556 w 640"/>
                <a:gd name="T83" fmla="*/ 84 h 881"/>
                <a:gd name="T84" fmla="*/ 571 w 640"/>
                <a:gd name="T85" fmla="*/ 51 h 881"/>
                <a:gd name="T86" fmla="*/ 588 w 640"/>
                <a:gd name="T87" fmla="*/ 17 h 881"/>
                <a:gd name="T88" fmla="*/ 609 w 640"/>
                <a:gd name="T89" fmla="*/ 19 h 881"/>
                <a:gd name="T90" fmla="*/ 619 w 640"/>
                <a:gd name="T91" fmla="*/ 71 h 881"/>
                <a:gd name="T92" fmla="*/ 625 w 640"/>
                <a:gd name="T93" fmla="*/ 131 h 881"/>
                <a:gd name="T94" fmla="*/ 631 w 640"/>
                <a:gd name="T95" fmla="*/ 200 h 881"/>
                <a:gd name="T96" fmla="*/ 638 w 640"/>
                <a:gd name="T97" fmla="*/ 272 h 881"/>
                <a:gd name="T98" fmla="*/ 640 w 640"/>
                <a:gd name="T99" fmla="*/ 344 h 881"/>
                <a:gd name="T100" fmla="*/ 637 w 640"/>
                <a:gd name="T101" fmla="*/ 406 h 881"/>
                <a:gd name="T102" fmla="*/ 628 w 640"/>
                <a:gd name="T103" fmla="*/ 462 h 881"/>
                <a:gd name="T104" fmla="*/ 616 w 640"/>
                <a:gd name="T105" fmla="*/ 499 h 881"/>
                <a:gd name="T106" fmla="*/ 603 w 640"/>
                <a:gd name="T107" fmla="*/ 524 h 881"/>
                <a:gd name="T108" fmla="*/ 588 w 640"/>
                <a:gd name="T109" fmla="*/ 547 h 881"/>
                <a:gd name="T110" fmla="*/ 570 w 640"/>
                <a:gd name="T111" fmla="*/ 568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0" h="881">
                  <a:moveTo>
                    <a:pt x="561" y="578"/>
                  </a:moveTo>
                  <a:lnTo>
                    <a:pt x="553" y="585"/>
                  </a:lnTo>
                  <a:lnTo>
                    <a:pt x="543" y="593"/>
                  </a:lnTo>
                  <a:lnTo>
                    <a:pt x="531" y="599"/>
                  </a:lnTo>
                  <a:lnTo>
                    <a:pt x="516" y="607"/>
                  </a:lnTo>
                  <a:lnTo>
                    <a:pt x="500" y="615"/>
                  </a:lnTo>
                  <a:lnTo>
                    <a:pt x="482" y="623"/>
                  </a:lnTo>
                  <a:lnTo>
                    <a:pt x="462" y="632"/>
                  </a:lnTo>
                  <a:lnTo>
                    <a:pt x="441" y="641"/>
                  </a:lnTo>
                  <a:lnTo>
                    <a:pt x="423" y="651"/>
                  </a:lnTo>
                  <a:lnTo>
                    <a:pt x="404" y="660"/>
                  </a:lnTo>
                  <a:lnTo>
                    <a:pt x="385" y="669"/>
                  </a:lnTo>
                  <a:lnTo>
                    <a:pt x="365" y="680"/>
                  </a:lnTo>
                  <a:lnTo>
                    <a:pt x="347" y="689"/>
                  </a:lnTo>
                  <a:lnTo>
                    <a:pt x="328" y="698"/>
                  </a:lnTo>
                  <a:lnTo>
                    <a:pt x="312" y="706"/>
                  </a:lnTo>
                  <a:lnTo>
                    <a:pt x="294" y="714"/>
                  </a:lnTo>
                  <a:lnTo>
                    <a:pt x="280" y="719"/>
                  </a:lnTo>
                  <a:lnTo>
                    <a:pt x="265" y="726"/>
                  </a:lnTo>
                  <a:lnTo>
                    <a:pt x="249" y="732"/>
                  </a:lnTo>
                  <a:lnTo>
                    <a:pt x="230" y="740"/>
                  </a:lnTo>
                  <a:lnTo>
                    <a:pt x="210" y="750"/>
                  </a:lnTo>
                  <a:lnTo>
                    <a:pt x="188" y="761"/>
                  </a:lnTo>
                  <a:lnTo>
                    <a:pt x="164" y="773"/>
                  </a:lnTo>
                  <a:lnTo>
                    <a:pt x="140" y="786"/>
                  </a:lnTo>
                  <a:lnTo>
                    <a:pt x="116" y="800"/>
                  </a:lnTo>
                  <a:lnTo>
                    <a:pt x="95" y="812"/>
                  </a:lnTo>
                  <a:lnTo>
                    <a:pt x="74" y="825"/>
                  </a:lnTo>
                  <a:lnTo>
                    <a:pt x="56" y="835"/>
                  </a:lnTo>
                  <a:lnTo>
                    <a:pt x="40" y="847"/>
                  </a:lnTo>
                  <a:lnTo>
                    <a:pt x="27" y="859"/>
                  </a:lnTo>
                  <a:lnTo>
                    <a:pt x="13" y="870"/>
                  </a:lnTo>
                  <a:lnTo>
                    <a:pt x="3" y="881"/>
                  </a:lnTo>
                  <a:lnTo>
                    <a:pt x="0" y="877"/>
                  </a:lnTo>
                  <a:lnTo>
                    <a:pt x="1" y="870"/>
                  </a:lnTo>
                  <a:lnTo>
                    <a:pt x="4" y="863"/>
                  </a:lnTo>
                  <a:lnTo>
                    <a:pt x="6" y="859"/>
                  </a:lnTo>
                  <a:lnTo>
                    <a:pt x="4" y="856"/>
                  </a:lnTo>
                  <a:lnTo>
                    <a:pt x="3" y="855"/>
                  </a:lnTo>
                  <a:lnTo>
                    <a:pt x="0" y="855"/>
                  </a:lnTo>
                  <a:lnTo>
                    <a:pt x="0" y="851"/>
                  </a:lnTo>
                  <a:lnTo>
                    <a:pt x="1" y="844"/>
                  </a:lnTo>
                  <a:lnTo>
                    <a:pt x="3" y="837"/>
                  </a:lnTo>
                  <a:lnTo>
                    <a:pt x="6" y="827"/>
                  </a:lnTo>
                  <a:lnTo>
                    <a:pt x="9" y="819"/>
                  </a:lnTo>
                  <a:lnTo>
                    <a:pt x="16" y="798"/>
                  </a:lnTo>
                  <a:lnTo>
                    <a:pt x="27" y="773"/>
                  </a:lnTo>
                  <a:lnTo>
                    <a:pt x="38" y="747"/>
                  </a:lnTo>
                  <a:lnTo>
                    <a:pt x="55" y="719"/>
                  </a:lnTo>
                  <a:lnTo>
                    <a:pt x="73" y="689"/>
                  </a:lnTo>
                  <a:lnTo>
                    <a:pt x="94" y="657"/>
                  </a:lnTo>
                  <a:lnTo>
                    <a:pt x="118" y="626"/>
                  </a:lnTo>
                  <a:lnTo>
                    <a:pt x="146" y="591"/>
                  </a:lnTo>
                  <a:lnTo>
                    <a:pt x="171" y="564"/>
                  </a:lnTo>
                  <a:lnTo>
                    <a:pt x="195" y="539"/>
                  </a:lnTo>
                  <a:lnTo>
                    <a:pt x="218" y="515"/>
                  </a:lnTo>
                  <a:lnTo>
                    <a:pt x="238" y="495"/>
                  </a:lnTo>
                  <a:lnTo>
                    <a:pt x="258" y="477"/>
                  </a:lnTo>
                  <a:lnTo>
                    <a:pt x="274" y="462"/>
                  </a:lnTo>
                  <a:lnTo>
                    <a:pt x="286" y="450"/>
                  </a:lnTo>
                  <a:lnTo>
                    <a:pt x="297" y="442"/>
                  </a:lnTo>
                  <a:lnTo>
                    <a:pt x="316" y="427"/>
                  </a:lnTo>
                  <a:lnTo>
                    <a:pt x="334" y="409"/>
                  </a:lnTo>
                  <a:lnTo>
                    <a:pt x="352" y="394"/>
                  </a:lnTo>
                  <a:lnTo>
                    <a:pt x="368" y="379"/>
                  </a:lnTo>
                  <a:lnTo>
                    <a:pt x="383" y="363"/>
                  </a:lnTo>
                  <a:lnTo>
                    <a:pt x="398" y="349"/>
                  </a:lnTo>
                  <a:lnTo>
                    <a:pt x="413" y="334"/>
                  </a:lnTo>
                  <a:lnTo>
                    <a:pt x="426" y="320"/>
                  </a:lnTo>
                  <a:lnTo>
                    <a:pt x="440" y="307"/>
                  </a:lnTo>
                  <a:lnTo>
                    <a:pt x="452" y="293"/>
                  </a:lnTo>
                  <a:lnTo>
                    <a:pt x="462" y="279"/>
                  </a:lnTo>
                  <a:lnTo>
                    <a:pt x="473" y="266"/>
                  </a:lnTo>
                  <a:lnTo>
                    <a:pt x="483" y="251"/>
                  </a:lnTo>
                  <a:lnTo>
                    <a:pt x="491" y="238"/>
                  </a:lnTo>
                  <a:lnTo>
                    <a:pt x="500" y="224"/>
                  </a:lnTo>
                  <a:lnTo>
                    <a:pt x="506" y="209"/>
                  </a:lnTo>
                  <a:lnTo>
                    <a:pt x="513" y="193"/>
                  </a:lnTo>
                  <a:lnTo>
                    <a:pt x="520" y="174"/>
                  </a:lnTo>
                  <a:lnTo>
                    <a:pt x="528" y="151"/>
                  </a:lnTo>
                  <a:lnTo>
                    <a:pt x="537" y="127"/>
                  </a:lnTo>
                  <a:lnTo>
                    <a:pt x="543" y="114"/>
                  </a:lnTo>
                  <a:lnTo>
                    <a:pt x="549" y="100"/>
                  </a:lnTo>
                  <a:lnTo>
                    <a:pt x="556" y="84"/>
                  </a:lnTo>
                  <a:lnTo>
                    <a:pt x="564" y="68"/>
                  </a:lnTo>
                  <a:lnTo>
                    <a:pt x="571" y="51"/>
                  </a:lnTo>
                  <a:lnTo>
                    <a:pt x="579" y="35"/>
                  </a:lnTo>
                  <a:lnTo>
                    <a:pt x="588" y="17"/>
                  </a:lnTo>
                  <a:lnTo>
                    <a:pt x="598" y="0"/>
                  </a:lnTo>
                  <a:lnTo>
                    <a:pt x="609" y="19"/>
                  </a:lnTo>
                  <a:lnTo>
                    <a:pt x="615" y="43"/>
                  </a:lnTo>
                  <a:lnTo>
                    <a:pt x="619" y="71"/>
                  </a:lnTo>
                  <a:lnTo>
                    <a:pt x="622" y="98"/>
                  </a:lnTo>
                  <a:lnTo>
                    <a:pt x="625" y="131"/>
                  </a:lnTo>
                  <a:lnTo>
                    <a:pt x="628" y="164"/>
                  </a:lnTo>
                  <a:lnTo>
                    <a:pt x="631" y="200"/>
                  </a:lnTo>
                  <a:lnTo>
                    <a:pt x="635" y="234"/>
                  </a:lnTo>
                  <a:lnTo>
                    <a:pt x="638" y="272"/>
                  </a:lnTo>
                  <a:lnTo>
                    <a:pt x="640" y="308"/>
                  </a:lnTo>
                  <a:lnTo>
                    <a:pt x="640" y="344"/>
                  </a:lnTo>
                  <a:lnTo>
                    <a:pt x="638" y="375"/>
                  </a:lnTo>
                  <a:lnTo>
                    <a:pt x="637" y="406"/>
                  </a:lnTo>
                  <a:lnTo>
                    <a:pt x="634" y="435"/>
                  </a:lnTo>
                  <a:lnTo>
                    <a:pt x="628" y="462"/>
                  </a:lnTo>
                  <a:lnTo>
                    <a:pt x="620" y="486"/>
                  </a:lnTo>
                  <a:lnTo>
                    <a:pt x="616" y="499"/>
                  </a:lnTo>
                  <a:lnTo>
                    <a:pt x="610" y="512"/>
                  </a:lnTo>
                  <a:lnTo>
                    <a:pt x="603" y="524"/>
                  </a:lnTo>
                  <a:lnTo>
                    <a:pt x="595" y="535"/>
                  </a:lnTo>
                  <a:lnTo>
                    <a:pt x="588" y="547"/>
                  </a:lnTo>
                  <a:lnTo>
                    <a:pt x="579" y="557"/>
                  </a:lnTo>
                  <a:lnTo>
                    <a:pt x="570" y="568"/>
                  </a:lnTo>
                  <a:lnTo>
                    <a:pt x="561" y="5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582" y="2672"/>
              <a:ext cx="398" cy="495"/>
            </a:xfrm>
            <a:custGeom>
              <a:avLst/>
              <a:gdLst>
                <a:gd name="T0" fmla="*/ 139 w 796"/>
                <a:gd name="T1" fmla="*/ 622 h 991"/>
                <a:gd name="T2" fmla="*/ 121 w 796"/>
                <a:gd name="T3" fmla="*/ 595 h 991"/>
                <a:gd name="T4" fmla="*/ 103 w 796"/>
                <a:gd name="T5" fmla="*/ 566 h 991"/>
                <a:gd name="T6" fmla="*/ 85 w 796"/>
                <a:gd name="T7" fmla="*/ 535 h 991"/>
                <a:gd name="T8" fmla="*/ 69 w 796"/>
                <a:gd name="T9" fmla="*/ 502 h 991"/>
                <a:gd name="T10" fmla="*/ 54 w 796"/>
                <a:gd name="T11" fmla="*/ 466 h 991"/>
                <a:gd name="T12" fmla="*/ 39 w 796"/>
                <a:gd name="T13" fmla="*/ 429 h 991"/>
                <a:gd name="T14" fmla="*/ 27 w 796"/>
                <a:gd name="T15" fmla="*/ 392 h 991"/>
                <a:gd name="T16" fmla="*/ 11 w 796"/>
                <a:gd name="T17" fmla="*/ 330 h 991"/>
                <a:gd name="T18" fmla="*/ 0 w 796"/>
                <a:gd name="T19" fmla="*/ 241 h 991"/>
                <a:gd name="T20" fmla="*/ 6 w 796"/>
                <a:gd name="T21" fmla="*/ 171 h 991"/>
                <a:gd name="T22" fmla="*/ 20 w 796"/>
                <a:gd name="T23" fmla="*/ 123 h 991"/>
                <a:gd name="T24" fmla="*/ 45 w 796"/>
                <a:gd name="T25" fmla="*/ 75 h 991"/>
                <a:gd name="T26" fmla="*/ 79 w 796"/>
                <a:gd name="T27" fmla="*/ 25 h 991"/>
                <a:gd name="T28" fmla="*/ 112 w 796"/>
                <a:gd name="T29" fmla="*/ 21 h 991"/>
                <a:gd name="T30" fmla="*/ 141 w 796"/>
                <a:gd name="T31" fmla="*/ 62 h 991"/>
                <a:gd name="T32" fmla="*/ 173 w 796"/>
                <a:gd name="T33" fmla="*/ 101 h 991"/>
                <a:gd name="T34" fmla="*/ 208 w 796"/>
                <a:gd name="T35" fmla="*/ 141 h 991"/>
                <a:gd name="T36" fmla="*/ 242 w 796"/>
                <a:gd name="T37" fmla="*/ 179 h 991"/>
                <a:gd name="T38" fmla="*/ 275 w 796"/>
                <a:gd name="T39" fmla="*/ 217 h 991"/>
                <a:gd name="T40" fmla="*/ 308 w 796"/>
                <a:gd name="T41" fmla="*/ 258 h 991"/>
                <a:gd name="T42" fmla="*/ 337 w 796"/>
                <a:gd name="T43" fmla="*/ 297 h 991"/>
                <a:gd name="T44" fmla="*/ 361 w 796"/>
                <a:gd name="T45" fmla="*/ 332 h 991"/>
                <a:gd name="T46" fmla="*/ 381 w 796"/>
                <a:gd name="T47" fmla="*/ 361 h 991"/>
                <a:gd name="T48" fmla="*/ 402 w 796"/>
                <a:gd name="T49" fmla="*/ 391 h 991"/>
                <a:gd name="T50" fmla="*/ 424 w 796"/>
                <a:gd name="T51" fmla="*/ 421 h 991"/>
                <a:gd name="T52" fmla="*/ 445 w 796"/>
                <a:gd name="T53" fmla="*/ 453 h 991"/>
                <a:gd name="T54" fmla="*/ 466 w 796"/>
                <a:gd name="T55" fmla="*/ 487 h 991"/>
                <a:gd name="T56" fmla="*/ 487 w 796"/>
                <a:gd name="T57" fmla="*/ 523 h 991"/>
                <a:gd name="T58" fmla="*/ 508 w 796"/>
                <a:gd name="T59" fmla="*/ 561 h 991"/>
                <a:gd name="T60" fmla="*/ 529 w 796"/>
                <a:gd name="T61" fmla="*/ 606 h 991"/>
                <a:gd name="T62" fmla="*/ 554 w 796"/>
                <a:gd name="T63" fmla="*/ 657 h 991"/>
                <a:gd name="T64" fmla="*/ 584 w 796"/>
                <a:gd name="T65" fmla="*/ 710 h 991"/>
                <a:gd name="T66" fmla="*/ 615 w 796"/>
                <a:gd name="T67" fmla="*/ 764 h 991"/>
                <a:gd name="T68" fmla="*/ 648 w 796"/>
                <a:gd name="T69" fmla="*/ 815 h 991"/>
                <a:gd name="T70" fmla="*/ 685 w 796"/>
                <a:gd name="T71" fmla="*/ 867 h 991"/>
                <a:gd name="T72" fmla="*/ 725 w 796"/>
                <a:gd name="T73" fmla="*/ 916 h 991"/>
                <a:gd name="T74" fmla="*/ 772 w 796"/>
                <a:gd name="T75" fmla="*/ 959 h 991"/>
                <a:gd name="T76" fmla="*/ 773 w 796"/>
                <a:gd name="T77" fmla="*/ 984 h 991"/>
                <a:gd name="T78" fmla="*/ 730 w 796"/>
                <a:gd name="T79" fmla="*/ 989 h 991"/>
                <a:gd name="T80" fmla="*/ 690 w 796"/>
                <a:gd name="T81" fmla="*/ 991 h 991"/>
                <a:gd name="T82" fmla="*/ 651 w 796"/>
                <a:gd name="T83" fmla="*/ 988 h 991"/>
                <a:gd name="T84" fmla="*/ 615 w 796"/>
                <a:gd name="T85" fmla="*/ 982 h 991"/>
                <a:gd name="T86" fmla="*/ 582 w 796"/>
                <a:gd name="T87" fmla="*/ 971 h 991"/>
                <a:gd name="T88" fmla="*/ 549 w 796"/>
                <a:gd name="T89" fmla="*/ 957 h 991"/>
                <a:gd name="T90" fmla="*/ 521 w 796"/>
                <a:gd name="T91" fmla="*/ 939 h 991"/>
                <a:gd name="T92" fmla="*/ 493 w 796"/>
                <a:gd name="T93" fmla="*/ 922 h 991"/>
                <a:gd name="T94" fmla="*/ 466 w 796"/>
                <a:gd name="T95" fmla="*/ 904 h 991"/>
                <a:gd name="T96" fmla="*/ 439 w 796"/>
                <a:gd name="T97" fmla="*/ 885 h 991"/>
                <a:gd name="T98" fmla="*/ 412 w 796"/>
                <a:gd name="T99" fmla="*/ 867 h 991"/>
                <a:gd name="T100" fmla="*/ 388 w 796"/>
                <a:gd name="T101" fmla="*/ 847 h 991"/>
                <a:gd name="T102" fmla="*/ 364 w 796"/>
                <a:gd name="T103" fmla="*/ 826 h 991"/>
                <a:gd name="T104" fmla="*/ 340 w 796"/>
                <a:gd name="T105" fmla="*/ 806 h 991"/>
                <a:gd name="T106" fmla="*/ 320 w 796"/>
                <a:gd name="T107" fmla="*/ 786 h 991"/>
                <a:gd name="T108" fmla="*/ 284 w 796"/>
                <a:gd name="T109" fmla="*/ 756 h 991"/>
                <a:gd name="T110" fmla="*/ 238 w 796"/>
                <a:gd name="T111" fmla="*/ 718 h 991"/>
                <a:gd name="T112" fmla="*/ 196 w 796"/>
                <a:gd name="T113" fmla="*/ 684 h 991"/>
                <a:gd name="T114" fmla="*/ 163 w 796"/>
                <a:gd name="T115" fmla="*/ 651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6" h="991">
                  <a:moveTo>
                    <a:pt x="149" y="634"/>
                  </a:moveTo>
                  <a:lnTo>
                    <a:pt x="139" y="622"/>
                  </a:lnTo>
                  <a:lnTo>
                    <a:pt x="130" y="609"/>
                  </a:lnTo>
                  <a:lnTo>
                    <a:pt x="121" y="595"/>
                  </a:lnTo>
                  <a:lnTo>
                    <a:pt x="112" y="581"/>
                  </a:lnTo>
                  <a:lnTo>
                    <a:pt x="103" y="566"/>
                  </a:lnTo>
                  <a:lnTo>
                    <a:pt x="94" y="551"/>
                  </a:lnTo>
                  <a:lnTo>
                    <a:pt x="85" y="535"/>
                  </a:lnTo>
                  <a:lnTo>
                    <a:pt x="76" y="519"/>
                  </a:lnTo>
                  <a:lnTo>
                    <a:pt x="69" y="502"/>
                  </a:lnTo>
                  <a:lnTo>
                    <a:pt x="61" y="485"/>
                  </a:lnTo>
                  <a:lnTo>
                    <a:pt x="54" y="466"/>
                  </a:lnTo>
                  <a:lnTo>
                    <a:pt x="47" y="448"/>
                  </a:lnTo>
                  <a:lnTo>
                    <a:pt x="39" y="429"/>
                  </a:lnTo>
                  <a:lnTo>
                    <a:pt x="33" y="411"/>
                  </a:lnTo>
                  <a:lnTo>
                    <a:pt x="27" y="392"/>
                  </a:lnTo>
                  <a:lnTo>
                    <a:pt x="21" y="374"/>
                  </a:lnTo>
                  <a:lnTo>
                    <a:pt x="11" y="330"/>
                  </a:lnTo>
                  <a:lnTo>
                    <a:pt x="3" y="286"/>
                  </a:lnTo>
                  <a:lnTo>
                    <a:pt x="0" y="241"/>
                  </a:lnTo>
                  <a:lnTo>
                    <a:pt x="2" y="193"/>
                  </a:lnTo>
                  <a:lnTo>
                    <a:pt x="6" y="171"/>
                  </a:lnTo>
                  <a:lnTo>
                    <a:pt x="12" y="147"/>
                  </a:lnTo>
                  <a:lnTo>
                    <a:pt x="20" y="123"/>
                  </a:lnTo>
                  <a:lnTo>
                    <a:pt x="32" y="98"/>
                  </a:lnTo>
                  <a:lnTo>
                    <a:pt x="45" y="75"/>
                  </a:lnTo>
                  <a:lnTo>
                    <a:pt x="61" y="50"/>
                  </a:lnTo>
                  <a:lnTo>
                    <a:pt x="79" y="25"/>
                  </a:lnTo>
                  <a:lnTo>
                    <a:pt x="102" y="0"/>
                  </a:lnTo>
                  <a:lnTo>
                    <a:pt x="112" y="21"/>
                  </a:lnTo>
                  <a:lnTo>
                    <a:pt x="126" y="42"/>
                  </a:lnTo>
                  <a:lnTo>
                    <a:pt x="141" y="62"/>
                  </a:lnTo>
                  <a:lnTo>
                    <a:pt x="157" y="81"/>
                  </a:lnTo>
                  <a:lnTo>
                    <a:pt x="173" y="101"/>
                  </a:lnTo>
                  <a:lnTo>
                    <a:pt x="190" y="121"/>
                  </a:lnTo>
                  <a:lnTo>
                    <a:pt x="208" y="141"/>
                  </a:lnTo>
                  <a:lnTo>
                    <a:pt x="226" y="160"/>
                  </a:lnTo>
                  <a:lnTo>
                    <a:pt x="242" y="179"/>
                  </a:lnTo>
                  <a:lnTo>
                    <a:pt x="258" y="199"/>
                  </a:lnTo>
                  <a:lnTo>
                    <a:pt x="275" y="217"/>
                  </a:lnTo>
                  <a:lnTo>
                    <a:pt x="291" y="237"/>
                  </a:lnTo>
                  <a:lnTo>
                    <a:pt x="308" y="258"/>
                  </a:lnTo>
                  <a:lnTo>
                    <a:pt x="323" y="278"/>
                  </a:lnTo>
                  <a:lnTo>
                    <a:pt x="337" y="297"/>
                  </a:lnTo>
                  <a:lnTo>
                    <a:pt x="351" y="317"/>
                  </a:lnTo>
                  <a:lnTo>
                    <a:pt x="361" y="332"/>
                  </a:lnTo>
                  <a:lnTo>
                    <a:pt x="372" y="346"/>
                  </a:lnTo>
                  <a:lnTo>
                    <a:pt x="381" y="361"/>
                  </a:lnTo>
                  <a:lnTo>
                    <a:pt x="391" y="375"/>
                  </a:lnTo>
                  <a:lnTo>
                    <a:pt x="402" y="391"/>
                  </a:lnTo>
                  <a:lnTo>
                    <a:pt x="412" y="406"/>
                  </a:lnTo>
                  <a:lnTo>
                    <a:pt x="424" y="421"/>
                  </a:lnTo>
                  <a:lnTo>
                    <a:pt x="434" y="437"/>
                  </a:lnTo>
                  <a:lnTo>
                    <a:pt x="445" y="453"/>
                  </a:lnTo>
                  <a:lnTo>
                    <a:pt x="455" y="470"/>
                  </a:lnTo>
                  <a:lnTo>
                    <a:pt x="466" y="487"/>
                  </a:lnTo>
                  <a:lnTo>
                    <a:pt x="476" y="504"/>
                  </a:lnTo>
                  <a:lnTo>
                    <a:pt x="487" y="523"/>
                  </a:lnTo>
                  <a:lnTo>
                    <a:pt x="497" y="541"/>
                  </a:lnTo>
                  <a:lnTo>
                    <a:pt x="508" y="561"/>
                  </a:lnTo>
                  <a:lnTo>
                    <a:pt x="517" y="581"/>
                  </a:lnTo>
                  <a:lnTo>
                    <a:pt x="529" y="606"/>
                  </a:lnTo>
                  <a:lnTo>
                    <a:pt x="540" y="631"/>
                  </a:lnTo>
                  <a:lnTo>
                    <a:pt x="554" y="657"/>
                  </a:lnTo>
                  <a:lnTo>
                    <a:pt x="569" y="684"/>
                  </a:lnTo>
                  <a:lnTo>
                    <a:pt x="584" y="710"/>
                  </a:lnTo>
                  <a:lnTo>
                    <a:pt x="599" y="736"/>
                  </a:lnTo>
                  <a:lnTo>
                    <a:pt x="615" y="764"/>
                  </a:lnTo>
                  <a:lnTo>
                    <a:pt x="631" y="790"/>
                  </a:lnTo>
                  <a:lnTo>
                    <a:pt x="648" y="815"/>
                  </a:lnTo>
                  <a:lnTo>
                    <a:pt x="667" y="842"/>
                  </a:lnTo>
                  <a:lnTo>
                    <a:pt x="685" y="867"/>
                  </a:lnTo>
                  <a:lnTo>
                    <a:pt x="705" y="891"/>
                  </a:lnTo>
                  <a:lnTo>
                    <a:pt x="725" y="916"/>
                  </a:lnTo>
                  <a:lnTo>
                    <a:pt x="748" y="938"/>
                  </a:lnTo>
                  <a:lnTo>
                    <a:pt x="772" y="959"/>
                  </a:lnTo>
                  <a:lnTo>
                    <a:pt x="796" y="980"/>
                  </a:lnTo>
                  <a:lnTo>
                    <a:pt x="773" y="984"/>
                  </a:lnTo>
                  <a:lnTo>
                    <a:pt x="751" y="987"/>
                  </a:lnTo>
                  <a:lnTo>
                    <a:pt x="730" y="989"/>
                  </a:lnTo>
                  <a:lnTo>
                    <a:pt x="709" y="991"/>
                  </a:lnTo>
                  <a:lnTo>
                    <a:pt x="690" y="991"/>
                  </a:lnTo>
                  <a:lnTo>
                    <a:pt x="669" y="989"/>
                  </a:lnTo>
                  <a:lnTo>
                    <a:pt x="651" y="988"/>
                  </a:lnTo>
                  <a:lnTo>
                    <a:pt x="633" y="986"/>
                  </a:lnTo>
                  <a:lnTo>
                    <a:pt x="615" y="982"/>
                  </a:lnTo>
                  <a:lnTo>
                    <a:pt x="599" y="976"/>
                  </a:lnTo>
                  <a:lnTo>
                    <a:pt x="582" y="971"/>
                  </a:lnTo>
                  <a:lnTo>
                    <a:pt x="566" y="964"/>
                  </a:lnTo>
                  <a:lnTo>
                    <a:pt x="549" y="957"/>
                  </a:lnTo>
                  <a:lnTo>
                    <a:pt x="534" y="949"/>
                  </a:lnTo>
                  <a:lnTo>
                    <a:pt x="521" y="939"/>
                  </a:lnTo>
                  <a:lnTo>
                    <a:pt x="506" y="930"/>
                  </a:lnTo>
                  <a:lnTo>
                    <a:pt x="493" y="922"/>
                  </a:lnTo>
                  <a:lnTo>
                    <a:pt x="479" y="913"/>
                  </a:lnTo>
                  <a:lnTo>
                    <a:pt x="466" y="904"/>
                  </a:lnTo>
                  <a:lnTo>
                    <a:pt x="452" y="895"/>
                  </a:lnTo>
                  <a:lnTo>
                    <a:pt x="439" y="885"/>
                  </a:lnTo>
                  <a:lnTo>
                    <a:pt x="426" y="876"/>
                  </a:lnTo>
                  <a:lnTo>
                    <a:pt x="412" y="867"/>
                  </a:lnTo>
                  <a:lnTo>
                    <a:pt x="400" y="858"/>
                  </a:lnTo>
                  <a:lnTo>
                    <a:pt x="388" y="847"/>
                  </a:lnTo>
                  <a:lnTo>
                    <a:pt x="376" y="837"/>
                  </a:lnTo>
                  <a:lnTo>
                    <a:pt x="364" y="826"/>
                  </a:lnTo>
                  <a:lnTo>
                    <a:pt x="352" y="815"/>
                  </a:lnTo>
                  <a:lnTo>
                    <a:pt x="340" y="806"/>
                  </a:lnTo>
                  <a:lnTo>
                    <a:pt x="330" y="796"/>
                  </a:lnTo>
                  <a:lnTo>
                    <a:pt x="320" y="786"/>
                  </a:lnTo>
                  <a:lnTo>
                    <a:pt x="309" y="777"/>
                  </a:lnTo>
                  <a:lnTo>
                    <a:pt x="284" y="756"/>
                  </a:lnTo>
                  <a:lnTo>
                    <a:pt x="260" y="736"/>
                  </a:lnTo>
                  <a:lnTo>
                    <a:pt x="238" y="718"/>
                  </a:lnTo>
                  <a:lnTo>
                    <a:pt x="217" y="701"/>
                  </a:lnTo>
                  <a:lnTo>
                    <a:pt x="196" y="684"/>
                  </a:lnTo>
                  <a:lnTo>
                    <a:pt x="178" y="667"/>
                  </a:lnTo>
                  <a:lnTo>
                    <a:pt x="163" y="651"/>
                  </a:lnTo>
                  <a:lnTo>
                    <a:pt x="149" y="63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263 h 3612"/>
                <a:gd name="T6" fmla="*/ 0 w 2561"/>
                <a:gd name="T7" fmla="*/ 1131 h 3612"/>
                <a:gd name="T8" fmla="*/ 0 w 2561"/>
                <a:gd name="T9" fmla="*/ 1001 h 3612"/>
                <a:gd name="T10" fmla="*/ 0 w 2561"/>
                <a:gd name="T11" fmla="*/ 805 h 3612"/>
                <a:gd name="T12" fmla="*/ 1099 w 2561"/>
                <a:gd name="T13" fmla="*/ 970 h 3612"/>
                <a:gd name="T14" fmla="*/ 917 w 2561"/>
                <a:gd name="T15" fmla="*/ 0 h 3612"/>
                <a:gd name="T16" fmla="*/ 982 w 2561"/>
                <a:gd name="T17" fmla="*/ 0 h 3612"/>
                <a:gd name="T18" fmla="*/ 1042 w 2561"/>
                <a:gd name="T19" fmla="*/ 0 h 3612"/>
                <a:gd name="T20" fmla="*/ 1093 w 2561"/>
                <a:gd name="T21" fmla="*/ 0 h 3612"/>
                <a:gd name="T22" fmla="*/ 1138 w 2561"/>
                <a:gd name="T23" fmla="*/ 0 h 3612"/>
                <a:gd name="T24" fmla="*/ 1179 w 2561"/>
                <a:gd name="T25" fmla="*/ 0 h 3612"/>
                <a:gd name="T26" fmla="*/ 1217 w 2561"/>
                <a:gd name="T27" fmla="*/ 0 h 3612"/>
                <a:gd name="T28" fmla="*/ 1251 w 2561"/>
                <a:gd name="T29" fmla="*/ 0 h 3612"/>
                <a:gd name="T30" fmla="*/ 1285 w 2561"/>
                <a:gd name="T31" fmla="*/ 0 h 3612"/>
                <a:gd name="T32" fmla="*/ 1320 w 2561"/>
                <a:gd name="T33" fmla="*/ 0 h 3612"/>
                <a:gd name="T34" fmla="*/ 1354 w 2561"/>
                <a:gd name="T35" fmla="*/ 0 h 3612"/>
                <a:gd name="T36" fmla="*/ 1391 w 2561"/>
                <a:gd name="T37" fmla="*/ 0 h 3612"/>
                <a:gd name="T38" fmla="*/ 1432 w 2561"/>
                <a:gd name="T39" fmla="*/ 0 h 3612"/>
                <a:gd name="T40" fmla="*/ 1476 w 2561"/>
                <a:gd name="T41" fmla="*/ 0 h 3612"/>
                <a:gd name="T42" fmla="*/ 1527 w 2561"/>
                <a:gd name="T43" fmla="*/ 0 h 3612"/>
                <a:gd name="T44" fmla="*/ 1584 w 2561"/>
                <a:gd name="T45" fmla="*/ 0 h 3612"/>
                <a:gd name="T46" fmla="*/ 1649 w 2561"/>
                <a:gd name="T47" fmla="*/ 0 h 3612"/>
                <a:gd name="T48" fmla="*/ 1461 w 2561"/>
                <a:gd name="T49" fmla="*/ 970 h 3612"/>
                <a:gd name="T50" fmla="*/ 2561 w 2561"/>
                <a:gd name="T51" fmla="*/ 801 h 3612"/>
                <a:gd name="T52" fmla="*/ 2561 w 2561"/>
                <a:gd name="T53" fmla="*/ 999 h 3612"/>
                <a:gd name="T54" fmla="*/ 2561 w 2561"/>
                <a:gd name="T55" fmla="*/ 1130 h 3612"/>
                <a:gd name="T56" fmla="*/ 2561 w 2561"/>
                <a:gd name="T57" fmla="*/ 1260 h 3612"/>
                <a:gd name="T58" fmla="*/ 2561 w 2561"/>
                <a:gd name="T59" fmla="*/ 1457 h 3612"/>
                <a:gd name="T60" fmla="*/ 1502 w 2561"/>
                <a:gd name="T61" fmla="*/ 1290 h 3612"/>
                <a:gd name="T62" fmla="*/ 1499 w 2561"/>
                <a:gd name="T63" fmla="*/ 3612 h 3612"/>
                <a:gd name="T64" fmla="*/ 1434 w 2561"/>
                <a:gd name="T65" fmla="*/ 3612 h 3612"/>
                <a:gd name="T66" fmla="*/ 1385 w 2561"/>
                <a:gd name="T67" fmla="*/ 3612 h 3612"/>
                <a:gd name="T68" fmla="*/ 1348 w 2561"/>
                <a:gd name="T69" fmla="*/ 3612 h 3612"/>
                <a:gd name="T70" fmla="*/ 1321 w 2561"/>
                <a:gd name="T71" fmla="*/ 3612 h 3612"/>
                <a:gd name="T72" fmla="*/ 1302 w 2561"/>
                <a:gd name="T73" fmla="*/ 3612 h 3612"/>
                <a:gd name="T74" fmla="*/ 1288 w 2561"/>
                <a:gd name="T75" fmla="*/ 3612 h 3612"/>
                <a:gd name="T76" fmla="*/ 1281 w 2561"/>
                <a:gd name="T77" fmla="*/ 3612 h 3612"/>
                <a:gd name="T78" fmla="*/ 1275 w 2561"/>
                <a:gd name="T79" fmla="*/ 3612 h 3612"/>
                <a:gd name="T80" fmla="*/ 1267 w 2561"/>
                <a:gd name="T81" fmla="*/ 3612 h 3612"/>
                <a:gd name="T82" fmla="*/ 1260 w 2561"/>
                <a:gd name="T83" fmla="*/ 3612 h 3612"/>
                <a:gd name="T84" fmla="*/ 1246 w 2561"/>
                <a:gd name="T85" fmla="*/ 3612 h 3612"/>
                <a:gd name="T86" fmla="*/ 1229 w 2561"/>
                <a:gd name="T87" fmla="*/ 3612 h 3612"/>
                <a:gd name="T88" fmla="*/ 1202 w 2561"/>
                <a:gd name="T89" fmla="*/ 3612 h 3612"/>
                <a:gd name="T90" fmla="*/ 1166 w 2561"/>
                <a:gd name="T91" fmla="*/ 3612 h 3612"/>
                <a:gd name="T92" fmla="*/ 1117 w 2561"/>
                <a:gd name="T93" fmla="*/ 3612 h 3612"/>
                <a:gd name="T94" fmla="*/ 1054 w 2561"/>
                <a:gd name="T95" fmla="*/ 3612 h 3612"/>
                <a:gd name="T96" fmla="*/ 1058 w 2561"/>
                <a:gd name="T97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462 h 3612"/>
                <a:gd name="T6" fmla="*/ 0 w 2561"/>
                <a:gd name="T7" fmla="*/ 1263 h 3612"/>
                <a:gd name="T8" fmla="*/ 0 w 2561"/>
                <a:gd name="T9" fmla="*/ 1131 h 3612"/>
                <a:gd name="T10" fmla="*/ 0 w 2561"/>
                <a:gd name="T11" fmla="*/ 1001 h 3612"/>
                <a:gd name="T12" fmla="*/ 0 w 2561"/>
                <a:gd name="T13" fmla="*/ 805 h 3612"/>
                <a:gd name="T14" fmla="*/ 1099 w 2561"/>
                <a:gd name="T15" fmla="*/ 970 h 3612"/>
                <a:gd name="T16" fmla="*/ 917 w 2561"/>
                <a:gd name="T17" fmla="*/ 0 h 3612"/>
                <a:gd name="T18" fmla="*/ 917 w 2561"/>
                <a:gd name="T19" fmla="*/ 0 h 3612"/>
                <a:gd name="T20" fmla="*/ 982 w 2561"/>
                <a:gd name="T21" fmla="*/ 0 h 3612"/>
                <a:gd name="T22" fmla="*/ 1042 w 2561"/>
                <a:gd name="T23" fmla="*/ 0 h 3612"/>
                <a:gd name="T24" fmla="*/ 1093 w 2561"/>
                <a:gd name="T25" fmla="*/ 0 h 3612"/>
                <a:gd name="T26" fmla="*/ 1138 w 2561"/>
                <a:gd name="T27" fmla="*/ 0 h 3612"/>
                <a:gd name="T28" fmla="*/ 1179 w 2561"/>
                <a:gd name="T29" fmla="*/ 0 h 3612"/>
                <a:gd name="T30" fmla="*/ 1217 w 2561"/>
                <a:gd name="T31" fmla="*/ 0 h 3612"/>
                <a:gd name="T32" fmla="*/ 1251 w 2561"/>
                <a:gd name="T33" fmla="*/ 0 h 3612"/>
                <a:gd name="T34" fmla="*/ 1285 w 2561"/>
                <a:gd name="T35" fmla="*/ 0 h 3612"/>
                <a:gd name="T36" fmla="*/ 1320 w 2561"/>
                <a:gd name="T37" fmla="*/ 0 h 3612"/>
                <a:gd name="T38" fmla="*/ 1354 w 2561"/>
                <a:gd name="T39" fmla="*/ 0 h 3612"/>
                <a:gd name="T40" fmla="*/ 1391 w 2561"/>
                <a:gd name="T41" fmla="*/ 0 h 3612"/>
                <a:gd name="T42" fmla="*/ 1432 w 2561"/>
                <a:gd name="T43" fmla="*/ 0 h 3612"/>
                <a:gd name="T44" fmla="*/ 1476 w 2561"/>
                <a:gd name="T45" fmla="*/ 0 h 3612"/>
                <a:gd name="T46" fmla="*/ 1527 w 2561"/>
                <a:gd name="T47" fmla="*/ 0 h 3612"/>
                <a:gd name="T48" fmla="*/ 1584 w 2561"/>
                <a:gd name="T49" fmla="*/ 0 h 3612"/>
                <a:gd name="T50" fmla="*/ 1649 w 2561"/>
                <a:gd name="T51" fmla="*/ 0 h 3612"/>
                <a:gd name="T52" fmla="*/ 1461 w 2561"/>
                <a:gd name="T53" fmla="*/ 970 h 3612"/>
                <a:gd name="T54" fmla="*/ 2561 w 2561"/>
                <a:gd name="T55" fmla="*/ 801 h 3612"/>
                <a:gd name="T56" fmla="*/ 2561 w 2561"/>
                <a:gd name="T57" fmla="*/ 801 h 3612"/>
                <a:gd name="T58" fmla="*/ 2561 w 2561"/>
                <a:gd name="T59" fmla="*/ 999 h 3612"/>
                <a:gd name="T60" fmla="*/ 2561 w 2561"/>
                <a:gd name="T61" fmla="*/ 1130 h 3612"/>
                <a:gd name="T62" fmla="*/ 2561 w 2561"/>
                <a:gd name="T63" fmla="*/ 1260 h 3612"/>
                <a:gd name="T64" fmla="*/ 2561 w 2561"/>
                <a:gd name="T65" fmla="*/ 1457 h 3612"/>
                <a:gd name="T66" fmla="*/ 1502 w 2561"/>
                <a:gd name="T67" fmla="*/ 1290 h 3612"/>
                <a:gd name="T68" fmla="*/ 1499 w 2561"/>
                <a:gd name="T69" fmla="*/ 3612 h 3612"/>
                <a:gd name="T70" fmla="*/ 1499 w 2561"/>
                <a:gd name="T71" fmla="*/ 3612 h 3612"/>
                <a:gd name="T72" fmla="*/ 1434 w 2561"/>
                <a:gd name="T73" fmla="*/ 3612 h 3612"/>
                <a:gd name="T74" fmla="*/ 1385 w 2561"/>
                <a:gd name="T75" fmla="*/ 3612 h 3612"/>
                <a:gd name="T76" fmla="*/ 1348 w 2561"/>
                <a:gd name="T77" fmla="*/ 3612 h 3612"/>
                <a:gd name="T78" fmla="*/ 1321 w 2561"/>
                <a:gd name="T79" fmla="*/ 3612 h 3612"/>
                <a:gd name="T80" fmla="*/ 1302 w 2561"/>
                <a:gd name="T81" fmla="*/ 3612 h 3612"/>
                <a:gd name="T82" fmla="*/ 1288 w 2561"/>
                <a:gd name="T83" fmla="*/ 3612 h 3612"/>
                <a:gd name="T84" fmla="*/ 1281 w 2561"/>
                <a:gd name="T85" fmla="*/ 3612 h 3612"/>
                <a:gd name="T86" fmla="*/ 1275 w 2561"/>
                <a:gd name="T87" fmla="*/ 3612 h 3612"/>
                <a:gd name="T88" fmla="*/ 1267 w 2561"/>
                <a:gd name="T89" fmla="*/ 3612 h 3612"/>
                <a:gd name="T90" fmla="*/ 1260 w 2561"/>
                <a:gd name="T91" fmla="*/ 3612 h 3612"/>
                <a:gd name="T92" fmla="*/ 1246 w 2561"/>
                <a:gd name="T93" fmla="*/ 3612 h 3612"/>
                <a:gd name="T94" fmla="*/ 1229 w 2561"/>
                <a:gd name="T95" fmla="*/ 3612 h 3612"/>
                <a:gd name="T96" fmla="*/ 1202 w 2561"/>
                <a:gd name="T97" fmla="*/ 3612 h 3612"/>
                <a:gd name="T98" fmla="*/ 1166 w 2561"/>
                <a:gd name="T99" fmla="*/ 3612 h 3612"/>
                <a:gd name="T100" fmla="*/ 1117 w 2561"/>
                <a:gd name="T101" fmla="*/ 3612 h 3612"/>
                <a:gd name="T102" fmla="*/ 1054 w 2561"/>
                <a:gd name="T103" fmla="*/ 3612 h 3612"/>
                <a:gd name="T104" fmla="*/ 1058 w 2561"/>
                <a:gd name="T105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3" name="Text Box 78"/>
            <p:cNvSpPr txBox="1">
              <a:spLocks noChangeArrowheads="1"/>
            </p:cNvSpPr>
            <p:nvPr/>
          </p:nvSpPr>
          <p:spPr bwMode="auto">
            <a:xfrm>
              <a:off x="3420" y="5220"/>
              <a:ext cx="2340" cy="144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solidFill>
                    <a:srgbClr val="FFFFFF"/>
                  </a:solidFill>
                  <a:effectLst/>
                  <a:latin typeface="Monotype Corsiva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4" name="Text Box 79"/>
            <p:cNvSpPr txBox="1">
              <a:spLocks noChangeArrowheads="1"/>
            </p:cNvSpPr>
            <p:nvPr/>
          </p:nvSpPr>
          <p:spPr bwMode="auto">
            <a:xfrm>
              <a:off x="2880" y="2160"/>
              <a:ext cx="2880" cy="1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38409" y="260648"/>
            <a:ext cx="84380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Marking Policy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8409" y="983736"/>
            <a:ext cx="25333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 a GOOD school we must continue to improve, stay current and be innovative. </a:t>
            </a:r>
          </a:p>
          <a:p>
            <a:endParaRPr lang="en-GB" dirty="0"/>
          </a:p>
          <a:p>
            <a:r>
              <a:rPr lang="en-GB" dirty="0"/>
              <a:t>So we trailed  the policy arising from the </a:t>
            </a:r>
            <a:r>
              <a:rPr lang="en-GB" dirty="0" err="1"/>
              <a:t>DfE</a:t>
            </a:r>
            <a:r>
              <a:rPr lang="en-GB" dirty="0"/>
              <a:t> review of Marking &amp; Feedback led by Dawn Copping </a:t>
            </a:r>
            <a:r>
              <a:rPr lang="en-GB" dirty="0" err="1"/>
              <a:t>Headteacher</a:t>
            </a:r>
            <a:r>
              <a:rPr lang="en-GB" dirty="0"/>
              <a:t> @ Shaw Primary Academy – GOOD school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0" t="18903" r="27419" b="25097"/>
          <a:stretch/>
        </p:blipFill>
        <p:spPr bwMode="auto">
          <a:xfrm>
            <a:off x="3212085" y="334150"/>
            <a:ext cx="6872534" cy="525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621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557" y="5650194"/>
            <a:ext cx="9178557" cy="995809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99702" y="5783004"/>
            <a:ext cx="79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 Mary’s Farnham Royal Church of England Primary School</a:t>
            </a:r>
          </a:p>
          <a:p>
            <a:pPr algn="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‘is a GOOD school’ – Ofsted November 2015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38409" y="5800179"/>
            <a:ext cx="761293" cy="690711"/>
            <a:chOff x="1789" y="1427"/>
            <a:chExt cx="5454" cy="6133"/>
          </a:xfrm>
        </p:grpSpPr>
        <p:sp>
          <p:nvSpPr>
            <p:cNvPr id="7" name="AutoShape 2"/>
            <p:cNvSpPr>
              <a:spLocks noChangeAspect="1" noChangeArrowheads="1" noTextEdit="1"/>
            </p:cNvSpPr>
            <p:nvPr/>
          </p:nvSpPr>
          <p:spPr bwMode="auto">
            <a:xfrm>
              <a:off x="1789" y="1427"/>
              <a:ext cx="5454" cy="6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03" y="1440"/>
              <a:ext cx="5358" cy="6081"/>
            </a:xfrm>
            <a:custGeom>
              <a:avLst/>
              <a:gdLst>
                <a:gd name="T0" fmla="*/ 5124 w 10716"/>
                <a:gd name="T1" fmla="*/ 12036 h 12162"/>
                <a:gd name="T2" fmla="*/ 4581 w 10716"/>
                <a:gd name="T3" fmla="*/ 11800 h 12162"/>
                <a:gd name="T4" fmla="*/ 4063 w 10716"/>
                <a:gd name="T5" fmla="*/ 11514 h 12162"/>
                <a:gd name="T6" fmla="*/ 3572 w 10716"/>
                <a:gd name="T7" fmla="*/ 11182 h 12162"/>
                <a:gd name="T8" fmla="*/ 3111 w 10716"/>
                <a:gd name="T9" fmla="*/ 10807 h 12162"/>
                <a:gd name="T10" fmla="*/ 2682 w 10716"/>
                <a:gd name="T11" fmla="*/ 10396 h 12162"/>
                <a:gd name="T12" fmla="*/ 2288 w 10716"/>
                <a:gd name="T13" fmla="*/ 9954 h 12162"/>
                <a:gd name="T14" fmla="*/ 1929 w 10716"/>
                <a:gd name="T15" fmla="*/ 9484 h 12162"/>
                <a:gd name="T16" fmla="*/ 1610 w 10716"/>
                <a:gd name="T17" fmla="*/ 8992 h 12162"/>
                <a:gd name="T18" fmla="*/ 1333 w 10716"/>
                <a:gd name="T19" fmla="*/ 8482 h 12162"/>
                <a:gd name="T20" fmla="*/ 1098 w 10716"/>
                <a:gd name="T21" fmla="*/ 7959 h 12162"/>
                <a:gd name="T22" fmla="*/ 892 w 10716"/>
                <a:gd name="T23" fmla="*/ 7422 h 12162"/>
                <a:gd name="T24" fmla="*/ 710 w 10716"/>
                <a:gd name="T25" fmla="*/ 6863 h 12162"/>
                <a:gd name="T26" fmla="*/ 552 w 10716"/>
                <a:gd name="T27" fmla="*/ 6287 h 12162"/>
                <a:gd name="T28" fmla="*/ 416 w 10716"/>
                <a:gd name="T29" fmla="*/ 5700 h 12162"/>
                <a:gd name="T30" fmla="*/ 301 w 10716"/>
                <a:gd name="T31" fmla="*/ 5104 h 12162"/>
                <a:gd name="T32" fmla="*/ 207 w 10716"/>
                <a:gd name="T33" fmla="*/ 4503 h 12162"/>
                <a:gd name="T34" fmla="*/ 133 w 10716"/>
                <a:gd name="T35" fmla="*/ 3903 h 12162"/>
                <a:gd name="T36" fmla="*/ 75 w 10716"/>
                <a:gd name="T37" fmla="*/ 3308 h 12162"/>
                <a:gd name="T38" fmla="*/ 34 w 10716"/>
                <a:gd name="T39" fmla="*/ 2723 h 12162"/>
                <a:gd name="T40" fmla="*/ 9 w 10716"/>
                <a:gd name="T41" fmla="*/ 2152 h 12162"/>
                <a:gd name="T42" fmla="*/ 103 w 10716"/>
                <a:gd name="T43" fmla="*/ 1770 h 12162"/>
                <a:gd name="T44" fmla="*/ 409 w 10716"/>
                <a:gd name="T45" fmla="*/ 1739 h 12162"/>
                <a:gd name="T46" fmla="*/ 706 w 10716"/>
                <a:gd name="T47" fmla="*/ 1707 h 12162"/>
                <a:gd name="T48" fmla="*/ 995 w 10716"/>
                <a:gd name="T49" fmla="*/ 1671 h 12162"/>
                <a:gd name="T50" fmla="*/ 1274 w 10716"/>
                <a:gd name="T51" fmla="*/ 1633 h 12162"/>
                <a:gd name="T52" fmla="*/ 1544 w 10716"/>
                <a:gd name="T53" fmla="*/ 1591 h 12162"/>
                <a:gd name="T54" fmla="*/ 1803 w 10716"/>
                <a:gd name="T55" fmla="*/ 1542 h 12162"/>
                <a:gd name="T56" fmla="*/ 2049 w 10716"/>
                <a:gd name="T57" fmla="*/ 1487 h 12162"/>
                <a:gd name="T58" fmla="*/ 2282 w 10716"/>
                <a:gd name="T59" fmla="*/ 1424 h 12162"/>
                <a:gd name="T60" fmla="*/ 2501 w 10716"/>
                <a:gd name="T61" fmla="*/ 1351 h 12162"/>
                <a:gd name="T62" fmla="*/ 2705 w 10716"/>
                <a:gd name="T63" fmla="*/ 1269 h 12162"/>
                <a:gd name="T64" fmla="*/ 7930 w 10716"/>
                <a:gd name="T65" fmla="*/ 1176 h 12162"/>
                <a:gd name="T66" fmla="*/ 8130 w 10716"/>
                <a:gd name="T67" fmla="*/ 1257 h 12162"/>
                <a:gd name="T68" fmla="*/ 8345 w 10716"/>
                <a:gd name="T69" fmla="*/ 1329 h 12162"/>
                <a:gd name="T70" fmla="*/ 8574 w 10716"/>
                <a:gd name="T71" fmla="*/ 1389 h 12162"/>
                <a:gd name="T72" fmla="*/ 8818 w 10716"/>
                <a:gd name="T73" fmla="*/ 1441 h 12162"/>
                <a:gd name="T74" fmla="*/ 9073 w 10716"/>
                <a:gd name="T75" fmla="*/ 1486 h 12162"/>
                <a:gd name="T76" fmla="*/ 9341 w 10716"/>
                <a:gd name="T77" fmla="*/ 1524 h 12162"/>
                <a:gd name="T78" fmla="*/ 9619 w 10716"/>
                <a:gd name="T79" fmla="*/ 1557 h 12162"/>
                <a:gd name="T80" fmla="*/ 9907 w 10716"/>
                <a:gd name="T81" fmla="*/ 1584 h 12162"/>
                <a:gd name="T82" fmla="*/ 10204 w 10716"/>
                <a:gd name="T83" fmla="*/ 1609 h 12162"/>
                <a:gd name="T84" fmla="*/ 10507 w 10716"/>
                <a:gd name="T85" fmla="*/ 1633 h 12162"/>
                <a:gd name="T86" fmla="*/ 10716 w 10716"/>
                <a:gd name="T87" fmla="*/ 2021 h 12162"/>
                <a:gd name="T88" fmla="*/ 10682 w 10716"/>
                <a:gd name="T89" fmla="*/ 3179 h 12162"/>
                <a:gd name="T90" fmla="*/ 10583 w 10716"/>
                <a:gd name="T91" fmla="*/ 4379 h 12162"/>
                <a:gd name="T92" fmla="*/ 10410 w 10716"/>
                <a:gd name="T93" fmla="*/ 5584 h 12162"/>
                <a:gd name="T94" fmla="*/ 10152 w 10716"/>
                <a:gd name="T95" fmla="*/ 6758 h 12162"/>
                <a:gd name="T96" fmla="*/ 9800 w 10716"/>
                <a:gd name="T97" fmla="*/ 7867 h 12162"/>
                <a:gd name="T98" fmla="*/ 9580 w 10716"/>
                <a:gd name="T99" fmla="*/ 8394 h 12162"/>
                <a:gd name="T100" fmla="*/ 9316 w 10716"/>
                <a:gd name="T101" fmla="*/ 8909 h 12162"/>
                <a:gd name="T102" fmla="*/ 9009 w 10716"/>
                <a:gd name="T103" fmla="*/ 9406 h 12162"/>
                <a:gd name="T104" fmla="*/ 8661 w 10716"/>
                <a:gd name="T105" fmla="*/ 9882 h 12162"/>
                <a:gd name="T106" fmla="*/ 8276 w 10716"/>
                <a:gd name="T107" fmla="*/ 10331 h 12162"/>
                <a:gd name="T108" fmla="*/ 7855 w 10716"/>
                <a:gd name="T109" fmla="*/ 10749 h 12162"/>
                <a:gd name="T110" fmla="*/ 7402 w 10716"/>
                <a:gd name="T111" fmla="*/ 11133 h 12162"/>
                <a:gd name="T112" fmla="*/ 6918 w 10716"/>
                <a:gd name="T113" fmla="*/ 11475 h 12162"/>
                <a:gd name="T114" fmla="*/ 6406 w 10716"/>
                <a:gd name="T115" fmla="*/ 11775 h 12162"/>
                <a:gd name="T116" fmla="*/ 5871 w 10716"/>
                <a:gd name="T117" fmla="*/ 12025 h 1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16" h="12162">
                  <a:moveTo>
                    <a:pt x="5499" y="12162"/>
                  </a:moveTo>
                  <a:lnTo>
                    <a:pt x="5311" y="12102"/>
                  </a:lnTo>
                  <a:lnTo>
                    <a:pt x="5124" y="12036"/>
                  </a:lnTo>
                  <a:lnTo>
                    <a:pt x="4941" y="11963"/>
                  </a:lnTo>
                  <a:lnTo>
                    <a:pt x="4760" y="11884"/>
                  </a:lnTo>
                  <a:lnTo>
                    <a:pt x="4581" y="11800"/>
                  </a:lnTo>
                  <a:lnTo>
                    <a:pt x="4405" y="11710"/>
                  </a:lnTo>
                  <a:lnTo>
                    <a:pt x="4234" y="11614"/>
                  </a:lnTo>
                  <a:lnTo>
                    <a:pt x="4063" y="11514"/>
                  </a:lnTo>
                  <a:lnTo>
                    <a:pt x="3896" y="11408"/>
                  </a:lnTo>
                  <a:lnTo>
                    <a:pt x="3732" y="11296"/>
                  </a:lnTo>
                  <a:lnTo>
                    <a:pt x="3572" y="11182"/>
                  </a:lnTo>
                  <a:lnTo>
                    <a:pt x="3416" y="11060"/>
                  </a:lnTo>
                  <a:lnTo>
                    <a:pt x="3262" y="10936"/>
                  </a:lnTo>
                  <a:lnTo>
                    <a:pt x="3111" y="10807"/>
                  </a:lnTo>
                  <a:lnTo>
                    <a:pt x="2965" y="10674"/>
                  </a:lnTo>
                  <a:lnTo>
                    <a:pt x="2822" y="10537"/>
                  </a:lnTo>
                  <a:lnTo>
                    <a:pt x="2682" y="10396"/>
                  </a:lnTo>
                  <a:lnTo>
                    <a:pt x="2546" y="10252"/>
                  </a:lnTo>
                  <a:lnTo>
                    <a:pt x="2414" y="10105"/>
                  </a:lnTo>
                  <a:lnTo>
                    <a:pt x="2288" y="9954"/>
                  </a:lnTo>
                  <a:lnTo>
                    <a:pt x="2164" y="9800"/>
                  </a:lnTo>
                  <a:lnTo>
                    <a:pt x="2044" y="9643"/>
                  </a:lnTo>
                  <a:lnTo>
                    <a:pt x="1929" y="9484"/>
                  </a:lnTo>
                  <a:lnTo>
                    <a:pt x="1818" y="9322"/>
                  </a:lnTo>
                  <a:lnTo>
                    <a:pt x="1712" y="9158"/>
                  </a:lnTo>
                  <a:lnTo>
                    <a:pt x="1610" y="8992"/>
                  </a:lnTo>
                  <a:lnTo>
                    <a:pt x="1513" y="8823"/>
                  </a:lnTo>
                  <a:lnTo>
                    <a:pt x="1421" y="8653"/>
                  </a:lnTo>
                  <a:lnTo>
                    <a:pt x="1333" y="8482"/>
                  </a:lnTo>
                  <a:lnTo>
                    <a:pt x="1249" y="8308"/>
                  </a:lnTo>
                  <a:lnTo>
                    <a:pt x="1171" y="8134"/>
                  </a:lnTo>
                  <a:lnTo>
                    <a:pt x="1098" y="7959"/>
                  </a:lnTo>
                  <a:lnTo>
                    <a:pt x="1027" y="7782"/>
                  </a:lnTo>
                  <a:lnTo>
                    <a:pt x="958" y="7603"/>
                  </a:lnTo>
                  <a:lnTo>
                    <a:pt x="892" y="7422"/>
                  </a:lnTo>
                  <a:lnTo>
                    <a:pt x="828" y="7238"/>
                  </a:lnTo>
                  <a:lnTo>
                    <a:pt x="767" y="7052"/>
                  </a:lnTo>
                  <a:lnTo>
                    <a:pt x="710" y="6863"/>
                  </a:lnTo>
                  <a:lnTo>
                    <a:pt x="655" y="6674"/>
                  </a:lnTo>
                  <a:lnTo>
                    <a:pt x="601" y="6481"/>
                  </a:lnTo>
                  <a:lnTo>
                    <a:pt x="552" y="6287"/>
                  </a:lnTo>
                  <a:lnTo>
                    <a:pt x="504" y="6092"/>
                  </a:lnTo>
                  <a:lnTo>
                    <a:pt x="458" y="5897"/>
                  </a:lnTo>
                  <a:lnTo>
                    <a:pt x="416" y="5700"/>
                  </a:lnTo>
                  <a:lnTo>
                    <a:pt x="376" y="5502"/>
                  </a:lnTo>
                  <a:lnTo>
                    <a:pt x="337" y="5303"/>
                  </a:lnTo>
                  <a:lnTo>
                    <a:pt x="301" y="5104"/>
                  </a:lnTo>
                  <a:lnTo>
                    <a:pt x="269" y="4903"/>
                  </a:lnTo>
                  <a:lnTo>
                    <a:pt x="237" y="4703"/>
                  </a:lnTo>
                  <a:lnTo>
                    <a:pt x="207" y="4503"/>
                  </a:lnTo>
                  <a:lnTo>
                    <a:pt x="181" y="4302"/>
                  </a:lnTo>
                  <a:lnTo>
                    <a:pt x="155" y="4103"/>
                  </a:lnTo>
                  <a:lnTo>
                    <a:pt x="133" y="3903"/>
                  </a:lnTo>
                  <a:lnTo>
                    <a:pt x="112" y="3704"/>
                  </a:lnTo>
                  <a:lnTo>
                    <a:pt x="93" y="3506"/>
                  </a:lnTo>
                  <a:lnTo>
                    <a:pt x="75" y="3308"/>
                  </a:lnTo>
                  <a:lnTo>
                    <a:pt x="60" y="3112"/>
                  </a:lnTo>
                  <a:lnTo>
                    <a:pt x="46" y="2917"/>
                  </a:lnTo>
                  <a:lnTo>
                    <a:pt x="34" y="2723"/>
                  </a:lnTo>
                  <a:lnTo>
                    <a:pt x="24" y="2531"/>
                  </a:lnTo>
                  <a:lnTo>
                    <a:pt x="16" y="2341"/>
                  </a:lnTo>
                  <a:lnTo>
                    <a:pt x="9" y="2152"/>
                  </a:lnTo>
                  <a:lnTo>
                    <a:pt x="3" y="1965"/>
                  </a:lnTo>
                  <a:lnTo>
                    <a:pt x="0" y="1781"/>
                  </a:lnTo>
                  <a:lnTo>
                    <a:pt x="103" y="1770"/>
                  </a:lnTo>
                  <a:lnTo>
                    <a:pt x="206" y="1760"/>
                  </a:lnTo>
                  <a:lnTo>
                    <a:pt x="307" y="1749"/>
                  </a:lnTo>
                  <a:lnTo>
                    <a:pt x="409" y="1739"/>
                  </a:lnTo>
                  <a:lnTo>
                    <a:pt x="509" y="1728"/>
                  </a:lnTo>
                  <a:lnTo>
                    <a:pt x="607" y="1718"/>
                  </a:lnTo>
                  <a:lnTo>
                    <a:pt x="706" y="1707"/>
                  </a:lnTo>
                  <a:lnTo>
                    <a:pt x="803" y="1695"/>
                  </a:lnTo>
                  <a:lnTo>
                    <a:pt x="900" y="1683"/>
                  </a:lnTo>
                  <a:lnTo>
                    <a:pt x="995" y="1671"/>
                  </a:lnTo>
                  <a:lnTo>
                    <a:pt x="1089" y="1660"/>
                  </a:lnTo>
                  <a:lnTo>
                    <a:pt x="1183" y="1646"/>
                  </a:lnTo>
                  <a:lnTo>
                    <a:pt x="1274" y="1633"/>
                  </a:lnTo>
                  <a:lnTo>
                    <a:pt x="1365" y="1620"/>
                  </a:lnTo>
                  <a:lnTo>
                    <a:pt x="1456" y="1605"/>
                  </a:lnTo>
                  <a:lnTo>
                    <a:pt x="1544" y="1591"/>
                  </a:lnTo>
                  <a:lnTo>
                    <a:pt x="1631" y="1575"/>
                  </a:lnTo>
                  <a:lnTo>
                    <a:pt x="1718" y="1559"/>
                  </a:lnTo>
                  <a:lnTo>
                    <a:pt x="1803" y="1542"/>
                  </a:lnTo>
                  <a:lnTo>
                    <a:pt x="1886" y="1525"/>
                  </a:lnTo>
                  <a:lnTo>
                    <a:pt x="1968" y="1507"/>
                  </a:lnTo>
                  <a:lnTo>
                    <a:pt x="2049" y="1487"/>
                  </a:lnTo>
                  <a:lnTo>
                    <a:pt x="2128" y="1467"/>
                  </a:lnTo>
                  <a:lnTo>
                    <a:pt x="2206" y="1446"/>
                  </a:lnTo>
                  <a:lnTo>
                    <a:pt x="2282" y="1424"/>
                  </a:lnTo>
                  <a:lnTo>
                    <a:pt x="2356" y="1401"/>
                  </a:lnTo>
                  <a:lnTo>
                    <a:pt x="2429" y="1377"/>
                  </a:lnTo>
                  <a:lnTo>
                    <a:pt x="2501" y="1351"/>
                  </a:lnTo>
                  <a:lnTo>
                    <a:pt x="2570" y="1325"/>
                  </a:lnTo>
                  <a:lnTo>
                    <a:pt x="2638" y="1298"/>
                  </a:lnTo>
                  <a:lnTo>
                    <a:pt x="2705" y="1269"/>
                  </a:lnTo>
                  <a:lnTo>
                    <a:pt x="2770" y="1239"/>
                  </a:lnTo>
                  <a:lnTo>
                    <a:pt x="5335" y="0"/>
                  </a:lnTo>
                  <a:lnTo>
                    <a:pt x="7930" y="1176"/>
                  </a:lnTo>
                  <a:lnTo>
                    <a:pt x="7994" y="1205"/>
                  </a:lnTo>
                  <a:lnTo>
                    <a:pt x="8061" y="1231"/>
                  </a:lnTo>
                  <a:lnTo>
                    <a:pt x="8130" y="1257"/>
                  </a:lnTo>
                  <a:lnTo>
                    <a:pt x="8200" y="1283"/>
                  </a:lnTo>
                  <a:lnTo>
                    <a:pt x="8272" y="1306"/>
                  </a:lnTo>
                  <a:lnTo>
                    <a:pt x="8345" y="1329"/>
                  </a:lnTo>
                  <a:lnTo>
                    <a:pt x="8419" y="1350"/>
                  </a:lnTo>
                  <a:lnTo>
                    <a:pt x="8497" y="1370"/>
                  </a:lnTo>
                  <a:lnTo>
                    <a:pt x="8574" y="1389"/>
                  </a:lnTo>
                  <a:lnTo>
                    <a:pt x="8654" y="1408"/>
                  </a:lnTo>
                  <a:lnTo>
                    <a:pt x="8736" y="1425"/>
                  </a:lnTo>
                  <a:lnTo>
                    <a:pt x="8818" y="1441"/>
                  </a:lnTo>
                  <a:lnTo>
                    <a:pt x="8901" y="1457"/>
                  </a:lnTo>
                  <a:lnTo>
                    <a:pt x="8986" y="1471"/>
                  </a:lnTo>
                  <a:lnTo>
                    <a:pt x="9073" y="1486"/>
                  </a:lnTo>
                  <a:lnTo>
                    <a:pt x="9161" y="1499"/>
                  </a:lnTo>
                  <a:lnTo>
                    <a:pt x="9250" y="1512"/>
                  </a:lnTo>
                  <a:lnTo>
                    <a:pt x="9341" y="1524"/>
                  </a:lnTo>
                  <a:lnTo>
                    <a:pt x="9433" y="1534"/>
                  </a:lnTo>
                  <a:lnTo>
                    <a:pt x="9525" y="1546"/>
                  </a:lnTo>
                  <a:lnTo>
                    <a:pt x="9619" y="1557"/>
                  </a:lnTo>
                  <a:lnTo>
                    <a:pt x="9715" y="1566"/>
                  </a:lnTo>
                  <a:lnTo>
                    <a:pt x="9810" y="1575"/>
                  </a:lnTo>
                  <a:lnTo>
                    <a:pt x="9907" y="1584"/>
                  </a:lnTo>
                  <a:lnTo>
                    <a:pt x="10004" y="1594"/>
                  </a:lnTo>
                  <a:lnTo>
                    <a:pt x="10104" y="1602"/>
                  </a:lnTo>
                  <a:lnTo>
                    <a:pt x="10204" y="1609"/>
                  </a:lnTo>
                  <a:lnTo>
                    <a:pt x="10304" y="1617"/>
                  </a:lnTo>
                  <a:lnTo>
                    <a:pt x="10405" y="1625"/>
                  </a:lnTo>
                  <a:lnTo>
                    <a:pt x="10507" y="1633"/>
                  </a:lnTo>
                  <a:lnTo>
                    <a:pt x="10610" y="1641"/>
                  </a:lnTo>
                  <a:lnTo>
                    <a:pt x="10714" y="1649"/>
                  </a:lnTo>
                  <a:lnTo>
                    <a:pt x="10716" y="2021"/>
                  </a:lnTo>
                  <a:lnTo>
                    <a:pt x="10711" y="2400"/>
                  </a:lnTo>
                  <a:lnTo>
                    <a:pt x="10699" y="2786"/>
                  </a:lnTo>
                  <a:lnTo>
                    <a:pt x="10682" y="3179"/>
                  </a:lnTo>
                  <a:lnTo>
                    <a:pt x="10656" y="3577"/>
                  </a:lnTo>
                  <a:lnTo>
                    <a:pt x="10623" y="3977"/>
                  </a:lnTo>
                  <a:lnTo>
                    <a:pt x="10583" y="4379"/>
                  </a:lnTo>
                  <a:lnTo>
                    <a:pt x="10535" y="4782"/>
                  </a:lnTo>
                  <a:lnTo>
                    <a:pt x="10477" y="5184"/>
                  </a:lnTo>
                  <a:lnTo>
                    <a:pt x="10410" y="5584"/>
                  </a:lnTo>
                  <a:lnTo>
                    <a:pt x="10334" y="5980"/>
                  </a:lnTo>
                  <a:lnTo>
                    <a:pt x="10249" y="6372"/>
                  </a:lnTo>
                  <a:lnTo>
                    <a:pt x="10152" y="6758"/>
                  </a:lnTo>
                  <a:lnTo>
                    <a:pt x="10046" y="7136"/>
                  </a:lnTo>
                  <a:lnTo>
                    <a:pt x="9928" y="7507"/>
                  </a:lnTo>
                  <a:lnTo>
                    <a:pt x="9800" y="7867"/>
                  </a:lnTo>
                  <a:lnTo>
                    <a:pt x="9731" y="8043"/>
                  </a:lnTo>
                  <a:lnTo>
                    <a:pt x="9658" y="8220"/>
                  </a:lnTo>
                  <a:lnTo>
                    <a:pt x="9580" y="8394"/>
                  </a:lnTo>
                  <a:lnTo>
                    <a:pt x="9497" y="8568"/>
                  </a:lnTo>
                  <a:lnTo>
                    <a:pt x="9409" y="8739"/>
                  </a:lnTo>
                  <a:lnTo>
                    <a:pt x="9316" y="8909"/>
                  </a:lnTo>
                  <a:lnTo>
                    <a:pt x="9218" y="9077"/>
                  </a:lnTo>
                  <a:lnTo>
                    <a:pt x="9116" y="9243"/>
                  </a:lnTo>
                  <a:lnTo>
                    <a:pt x="9009" y="9406"/>
                  </a:lnTo>
                  <a:lnTo>
                    <a:pt x="8897" y="9568"/>
                  </a:lnTo>
                  <a:lnTo>
                    <a:pt x="8782" y="9726"/>
                  </a:lnTo>
                  <a:lnTo>
                    <a:pt x="8661" y="9882"/>
                  </a:lnTo>
                  <a:lnTo>
                    <a:pt x="8537" y="10035"/>
                  </a:lnTo>
                  <a:lnTo>
                    <a:pt x="8409" y="10185"/>
                  </a:lnTo>
                  <a:lnTo>
                    <a:pt x="8276" y="10331"/>
                  </a:lnTo>
                  <a:lnTo>
                    <a:pt x="8140" y="10475"/>
                  </a:lnTo>
                  <a:lnTo>
                    <a:pt x="8000" y="10613"/>
                  </a:lnTo>
                  <a:lnTo>
                    <a:pt x="7855" y="10749"/>
                  </a:lnTo>
                  <a:lnTo>
                    <a:pt x="7707" y="10881"/>
                  </a:lnTo>
                  <a:lnTo>
                    <a:pt x="7557" y="11009"/>
                  </a:lnTo>
                  <a:lnTo>
                    <a:pt x="7402" y="11133"/>
                  </a:lnTo>
                  <a:lnTo>
                    <a:pt x="7243" y="11251"/>
                  </a:lnTo>
                  <a:lnTo>
                    <a:pt x="7082" y="11366"/>
                  </a:lnTo>
                  <a:lnTo>
                    <a:pt x="6918" y="11475"/>
                  </a:lnTo>
                  <a:lnTo>
                    <a:pt x="6751" y="11581"/>
                  </a:lnTo>
                  <a:lnTo>
                    <a:pt x="6581" y="11680"/>
                  </a:lnTo>
                  <a:lnTo>
                    <a:pt x="6406" y="11775"/>
                  </a:lnTo>
                  <a:lnTo>
                    <a:pt x="6230" y="11864"/>
                  </a:lnTo>
                  <a:lnTo>
                    <a:pt x="6051" y="11947"/>
                  </a:lnTo>
                  <a:lnTo>
                    <a:pt x="5871" y="12025"/>
                  </a:lnTo>
                  <a:lnTo>
                    <a:pt x="5685" y="12096"/>
                  </a:lnTo>
                  <a:lnTo>
                    <a:pt x="5499" y="12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9" y="5415"/>
              <a:ext cx="2218" cy="2118"/>
            </a:xfrm>
            <a:custGeom>
              <a:avLst/>
              <a:gdLst>
                <a:gd name="T0" fmla="*/ 0 w 4437"/>
                <a:gd name="T1" fmla="*/ 16 h 4235"/>
                <a:gd name="T2" fmla="*/ 153 w 4437"/>
                <a:gd name="T3" fmla="*/ 366 h 4235"/>
                <a:gd name="T4" fmla="*/ 324 w 4437"/>
                <a:gd name="T5" fmla="*/ 713 h 4235"/>
                <a:gd name="T6" fmla="*/ 514 w 4437"/>
                <a:gd name="T7" fmla="*/ 1052 h 4235"/>
                <a:gd name="T8" fmla="*/ 723 w 4437"/>
                <a:gd name="T9" fmla="*/ 1383 h 4235"/>
                <a:gd name="T10" fmla="*/ 950 w 4437"/>
                <a:gd name="T11" fmla="*/ 1705 h 4235"/>
                <a:gd name="T12" fmla="*/ 1194 w 4437"/>
                <a:gd name="T13" fmla="*/ 2018 h 4235"/>
                <a:gd name="T14" fmla="*/ 1452 w 4437"/>
                <a:gd name="T15" fmla="*/ 2317 h 4235"/>
                <a:gd name="T16" fmla="*/ 1730 w 4437"/>
                <a:gd name="T17" fmla="*/ 2603 h 4235"/>
                <a:gd name="T18" fmla="*/ 2021 w 4437"/>
                <a:gd name="T19" fmla="*/ 2873 h 4235"/>
                <a:gd name="T20" fmla="*/ 2327 w 4437"/>
                <a:gd name="T21" fmla="*/ 3128 h 4235"/>
                <a:gd name="T22" fmla="*/ 2643 w 4437"/>
                <a:gd name="T23" fmla="*/ 3365 h 4235"/>
                <a:gd name="T24" fmla="*/ 2976 w 4437"/>
                <a:gd name="T25" fmla="*/ 3582 h 4235"/>
                <a:gd name="T26" fmla="*/ 3319 w 4437"/>
                <a:gd name="T27" fmla="*/ 3780 h 4235"/>
                <a:gd name="T28" fmla="*/ 3677 w 4437"/>
                <a:gd name="T29" fmla="*/ 3956 h 4235"/>
                <a:gd name="T30" fmla="*/ 4043 w 4437"/>
                <a:gd name="T31" fmla="*/ 4107 h 4235"/>
                <a:gd name="T32" fmla="*/ 4419 w 4437"/>
                <a:gd name="T33" fmla="*/ 4235 h 4235"/>
                <a:gd name="T34" fmla="*/ 4249 w 4437"/>
                <a:gd name="T35" fmla="*/ 4127 h 4235"/>
                <a:gd name="T36" fmla="*/ 3882 w 4437"/>
                <a:gd name="T37" fmla="*/ 3990 h 4235"/>
                <a:gd name="T38" fmla="*/ 3524 w 4437"/>
                <a:gd name="T39" fmla="*/ 3828 h 4235"/>
                <a:gd name="T40" fmla="*/ 3177 w 4437"/>
                <a:gd name="T41" fmla="*/ 3642 h 4235"/>
                <a:gd name="T42" fmla="*/ 2842 w 4437"/>
                <a:gd name="T43" fmla="*/ 3437 h 4235"/>
                <a:gd name="T44" fmla="*/ 2519 w 4437"/>
                <a:gd name="T45" fmla="*/ 3212 h 4235"/>
                <a:gd name="T46" fmla="*/ 2210 w 4437"/>
                <a:gd name="T47" fmla="*/ 2967 h 4235"/>
                <a:gd name="T48" fmla="*/ 1915 w 4437"/>
                <a:gd name="T49" fmla="*/ 2706 h 4235"/>
                <a:gd name="T50" fmla="*/ 1631 w 4437"/>
                <a:gd name="T51" fmla="*/ 2429 h 4235"/>
                <a:gd name="T52" fmla="*/ 1366 w 4437"/>
                <a:gd name="T53" fmla="*/ 2139 h 4235"/>
                <a:gd name="T54" fmla="*/ 1115 w 4437"/>
                <a:gd name="T55" fmla="*/ 1835 h 4235"/>
                <a:gd name="T56" fmla="*/ 882 w 4437"/>
                <a:gd name="T57" fmla="*/ 1520 h 4235"/>
                <a:gd name="T58" fmla="*/ 664 w 4437"/>
                <a:gd name="T59" fmla="*/ 1195 h 4235"/>
                <a:gd name="T60" fmla="*/ 468 w 4437"/>
                <a:gd name="T61" fmla="*/ 862 h 4235"/>
                <a:gd name="T62" fmla="*/ 287 w 4437"/>
                <a:gd name="T63" fmla="*/ 522 h 4235"/>
                <a:gd name="T64" fmla="*/ 127 w 4437"/>
                <a:gd name="T65" fmla="*/ 175 h 4235"/>
                <a:gd name="T66" fmla="*/ 54 w 4437"/>
                <a:gd name="T67" fmla="*/ 0 h 4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37" h="4235">
                  <a:moveTo>
                    <a:pt x="0" y="16"/>
                  </a:moveTo>
                  <a:lnTo>
                    <a:pt x="0" y="16"/>
                  </a:lnTo>
                  <a:lnTo>
                    <a:pt x="74" y="191"/>
                  </a:lnTo>
                  <a:lnTo>
                    <a:pt x="153" y="366"/>
                  </a:lnTo>
                  <a:lnTo>
                    <a:pt x="236" y="540"/>
                  </a:lnTo>
                  <a:lnTo>
                    <a:pt x="324" y="713"/>
                  </a:lnTo>
                  <a:lnTo>
                    <a:pt x="417" y="883"/>
                  </a:lnTo>
                  <a:lnTo>
                    <a:pt x="514" y="1052"/>
                  </a:lnTo>
                  <a:lnTo>
                    <a:pt x="617" y="1219"/>
                  </a:lnTo>
                  <a:lnTo>
                    <a:pt x="723" y="1383"/>
                  </a:lnTo>
                  <a:lnTo>
                    <a:pt x="835" y="1546"/>
                  </a:lnTo>
                  <a:lnTo>
                    <a:pt x="950" y="1705"/>
                  </a:lnTo>
                  <a:lnTo>
                    <a:pt x="1070" y="1864"/>
                  </a:lnTo>
                  <a:lnTo>
                    <a:pt x="1194" y="2018"/>
                  </a:lnTo>
                  <a:lnTo>
                    <a:pt x="1321" y="2168"/>
                  </a:lnTo>
                  <a:lnTo>
                    <a:pt x="1452" y="2317"/>
                  </a:lnTo>
                  <a:lnTo>
                    <a:pt x="1590" y="2461"/>
                  </a:lnTo>
                  <a:lnTo>
                    <a:pt x="1730" y="2603"/>
                  </a:lnTo>
                  <a:lnTo>
                    <a:pt x="1873" y="2740"/>
                  </a:lnTo>
                  <a:lnTo>
                    <a:pt x="2021" y="2873"/>
                  </a:lnTo>
                  <a:lnTo>
                    <a:pt x="2172" y="3004"/>
                  </a:lnTo>
                  <a:lnTo>
                    <a:pt x="2327" y="3128"/>
                  </a:lnTo>
                  <a:lnTo>
                    <a:pt x="2484" y="3249"/>
                  </a:lnTo>
                  <a:lnTo>
                    <a:pt x="2643" y="3365"/>
                  </a:lnTo>
                  <a:lnTo>
                    <a:pt x="2809" y="3477"/>
                  </a:lnTo>
                  <a:lnTo>
                    <a:pt x="2976" y="3582"/>
                  </a:lnTo>
                  <a:lnTo>
                    <a:pt x="3148" y="3684"/>
                  </a:lnTo>
                  <a:lnTo>
                    <a:pt x="3319" y="3780"/>
                  </a:lnTo>
                  <a:lnTo>
                    <a:pt x="3497" y="3870"/>
                  </a:lnTo>
                  <a:lnTo>
                    <a:pt x="3677" y="3956"/>
                  </a:lnTo>
                  <a:lnTo>
                    <a:pt x="3858" y="4035"/>
                  </a:lnTo>
                  <a:lnTo>
                    <a:pt x="4043" y="4107"/>
                  </a:lnTo>
                  <a:lnTo>
                    <a:pt x="4231" y="4174"/>
                  </a:lnTo>
                  <a:lnTo>
                    <a:pt x="4419" y="4235"/>
                  </a:lnTo>
                  <a:lnTo>
                    <a:pt x="4437" y="4188"/>
                  </a:lnTo>
                  <a:lnTo>
                    <a:pt x="4249" y="4127"/>
                  </a:lnTo>
                  <a:lnTo>
                    <a:pt x="4064" y="4062"/>
                  </a:lnTo>
                  <a:lnTo>
                    <a:pt x="3882" y="3990"/>
                  </a:lnTo>
                  <a:lnTo>
                    <a:pt x="3701" y="3911"/>
                  </a:lnTo>
                  <a:lnTo>
                    <a:pt x="3524" y="3828"/>
                  </a:lnTo>
                  <a:lnTo>
                    <a:pt x="3349" y="3738"/>
                  </a:lnTo>
                  <a:lnTo>
                    <a:pt x="3177" y="3642"/>
                  </a:lnTo>
                  <a:lnTo>
                    <a:pt x="3009" y="3543"/>
                  </a:lnTo>
                  <a:lnTo>
                    <a:pt x="2842" y="3437"/>
                  </a:lnTo>
                  <a:lnTo>
                    <a:pt x="2679" y="3325"/>
                  </a:lnTo>
                  <a:lnTo>
                    <a:pt x="2519" y="3212"/>
                  </a:lnTo>
                  <a:lnTo>
                    <a:pt x="2363" y="3091"/>
                  </a:lnTo>
                  <a:lnTo>
                    <a:pt x="2210" y="2967"/>
                  </a:lnTo>
                  <a:lnTo>
                    <a:pt x="2060" y="2839"/>
                  </a:lnTo>
                  <a:lnTo>
                    <a:pt x="1915" y="2706"/>
                  </a:lnTo>
                  <a:lnTo>
                    <a:pt x="1772" y="2569"/>
                  </a:lnTo>
                  <a:lnTo>
                    <a:pt x="1631" y="2429"/>
                  </a:lnTo>
                  <a:lnTo>
                    <a:pt x="1497" y="2285"/>
                  </a:lnTo>
                  <a:lnTo>
                    <a:pt x="1366" y="2139"/>
                  </a:lnTo>
                  <a:lnTo>
                    <a:pt x="1239" y="1989"/>
                  </a:lnTo>
                  <a:lnTo>
                    <a:pt x="1115" y="1835"/>
                  </a:lnTo>
                  <a:lnTo>
                    <a:pt x="997" y="1679"/>
                  </a:lnTo>
                  <a:lnTo>
                    <a:pt x="882" y="1520"/>
                  </a:lnTo>
                  <a:lnTo>
                    <a:pt x="770" y="1359"/>
                  </a:lnTo>
                  <a:lnTo>
                    <a:pt x="664" y="1195"/>
                  </a:lnTo>
                  <a:lnTo>
                    <a:pt x="565" y="1031"/>
                  </a:lnTo>
                  <a:lnTo>
                    <a:pt x="468" y="862"/>
                  </a:lnTo>
                  <a:lnTo>
                    <a:pt x="375" y="692"/>
                  </a:lnTo>
                  <a:lnTo>
                    <a:pt x="287" y="522"/>
                  </a:lnTo>
                  <a:lnTo>
                    <a:pt x="203" y="348"/>
                  </a:lnTo>
                  <a:lnTo>
                    <a:pt x="127" y="175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89" y="2318"/>
              <a:ext cx="577" cy="3105"/>
            </a:xfrm>
            <a:custGeom>
              <a:avLst/>
              <a:gdLst>
                <a:gd name="T0" fmla="*/ 0 w 1153"/>
                <a:gd name="T1" fmla="*/ 25 h 6211"/>
                <a:gd name="T2" fmla="*/ 9 w 1153"/>
                <a:gd name="T3" fmla="*/ 396 h 6211"/>
                <a:gd name="T4" fmla="*/ 24 w 1153"/>
                <a:gd name="T5" fmla="*/ 775 h 6211"/>
                <a:gd name="T6" fmla="*/ 46 w 1153"/>
                <a:gd name="T7" fmla="*/ 1162 h 6211"/>
                <a:gd name="T8" fmla="*/ 74 w 1153"/>
                <a:gd name="T9" fmla="*/ 1554 h 6211"/>
                <a:gd name="T10" fmla="*/ 112 w 1153"/>
                <a:gd name="T11" fmla="*/ 1949 h 6211"/>
                <a:gd name="T12" fmla="*/ 155 w 1153"/>
                <a:gd name="T13" fmla="*/ 2349 h 6211"/>
                <a:gd name="T14" fmla="*/ 207 w 1153"/>
                <a:gd name="T15" fmla="*/ 2749 h 6211"/>
                <a:gd name="T16" fmla="*/ 268 w 1153"/>
                <a:gd name="T17" fmla="*/ 3150 h 6211"/>
                <a:gd name="T18" fmla="*/ 337 w 1153"/>
                <a:gd name="T19" fmla="*/ 3551 h 6211"/>
                <a:gd name="T20" fmla="*/ 416 w 1153"/>
                <a:gd name="T21" fmla="*/ 3947 h 6211"/>
                <a:gd name="T22" fmla="*/ 504 w 1153"/>
                <a:gd name="T23" fmla="*/ 4342 h 6211"/>
                <a:gd name="T24" fmla="*/ 603 w 1153"/>
                <a:gd name="T25" fmla="*/ 4730 h 6211"/>
                <a:gd name="T26" fmla="*/ 711 w 1153"/>
                <a:gd name="T27" fmla="*/ 5113 h 6211"/>
                <a:gd name="T28" fmla="*/ 829 w 1153"/>
                <a:gd name="T29" fmla="*/ 5488 h 6211"/>
                <a:gd name="T30" fmla="*/ 959 w 1153"/>
                <a:gd name="T31" fmla="*/ 5855 h 6211"/>
                <a:gd name="T32" fmla="*/ 1099 w 1153"/>
                <a:gd name="T33" fmla="*/ 6211 h 6211"/>
                <a:gd name="T34" fmla="*/ 1082 w 1153"/>
                <a:gd name="T35" fmla="*/ 6018 h 6211"/>
                <a:gd name="T36" fmla="*/ 947 w 1153"/>
                <a:gd name="T37" fmla="*/ 5660 h 6211"/>
                <a:gd name="T38" fmla="*/ 822 w 1153"/>
                <a:gd name="T39" fmla="*/ 5289 h 6211"/>
                <a:gd name="T40" fmla="*/ 710 w 1153"/>
                <a:gd name="T41" fmla="*/ 4912 h 6211"/>
                <a:gd name="T42" fmla="*/ 608 w 1153"/>
                <a:gd name="T43" fmla="*/ 4526 h 6211"/>
                <a:gd name="T44" fmla="*/ 514 w 1153"/>
                <a:gd name="T45" fmla="*/ 4137 h 6211"/>
                <a:gd name="T46" fmla="*/ 432 w 1153"/>
                <a:gd name="T47" fmla="*/ 3742 h 6211"/>
                <a:gd name="T48" fmla="*/ 358 w 1153"/>
                <a:gd name="T49" fmla="*/ 3345 h 6211"/>
                <a:gd name="T50" fmla="*/ 294 w 1153"/>
                <a:gd name="T51" fmla="*/ 2944 h 6211"/>
                <a:gd name="T52" fmla="*/ 237 w 1153"/>
                <a:gd name="T53" fmla="*/ 2544 h 6211"/>
                <a:gd name="T54" fmla="*/ 189 w 1153"/>
                <a:gd name="T55" fmla="*/ 2146 h 6211"/>
                <a:gd name="T56" fmla="*/ 149 w 1153"/>
                <a:gd name="T57" fmla="*/ 1749 h 6211"/>
                <a:gd name="T58" fmla="*/ 116 w 1153"/>
                <a:gd name="T59" fmla="*/ 1355 h 6211"/>
                <a:gd name="T60" fmla="*/ 91 w 1153"/>
                <a:gd name="T61" fmla="*/ 967 h 6211"/>
                <a:gd name="T62" fmla="*/ 73 w 1153"/>
                <a:gd name="T63" fmla="*/ 585 h 6211"/>
                <a:gd name="T64" fmla="*/ 59 w 1153"/>
                <a:gd name="T65" fmla="*/ 209 h 6211"/>
                <a:gd name="T66" fmla="*/ 31 w 1153"/>
                <a:gd name="T67" fmla="*/ 50 h 6211"/>
                <a:gd name="T68" fmla="*/ 53 w 1153"/>
                <a:gd name="T69" fmla="*/ 14 h 6211"/>
                <a:gd name="T70" fmla="*/ 38 w 1153"/>
                <a:gd name="T71" fmla="*/ 1 h 6211"/>
                <a:gd name="T72" fmla="*/ 18 w 1153"/>
                <a:gd name="T73" fmla="*/ 1 h 6211"/>
                <a:gd name="T74" fmla="*/ 3 w 1153"/>
                <a:gd name="T75" fmla="*/ 14 h 6211"/>
                <a:gd name="T76" fmla="*/ 25 w 1153"/>
                <a:gd name="T77" fmla="*/ 0 h 6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3" h="6211">
                  <a:moveTo>
                    <a:pt x="25" y="0"/>
                  </a:moveTo>
                  <a:lnTo>
                    <a:pt x="0" y="25"/>
                  </a:lnTo>
                  <a:lnTo>
                    <a:pt x="3" y="209"/>
                  </a:lnTo>
                  <a:lnTo>
                    <a:pt x="9" y="396"/>
                  </a:lnTo>
                  <a:lnTo>
                    <a:pt x="16" y="585"/>
                  </a:lnTo>
                  <a:lnTo>
                    <a:pt x="24" y="775"/>
                  </a:lnTo>
                  <a:lnTo>
                    <a:pt x="34" y="967"/>
                  </a:lnTo>
                  <a:lnTo>
                    <a:pt x="46" y="1162"/>
                  </a:lnTo>
                  <a:lnTo>
                    <a:pt x="59" y="1357"/>
                  </a:lnTo>
                  <a:lnTo>
                    <a:pt x="74" y="1554"/>
                  </a:lnTo>
                  <a:lnTo>
                    <a:pt x="92" y="1751"/>
                  </a:lnTo>
                  <a:lnTo>
                    <a:pt x="112" y="1949"/>
                  </a:lnTo>
                  <a:lnTo>
                    <a:pt x="132" y="2148"/>
                  </a:lnTo>
                  <a:lnTo>
                    <a:pt x="155" y="2349"/>
                  </a:lnTo>
                  <a:lnTo>
                    <a:pt x="180" y="2549"/>
                  </a:lnTo>
                  <a:lnTo>
                    <a:pt x="207" y="2749"/>
                  </a:lnTo>
                  <a:lnTo>
                    <a:pt x="237" y="2950"/>
                  </a:lnTo>
                  <a:lnTo>
                    <a:pt x="268" y="3150"/>
                  </a:lnTo>
                  <a:lnTo>
                    <a:pt x="301" y="3350"/>
                  </a:lnTo>
                  <a:lnTo>
                    <a:pt x="337" y="3551"/>
                  </a:lnTo>
                  <a:lnTo>
                    <a:pt x="376" y="3750"/>
                  </a:lnTo>
                  <a:lnTo>
                    <a:pt x="416" y="3947"/>
                  </a:lnTo>
                  <a:lnTo>
                    <a:pt x="458" y="4145"/>
                  </a:lnTo>
                  <a:lnTo>
                    <a:pt x="504" y="4342"/>
                  </a:lnTo>
                  <a:lnTo>
                    <a:pt x="552" y="4537"/>
                  </a:lnTo>
                  <a:lnTo>
                    <a:pt x="603" y="4730"/>
                  </a:lnTo>
                  <a:lnTo>
                    <a:pt x="656" y="4923"/>
                  </a:lnTo>
                  <a:lnTo>
                    <a:pt x="711" y="5113"/>
                  </a:lnTo>
                  <a:lnTo>
                    <a:pt x="768" y="5302"/>
                  </a:lnTo>
                  <a:lnTo>
                    <a:pt x="829" y="5488"/>
                  </a:lnTo>
                  <a:lnTo>
                    <a:pt x="894" y="5673"/>
                  </a:lnTo>
                  <a:lnTo>
                    <a:pt x="959" y="5855"/>
                  </a:lnTo>
                  <a:lnTo>
                    <a:pt x="1028" y="6034"/>
                  </a:lnTo>
                  <a:lnTo>
                    <a:pt x="1099" y="6211"/>
                  </a:lnTo>
                  <a:lnTo>
                    <a:pt x="1153" y="6195"/>
                  </a:lnTo>
                  <a:lnTo>
                    <a:pt x="1082" y="6018"/>
                  </a:lnTo>
                  <a:lnTo>
                    <a:pt x="1013" y="5839"/>
                  </a:lnTo>
                  <a:lnTo>
                    <a:pt x="947" y="5660"/>
                  </a:lnTo>
                  <a:lnTo>
                    <a:pt x="883" y="5475"/>
                  </a:lnTo>
                  <a:lnTo>
                    <a:pt x="822" y="5289"/>
                  </a:lnTo>
                  <a:lnTo>
                    <a:pt x="765" y="5102"/>
                  </a:lnTo>
                  <a:lnTo>
                    <a:pt x="710" y="4912"/>
                  </a:lnTo>
                  <a:lnTo>
                    <a:pt x="656" y="4720"/>
                  </a:lnTo>
                  <a:lnTo>
                    <a:pt x="608" y="4526"/>
                  </a:lnTo>
                  <a:lnTo>
                    <a:pt x="561" y="4331"/>
                  </a:lnTo>
                  <a:lnTo>
                    <a:pt x="514" y="4137"/>
                  </a:lnTo>
                  <a:lnTo>
                    <a:pt x="473" y="3940"/>
                  </a:lnTo>
                  <a:lnTo>
                    <a:pt x="432" y="3742"/>
                  </a:lnTo>
                  <a:lnTo>
                    <a:pt x="394" y="3543"/>
                  </a:lnTo>
                  <a:lnTo>
                    <a:pt x="358" y="3345"/>
                  </a:lnTo>
                  <a:lnTo>
                    <a:pt x="325" y="3145"/>
                  </a:lnTo>
                  <a:lnTo>
                    <a:pt x="294" y="2944"/>
                  </a:lnTo>
                  <a:lnTo>
                    <a:pt x="264" y="2744"/>
                  </a:lnTo>
                  <a:lnTo>
                    <a:pt x="237" y="2544"/>
                  </a:lnTo>
                  <a:lnTo>
                    <a:pt x="212" y="2346"/>
                  </a:lnTo>
                  <a:lnTo>
                    <a:pt x="189" y="2146"/>
                  </a:lnTo>
                  <a:lnTo>
                    <a:pt x="168" y="1947"/>
                  </a:lnTo>
                  <a:lnTo>
                    <a:pt x="149" y="1749"/>
                  </a:lnTo>
                  <a:lnTo>
                    <a:pt x="131" y="1551"/>
                  </a:lnTo>
                  <a:lnTo>
                    <a:pt x="116" y="1355"/>
                  </a:lnTo>
                  <a:lnTo>
                    <a:pt x="103" y="1160"/>
                  </a:lnTo>
                  <a:lnTo>
                    <a:pt x="91" y="967"/>
                  </a:lnTo>
                  <a:lnTo>
                    <a:pt x="80" y="775"/>
                  </a:lnTo>
                  <a:lnTo>
                    <a:pt x="73" y="585"/>
                  </a:lnTo>
                  <a:lnTo>
                    <a:pt x="65" y="396"/>
                  </a:lnTo>
                  <a:lnTo>
                    <a:pt x="59" y="209"/>
                  </a:lnTo>
                  <a:lnTo>
                    <a:pt x="56" y="25"/>
                  </a:lnTo>
                  <a:lnTo>
                    <a:pt x="31" y="50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8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802" y="2048"/>
              <a:ext cx="1393" cy="295"/>
            </a:xfrm>
            <a:custGeom>
              <a:avLst/>
              <a:gdLst>
                <a:gd name="T0" fmla="*/ 2759 w 2786"/>
                <a:gd name="T1" fmla="*/ 0 h 589"/>
                <a:gd name="T2" fmla="*/ 2629 w 2786"/>
                <a:gd name="T3" fmla="*/ 59 h 589"/>
                <a:gd name="T4" fmla="*/ 2494 w 2786"/>
                <a:gd name="T5" fmla="*/ 112 h 589"/>
                <a:gd name="T6" fmla="*/ 2350 w 2786"/>
                <a:gd name="T7" fmla="*/ 160 h 589"/>
                <a:gd name="T8" fmla="*/ 2201 w 2786"/>
                <a:gd name="T9" fmla="*/ 205 h 589"/>
                <a:gd name="T10" fmla="*/ 2044 w 2786"/>
                <a:gd name="T11" fmla="*/ 246 h 589"/>
                <a:gd name="T12" fmla="*/ 1883 w 2786"/>
                <a:gd name="T13" fmla="*/ 284 h 589"/>
                <a:gd name="T14" fmla="*/ 1715 w 2786"/>
                <a:gd name="T15" fmla="*/ 317 h 589"/>
                <a:gd name="T16" fmla="*/ 1543 w 2786"/>
                <a:gd name="T17" fmla="*/ 349 h 589"/>
                <a:gd name="T18" fmla="*/ 1364 w 2786"/>
                <a:gd name="T19" fmla="*/ 378 h 589"/>
                <a:gd name="T20" fmla="*/ 1182 w 2786"/>
                <a:gd name="T21" fmla="*/ 404 h 589"/>
                <a:gd name="T22" fmla="*/ 995 w 2786"/>
                <a:gd name="T23" fmla="*/ 429 h 589"/>
                <a:gd name="T24" fmla="*/ 803 w 2786"/>
                <a:gd name="T25" fmla="*/ 453 h 589"/>
                <a:gd name="T26" fmla="*/ 607 w 2786"/>
                <a:gd name="T27" fmla="*/ 475 h 589"/>
                <a:gd name="T28" fmla="*/ 409 w 2786"/>
                <a:gd name="T29" fmla="*/ 497 h 589"/>
                <a:gd name="T30" fmla="*/ 206 w 2786"/>
                <a:gd name="T31" fmla="*/ 518 h 589"/>
                <a:gd name="T32" fmla="*/ 0 w 2786"/>
                <a:gd name="T33" fmla="*/ 539 h 589"/>
                <a:gd name="T34" fmla="*/ 109 w 2786"/>
                <a:gd name="T35" fmla="*/ 578 h 589"/>
                <a:gd name="T36" fmla="*/ 313 w 2786"/>
                <a:gd name="T37" fmla="*/ 557 h 589"/>
                <a:gd name="T38" fmla="*/ 515 w 2786"/>
                <a:gd name="T39" fmla="*/ 536 h 589"/>
                <a:gd name="T40" fmla="*/ 712 w 2786"/>
                <a:gd name="T41" fmla="*/ 515 h 589"/>
                <a:gd name="T42" fmla="*/ 906 w 2786"/>
                <a:gd name="T43" fmla="*/ 491 h 589"/>
                <a:gd name="T44" fmla="*/ 1095 w 2786"/>
                <a:gd name="T45" fmla="*/ 468 h 589"/>
                <a:gd name="T46" fmla="*/ 1282 w 2786"/>
                <a:gd name="T47" fmla="*/ 441 h 589"/>
                <a:gd name="T48" fmla="*/ 1464 w 2786"/>
                <a:gd name="T49" fmla="*/ 414 h 589"/>
                <a:gd name="T50" fmla="*/ 1639 w 2786"/>
                <a:gd name="T51" fmla="*/ 383 h 589"/>
                <a:gd name="T52" fmla="*/ 1812 w 2786"/>
                <a:gd name="T53" fmla="*/ 349 h 589"/>
                <a:gd name="T54" fmla="*/ 1977 w 2786"/>
                <a:gd name="T55" fmla="*/ 313 h 589"/>
                <a:gd name="T56" fmla="*/ 2138 w 2786"/>
                <a:gd name="T57" fmla="*/ 274 h 589"/>
                <a:gd name="T58" fmla="*/ 2294 w 2786"/>
                <a:gd name="T59" fmla="*/ 230 h 589"/>
                <a:gd name="T60" fmla="*/ 2443 w 2786"/>
                <a:gd name="T61" fmla="*/ 184 h 589"/>
                <a:gd name="T62" fmla="*/ 2583 w 2786"/>
                <a:gd name="T63" fmla="*/ 130 h 589"/>
                <a:gd name="T64" fmla="*/ 2720 w 2786"/>
                <a:gd name="T65" fmla="*/ 75 h 589"/>
                <a:gd name="T66" fmla="*/ 2786 w 2786"/>
                <a:gd name="T67" fmla="*/ 4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6" h="589">
                  <a:moveTo>
                    <a:pt x="2759" y="0"/>
                  </a:moveTo>
                  <a:lnTo>
                    <a:pt x="2759" y="0"/>
                  </a:lnTo>
                  <a:lnTo>
                    <a:pt x="2697" y="30"/>
                  </a:lnTo>
                  <a:lnTo>
                    <a:pt x="2629" y="59"/>
                  </a:lnTo>
                  <a:lnTo>
                    <a:pt x="2562" y="85"/>
                  </a:lnTo>
                  <a:lnTo>
                    <a:pt x="2494" y="112"/>
                  </a:lnTo>
                  <a:lnTo>
                    <a:pt x="2422" y="137"/>
                  </a:lnTo>
                  <a:lnTo>
                    <a:pt x="2350" y="160"/>
                  </a:lnTo>
                  <a:lnTo>
                    <a:pt x="2276" y="183"/>
                  </a:lnTo>
                  <a:lnTo>
                    <a:pt x="2201" y="205"/>
                  </a:lnTo>
                  <a:lnTo>
                    <a:pt x="2123" y="226"/>
                  </a:lnTo>
                  <a:lnTo>
                    <a:pt x="2044" y="246"/>
                  </a:lnTo>
                  <a:lnTo>
                    <a:pt x="1965" y="266"/>
                  </a:lnTo>
                  <a:lnTo>
                    <a:pt x="1883" y="284"/>
                  </a:lnTo>
                  <a:lnTo>
                    <a:pt x="1800" y="301"/>
                  </a:lnTo>
                  <a:lnTo>
                    <a:pt x="1715" y="317"/>
                  </a:lnTo>
                  <a:lnTo>
                    <a:pt x="1630" y="333"/>
                  </a:lnTo>
                  <a:lnTo>
                    <a:pt x="1543" y="349"/>
                  </a:lnTo>
                  <a:lnTo>
                    <a:pt x="1455" y="363"/>
                  </a:lnTo>
                  <a:lnTo>
                    <a:pt x="1364" y="378"/>
                  </a:lnTo>
                  <a:lnTo>
                    <a:pt x="1273" y="391"/>
                  </a:lnTo>
                  <a:lnTo>
                    <a:pt x="1182" y="404"/>
                  </a:lnTo>
                  <a:lnTo>
                    <a:pt x="1089" y="417"/>
                  </a:lnTo>
                  <a:lnTo>
                    <a:pt x="995" y="429"/>
                  </a:lnTo>
                  <a:lnTo>
                    <a:pt x="900" y="441"/>
                  </a:lnTo>
                  <a:lnTo>
                    <a:pt x="803" y="453"/>
                  </a:lnTo>
                  <a:lnTo>
                    <a:pt x="706" y="465"/>
                  </a:lnTo>
                  <a:lnTo>
                    <a:pt x="607" y="475"/>
                  </a:lnTo>
                  <a:lnTo>
                    <a:pt x="509" y="486"/>
                  </a:lnTo>
                  <a:lnTo>
                    <a:pt x="409" y="497"/>
                  </a:lnTo>
                  <a:lnTo>
                    <a:pt x="307" y="507"/>
                  </a:lnTo>
                  <a:lnTo>
                    <a:pt x="206" y="518"/>
                  </a:lnTo>
                  <a:lnTo>
                    <a:pt x="103" y="528"/>
                  </a:lnTo>
                  <a:lnTo>
                    <a:pt x="0" y="539"/>
                  </a:lnTo>
                  <a:lnTo>
                    <a:pt x="6" y="589"/>
                  </a:lnTo>
                  <a:lnTo>
                    <a:pt x="109" y="578"/>
                  </a:lnTo>
                  <a:lnTo>
                    <a:pt x="212" y="568"/>
                  </a:lnTo>
                  <a:lnTo>
                    <a:pt x="313" y="557"/>
                  </a:lnTo>
                  <a:lnTo>
                    <a:pt x="415" y="547"/>
                  </a:lnTo>
                  <a:lnTo>
                    <a:pt x="515" y="536"/>
                  </a:lnTo>
                  <a:lnTo>
                    <a:pt x="613" y="526"/>
                  </a:lnTo>
                  <a:lnTo>
                    <a:pt x="712" y="515"/>
                  </a:lnTo>
                  <a:lnTo>
                    <a:pt x="809" y="503"/>
                  </a:lnTo>
                  <a:lnTo>
                    <a:pt x="906" y="491"/>
                  </a:lnTo>
                  <a:lnTo>
                    <a:pt x="1001" y="479"/>
                  </a:lnTo>
                  <a:lnTo>
                    <a:pt x="1095" y="468"/>
                  </a:lnTo>
                  <a:lnTo>
                    <a:pt x="1191" y="454"/>
                  </a:lnTo>
                  <a:lnTo>
                    <a:pt x="1282" y="441"/>
                  </a:lnTo>
                  <a:lnTo>
                    <a:pt x="1373" y="428"/>
                  </a:lnTo>
                  <a:lnTo>
                    <a:pt x="1464" y="414"/>
                  </a:lnTo>
                  <a:lnTo>
                    <a:pt x="1552" y="399"/>
                  </a:lnTo>
                  <a:lnTo>
                    <a:pt x="1639" y="383"/>
                  </a:lnTo>
                  <a:lnTo>
                    <a:pt x="1727" y="367"/>
                  </a:lnTo>
                  <a:lnTo>
                    <a:pt x="1812" y="349"/>
                  </a:lnTo>
                  <a:lnTo>
                    <a:pt x="1895" y="332"/>
                  </a:lnTo>
                  <a:lnTo>
                    <a:pt x="1977" y="313"/>
                  </a:lnTo>
                  <a:lnTo>
                    <a:pt x="2059" y="294"/>
                  </a:lnTo>
                  <a:lnTo>
                    <a:pt x="2138" y="274"/>
                  </a:lnTo>
                  <a:lnTo>
                    <a:pt x="2216" y="253"/>
                  </a:lnTo>
                  <a:lnTo>
                    <a:pt x="2294" y="230"/>
                  </a:lnTo>
                  <a:lnTo>
                    <a:pt x="2368" y="208"/>
                  </a:lnTo>
                  <a:lnTo>
                    <a:pt x="2443" y="184"/>
                  </a:lnTo>
                  <a:lnTo>
                    <a:pt x="2514" y="156"/>
                  </a:lnTo>
                  <a:lnTo>
                    <a:pt x="2583" y="130"/>
                  </a:lnTo>
                  <a:lnTo>
                    <a:pt x="2653" y="104"/>
                  </a:lnTo>
                  <a:lnTo>
                    <a:pt x="2720" y="75"/>
                  </a:lnTo>
                  <a:lnTo>
                    <a:pt x="2786" y="44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181" y="1427"/>
              <a:ext cx="1304" cy="644"/>
            </a:xfrm>
            <a:custGeom>
              <a:avLst/>
              <a:gdLst>
                <a:gd name="T0" fmla="*/ 2591 w 2607"/>
                <a:gd name="T1" fmla="*/ 3 h 1286"/>
                <a:gd name="T2" fmla="*/ 2565 w 2607"/>
                <a:gd name="T3" fmla="*/ 3 h 1286"/>
                <a:gd name="T4" fmla="*/ 0 w 2607"/>
                <a:gd name="T5" fmla="*/ 1242 h 1286"/>
                <a:gd name="T6" fmla="*/ 27 w 2607"/>
                <a:gd name="T7" fmla="*/ 1286 h 1286"/>
                <a:gd name="T8" fmla="*/ 2592 w 2607"/>
                <a:gd name="T9" fmla="*/ 47 h 1286"/>
                <a:gd name="T10" fmla="*/ 2567 w 2607"/>
                <a:gd name="T11" fmla="*/ 47 h 1286"/>
                <a:gd name="T12" fmla="*/ 2592 w 2607"/>
                <a:gd name="T13" fmla="*/ 47 h 1286"/>
                <a:gd name="T14" fmla="*/ 2601 w 2607"/>
                <a:gd name="T15" fmla="*/ 41 h 1286"/>
                <a:gd name="T16" fmla="*/ 2607 w 2607"/>
                <a:gd name="T17" fmla="*/ 32 h 1286"/>
                <a:gd name="T18" fmla="*/ 2607 w 2607"/>
                <a:gd name="T19" fmla="*/ 22 h 1286"/>
                <a:gd name="T20" fmla="*/ 2604 w 2607"/>
                <a:gd name="T21" fmla="*/ 13 h 1286"/>
                <a:gd name="T22" fmla="*/ 2597 w 2607"/>
                <a:gd name="T23" fmla="*/ 5 h 1286"/>
                <a:gd name="T24" fmla="*/ 2588 w 2607"/>
                <a:gd name="T25" fmla="*/ 1 h 1286"/>
                <a:gd name="T26" fmla="*/ 2577 w 2607"/>
                <a:gd name="T27" fmla="*/ 0 h 1286"/>
                <a:gd name="T28" fmla="*/ 2565 w 2607"/>
                <a:gd name="T29" fmla="*/ 3 h 1286"/>
                <a:gd name="T30" fmla="*/ 2591 w 2607"/>
                <a:gd name="T31" fmla="*/ 3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7" h="1286">
                  <a:moveTo>
                    <a:pt x="2591" y="3"/>
                  </a:moveTo>
                  <a:lnTo>
                    <a:pt x="2565" y="3"/>
                  </a:lnTo>
                  <a:lnTo>
                    <a:pt x="0" y="1242"/>
                  </a:lnTo>
                  <a:lnTo>
                    <a:pt x="27" y="1286"/>
                  </a:lnTo>
                  <a:lnTo>
                    <a:pt x="2592" y="47"/>
                  </a:lnTo>
                  <a:lnTo>
                    <a:pt x="2567" y="47"/>
                  </a:lnTo>
                  <a:lnTo>
                    <a:pt x="2592" y="47"/>
                  </a:lnTo>
                  <a:lnTo>
                    <a:pt x="2601" y="41"/>
                  </a:lnTo>
                  <a:lnTo>
                    <a:pt x="2607" y="32"/>
                  </a:lnTo>
                  <a:lnTo>
                    <a:pt x="2607" y="22"/>
                  </a:lnTo>
                  <a:lnTo>
                    <a:pt x="2604" y="13"/>
                  </a:lnTo>
                  <a:lnTo>
                    <a:pt x="2597" y="5"/>
                  </a:lnTo>
                  <a:lnTo>
                    <a:pt x="2588" y="1"/>
                  </a:lnTo>
                  <a:lnTo>
                    <a:pt x="2577" y="0"/>
                  </a:lnTo>
                  <a:lnTo>
                    <a:pt x="2565" y="3"/>
                  </a:lnTo>
                  <a:lnTo>
                    <a:pt x="259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64" y="1429"/>
              <a:ext cx="1310" cy="610"/>
            </a:xfrm>
            <a:custGeom>
              <a:avLst/>
              <a:gdLst>
                <a:gd name="T0" fmla="*/ 2619 w 2619"/>
                <a:gd name="T1" fmla="*/ 1175 h 1220"/>
                <a:gd name="T2" fmla="*/ 2619 w 2619"/>
                <a:gd name="T3" fmla="*/ 1175 h 1220"/>
                <a:gd name="T4" fmla="*/ 24 w 2619"/>
                <a:gd name="T5" fmla="*/ 0 h 1220"/>
                <a:gd name="T6" fmla="*/ 0 w 2619"/>
                <a:gd name="T7" fmla="*/ 44 h 1220"/>
                <a:gd name="T8" fmla="*/ 2595 w 2619"/>
                <a:gd name="T9" fmla="*/ 1220 h 1220"/>
                <a:gd name="T10" fmla="*/ 2595 w 2619"/>
                <a:gd name="T11" fmla="*/ 1220 h 1220"/>
                <a:gd name="T12" fmla="*/ 2619 w 2619"/>
                <a:gd name="T13" fmla="*/ 1175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9" h="1220">
                  <a:moveTo>
                    <a:pt x="2619" y="1175"/>
                  </a:moveTo>
                  <a:lnTo>
                    <a:pt x="2619" y="1175"/>
                  </a:lnTo>
                  <a:lnTo>
                    <a:pt x="24" y="0"/>
                  </a:lnTo>
                  <a:lnTo>
                    <a:pt x="0" y="44"/>
                  </a:lnTo>
                  <a:lnTo>
                    <a:pt x="2595" y="1220"/>
                  </a:lnTo>
                  <a:lnTo>
                    <a:pt x="2619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762" y="2017"/>
              <a:ext cx="1412" cy="260"/>
            </a:xfrm>
            <a:custGeom>
              <a:avLst/>
              <a:gdLst>
                <a:gd name="T0" fmla="*/ 2798 w 2825"/>
                <a:gd name="T1" fmla="*/ 471 h 521"/>
                <a:gd name="T2" fmla="*/ 2590 w 2825"/>
                <a:gd name="T3" fmla="*/ 455 h 521"/>
                <a:gd name="T4" fmla="*/ 2387 w 2825"/>
                <a:gd name="T5" fmla="*/ 439 h 521"/>
                <a:gd name="T6" fmla="*/ 2188 w 2825"/>
                <a:gd name="T7" fmla="*/ 423 h 521"/>
                <a:gd name="T8" fmla="*/ 1992 w 2825"/>
                <a:gd name="T9" fmla="*/ 406 h 521"/>
                <a:gd name="T10" fmla="*/ 1800 w 2825"/>
                <a:gd name="T11" fmla="*/ 388 h 521"/>
                <a:gd name="T12" fmla="*/ 1610 w 2825"/>
                <a:gd name="T13" fmla="*/ 368 h 521"/>
                <a:gd name="T14" fmla="*/ 1426 w 2825"/>
                <a:gd name="T15" fmla="*/ 346 h 521"/>
                <a:gd name="T16" fmla="*/ 1247 w 2825"/>
                <a:gd name="T17" fmla="*/ 321 h 521"/>
                <a:gd name="T18" fmla="*/ 1073 w 2825"/>
                <a:gd name="T19" fmla="*/ 293 h 521"/>
                <a:gd name="T20" fmla="*/ 906 w 2825"/>
                <a:gd name="T21" fmla="*/ 263 h 521"/>
                <a:gd name="T22" fmla="*/ 742 w 2825"/>
                <a:gd name="T23" fmla="*/ 231 h 521"/>
                <a:gd name="T24" fmla="*/ 586 w 2825"/>
                <a:gd name="T25" fmla="*/ 193 h 521"/>
                <a:gd name="T26" fmla="*/ 436 w 2825"/>
                <a:gd name="T27" fmla="*/ 152 h 521"/>
                <a:gd name="T28" fmla="*/ 292 w 2825"/>
                <a:gd name="T29" fmla="*/ 106 h 521"/>
                <a:gd name="T30" fmla="*/ 154 w 2825"/>
                <a:gd name="T31" fmla="*/ 56 h 521"/>
                <a:gd name="T32" fmla="*/ 24 w 2825"/>
                <a:gd name="T33" fmla="*/ 0 h 521"/>
                <a:gd name="T34" fmla="*/ 64 w 2825"/>
                <a:gd name="T35" fmla="*/ 74 h 521"/>
                <a:gd name="T36" fmla="*/ 201 w 2825"/>
                <a:gd name="T37" fmla="*/ 127 h 521"/>
                <a:gd name="T38" fmla="*/ 345 w 2825"/>
                <a:gd name="T39" fmla="*/ 177 h 521"/>
                <a:gd name="T40" fmla="*/ 494 w 2825"/>
                <a:gd name="T41" fmla="*/ 220 h 521"/>
                <a:gd name="T42" fmla="*/ 649 w 2825"/>
                <a:gd name="T43" fmla="*/ 260 h 521"/>
                <a:gd name="T44" fmla="*/ 812 w 2825"/>
                <a:gd name="T45" fmla="*/ 296 h 521"/>
                <a:gd name="T46" fmla="*/ 979 w 2825"/>
                <a:gd name="T47" fmla="*/ 329 h 521"/>
                <a:gd name="T48" fmla="*/ 1150 w 2825"/>
                <a:gd name="T49" fmla="*/ 358 h 521"/>
                <a:gd name="T50" fmla="*/ 1329 w 2825"/>
                <a:gd name="T51" fmla="*/ 384 h 521"/>
                <a:gd name="T52" fmla="*/ 1512 w 2825"/>
                <a:gd name="T53" fmla="*/ 406 h 521"/>
                <a:gd name="T54" fmla="*/ 1698 w 2825"/>
                <a:gd name="T55" fmla="*/ 429 h 521"/>
                <a:gd name="T56" fmla="*/ 1889 w 2825"/>
                <a:gd name="T57" fmla="*/ 447 h 521"/>
                <a:gd name="T58" fmla="*/ 2085 w 2825"/>
                <a:gd name="T59" fmla="*/ 466 h 521"/>
                <a:gd name="T60" fmla="*/ 2285 w 2825"/>
                <a:gd name="T61" fmla="*/ 481 h 521"/>
                <a:gd name="T62" fmla="*/ 2486 w 2825"/>
                <a:gd name="T63" fmla="*/ 497 h 521"/>
                <a:gd name="T64" fmla="*/ 2690 w 2825"/>
                <a:gd name="T65" fmla="*/ 513 h 521"/>
                <a:gd name="T66" fmla="*/ 2768 w 2825"/>
                <a:gd name="T67" fmla="*/ 496 h 521"/>
                <a:gd name="T68" fmla="*/ 2816 w 2825"/>
                <a:gd name="T69" fmla="*/ 514 h 521"/>
                <a:gd name="T70" fmla="*/ 2819 w 2825"/>
                <a:gd name="T71" fmla="*/ 479 h 521"/>
                <a:gd name="T72" fmla="*/ 2825 w 2825"/>
                <a:gd name="T73" fmla="*/ 49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25" h="521">
                  <a:moveTo>
                    <a:pt x="2825" y="496"/>
                  </a:moveTo>
                  <a:lnTo>
                    <a:pt x="2798" y="471"/>
                  </a:lnTo>
                  <a:lnTo>
                    <a:pt x="2693" y="463"/>
                  </a:lnTo>
                  <a:lnTo>
                    <a:pt x="2590" y="455"/>
                  </a:lnTo>
                  <a:lnTo>
                    <a:pt x="2489" y="447"/>
                  </a:lnTo>
                  <a:lnTo>
                    <a:pt x="2387" y="439"/>
                  </a:lnTo>
                  <a:lnTo>
                    <a:pt x="2288" y="431"/>
                  </a:lnTo>
                  <a:lnTo>
                    <a:pt x="2188" y="423"/>
                  </a:lnTo>
                  <a:lnTo>
                    <a:pt x="2088" y="416"/>
                  </a:lnTo>
                  <a:lnTo>
                    <a:pt x="1992" y="406"/>
                  </a:lnTo>
                  <a:lnTo>
                    <a:pt x="1895" y="397"/>
                  </a:lnTo>
                  <a:lnTo>
                    <a:pt x="1800" y="388"/>
                  </a:lnTo>
                  <a:lnTo>
                    <a:pt x="1704" y="379"/>
                  </a:lnTo>
                  <a:lnTo>
                    <a:pt x="1610" y="368"/>
                  </a:lnTo>
                  <a:lnTo>
                    <a:pt x="1518" y="356"/>
                  </a:lnTo>
                  <a:lnTo>
                    <a:pt x="1426" y="346"/>
                  </a:lnTo>
                  <a:lnTo>
                    <a:pt x="1335" y="334"/>
                  </a:lnTo>
                  <a:lnTo>
                    <a:pt x="1247" y="321"/>
                  </a:lnTo>
                  <a:lnTo>
                    <a:pt x="1159" y="307"/>
                  </a:lnTo>
                  <a:lnTo>
                    <a:pt x="1073" y="293"/>
                  </a:lnTo>
                  <a:lnTo>
                    <a:pt x="988" y="278"/>
                  </a:lnTo>
                  <a:lnTo>
                    <a:pt x="906" y="263"/>
                  </a:lnTo>
                  <a:lnTo>
                    <a:pt x="824" y="248"/>
                  </a:lnTo>
                  <a:lnTo>
                    <a:pt x="742" y="231"/>
                  </a:lnTo>
                  <a:lnTo>
                    <a:pt x="664" y="213"/>
                  </a:lnTo>
                  <a:lnTo>
                    <a:pt x="586" y="193"/>
                  </a:lnTo>
                  <a:lnTo>
                    <a:pt x="509" y="173"/>
                  </a:lnTo>
                  <a:lnTo>
                    <a:pt x="436" y="152"/>
                  </a:lnTo>
                  <a:lnTo>
                    <a:pt x="362" y="130"/>
                  </a:lnTo>
                  <a:lnTo>
                    <a:pt x="292" y="106"/>
                  </a:lnTo>
                  <a:lnTo>
                    <a:pt x="222" y="82"/>
                  </a:lnTo>
                  <a:lnTo>
                    <a:pt x="154" y="56"/>
                  </a:lnTo>
                  <a:lnTo>
                    <a:pt x="88" y="29"/>
                  </a:lnTo>
                  <a:lnTo>
                    <a:pt x="24" y="0"/>
                  </a:lnTo>
                  <a:lnTo>
                    <a:pt x="0" y="45"/>
                  </a:lnTo>
                  <a:lnTo>
                    <a:pt x="64" y="74"/>
                  </a:lnTo>
                  <a:lnTo>
                    <a:pt x="133" y="101"/>
                  </a:lnTo>
                  <a:lnTo>
                    <a:pt x="201" y="127"/>
                  </a:lnTo>
                  <a:lnTo>
                    <a:pt x="271" y="153"/>
                  </a:lnTo>
                  <a:lnTo>
                    <a:pt x="345" y="177"/>
                  </a:lnTo>
                  <a:lnTo>
                    <a:pt x="418" y="199"/>
                  </a:lnTo>
                  <a:lnTo>
                    <a:pt x="494" y="220"/>
                  </a:lnTo>
                  <a:lnTo>
                    <a:pt x="571" y="240"/>
                  </a:lnTo>
                  <a:lnTo>
                    <a:pt x="649" y="260"/>
                  </a:lnTo>
                  <a:lnTo>
                    <a:pt x="730" y="278"/>
                  </a:lnTo>
                  <a:lnTo>
                    <a:pt x="812" y="296"/>
                  </a:lnTo>
                  <a:lnTo>
                    <a:pt x="894" y="313"/>
                  </a:lnTo>
                  <a:lnTo>
                    <a:pt x="979" y="329"/>
                  </a:lnTo>
                  <a:lnTo>
                    <a:pt x="1064" y="343"/>
                  </a:lnTo>
                  <a:lnTo>
                    <a:pt x="1150" y="358"/>
                  </a:lnTo>
                  <a:lnTo>
                    <a:pt x="1238" y="371"/>
                  </a:lnTo>
                  <a:lnTo>
                    <a:pt x="1329" y="384"/>
                  </a:lnTo>
                  <a:lnTo>
                    <a:pt x="1421" y="396"/>
                  </a:lnTo>
                  <a:lnTo>
                    <a:pt x="1512" y="406"/>
                  </a:lnTo>
                  <a:lnTo>
                    <a:pt x="1604" y="418"/>
                  </a:lnTo>
                  <a:lnTo>
                    <a:pt x="1698" y="429"/>
                  </a:lnTo>
                  <a:lnTo>
                    <a:pt x="1794" y="438"/>
                  </a:lnTo>
                  <a:lnTo>
                    <a:pt x="1889" y="447"/>
                  </a:lnTo>
                  <a:lnTo>
                    <a:pt x="1986" y="456"/>
                  </a:lnTo>
                  <a:lnTo>
                    <a:pt x="2085" y="466"/>
                  </a:lnTo>
                  <a:lnTo>
                    <a:pt x="2185" y="474"/>
                  </a:lnTo>
                  <a:lnTo>
                    <a:pt x="2285" y="481"/>
                  </a:lnTo>
                  <a:lnTo>
                    <a:pt x="2384" y="489"/>
                  </a:lnTo>
                  <a:lnTo>
                    <a:pt x="2486" y="497"/>
                  </a:lnTo>
                  <a:lnTo>
                    <a:pt x="2587" y="505"/>
                  </a:lnTo>
                  <a:lnTo>
                    <a:pt x="2690" y="513"/>
                  </a:lnTo>
                  <a:lnTo>
                    <a:pt x="2795" y="521"/>
                  </a:lnTo>
                  <a:lnTo>
                    <a:pt x="2768" y="496"/>
                  </a:lnTo>
                  <a:lnTo>
                    <a:pt x="2795" y="521"/>
                  </a:lnTo>
                  <a:lnTo>
                    <a:pt x="2816" y="514"/>
                  </a:lnTo>
                  <a:lnTo>
                    <a:pt x="2825" y="497"/>
                  </a:lnTo>
                  <a:lnTo>
                    <a:pt x="2819" y="479"/>
                  </a:lnTo>
                  <a:lnTo>
                    <a:pt x="2798" y="471"/>
                  </a:lnTo>
                  <a:lnTo>
                    <a:pt x="2825" y="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689" y="2264"/>
              <a:ext cx="486" cy="3113"/>
            </a:xfrm>
            <a:custGeom>
              <a:avLst/>
              <a:gdLst>
                <a:gd name="T0" fmla="*/ 53 w 971"/>
                <a:gd name="T1" fmla="*/ 6225 h 6225"/>
                <a:gd name="T2" fmla="*/ 53 w 971"/>
                <a:gd name="T3" fmla="*/ 6225 h 6225"/>
                <a:gd name="T4" fmla="*/ 182 w 971"/>
                <a:gd name="T5" fmla="*/ 5864 h 6225"/>
                <a:gd name="T6" fmla="*/ 300 w 971"/>
                <a:gd name="T7" fmla="*/ 5493 h 6225"/>
                <a:gd name="T8" fmla="*/ 406 w 971"/>
                <a:gd name="T9" fmla="*/ 5114 h 6225"/>
                <a:gd name="T10" fmla="*/ 504 w 971"/>
                <a:gd name="T11" fmla="*/ 4727 h 6225"/>
                <a:gd name="T12" fmla="*/ 589 w 971"/>
                <a:gd name="T13" fmla="*/ 4335 h 6225"/>
                <a:gd name="T14" fmla="*/ 665 w 971"/>
                <a:gd name="T15" fmla="*/ 3938 h 6225"/>
                <a:gd name="T16" fmla="*/ 732 w 971"/>
                <a:gd name="T17" fmla="*/ 3538 h 6225"/>
                <a:gd name="T18" fmla="*/ 791 w 971"/>
                <a:gd name="T19" fmla="*/ 3136 h 6225"/>
                <a:gd name="T20" fmla="*/ 838 w 971"/>
                <a:gd name="T21" fmla="*/ 2731 h 6225"/>
                <a:gd name="T22" fmla="*/ 879 w 971"/>
                <a:gd name="T23" fmla="*/ 2329 h 6225"/>
                <a:gd name="T24" fmla="*/ 912 w 971"/>
                <a:gd name="T25" fmla="*/ 1930 h 6225"/>
                <a:gd name="T26" fmla="*/ 937 w 971"/>
                <a:gd name="T27" fmla="*/ 1530 h 6225"/>
                <a:gd name="T28" fmla="*/ 955 w 971"/>
                <a:gd name="T29" fmla="*/ 1137 h 6225"/>
                <a:gd name="T30" fmla="*/ 967 w 971"/>
                <a:gd name="T31" fmla="*/ 751 h 6225"/>
                <a:gd name="T32" fmla="*/ 971 w 971"/>
                <a:gd name="T33" fmla="*/ 372 h 6225"/>
                <a:gd name="T34" fmla="*/ 970 w 971"/>
                <a:gd name="T35" fmla="*/ 0 h 6225"/>
                <a:gd name="T36" fmla="*/ 913 w 971"/>
                <a:gd name="T37" fmla="*/ 0 h 6225"/>
                <a:gd name="T38" fmla="*/ 914 w 971"/>
                <a:gd name="T39" fmla="*/ 372 h 6225"/>
                <a:gd name="T40" fmla="*/ 910 w 971"/>
                <a:gd name="T41" fmla="*/ 751 h 6225"/>
                <a:gd name="T42" fmla="*/ 898 w 971"/>
                <a:gd name="T43" fmla="*/ 1137 h 6225"/>
                <a:gd name="T44" fmla="*/ 880 w 971"/>
                <a:gd name="T45" fmla="*/ 1530 h 6225"/>
                <a:gd name="T46" fmla="*/ 855 w 971"/>
                <a:gd name="T47" fmla="*/ 1927 h 6225"/>
                <a:gd name="T48" fmla="*/ 822 w 971"/>
                <a:gd name="T49" fmla="*/ 2326 h 6225"/>
                <a:gd name="T50" fmla="*/ 782 w 971"/>
                <a:gd name="T51" fmla="*/ 2728 h 6225"/>
                <a:gd name="T52" fmla="*/ 734 w 971"/>
                <a:gd name="T53" fmla="*/ 3130 h 6225"/>
                <a:gd name="T54" fmla="*/ 676 w 971"/>
                <a:gd name="T55" fmla="*/ 3533 h 6225"/>
                <a:gd name="T56" fmla="*/ 609 w 971"/>
                <a:gd name="T57" fmla="*/ 3931 h 6225"/>
                <a:gd name="T58" fmla="*/ 532 w 971"/>
                <a:gd name="T59" fmla="*/ 4327 h 6225"/>
                <a:gd name="T60" fmla="*/ 447 w 971"/>
                <a:gd name="T61" fmla="*/ 4719 h 6225"/>
                <a:gd name="T62" fmla="*/ 352 w 971"/>
                <a:gd name="T63" fmla="*/ 5104 h 6225"/>
                <a:gd name="T64" fmla="*/ 246 w 971"/>
                <a:gd name="T65" fmla="*/ 5482 h 6225"/>
                <a:gd name="T66" fmla="*/ 128 w 971"/>
                <a:gd name="T67" fmla="*/ 5851 h 6225"/>
                <a:gd name="T68" fmla="*/ 0 w 971"/>
                <a:gd name="T69" fmla="*/ 6210 h 6225"/>
                <a:gd name="T70" fmla="*/ 0 w 971"/>
                <a:gd name="T71" fmla="*/ 6210 h 6225"/>
                <a:gd name="T72" fmla="*/ 53 w 971"/>
                <a:gd name="T73" fmla="*/ 6225 h 6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1" h="6225">
                  <a:moveTo>
                    <a:pt x="53" y="6225"/>
                  </a:moveTo>
                  <a:lnTo>
                    <a:pt x="53" y="6225"/>
                  </a:lnTo>
                  <a:lnTo>
                    <a:pt x="182" y="5864"/>
                  </a:lnTo>
                  <a:lnTo>
                    <a:pt x="300" y="5493"/>
                  </a:lnTo>
                  <a:lnTo>
                    <a:pt x="406" y="5114"/>
                  </a:lnTo>
                  <a:lnTo>
                    <a:pt x="504" y="4727"/>
                  </a:lnTo>
                  <a:lnTo>
                    <a:pt x="589" y="4335"/>
                  </a:lnTo>
                  <a:lnTo>
                    <a:pt x="665" y="3938"/>
                  </a:lnTo>
                  <a:lnTo>
                    <a:pt x="732" y="3538"/>
                  </a:lnTo>
                  <a:lnTo>
                    <a:pt x="791" y="3136"/>
                  </a:lnTo>
                  <a:lnTo>
                    <a:pt x="838" y="2731"/>
                  </a:lnTo>
                  <a:lnTo>
                    <a:pt x="879" y="2329"/>
                  </a:lnTo>
                  <a:lnTo>
                    <a:pt x="912" y="1930"/>
                  </a:lnTo>
                  <a:lnTo>
                    <a:pt x="937" y="1530"/>
                  </a:lnTo>
                  <a:lnTo>
                    <a:pt x="955" y="1137"/>
                  </a:lnTo>
                  <a:lnTo>
                    <a:pt x="967" y="751"/>
                  </a:lnTo>
                  <a:lnTo>
                    <a:pt x="971" y="372"/>
                  </a:lnTo>
                  <a:lnTo>
                    <a:pt x="970" y="0"/>
                  </a:lnTo>
                  <a:lnTo>
                    <a:pt x="913" y="0"/>
                  </a:lnTo>
                  <a:lnTo>
                    <a:pt x="914" y="372"/>
                  </a:lnTo>
                  <a:lnTo>
                    <a:pt x="910" y="751"/>
                  </a:lnTo>
                  <a:lnTo>
                    <a:pt x="898" y="1137"/>
                  </a:lnTo>
                  <a:lnTo>
                    <a:pt x="880" y="1530"/>
                  </a:lnTo>
                  <a:lnTo>
                    <a:pt x="855" y="1927"/>
                  </a:lnTo>
                  <a:lnTo>
                    <a:pt x="822" y="2326"/>
                  </a:lnTo>
                  <a:lnTo>
                    <a:pt x="782" y="2728"/>
                  </a:lnTo>
                  <a:lnTo>
                    <a:pt x="734" y="3130"/>
                  </a:lnTo>
                  <a:lnTo>
                    <a:pt x="676" y="3533"/>
                  </a:lnTo>
                  <a:lnTo>
                    <a:pt x="609" y="3931"/>
                  </a:lnTo>
                  <a:lnTo>
                    <a:pt x="532" y="4327"/>
                  </a:lnTo>
                  <a:lnTo>
                    <a:pt x="447" y="4719"/>
                  </a:lnTo>
                  <a:lnTo>
                    <a:pt x="352" y="5104"/>
                  </a:lnTo>
                  <a:lnTo>
                    <a:pt x="246" y="5482"/>
                  </a:lnTo>
                  <a:lnTo>
                    <a:pt x="128" y="5851"/>
                  </a:lnTo>
                  <a:lnTo>
                    <a:pt x="0" y="6210"/>
                  </a:lnTo>
                  <a:lnTo>
                    <a:pt x="53" y="6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538" y="5369"/>
              <a:ext cx="2178" cy="2165"/>
            </a:xfrm>
            <a:custGeom>
              <a:avLst/>
              <a:gdLst>
                <a:gd name="T0" fmla="*/ 37 w 4355"/>
                <a:gd name="T1" fmla="*/ 4327 h 4328"/>
                <a:gd name="T2" fmla="*/ 411 w 4355"/>
                <a:gd name="T3" fmla="*/ 4189 h 4328"/>
                <a:gd name="T4" fmla="*/ 773 w 4355"/>
                <a:gd name="T5" fmla="*/ 4028 h 4328"/>
                <a:gd name="T6" fmla="*/ 1125 w 4355"/>
                <a:gd name="T7" fmla="*/ 3842 h 4328"/>
                <a:gd name="T8" fmla="*/ 1463 w 4355"/>
                <a:gd name="T9" fmla="*/ 3636 h 4328"/>
                <a:gd name="T10" fmla="*/ 1790 w 4355"/>
                <a:gd name="T11" fmla="*/ 3412 h 4328"/>
                <a:gd name="T12" fmla="*/ 2105 w 4355"/>
                <a:gd name="T13" fmla="*/ 3168 h 4328"/>
                <a:gd name="T14" fmla="*/ 2405 w 4355"/>
                <a:gd name="T15" fmla="*/ 2907 h 4328"/>
                <a:gd name="T16" fmla="*/ 2690 w 4355"/>
                <a:gd name="T17" fmla="*/ 2632 h 4328"/>
                <a:gd name="T18" fmla="*/ 2960 w 4355"/>
                <a:gd name="T19" fmla="*/ 2341 h 4328"/>
                <a:gd name="T20" fmla="*/ 3212 w 4355"/>
                <a:gd name="T21" fmla="*/ 2037 h 4328"/>
                <a:gd name="T22" fmla="*/ 3450 w 4355"/>
                <a:gd name="T23" fmla="*/ 1722 h 4328"/>
                <a:gd name="T24" fmla="*/ 3669 w 4355"/>
                <a:gd name="T25" fmla="*/ 1395 h 4328"/>
                <a:gd name="T26" fmla="*/ 3870 w 4355"/>
                <a:gd name="T27" fmla="*/ 1061 h 4328"/>
                <a:gd name="T28" fmla="*/ 4051 w 4355"/>
                <a:gd name="T29" fmla="*/ 718 h 4328"/>
                <a:gd name="T30" fmla="*/ 4214 w 4355"/>
                <a:gd name="T31" fmla="*/ 369 h 4328"/>
                <a:gd name="T32" fmla="*/ 4355 w 4355"/>
                <a:gd name="T33" fmla="*/ 15 h 4328"/>
                <a:gd name="T34" fmla="*/ 4233 w 4355"/>
                <a:gd name="T35" fmla="*/ 176 h 4328"/>
                <a:gd name="T36" fmla="*/ 4084 w 4355"/>
                <a:gd name="T37" fmla="*/ 526 h 4328"/>
                <a:gd name="T38" fmla="*/ 3912 w 4355"/>
                <a:gd name="T39" fmla="*/ 870 h 4328"/>
                <a:gd name="T40" fmla="*/ 3721 w 4355"/>
                <a:gd name="T41" fmla="*/ 1206 h 4328"/>
                <a:gd name="T42" fmla="*/ 3514 w 4355"/>
                <a:gd name="T43" fmla="*/ 1535 h 4328"/>
                <a:gd name="T44" fmla="*/ 3287 w 4355"/>
                <a:gd name="T45" fmla="*/ 1854 h 4328"/>
                <a:gd name="T46" fmla="*/ 3044 w 4355"/>
                <a:gd name="T47" fmla="*/ 2161 h 4328"/>
                <a:gd name="T48" fmla="*/ 2783 w 4355"/>
                <a:gd name="T49" fmla="*/ 2457 h 4328"/>
                <a:gd name="T50" fmla="*/ 2508 w 4355"/>
                <a:gd name="T51" fmla="*/ 2737 h 4328"/>
                <a:gd name="T52" fmla="*/ 2217 w 4355"/>
                <a:gd name="T53" fmla="*/ 3005 h 4328"/>
                <a:gd name="T54" fmla="*/ 1913 w 4355"/>
                <a:gd name="T55" fmla="*/ 3255 h 4328"/>
                <a:gd name="T56" fmla="*/ 1595 w 4355"/>
                <a:gd name="T57" fmla="*/ 3487 h 4328"/>
                <a:gd name="T58" fmla="*/ 1265 w 4355"/>
                <a:gd name="T59" fmla="*/ 3701 h 4328"/>
                <a:gd name="T60" fmla="*/ 922 w 4355"/>
                <a:gd name="T61" fmla="*/ 3895 h 4328"/>
                <a:gd name="T62" fmla="*/ 568 w 4355"/>
                <a:gd name="T63" fmla="*/ 4066 h 4328"/>
                <a:gd name="T64" fmla="*/ 204 w 4355"/>
                <a:gd name="T65" fmla="*/ 4215 h 4328"/>
                <a:gd name="T66" fmla="*/ 37 w 4355"/>
                <a:gd name="T67" fmla="*/ 4280 h 4328"/>
                <a:gd name="T68" fmla="*/ 9 w 4355"/>
                <a:gd name="T69" fmla="*/ 4285 h 4328"/>
                <a:gd name="T70" fmla="*/ 0 w 4355"/>
                <a:gd name="T71" fmla="*/ 4302 h 4328"/>
                <a:gd name="T72" fmla="*/ 6 w 4355"/>
                <a:gd name="T73" fmla="*/ 4319 h 4328"/>
                <a:gd name="T74" fmla="*/ 25 w 4355"/>
                <a:gd name="T75" fmla="*/ 4328 h 4328"/>
                <a:gd name="T76" fmla="*/ 19 w 4355"/>
                <a:gd name="T77" fmla="*/ 4327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55" h="4328">
                  <a:moveTo>
                    <a:pt x="19" y="4327"/>
                  </a:moveTo>
                  <a:lnTo>
                    <a:pt x="37" y="4327"/>
                  </a:lnTo>
                  <a:lnTo>
                    <a:pt x="225" y="4260"/>
                  </a:lnTo>
                  <a:lnTo>
                    <a:pt x="411" y="4189"/>
                  </a:lnTo>
                  <a:lnTo>
                    <a:pt x="592" y="4111"/>
                  </a:lnTo>
                  <a:lnTo>
                    <a:pt x="773" y="4028"/>
                  </a:lnTo>
                  <a:lnTo>
                    <a:pt x="949" y="3937"/>
                  </a:lnTo>
                  <a:lnTo>
                    <a:pt x="1125" y="3842"/>
                  </a:lnTo>
                  <a:lnTo>
                    <a:pt x="1295" y="3743"/>
                  </a:lnTo>
                  <a:lnTo>
                    <a:pt x="1463" y="3636"/>
                  </a:lnTo>
                  <a:lnTo>
                    <a:pt x="1628" y="3527"/>
                  </a:lnTo>
                  <a:lnTo>
                    <a:pt x="1790" y="3412"/>
                  </a:lnTo>
                  <a:lnTo>
                    <a:pt x="1948" y="3292"/>
                  </a:lnTo>
                  <a:lnTo>
                    <a:pt x="2105" y="3168"/>
                  </a:lnTo>
                  <a:lnTo>
                    <a:pt x="2256" y="3039"/>
                  </a:lnTo>
                  <a:lnTo>
                    <a:pt x="2405" y="2907"/>
                  </a:lnTo>
                  <a:lnTo>
                    <a:pt x="2550" y="2772"/>
                  </a:lnTo>
                  <a:lnTo>
                    <a:pt x="2690" y="2632"/>
                  </a:lnTo>
                  <a:lnTo>
                    <a:pt x="2827" y="2488"/>
                  </a:lnTo>
                  <a:lnTo>
                    <a:pt x="2960" y="2341"/>
                  </a:lnTo>
                  <a:lnTo>
                    <a:pt x="3089" y="2190"/>
                  </a:lnTo>
                  <a:lnTo>
                    <a:pt x="3212" y="2037"/>
                  </a:lnTo>
                  <a:lnTo>
                    <a:pt x="3335" y="1881"/>
                  </a:lnTo>
                  <a:lnTo>
                    <a:pt x="3450" y="1722"/>
                  </a:lnTo>
                  <a:lnTo>
                    <a:pt x="3562" y="1559"/>
                  </a:lnTo>
                  <a:lnTo>
                    <a:pt x="3669" y="1395"/>
                  </a:lnTo>
                  <a:lnTo>
                    <a:pt x="3772" y="1229"/>
                  </a:lnTo>
                  <a:lnTo>
                    <a:pt x="3870" y="1061"/>
                  </a:lnTo>
                  <a:lnTo>
                    <a:pt x="3963" y="891"/>
                  </a:lnTo>
                  <a:lnTo>
                    <a:pt x="4051" y="718"/>
                  </a:lnTo>
                  <a:lnTo>
                    <a:pt x="4135" y="544"/>
                  </a:lnTo>
                  <a:lnTo>
                    <a:pt x="4214" y="369"/>
                  </a:lnTo>
                  <a:lnTo>
                    <a:pt x="4287" y="192"/>
                  </a:lnTo>
                  <a:lnTo>
                    <a:pt x="4355" y="15"/>
                  </a:lnTo>
                  <a:lnTo>
                    <a:pt x="4302" y="0"/>
                  </a:lnTo>
                  <a:lnTo>
                    <a:pt x="4233" y="176"/>
                  </a:lnTo>
                  <a:lnTo>
                    <a:pt x="4160" y="353"/>
                  </a:lnTo>
                  <a:lnTo>
                    <a:pt x="4084" y="526"/>
                  </a:lnTo>
                  <a:lnTo>
                    <a:pt x="4000" y="700"/>
                  </a:lnTo>
                  <a:lnTo>
                    <a:pt x="3912" y="870"/>
                  </a:lnTo>
                  <a:lnTo>
                    <a:pt x="3820" y="1040"/>
                  </a:lnTo>
                  <a:lnTo>
                    <a:pt x="3721" y="1206"/>
                  </a:lnTo>
                  <a:lnTo>
                    <a:pt x="3621" y="1372"/>
                  </a:lnTo>
                  <a:lnTo>
                    <a:pt x="3514" y="1535"/>
                  </a:lnTo>
                  <a:lnTo>
                    <a:pt x="3402" y="1696"/>
                  </a:lnTo>
                  <a:lnTo>
                    <a:pt x="3287" y="1854"/>
                  </a:lnTo>
                  <a:lnTo>
                    <a:pt x="3168" y="2008"/>
                  </a:lnTo>
                  <a:lnTo>
                    <a:pt x="3044" y="2161"/>
                  </a:lnTo>
                  <a:lnTo>
                    <a:pt x="2915" y="2312"/>
                  </a:lnTo>
                  <a:lnTo>
                    <a:pt x="2783" y="2457"/>
                  </a:lnTo>
                  <a:lnTo>
                    <a:pt x="2648" y="2600"/>
                  </a:lnTo>
                  <a:lnTo>
                    <a:pt x="2508" y="2737"/>
                  </a:lnTo>
                  <a:lnTo>
                    <a:pt x="2363" y="2873"/>
                  </a:lnTo>
                  <a:lnTo>
                    <a:pt x="2217" y="3005"/>
                  </a:lnTo>
                  <a:lnTo>
                    <a:pt x="2066" y="3131"/>
                  </a:lnTo>
                  <a:lnTo>
                    <a:pt x="1913" y="3255"/>
                  </a:lnTo>
                  <a:lnTo>
                    <a:pt x="1754" y="3373"/>
                  </a:lnTo>
                  <a:lnTo>
                    <a:pt x="1595" y="3487"/>
                  </a:lnTo>
                  <a:lnTo>
                    <a:pt x="1431" y="3597"/>
                  </a:lnTo>
                  <a:lnTo>
                    <a:pt x="1265" y="3701"/>
                  </a:lnTo>
                  <a:lnTo>
                    <a:pt x="1095" y="3800"/>
                  </a:lnTo>
                  <a:lnTo>
                    <a:pt x="922" y="3895"/>
                  </a:lnTo>
                  <a:lnTo>
                    <a:pt x="746" y="3983"/>
                  </a:lnTo>
                  <a:lnTo>
                    <a:pt x="568" y="4066"/>
                  </a:lnTo>
                  <a:lnTo>
                    <a:pt x="388" y="4144"/>
                  </a:lnTo>
                  <a:lnTo>
                    <a:pt x="204" y="4215"/>
                  </a:lnTo>
                  <a:lnTo>
                    <a:pt x="19" y="4280"/>
                  </a:lnTo>
                  <a:lnTo>
                    <a:pt x="37" y="4280"/>
                  </a:lnTo>
                  <a:lnTo>
                    <a:pt x="19" y="4280"/>
                  </a:lnTo>
                  <a:lnTo>
                    <a:pt x="9" y="4285"/>
                  </a:lnTo>
                  <a:lnTo>
                    <a:pt x="1" y="4293"/>
                  </a:lnTo>
                  <a:lnTo>
                    <a:pt x="0" y="4302"/>
                  </a:lnTo>
                  <a:lnTo>
                    <a:pt x="1" y="4311"/>
                  </a:lnTo>
                  <a:lnTo>
                    <a:pt x="6" y="4319"/>
                  </a:lnTo>
                  <a:lnTo>
                    <a:pt x="15" y="4326"/>
                  </a:lnTo>
                  <a:lnTo>
                    <a:pt x="25" y="4328"/>
                  </a:lnTo>
                  <a:lnTo>
                    <a:pt x="37" y="4327"/>
                  </a:lnTo>
                  <a:lnTo>
                    <a:pt x="19" y="4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595" y="2223"/>
              <a:ext cx="369" cy="215"/>
            </a:xfrm>
            <a:custGeom>
              <a:avLst/>
              <a:gdLst>
                <a:gd name="T0" fmla="*/ 49 w 737"/>
                <a:gd name="T1" fmla="*/ 0 h 430"/>
                <a:gd name="T2" fmla="*/ 735 w 737"/>
                <a:gd name="T3" fmla="*/ 61 h 430"/>
                <a:gd name="T4" fmla="*/ 737 w 737"/>
                <a:gd name="T5" fmla="*/ 430 h 430"/>
                <a:gd name="T6" fmla="*/ 0 w 737"/>
                <a:gd name="T7" fmla="*/ 365 h 430"/>
                <a:gd name="T8" fmla="*/ 49 w 737"/>
                <a:gd name="T9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430">
                  <a:moveTo>
                    <a:pt x="49" y="0"/>
                  </a:moveTo>
                  <a:lnTo>
                    <a:pt x="735" y="61"/>
                  </a:lnTo>
                  <a:lnTo>
                    <a:pt x="737" y="430"/>
                  </a:lnTo>
                  <a:lnTo>
                    <a:pt x="0" y="36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845" y="3803"/>
              <a:ext cx="222" cy="336"/>
            </a:xfrm>
            <a:custGeom>
              <a:avLst/>
              <a:gdLst>
                <a:gd name="T0" fmla="*/ 350 w 443"/>
                <a:gd name="T1" fmla="*/ 673 h 673"/>
                <a:gd name="T2" fmla="*/ 443 w 443"/>
                <a:gd name="T3" fmla="*/ 47 h 673"/>
                <a:gd name="T4" fmla="*/ 98 w 443"/>
                <a:gd name="T5" fmla="*/ 0 h 673"/>
                <a:gd name="T6" fmla="*/ 0 w 443"/>
                <a:gd name="T7" fmla="*/ 621 h 673"/>
                <a:gd name="T8" fmla="*/ 350 w 443"/>
                <a:gd name="T9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673">
                  <a:moveTo>
                    <a:pt x="350" y="673"/>
                  </a:moveTo>
                  <a:lnTo>
                    <a:pt x="443" y="47"/>
                  </a:lnTo>
                  <a:lnTo>
                    <a:pt x="98" y="0"/>
                  </a:lnTo>
                  <a:lnTo>
                    <a:pt x="0" y="621"/>
                  </a:lnTo>
                  <a:lnTo>
                    <a:pt x="350" y="67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928" y="3126"/>
              <a:ext cx="205" cy="356"/>
            </a:xfrm>
            <a:custGeom>
              <a:avLst/>
              <a:gdLst>
                <a:gd name="T0" fmla="*/ 358 w 409"/>
                <a:gd name="T1" fmla="*/ 713 h 713"/>
                <a:gd name="T2" fmla="*/ 409 w 409"/>
                <a:gd name="T3" fmla="*/ 23 h 713"/>
                <a:gd name="T4" fmla="*/ 44 w 409"/>
                <a:gd name="T5" fmla="*/ 0 h 713"/>
                <a:gd name="T6" fmla="*/ 0 w 409"/>
                <a:gd name="T7" fmla="*/ 680 h 713"/>
                <a:gd name="T8" fmla="*/ 358 w 409"/>
                <a:gd name="T9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713">
                  <a:moveTo>
                    <a:pt x="358" y="713"/>
                  </a:moveTo>
                  <a:lnTo>
                    <a:pt x="409" y="23"/>
                  </a:lnTo>
                  <a:lnTo>
                    <a:pt x="44" y="0"/>
                  </a:lnTo>
                  <a:lnTo>
                    <a:pt x="0" y="680"/>
                  </a:lnTo>
                  <a:lnTo>
                    <a:pt x="358" y="71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480" y="5116"/>
              <a:ext cx="293" cy="382"/>
            </a:xfrm>
            <a:custGeom>
              <a:avLst/>
              <a:gdLst>
                <a:gd name="T0" fmla="*/ 338 w 587"/>
                <a:gd name="T1" fmla="*/ 765 h 765"/>
                <a:gd name="T2" fmla="*/ 587 w 587"/>
                <a:gd name="T3" fmla="*/ 101 h 765"/>
                <a:gd name="T4" fmla="*/ 241 w 587"/>
                <a:gd name="T5" fmla="*/ 0 h 765"/>
                <a:gd name="T6" fmla="*/ 0 w 587"/>
                <a:gd name="T7" fmla="*/ 654 h 765"/>
                <a:gd name="T8" fmla="*/ 338 w 587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765">
                  <a:moveTo>
                    <a:pt x="338" y="765"/>
                  </a:moveTo>
                  <a:lnTo>
                    <a:pt x="587" y="101"/>
                  </a:lnTo>
                  <a:lnTo>
                    <a:pt x="241" y="0"/>
                  </a:lnTo>
                  <a:lnTo>
                    <a:pt x="0" y="654"/>
                  </a:lnTo>
                  <a:lnTo>
                    <a:pt x="338" y="7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157" y="5767"/>
              <a:ext cx="332" cy="383"/>
            </a:xfrm>
            <a:custGeom>
              <a:avLst/>
              <a:gdLst>
                <a:gd name="T0" fmla="*/ 281 w 664"/>
                <a:gd name="T1" fmla="*/ 768 h 768"/>
                <a:gd name="T2" fmla="*/ 664 w 664"/>
                <a:gd name="T3" fmla="*/ 134 h 768"/>
                <a:gd name="T4" fmla="*/ 354 w 664"/>
                <a:gd name="T5" fmla="*/ 0 h 768"/>
                <a:gd name="T6" fmla="*/ 0 w 664"/>
                <a:gd name="T7" fmla="*/ 612 h 768"/>
                <a:gd name="T8" fmla="*/ 281 w 664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768">
                  <a:moveTo>
                    <a:pt x="281" y="768"/>
                  </a:moveTo>
                  <a:lnTo>
                    <a:pt x="664" y="134"/>
                  </a:lnTo>
                  <a:lnTo>
                    <a:pt x="354" y="0"/>
                  </a:lnTo>
                  <a:lnTo>
                    <a:pt x="0" y="612"/>
                  </a:lnTo>
                  <a:lnTo>
                    <a:pt x="281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124" y="6843"/>
              <a:ext cx="413" cy="345"/>
            </a:xfrm>
            <a:custGeom>
              <a:avLst/>
              <a:gdLst>
                <a:gd name="T0" fmla="*/ 201 w 825"/>
                <a:gd name="T1" fmla="*/ 691 h 691"/>
                <a:gd name="T2" fmla="*/ 825 w 825"/>
                <a:gd name="T3" fmla="*/ 265 h 691"/>
                <a:gd name="T4" fmla="*/ 624 w 825"/>
                <a:gd name="T5" fmla="*/ 0 h 691"/>
                <a:gd name="T6" fmla="*/ 0 w 825"/>
                <a:gd name="T7" fmla="*/ 432 h 691"/>
                <a:gd name="T8" fmla="*/ 201 w 825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5" h="691">
                  <a:moveTo>
                    <a:pt x="201" y="691"/>
                  </a:moveTo>
                  <a:lnTo>
                    <a:pt x="825" y="265"/>
                  </a:lnTo>
                  <a:lnTo>
                    <a:pt x="624" y="0"/>
                  </a:lnTo>
                  <a:lnTo>
                    <a:pt x="0" y="432"/>
                  </a:lnTo>
                  <a:lnTo>
                    <a:pt x="201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703" y="6361"/>
              <a:ext cx="359" cy="359"/>
            </a:xfrm>
            <a:custGeom>
              <a:avLst/>
              <a:gdLst>
                <a:gd name="T0" fmla="*/ 228 w 718"/>
                <a:gd name="T1" fmla="*/ 717 h 717"/>
                <a:gd name="T2" fmla="*/ 718 w 718"/>
                <a:gd name="T3" fmla="*/ 176 h 717"/>
                <a:gd name="T4" fmla="*/ 488 w 718"/>
                <a:gd name="T5" fmla="*/ 0 h 717"/>
                <a:gd name="T6" fmla="*/ 0 w 718"/>
                <a:gd name="T7" fmla="*/ 522 h 717"/>
                <a:gd name="T8" fmla="*/ 228 w 718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717">
                  <a:moveTo>
                    <a:pt x="228" y="717"/>
                  </a:moveTo>
                  <a:lnTo>
                    <a:pt x="718" y="176"/>
                  </a:lnTo>
                  <a:lnTo>
                    <a:pt x="488" y="0"/>
                  </a:lnTo>
                  <a:lnTo>
                    <a:pt x="0" y="522"/>
                  </a:lnTo>
                  <a:lnTo>
                    <a:pt x="228" y="71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694" y="4454"/>
              <a:ext cx="260" cy="397"/>
            </a:xfrm>
            <a:custGeom>
              <a:avLst/>
              <a:gdLst>
                <a:gd name="T0" fmla="*/ 343 w 520"/>
                <a:gd name="T1" fmla="*/ 795 h 795"/>
                <a:gd name="T2" fmla="*/ 520 w 520"/>
                <a:gd name="T3" fmla="*/ 58 h 795"/>
                <a:gd name="T4" fmla="*/ 174 w 520"/>
                <a:gd name="T5" fmla="*/ 0 h 795"/>
                <a:gd name="T6" fmla="*/ 0 w 520"/>
                <a:gd name="T7" fmla="*/ 729 h 795"/>
                <a:gd name="T8" fmla="*/ 343 w 520"/>
                <a:gd name="T9" fmla="*/ 7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795">
                  <a:moveTo>
                    <a:pt x="343" y="795"/>
                  </a:moveTo>
                  <a:lnTo>
                    <a:pt x="520" y="58"/>
                  </a:lnTo>
                  <a:lnTo>
                    <a:pt x="174" y="0"/>
                  </a:lnTo>
                  <a:lnTo>
                    <a:pt x="0" y="729"/>
                  </a:lnTo>
                  <a:lnTo>
                    <a:pt x="343" y="79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966" y="2442"/>
              <a:ext cx="194" cy="340"/>
            </a:xfrm>
            <a:custGeom>
              <a:avLst/>
              <a:gdLst>
                <a:gd name="T0" fmla="*/ 369 w 388"/>
                <a:gd name="T1" fmla="*/ 681 h 681"/>
                <a:gd name="T2" fmla="*/ 388 w 388"/>
                <a:gd name="T3" fmla="*/ 0 h 681"/>
                <a:gd name="T4" fmla="*/ 8 w 388"/>
                <a:gd name="T5" fmla="*/ 0 h 681"/>
                <a:gd name="T6" fmla="*/ 0 w 388"/>
                <a:gd name="T7" fmla="*/ 681 h 681"/>
                <a:gd name="T8" fmla="*/ 369 w 388"/>
                <a:gd name="T9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681">
                  <a:moveTo>
                    <a:pt x="369" y="681"/>
                  </a:moveTo>
                  <a:lnTo>
                    <a:pt x="388" y="0"/>
                  </a:lnTo>
                  <a:lnTo>
                    <a:pt x="8" y="0"/>
                  </a:lnTo>
                  <a:lnTo>
                    <a:pt x="0" y="681"/>
                  </a:lnTo>
                  <a:lnTo>
                    <a:pt x="369" y="68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826" y="2082"/>
              <a:ext cx="425" cy="267"/>
            </a:xfrm>
            <a:custGeom>
              <a:avLst/>
              <a:gdLst>
                <a:gd name="T0" fmla="*/ 388 w 849"/>
                <a:gd name="T1" fmla="*/ 452 h 535"/>
                <a:gd name="T2" fmla="*/ 358 w 849"/>
                <a:gd name="T3" fmla="*/ 444 h 535"/>
                <a:gd name="T4" fmla="*/ 331 w 849"/>
                <a:gd name="T5" fmla="*/ 437 h 535"/>
                <a:gd name="T6" fmla="*/ 305 w 849"/>
                <a:gd name="T7" fmla="*/ 431 h 535"/>
                <a:gd name="T8" fmla="*/ 279 w 849"/>
                <a:gd name="T9" fmla="*/ 423 h 535"/>
                <a:gd name="T10" fmla="*/ 255 w 849"/>
                <a:gd name="T11" fmla="*/ 416 h 535"/>
                <a:gd name="T12" fmla="*/ 232 w 849"/>
                <a:gd name="T13" fmla="*/ 411 h 535"/>
                <a:gd name="T14" fmla="*/ 209 w 849"/>
                <a:gd name="T15" fmla="*/ 405 h 535"/>
                <a:gd name="T16" fmla="*/ 185 w 849"/>
                <a:gd name="T17" fmla="*/ 398 h 535"/>
                <a:gd name="T18" fmla="*/ 163 w 849"/>
                <a:gd name="T19" fmla="*/ 393 h 535"/>
                <a:gd name="T20" fmla="*/ 140 w 849"/>
                <a:gd name="T21" fmla="*/ 386 h 535"/>
                <a:gd name="T22" fmla="*/ 120 w 849"/>
                <a:gd name="T23" fmla="*/ 379 h 535"/>
                <a:gd name="T24" fmla="*/ 96 w 849"/>
                <a:gd name="T25" fmla="*/ 374 h 535"/>
                <a:gd name="T26" fmla="*/ 73 w 849"/>
                <a:gd name="T27" fmla="*/ 368 h 535"/>
                <a:gd name="T28" fmla="*/ 49 w 849"/>
                <a:gd name="T29" fmla="*/ 362 h 535"/>
                <a:gd name="T30" fmla="*/ 26 w 849"/>
                <a:gd name="T31" fmla="*/ 356 h 535"/>
                <a:gd name="T32" fmla="*/ 0 w 849"/>
                <a:gd name="T33" fmla="*/ 349 h 535"/>
                <a:gd name="T34" fmla="*/ 138 w 849"/>
                <a:gd name="T35" fmla="*/ 0 h 535"/>
                <a:gd name="T36" fmla="*/ 461 w 849"/>
                <a:gd name="T37" fmla="*/ 91 h 535"/>
                <a:gd name="T38" fmla="*/ 849 w 849"/>
                <a:gd name="T39" fmla="*/ 176 h 535"/>
                <a:gd name="T40" fmla="*/ 766 w 849"/>
                <a:gd name="T41" fmla="*/ 535 h 535"/>
                <a:gd name="T42" fmla="*/ 742 w 849"/>
                <a:gd name="T43" fmla="*/ 530 h 535"/>
                <a:gd name="T44" fmla="*/ 718 w 849"/>
                <a:gd name="T45" fmla="*/ 524 h 535"/>
                <a:gd name="T46" fmla="*/ 694 w 849"/>
                <a:gd name="T47" fmla="*/ 519 h 535"/>
                <a:gd name="T48" fmla="*/ 672 w 849"/>
                <a:gd name="T49" fmla="*/ 515 h 535"/>
                <a:gd name="T50" fmla="*/ 649 w 849"/>
                <a:gd name="T51" fmla="*/ 510 h 535"/>
                <a:gd name="T52" fmla="*/ 627 w 849"/>
                <a:gd name="T53" fmla="*/ 506 h 535"/>
                <a:gd name="T54" fmla="*/ 605 w 849"/>
                <a:gd name="T55" fmla="*/ 501 h 535"/>
                <a:gd name="T56" fmla="*/ 582 w 849"/>
                <a:gd name="T57" fmla="*/ 495 h 535"/>
                <a:gd name="T58" fmla="*/ 558 w 849"/>
                <a:gd name="T59" fmla="*/ 491 h 535"/>
                <a:gd name="T60" fmla="*/ 536 w 849"/>
                <a:gd name="T61" fmla="*/ 486 h 535"/>
                <a:gd name="T62" fmla="*/ 512 w 849"/>
                <a:gd name="T63" fmla="*/ 481 h 535"/>
                <a:gd name="T64" fmla="*/ 488 w 849"/>
                <a:gd name="T65" fmla="*/ 476 h 535"/>
                <a:gd name="T66" fmla="*/ 464 w 849"/>
                <a:gd name="T67" fmla="*/ 470 h 535"/>
                <a:gd name="T68" fmla="*/ 440 w 849"/>
                <a:gd name="T69" fmla="*/ 465 h 535"/>
                <a:gd name="T70" fmla="*/ 415 w 849"/>
                <a:gd name="T71" fmla="*/ 459 h 535"/>
                <a:gd name="T72" fmla="*/ 388 w 849"/>
                <a:gd name="T73" fmla="*/ 452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9" h="535">
                  <a:moveTo>
                    <a:pt x="388" y="452"/>
                  </a:moveTo>
                  <a:lnTo>
                    <a:pt x="358" y="444"/>
                  </a:lnTo>
                  <a:lnTo>
                    <a:pt x="331" y="437"/>
                  </a:lnTo>
                  <a:lnTo>
                    <a:pt x="305" y="431"/>
                  </a:lnTo>
                  <a:lnTo>
                    <a:pt x="279" y="423"/>
                  </a:lnTo>
                  <a:lnTo>
                    <a:pt x="255" y="416"/>
                  </a:lnTo>
                  <a:lnTo>
                    <a:pt x="232" y="411"/>
                  </a:lnTo>
                  <a:lnTo>
                    <a:pt x="209" y="405"/>
                  </a:lnTo>
                  <a:lnTo>
                    <a:pt x="185" y="398"/>
                  </a:lnTo>
                  <a:lnTo>
                    <a:pt x="163" y="393"/>
                  </a:lnTo>
                  <a:lnTo>
                    <a:pt x="140" y="386"/>
                  </a:lnTo>
                  <a:lnTo>
                    <a:pt x="120" y="379"/>
                  </a:lnTo>
                  <a:lnTo>
                    <a:pt x="96" y="374"/>
                  </a:lnTo>
                  <a:lnTo>
                    <a:pt x="73" y="368"/>
                  </a:lnTo>
                  <a:lnTo>
                    <a:pt x="49" y="362"/>
                  </a:lnTo>
                  <a:lnTo>
                    <a:pt x="26" y="356"/>
                  </a:lnTo>
                  <a:lnTo>
                    <a:pt x="0" y="349"/>
                  </a:lnTo>
                  <a:lnTo>
                    <a:pt x="138" y="0"/>
                  </a:lnTo>
                  <a:lnTo>
                    <a:pt x="461" y="91"/>
                  </a:lnTo>
                  <a:lnTo>
                    <a:pt x="849" y="176"/>
                  </a:lnTo>
                  <a:lnTo>
                    <a:pt x="766" y="535"/>
                  </a:lnTo>
                  <a:lnTo>
                    <a:pt x="742" y="530"/>
                  </a:lnTo>
                  <a:lnTo>
                    <a:pt x="718" y="524"/>
                  </a:lnTo>
                  <a:lnTo>
                    <a:pt x="694" y="519"/>
                  </a:lnTo>
                  <a:lnTo>
                    <a:pt x="672" y="515"/>
                  </a:lnTo>
                  <a:lnTo>
                    <a:pt x="649" y="510"/>
                  </a:lnTo>
                  <a:lnTo>
                    <a:pt x="627" y="506"/>
                  </a:lnTo>
                  <a:lnTo>
                    <a:pt x="605" y="501"/>
                  </a:lnTo>
                  <a:lnTo>
                    <a:pt x="582" y="495"/>
                  </a:lnTo>
                  <a:lnTo>
                    <a:pt x="558" y="491"/>
                  </a:lnTo>
                  <a:lnTo>
                    <a:pt x="536" y="486"/>
                  </a:lnTo>
                  <a:lnTo>
                    <a:pt x="512" y="481"/>
                  </a:lnTo>
                  <a:lnTo>
                    <a:pt x="488" y="476"/>
                  </a:lnTo>
                  <a:lnTo>
                    <a:pt x="464" y="470"/>
                  </a:lnTo>
                  <a:lnTo>
                    <a:pt x="440" y="465"/>
                  </a:lnTo>
                  <a:lnTo>
                    <a:pt x="415" y="459"/>
                  </a:lnTo>
                  <a:lnTo>
                    <a:pt x="388" y="45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099" y="1770"/>
              <a:ext cx="446" cy="339"/>
            </a:xfrm>
            <a:custGeom>
              <a:avLst/>
              <a:gdLst>
                <a:gd name="T0" fmla="*/ 163 w 893"/>
                <a:gd name="T1" fmla="*/ 0 h 679"/>
                <a:gd name="T2" fmla="*/ 893 w 893"/>
                <a:gd name="T3" fmla="*/ 327 h 679"/>
                <a:gd name="T4" fmla="*/ 733 w 893"/>
                <a:gd name="T5" fmla="*/ 679 h 679"/>
                <a:gd name="T6" fmla="*/ 0 w 893"/>
                <a:gd name="T7" fmla="*/ 344 h 679"/>
                <a:gd name="T8" fmla="*/ 163 w 893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3" h="679">
                  <a:moveTo>
                    <a:pt x="163" y="0"/>
                  </a:moveTo>
                  <a:lnTo>
                    <a:pt x="893" y="327"/>
                  </a:lnTo>
                  <a:lnTo>
                    <a:pt x="733" y="679"/>
                  </a:lnTo>
                  <a:lnTo>
                    <a:pt x="0" y="34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470" y="1453"/>
              <a:ext cx="353" cy="324"/>
            </a:xfrm>
            <a:custGeom>
              <a:avLst/>
              <a:gdLst>
                <a:gd name="T0" fmla="*/ 706 w 706"/>
                <a:gd name="T1" fmla="*/ 308 h 649"/>
                <a:gd name="T2" fmla="*/ 0 w 706"/>
                <a:gd name="T3" fmla="*/ 0 h 649"/>
                <a:gd name="T4" fmla="*/ 0 w 706"/>
                <a:gd name="T5" fmla="*/ 392 h 649"/>
                <a:gd name="T6" fmla="*/ 542 w 706"/>
                <a:gd name="T7" fmla="*/ 649 h 649"/>
                <a:gd name="T8" fmla="*/ 706 w 706"/>
                <a:gd name="T9" fmla="*/ 30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649">
                  <a:moveTo>
                    <a:pt x="706" y="308"/>
                  </a:moveTo>
                  <a:lnTo>
                    <a:pt x="0" y="0"/>
                  </a:lnTo>
                  <a:lnTo>
                    <a:pt x="0" y="392"/>
                  </a:lnTo>
                  <a:lnTo>
                    <a:pt x="542" y="649"/>
                  </a:lnTo>
                  <a:lnTo>
                    <a:pt x="706" y="30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304" y="5359"/>
              <a:ext cx="217" cy="416"/>
            </a:xfrm>
            <a:custGeom>
              <a:avLst/>
              <a:gdLst>
                <a:gd name="T0" fmla="*/ 379 w 433"/>
                <a:gd name="T1" fmla="*/ 0 h 832"/>
                <a:gd name="T2" fmla="*/ 379 w 433"/>
                <a:gd name="T3" fmla="*/ 0 h 832"/>
                <a:gd name="T4" fmla="*/ 358 w 433"/>
                <a:gd name="T5" fmla="*/ 53 h 832"/>
                <a:gd name="T6" fmla="*/ 337 w 433"/>
                <a:gd name="T7" fmla="*/ 104 h 832"/>
                <a:gd name="T8" fmla="*/ 315 w 433"/>
                <a:gd name="T9" fmla="*/ 157 h 832"/>
                <a:gd name="T10" fmla="*/ 292 w 433"/>
                <a:gd name="T11" fmla="*/ 208 h 832"/>
                <a:gd name="T12" fmla="*/ 270 w 433"/>
                <a:gd name="T13" fmla="*/ 258 h 832"/>
                <a:gd name="T14" fmla="*/ 247 w 433"/>
                <a:gd name="T15" fmla="*/ 310 h 832"/>
                <a:gd name="T16" fmla="*/ 224 w 433"/>
                <a:gd name="T17" fmla="*/ 361 h 832"/>
                <a:gd name="T18" fmla="*/ 200 w 433"/>
                <a:gd name="T19" fmla="*/ 412 h 832"/>
                <a:gd name="T20" fmla="*/ 176 w 433"/>
                <a:gd name="T21" fmla="*/ 462 h 832"/>
                <a:gd name="T22" fmla="*/ 150 w 433"/>
                <a:gd name="T23" fmla="*/ 514 h 832"/>
                <a:gd name="T24" fmla="*/ 127 w 433"/>
                <a:gd name="T25" fmla="*/ 564 h 832"/>
                <a:gd name="T26" fmla="*/ 101 w 433"/>
                <a:gd name="T27" fmla="*/ 614 h 832"/>
                <a:gd name="T28" fmla="*/ 76 w 433"/>
                <a:gd name="T29" fmla="*/ 664 h 832"/>
                <a:gd name="T30" fmla="*/ 50 w 433"/>
                <a:gd name="T31" fmla="*/ 713 h 832"/>
                <a:gd name="T32" fmla="*/ 25 w 433"/>
                <a:gd name="T33" fmla="*/ 763 h 832"/>
                <a:gd name="T34" fmla="*/ 0 w 433"/>
                <a:gd name="T35" fmla="*/ 810 h 832"/>
                <a:gd name="T36" fmla="*/ 50 w 433"/>
                <a:gd name="T37" fmla="*/ 832 h 832"/>
                <a:gd name="T38" fmla="*/ 76 w 433"/>
                <a:gd name="T39" fmla="*/ 781 h 832"/>
                <a:gd name="T40" fmla="*/ 101 w 433"/>
                <a:gd name="T41" fmla="*/ 731 h 832"/>
                <a:gd name="T42" fmla="*/ 127 w 433"/>
                <a:gd name="T43" fmla="*/ 683 h 832"/>
                <a:gd name="T44" fmla="*/ 152 w 433"/>
                <a:gd name="T45" fmla="*/ 633 h 832"/>
                <a:gd name="T46" fmla="*/ 177 w 433"/>
                <a:gd name="T47" fmla="*/ 582 h 832"/>
                <a:gd name="T48" fmla="*/ 201 w 433"/>
                <a:gd name="T49" fmla="*/ 532 h 832"/>
                <a:gd name="T50" fmla="*/ 227 w 433"/>
                <a:gd name="T51" fmla="*/ 481 h 832"/>
                <a:gd name="T52" fmla="*/ 250 w 433"/>
                <a:gd name="T53" fmla="*/ 431 h 832"/>
                <a:gd name="T54" fmla="*/ 274 w 433"/>
                <a:gd name="T55" fmla="*/ 379 h 832"/>
                <a:gd name="T56" fmla="*/ 298 w 433"/>
                <a:gd name="T57" fmla="*/ 328 h 832"/>
                <a:gd name="T58" fmla="*/ 324 w 433"/>
                <a:gd name="T59" fmla="*/ 277 h 832"/>
                <a:gd name="T60" fmla="*/ 346 w 433"/>
                <a:gd name="T61" fmla="*/ 224 h 832"/>
                <a:gd name="T62" fmla="*/ 368 w 433"/>
                <a:gd name="T63" fmla="*/ 172 h 832"/>
                <a:gd name="T64" fmla="*/ 391 w 433"/>
                <a:gd name="T65" fmla="*/ 120 h 832"/>
                <a:gd name="T66" fmla="*/ 412 w 433"/>
                <a:gd name="T67" fmla="*/ 68 h 832"/>
                <a:gd name="T68" fmla="*/ 433 w 433"/>
                <a:gd name="T69" fmla="*/ 16 h 832"/>
                <a:gd name="T70" fmla="*/ 433 w 433"/>
                <a:gd name="T71" fmla="*/ 16 h 832"/>
                <a:gd name="T72" fmla="*/ 379 w 433"/>
                <a:gd name="T73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3" h="832">
                  <a:moveTo>
                    <a:pt x="379" y="0"/>
                  </a:moveTo>
                  <a:lnTo>
                    <a:pt x="379" y="0"/>
                  </a:lnTo>
                  <a:lnTo>
                    <a:pt x="358" y="53"/>
                  </a:lnTo>
                  <a:lnTo>
                    <a:pt x="337" y="104"/>
                  </a:lnTo>
                  <a:lnTo>
                    <a:pt x="315" y="157"/>
                  </a:lnTo>
                  <a:lnTo>
                    <a:pt x="292" y="208"/>
                  </a:lnTo>
                  <a:lnTo>
                    <a:pt x="270" y="258"/>
                  </a:lnTo>
                  <a:lnTo>
                    <a:pt x="247" y="310"/>
                  </a:lnTo>
                  <a:lnTo>
                    <a:pt x="224" y="361"/>
                  </a:lnTo>
                  <a:lnTo>
                    <a:pt x="200" y="412"/>
                  </a:lnTo>
                  <a:lnTo>
                    <a:pt x="176" y="462"/>
                  </a:lnTo>
                  <a:lnTo>
                    <a:pt x="150" y="514"/>
                  </a:lnTo>
                  <a:lnTo>
                    <a:pt x="127" y="564"/>
                  </a:lnTo>
                  <a:lnTo>
                    <a:pt x="101" y="614"/>
                  </a:lnTo>
                  <a:lnTo>
                    <a:pt x="76" y="664"/>
                  </a:lnTo>
                  <a:lnTo>
                    <a:pt x="50" y="713"/>
                  </a:lnTo>
                  <a:lnTo>
                    <a:pt x="25" y="763"/>
                  </a:lnTo>
                  <a:lnTo>
                    <a:pt x="0" y="810"/>
                  </a:lnTo>
                  <a:lnTo>
                    <a:pt x="50" y="832"/>
                  </a:lnTo>
                  <a:lnTo>
                    <a:pt x="76" y="781"/>
                  </a:lnTo>
                  <a:lnTo>
                    <a:pt x="101" y="731"/>
                  </a:lnTo>
                  <a:lnTo>
                    <a:pt x="127" y="683"/>
                  </a:lnTo>
                  <a:lnTo>
                    <a:pt x="152" y="633"/>
                  </a:lnTo>
                  <a:lnTo>
                    <a:pt x="177" y="582"/>
                  </a:lnTo>
                  <a:lnTo>
                    <a:pt x="201" y="532"/>
                  </a:lnTo>
                  <a:lnTo>
                    <a:pt x="227" y="481"/>
                  </a:lnTo>
                  <a:lnTo>
                    <a:pt x="250" y="431"/>
                  </a:lnTo>
                  <a:lnTo>
                    <a:pt x="274" y="379"/>
                  </a:lnTo>
                  <a:lnTo>
                    <a:pt x="298" y="328"/>
                  </a:lnTo>
                  <a:lnTo>
                    <a:pt x="324" y="277"/>
                  </a:lnTo>
                  <a:lnTo>
                    <a:pt x="346" y="224"/>
                  </a:lnTo>
                  <a:lnTo>
                    <a:pt x="368" y="172"/>
                  </a:lnTo>
                  <a:lnTo>
                    <a:pt x="391" y="120"/>
                  </a:lnTo>
                  <a:lnTo>
                    <a:pt x="412" y="68"/>
                  </a:lnTo>
                  <a:lnTo>
                    <a:pt x="433" y="16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494" y="2429"/>
              <a:ext cx="487" cy="2938"/>
            </a:xfrm>
            <a:custGeom>
              <a:avLst/>
              <a:gdLst>
                <a:gd name="T0" fmla="*/ 943 w 974"/>
                <a:gd name="T1" fmla="*/ 50 h 5878"/>
                <a:gd name="T2" fmla="*/ 916 w 974"/>
                <a:gd name="T3" fmla="*/ 25 h 5878"/>
                <a:gd name="T4" fmla="*/ 918 w 974"/>
                <a:gd name="T5" fmla="*/ 378 h 5878"/>
                <a:gd name="T6" fmla="*/ 912 w 974"/>
                <a:gd name="T7" fmla="*/ 737 h 5878"/>
                <a:gd name="T8" fmla="*/ 900 w 974"/>
                <a:gd name="T9" fmla="*/ 1102 h 5878"/>
                <a:gd name="T10" fmla="*/ 880 w 974"/>
                <a:gd name="T11" fmla="*/ 1470 h 5878"/>
                <a:gd name="T12" fmla="*/ 853 w 974"/>
                <a:gd name="T13" fmla="*/ 1842 h 5878"/>
                <a:gd name="T14" fmla="*/ 819 w 974"/>
                <a:gd name="T15" fmla="*/ 2216 h 5878"/>
                <a:gd name="T16" fmla="*/ 777 w 974"/>
                <a:gd name="T17" fmla="*/ 2590 h 5878"/>
                <a:gd name="T18" fmla="*/ 728 w 974"/>
                <a:gd name="T19" fmla="*/ 2967 h 5878"/>
                <a:gd name="T20" fmla="*/ 668 w 974"/>
                <a:gd name="T21" fmla="*/ 3343 h 5878"/>
                <a:gd name="T22" fmla="*/ 601 w 974"/>
                <a:gd name="T23" fmla="*/ 3715 h 5878"/>
                <a:gd name="T24" fmla="*/ 525 w 974"/>
                <a:gd name="T25" fmla="*/ 4086 h 5878"/>
                <a:gd name="T26" fmla="*/ 440 w 974"/>
                <a:gd name="T27" fmla="*/ 4453 h 5878"/>
                <a:gd name="T28" fmla="*/ 346 w 974"/>
                <a:gd name="T29" fmla="*/ 4815 h 5878"/>
                <a:gd name="T30" fmla="*/ 242 w 974"/>
                <a:gd name="T31" fmla="*/ 5171 h 5878"/>
                <a:gd name="T32" fmla="*/ 125 w 974"/>
                <a:gd name="T33" fmla="*/ 5520 h 5878"/>
                <a:gd name="T34" fmla="*/ 0 w 974"/>
                <a:gd name="T35" fmla="*/ 5862 h 5878"/>
                <a:gd name="T36" fmla="*/ 54 w 974"/>
                <a:gd name="T37" fmla="*/ 5878 h 5878"/>
                <a:gd name="T38" fmla="*/ 179 w 974"/>
                <a:gd name="T39" fmla="*/ 5534 h 5878"/>
                <a:gd name="T40" fmla="*/ 295 w 974"/>
                <a:gd name="T41" fmla="*/ 5184 h 5878"/>
                <a:gd name="T42" fmla="*/ 400 w 974"/>
                <a:gd name="T43" fmla="*/ 4826 h 5878"/>
                <a:gd name="T44" fmla="*/ 497 w 974"/>
                <a:gd name="T45" fmla="*/ 4463 h 5878"/>
                <a:gd name="T46" fmla="*/ 582 w 974"/>
                <a:gd name="T47" fmla="*/ 4094 h 5878"/>
                <a:gd name="T48" fmla="*/ 658 w 974"/>
                <a:gd name="T49" fmla="*/ 3723 h 5878"/>
                <a:gd name="T50" fmla="*/ 725 w 974"/>
                <a:gd name="T51" fmla="*/ 3348 h 5878"/>
                <a:gd name="T52" fmla="*/ 785 w 974"/>
                <a:gd name="T53" fmla="*/ 2973 h 5878"/>
                <a:gd name="T54" fmla="*/ 834 w 974"/>
                <a:gd name="T55" fmla="*/ 2596 h 5878"/>
                <a:gd name="T56" fmla="*/ 876 w 974"/>
                <a:gd name="T57" fmla="*/ 2219 h 5878"/>
                <a:gd name="T58" fmla="*/ 910 w 974"/>
                <a:gd name="T59" fmla="*/ 1844 h 5878"/>
                <a:gd name="T60" fmla="*/ 937 w 974"/>
                <a:gd name="T61" fmla="*/ 1473 h 5878"/>
                <a:gd name="T62" fmla="*/ 956 w 974"/>
                <a:gd name="T63" fmla="*/ 1102 h 5878"/>
                <a:gd name="T64" fmla="*/ 968 w 974"/>
                <a:gd name="T65" fmla="*/ 737 h 5878"/>
                <a:gd name="T66" fmla="*/ 974 w 974"/>
                <a:gd name="T67" fmla="*/ 378 h 5878"/>
                <a:gd name="T68" fmla="*/ 973 w 974"/>
                <a:gd name="T69" fmla="*/ 25 h 5878"/>
                <a:gd name="T70" fmla="*/ 946 w 974"/>
                <a:gd name="T71" fmla="*/ 0 h 5878"/>
                <a:gd name="T72" fmla="*/ 973 w 974"/>
                <a:gd name="T73" fmla="*/ 25 h 5878"/>
                <a:gd name="T74" fmla="*/ 970 w 974"/>
                <a:gd name="T75" fmla="*/ 15 h 5878"/>
                <a:gd name="T76" fmla="*/ 964 w 974"/>
                <a:gd name="T77" fmla="*/ 7 h 5878"/>
                <a:gd name="T78" fmla="*/ 955 w 974"/>
                <a:gd name="T79" fmla="*/ 1 h 5878"/>
                <a:gd name="T80" fmla="*/ 944 w 974"/>
                <a:gd name="T81" fmla="*/ 0 h 5878"/>
                <a:gd name="T82" fmla="*/ 934 w 974"/>
                <a:gd name="T83" fmla="*/ 1 h 5878"/>
                <a:gd name="T84" fmla="*/ 925 w 974"/>
                <a:gd name="T85" fmla="*/ 7 h 5878"/>
                <a:gd name="T86" fmla="*/ 919 w 974"/>
                <a:gd name="T87" fmla="*/ 15 h 5878"/>
                <a:gd name="T88" fmla="*/ 916 w 974"/>
                <a:gd name="T89" fmla="*/ 25 h 5878"/>
                <a:gd name="T90" fmla="*/ 943 w 974"/>
                <a:gd name="T91" fmla="*/ 50 h 5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4" h="5878">
                  <a:moveTo>
                    <a:pt x="943" y="50"/>
                  </a:moveTo>
                  <a:lnTo>
                    <a:pt x="916" y="25"/>
                  </a:lnTo>
                  <a:lnTo>
                    <a:pt x="918" y="378"/>
                  </a:lnTo>
                  <a:lnTo>
                    <a:pt x="912" y="737"/>
                  </a:lnTo>
                  <a:lnTo>
                    <a:pt x="900" y="1102"/>
                  </a:lnTo>
                  <a:lnTo>
                    <a:pt x="880" y="1470"/>
                  </a:lnTo>
                  <a:lnTo>
                    <a:pt x="853" y="1842"/>
                  </a:lnTo>
                  <a:lnTo>
                    <a:pt x="819" y="2216"/>
                  </a:lnTo>
                  <a:lnTo>
                    <a:pt x="777" y="2590"/>
                  </a:lnTo>
                  <a:lnTo>
                    <a:pt x="728" y="2967"/>
                  </a:lnTo>
                  <a:lnTo>
                    <a:pt x="668" y="3343"/>
                  </a:lnTo>
                  <a:lnTo>
                    <a:pt x="601" y="3715"/>
                  </a:lnTo>
                  <a:lnTo>
                    <a:pt x="525" y="4086"/>
                  </a:lnTo>
                  <a:lnTo>
                    <a:pt x="440" y="4453"/>
                  </a:lnTo>
                  <a:lnTo>
                    <a:pt x="346" y="4815"/>
                  </a:lnTo>
                  <a:lnTo>
                    <a:pt x="242" y="5171"/>
                  </a:lnTo>
                  <a:lnTo>
                    <a:pt x="125" y="5520"/>
                  </a:lnTo>
                  <a:lnTo>
                    <a:pt x="0" y="5862"/>
                  </a:lnTo>
                  <a:lnTo>
                    <a:pt x="54" y="5878"/>
                  </a:lnTo>
                  <a:lnTo>
                    <a:pt x="179" y="5534"/>
                  </a:lnTo>
                  <a:lnTo>
                    <a:pt x="295" y="5184"/>
                  </a:lnTo>
                  <a:lnTo>
                    <a:pt x="400" y="4826"/>
                  </a:lnTo>
                  <a:lnTo>
                    <a:pt x="497" y="4463"/>
                  </a:lnTo>
                  <a:lnTo>
                    <a:pt x="582" y="4094"/>
                  </a:lnTo>
                  <a:lnTo>
                    <a:pt x="658" y="3723"/>
                  </a:lnTo>
                  <a:lnTo>
                    <a:pt x="725" y="3348"/>
                  </a:lnTo>
                  <a:lnTo>
                    <a:pt x="785" y="2973"/>
                  </a:lnTo>
                  <a:lnTo>
                    <a:pt x="834" y="2596"/>
                  </a:lnTo>
                  <a:lnTo>
                    <a:pt x="876" y="2219"/>
                  </a:lnTo>
                  <a:lnTo>
                    <a:pt x="910" y="1844"/>
                  </a:lnTo>
                  <a:lnTo>
                    <a:pt x="937" y="1473"/>
                  </a:lnTo>
                  <a:lnTo>
                    <a:pt x="956" y="1102"/>
                  </a:lnTo>
                  <a:lnTo>
                    <a:pt x="968" y="737"/>
                  </a:lnTo>
                  <a:lnTo>
                    <a:pt x="974" y="378"/>
                  </a:lnTo>
                  <a:lnTo>
                    <a:pt x="973" y="25"/>
                  </a:lnTo>
                  <a:lnTo>
                    <a:pt x="946" y="0"/>
                  </a:lnTo>
                  <a:lnTo>
                    <a:pt x="973" y="25"/>
                  </a:lnTo>
                  <a:lnTo>
                    <a:pt x="970" y="15"/>
                  </a:lnTo>
                  <a:lnTo>
                    <a:pt x="964" y="7"/>
                  </a:lnTo>
                  <a:lnTo>
                    <a:pt x="955" y="1"/>
                  </a:lnTo>
                  <a:lnTo>
                    <a:pt x="944" y="0"/>
                  </a:lnTo>
                  <a:lnTo>
                    <a:pt x="934" y="1"/>
                  </a:lnTo>
                  <a:lnTo>
                    <a:pt x="925" y="7"/>
                  </a:lnTo>
                  <a:lnTo>
                    <a:pt x="919" y="15"/>
                  </a:lnTo>
                  <a:lnTo>
                    <a:pt x="916" y="25"/>
                  </a:lnTo>
                  <a:lnTo>
                    <a:pt x="94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83" y="2155"/>
              <a:ext cx="1384" cy="299"/>
            </a:xfrm>
            <a:custGeom>
              <a:avLst/>
              <a:gdLst>
                <a:gd name="T0" fmla="*/ 0 w 2768"/>
                <a:gd name="T1" fmla="*/ 45 h 597"/>
                <a:gd name="T2" fmla="*/ 153 w 2768"/>
                <a:gd name="T3" fmla="*/ 108 h 597"/>
                <a:gd name="T4" fmla="*/ 307 w 2768"/>
                <a:gd name="T5" fmla="*/ 168 h 597"/>
                <a:gd name="T6" fmla="*/ 464 w 2768"/>
                <a:gd name="T7" fmla="*/ 222 h 597"/>
                <a:gd name="T8" fmla="*/ 622 w 2768"/>
                <a:gd name="T9" fmla="*/ 270 h 597"/>
                <a:gd name="T10" fmla="*/ 783 w 2768"/>
                <a:gd name="T11" fmla="*/ 314 h 597"/>
                <a:gd name="T12" fmla="*/ 946 w 2768"/>
                <a:gd name="T13" fmla="*/ 355 h 597"/>
                <a:gd name="T14" fmla="*/ 1111 w 2768"/>
                <a:gd name="T15" fmla="*/ 392 h 597"/>
                <a:gd name="T16" fmla="*/ 1280 w 2768"/>
                <a:gd name="T17" fmla="*/ 425 h 597"/>
                <a:gd name="T18" fmla="*/ 1450 w 2768"/>
                <a:gd name="T19" fmla="*/ 455 h 597"/>
                <a:gd name="T20" fmla="*/ 1625 w 2768"/>
                <a:gd name="T21" fmla="*/ 481 h 597"/>
                <a:gd name="T22" fmla="*/ 1805 w 2768"/>
                <a:gd name="T23" fmla="*/ 506 h 597"/>
                <a:gd name="T24" fmla="*/ 1987 w 2768"/>
                <a:gd name="T25" fmla="*/ 527 h 597"/>
                <a:gd name="T26" fmla="*/ 2174 w 2768"/>
                <a:gd name="T27" fmla="*/ 547 h 597"/>
                <a:gd name="T28" fmla="*/ 2366 w 2768"/>
                <a:gd name="T29" fmla="*/ 566 h 597"/>
                <a:gd name="T30" fmla="*/ 2563 w 2768"/>
                <a:gd name="T31" fmla="*/ 581 h 597"/>
                <a:gd name="T32" fmla="*/ 2765 w 2768"/>
                <a:gd name="T33" fmla="*/ 597 h 597"/>
                <a:gd name="T34" fmla="*/ 2666 w 2768"/>
                <a:gd name="T35" fmla="*/ 539 h 597"/>
                <a:gd name="T36" fmla="*/ 2468 w 2768"/>
                <a:gd name="T37" fmla="*/ 523 h 597"/>
                <a:gd name="T38" fmla="*/ 2275 w 2768"/>
                <a:gd name="T39" fmla="*/ 506 h 597"/>
                <a:gd name="T40" fmla="*/ 2086 w 2768"/>
                <a:gd name="T41" fmla="*/ 488 h 597"/>
                <a:gd name="T42" fmla="*/ 1901 w 2768"/>
                <a:gd name="T43" fmla="*/ 467 h 597"/>
                <a:gd name="T44" fmla="*/ 1723 w 2768"/>
                <a:gd name="T45" fmla="*/ 444 h 597"/>
                <a:gd name="T46" fmla="*/ 1547 w 2768"/>
                <a:gd name="T47" fmla="*/ 418 h 597"/>
                <a:gd name="T48" fmla="*/ 1374 w 2768"/>
                <a:gd name="T49" fmla="*/ 390 h 597"/>
                <a:gd name="T50" fmla="*/ 1205 w 2768"/>
                <a:gd name="T51" fmla="*/ 359 h 597"/>
                <a:gd name="T52" fmla="*/ 1040 w 2768"/>
                <a:gd name="T53" fmla="*/ 326 h 597"/>
                <a:gd name="T54" fmla="*/ 879 w 2768"/>
                <a:gd name="T55" fmla="*/ 288 h 597"/>
                <a:gd name="T56" fmla="*/ 718 w 2768"/>
                <a:gd name="T57" fmla="*/ 245 h 597"/>
                <a:gd name="T58" fmla="*/ 561 w 2768"/>
                <a:gd name="T59" fmla="*/ 199 h 597"/>
                <a:gd name="T60" fmla="*/ 406 w 2768"/>
                <a:gd name="T61" fmla="*/ 148 h 597"/>
                <a:gd name="T62" fmla="*/ 252 w 2768"/>
                <a:gd name="T63" fmla="*/ 94 h 597"/>
                <a:gd name="T64" fmla="*/ 100 w 2768"/>
                <a:gd name="T65" fmla="*/ 33 h 597"/>
                <a:gd name="T66" fmla="*/ 24 w 2768"/>
                <a:gd name="T67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8" h="597">
                  <a:moveTo>
                    <a:pt x="0" y="45"/>
                  </a:moveTo>
                  <a:lnTo>
                    <a:pt x="0" y="45"/>
                  </a:lnTo>
                  <a:lnTo>
                    <a:pt x="76" y="78"/>
                  </a:lnTo>
                  <a:lnTo>
                    <a:pt x="153" y="108"/>
                  </a:lnTo>
                  <a:lnTo>
                    <a:pt x="231" y="139"/>
                  </a:lnTo>
                  <a:lnTo>
                    <a:pt x="307" y="168"/>
                  </a:lnTo>
                  <a:lnTo>
                    <a:pt x="385" y="195"/>
                  </a:lnTo>
                  <a:lnTo>
                    <a:pt x="464" y="222"/>
                  </a:lnTo>
                  <a:lnTo>
                    <a:pt x="543" y="247"/>
                  </a:lnTo>
                  <a:lnTo>
                    <a:pt x="622" y="270"/>
                  </a:lnTo>
                  <a:lnTo>
                    <a:pt x="703" y="293"/>
                  </a:lnTo>
                  <a:lnTo>
                    <a:pt x="783" y="314"/>
                  </a:lnTo>
                  <a:lnTo>
                    <a:pt x="864" y="335"/>
                  </a:lnTo>
                  <a:lnTo>
                    <a:pt x="946" y="355"/>
                  </a:lnTo>
                  <a:lnTo>
                    <a:pt x="1028" y="373"/>
                  </a:lnTo>
                  <a:lnTo>
                    <a:pt x="1111" y="392"/>
                  </a:lnTo>
                  <a:lnTo>
                    <a:pt x="1194" y="409"/>
                  </a:lnTo>
                  <a:lnTo>
                    <a:pt x="1280" y="425"/>
                  </a:lnTo>
                  <a:lnTo>
                    <a:pt x="1365" y="440"/>
                  </a:lnTo>
                  <a:lnTo>
                    <a:pt x="1450" y="455"/>
                  </a:lnTo>
                  <a:lnTo>
                    <a:pt x="1538" y="468"/>
                  </a:lnTo>
                  <a:lnTo>
                    <a:pt x="1625" y="481"/>
                  </a:lnTo>
                  <a:lnTo>
                    <a:pt x="1714" y="494"/>
                  </a:lnTo>
                  <a:lnTo>
                    <a:pt x="1805" y="506"/>
                  </a:lnTo>
                  <a:lnTo>
                    <a:pt x="1895" y="517"/>
                  </a:lnTo>
                  <a:lnTo>
                    <a:pt x="1987" y="527"/>
                  </a:lnTo>
                  <a:lnTo>
                    <a:pt x="2080" y="538"/>
                  </a:lnTo>
                  <a:lnTo>
                    <a:pt x="2174" y="547"/>
                  </a:lnTo>
                  <a:lnTo>
                    <a:pt x="2269" y="556"/>
                  </a:lnTo>
                  <a:lnTo>
                    <a:pt x="2366" y="566"/>
                  </a:lnTo>
                  <a:lnTo>
                    <a:pt x="2465" y="574"/>
                  </a:lnTo>
                  <a:lnTo>
                    <a:pt x="2563" y="581"/>
                  </a:lnTo>
                  <a:lnTo>
                    <a:pt x="2663" y="589"/>
                  </a:lnTo>
                  <a:lnTo>
                    <a:pt x="2765" y="597"/>
                  </a:lnTo>
                  <a:lnTo>
                    <a:pt x="2768" y="547"/>
                  </a:lnTo>
                  <a:lnTo>
                    <a:pt x="2666" y="539"/>
                  </a:lnTo>
                  <a:lnTo>
                    <a:pt x="2566" y="531"/>
                  </a:lnTo>
                  <a:lnTo>
                    <a:pt x="2468" y="523"/>
                  </a:lnTo>
                  <a:lnTo>
                    <a:pt x="2369" y="516"/>
                  </a:lnTo>
                  <a:lnTo>
                    <a:pt x="2275" y="506"/>
                  </a:lnTo>
                  <a:lnTo>
                    <a:pt x="2180" y="497"/>
                  </a:lnTo>
                  <a:lnTo>
                    <a:pt x="2086" y="488"/>
                  </a:lnTo>
                  <a:lnTo>
                    <a:pt x="1993" y="477"/>
                  </a:lnTo>
                  <a:lnTo>
                    <a:pt x="1901" y="467"/>
                  </a:lnTo>
                  <a:lnTo>
                    <a:pt x="1811" y="456"/>
                  </a:lnTo>
                  <a:lnTo>
                    <a:pt x="1723" y="444"/>
                  </a:lnTo>
                  <a:lnTo>
                    <a:pt x="1634" y="431"/>
                  </a:lnTo>
                  <a:lnTo>
                    <a:pt x="1547" y="418"/>
                  </a:lnTo>
                  <a:lnTo>
                    <a:pt x="1459" y="405"/>
                  </a:lnTo>
                  <a:lnTo>
                    <a:pt x="1374" y="390"/>
                  </a:lnTo>
                  <a:lnTo>
                    <a:pt x="1289" y="374"/>
                  </a:lnTo>
                  <a:lnTo>
                    <a:pt x="1205" y="359"/>
                  </a:lnTo>
                  <a:lnTo>
                    <a:pt x="1123" y="344"/>
                  </a:lnTo>
                  <a:lnTo>
                    <a:pt x="1040" y="326"/>
                  </a:lnTo>
                  <a:lnTo>
                    <a:pt x="958" y="307"/>
                  </a:lnTo>
                  <a:lnTo>
                    <a:pt x="879" y="288"/>
                  </a:lnTo>
                  <a:lnTo>
                    <a:pt x="798" y="266"/>
                  </a:lnTo>
                  <a:lnTo>
                    <a:pt x="718" y="245"/>
                  </a:lnTo>
                  <a:lnTo>
                    <a:pt x="640" y="223"/>
                  </a:lnTo>
                  <a:lnTo>
                    <a:pt x="561" y="199"/>
                  </a:lnTo>
                  <a:lnTo>
                    <a:pt x="482" y="174"/>
                  </a:lnTo>
                  <a:lnTo>
                    <a:pt x="406" y="148"/>
                  </a:lnTo>
                  <a:lnTo>
                    <a:pt x="328" y="120"/>
                  </a:lnTo>
                  <a:lnTo>
                    <a:pt x="252" y="94"/>
                  </a:lnTo>
                  <a:lnTo>
                    <a:pt x="174" y="63"/>
                  </a:lnTo>
                  <a:lnTo>
                    <a:pt x="100" y="3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461" y="1646"/>
              <a:ext cx="1134" cy="531"/>
            </a:xfrm>
            <a:custGeom>
              <a:avLst/>
              <a:gdLst>
                <a:gd name="T0" fmla="*/ 12 w 2267"/>
                <a:gd name="T1" fmla="*/ 23 h 1064"/>
                <a:gd name="T2" fmla="*/ 0 w 2267"/>
                <a:gd name="T3" fmla="*/ 45 h 1064"/>
                <a:gd name="T4" fmla="*/ 2243 w 2267"/>
                <a:gd name="T5" fmla="*/ 1064 h 1064"/>
                <a:gd name="T6" fmla="*/ 2267 w 2267"/>
                <a:gd name="T7" fmla="*/ 1019 h 1064"/>
                <a:gd name="T8" fmla="*/ 24 w 2267"/>
                <a:gd name="T9" fmla="*/ 0 h 1064"/>
                <a:gd name="T10" fmla="*/ 12 w 2267"/>
                <a:gd name="T11" fmla="*/ 23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7" h="1064">
                  <a:moveTo>
                    <a:pt x="12" y="23"/>
                  </a:moveTo>
                  <a:lnTo>
                    <a:pt x="0" y="45"/>
                  </a:lnTo>
                  <a:lnTo>
                    <a:pt x="2243" y="1064"/>
                  </a:lnTo>
                  <a:lnTo>
                    <a:pt x="2267" y="1019"/>
                  </a:lnTo>
                  <a:lnTo>
                    <a:pt x="24" y="0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363" y="1647"/>
              <a:ext cx="1122" cy="559"/>
            </a:xfrm>
            <a:custGeom>
              <a:avLst/>
              <a:gdLst>
                <a:gd name="T0" fmla="*/ 27 w 2243"/>
                <a:gd name="T1" fmla="*/ 1118 h 1118"/>
                <a:gd name="T2" fmla="*/ 27 w 2243"/>
                <a:gd name="T3" fmla="*/ 1118 h 1118"/>
                <a:gd name="T4" fmla="*/ 2243 w 2243"/>
                <a:gd name="T5" fmla="*/ 45 h 1118"/>
                <a:gd name="T6" fmla="*/ 2216 w 2243"/>
                <a:gd name="T7" fmla="*/ 0 h 1118"/>
                <a:gd name="T8" fmla="*/ 0 w 2243"/>
                <a:gd name="T9" fmla="*/ 1073 h 1118"/>
                <a:gd name="T10" fmla="*/ 0 w 2243"/>
                <a:gd name="T11" fmla="*/ 1073 h 1118"/>
                <a:gd name="T12" fmla="*/ 27 w 2243"/>
                <a:gd name="T13" fmla="*/ 11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3" h="1118">
                  <a:moveTo>
                    <a:pt x="27" y="1118"/>
                  </a:moveTo>
                  <a:lnTo>
                    <a:pt x="27" y="1118"/>
                  </a:lnTo>
                  <a:lnTo>
                    <a:pt x="2243" y="45"/>
                  </a:lnTo>
                  <a:lnTo>
                    <a:pt x="2216" y="0"/>
                  </a:lnTo>
                  <a:lnTo>
                    <a:pt x="0" y="1073"/>
                  </a:lnTo>
                  <a:lnTo>
                    <a:pt x="27" y="1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002" y="2183"/>
              <a:ext cx="1375" cy="322"/>
            </a:xfrm>
            <a:custGeom>
              <a:avLst/>
              <a:gdLst>
                <a:gd name="T0" fmla="*/ 108 w 2749"/>
                <a:gd name="T1" fmla="*/ 634 h 643"/>
                <a:gd name="T2" fmla="*/ 305 w 2749"/>
                <a:gd name="T3" fmla="*/ 614 h 643"/>
                <a:gd name="T4" fmla="*/ 499 w 2749"/>
                <a:gd name="T5" fmla="*/ 594 h 643"/>
                <a:gd name="T6" fmla="*/ 687 w 2749"/>
                <a:gd name="T7" fmla="*/ 572 h 643"/>
                <a:gd name="T8" fmla="*/ 870 w 2749"/>
                <a:gd name="T9" fmla="*/ 549 h 643"/>
                <a:gd name="T10" fmla="*/ 1051 w 2749"/>
                <a:gd name="T11" fmla="*/ 524 h 643"/>
                <a:gd name="T12" fmla="*/ 1227 w 2749"/>
                <a:gd name="T13" fmla="*/ 498 h 643"/>
                <a:gd name="T14" fmla="*/ 1399 w 2749"/>
                <a:gd name="T15" fmla="*/ 468 h 643"/>
                <a:gd name="T16" fmla="*/ 1569 w 2749"/>
                <a:gd name="T17" fmla="*/ 433 h 643"/>
                <a:gd name="T18" fmla="*/ 1733 w 2749"/>
                <a:gd name="T19" fmla="*/ 397 h 643"/>
                <a:gd name="T20" fmla="*/ 1897 w 2749"/>
                <a:gd name="T21" fmla="*/ 356 h 643"/>
                <a:gd name="T22" fmla="*/ 2057 w 2749"/>
                <a:gd name="T23" fmla="*/ 311 h 643"/>
                <a:gd name="T24" fmla="*/ 2213 w 2749"/>
                <a:gd name="T25" fmla="*/ 262 h 643"/>
                <a:gd name="T26" fmla="*/ 2370 w 2749"/>
                <a:gd name="T27" fmla="*/ 205 h 643"/>
                <a:gd name="T28" fmla="*/ 2522 w 2749"/>
                <a:gd name="T29" fmla="*/ 146 h 643"/>
                <a:gd name="T30" fmla="*/ 2673 w 2749"/>
                <a:gd name="T31" fmla="*/ 80 h 643"/>
                <a:gd name="T32" fmla="*/ 2722 w 2749"/>
                <a:gd name="T33" fmla="*/ 0 h 643"/>
                <a:gd name="T34" fmla="*/ 2575 w 2749"/>
                <a:gd name="T35" fmla="*/ 68 h 643"/>
                <a:gd name="T36" fmla="*/ 2425 w 2749"/>
                <a:gd name="T37" fmla="*/ 132 h 643"/>
                <a:gd name="T38" fmla="*/ 2272 w 2749"/>
                <a:gd name="T39" fmla="*/ 188 h 643"/>
                <a:gd name="T40" fmla="*/ 2118 w 2749"/>
                <a:gd name="T41" fmla="*/ 240 h 643"/>
                <a:gd name="T42" fmla="*/ 1961 w 2749"/>
                <a:gd name="T43" fmla="*/ 287 h 643"/>
                <a:gd name="T44" fmla="*/ 1802 w 2749"/>
                <a:gd name="T45" fmla="*/ 329 h 643"/>
                <a:gd name="T46" fmla="*/ 1639 w 2749"/>
                <a:gd name="T47" fmla="*/ 368 h 643"/>
                <a:gd name="T48" fmla="*/ 1473 w 2749"/>
                <a:gd name="T49" fmla="*/ 403 h 643"/>
                <a:gd name="T50" fmla="*/ 1305 w 2749"/>
                <a:gd name="T51" fmla="*/ 432 h 643"/>
                <a:gd name="T52" fmla="*/ 1130 w 2749"/>
                <a:gd name="T53" fmla="*/ 461 h 643"/>
                <a:gd name="T54" fmla="*/ 952 w 2749"/>
                <a:gd name="T55" fmla="*/ 488 h 643"/>
                <a:gd name="T56" fmla="*/ 773 w 2749"/>
                <a:gd name="T57" fmla="*/ 511 h 643"/>
                <a:gd name="T58" fmla="*/ 587 w 2749"/>
                <a:gd name="T59" fmla="*/ 534 h 643"/>
                <a:gd name="T60" fmla="*/ 396 w 2749"/>
                <a:gd name="T61" fmla="*/ 553 h 643"/>
                <a:gd name="T62" fmla="*/ 200 w 2749"/>
                <a:gd name="T63" fmla="*/ 573 h 643"/>
                <a:gd name="T64" fmla="*/ 0 w 2749"/>
                <a:gd name="T65" fmla="*/ 59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49" h="643">
                  <a:moveTo>
                    <a:pt x="6" y="643"/>
                  </a:moveTo>
                  <a:lnTo>
                    <a:pt x="108" y="634"/>
                  </a:lnTo>
                  <a:lnTo>
                    <a:pt x="206" y="623"/>
                  </a:lnTo>
                  <a:lnTo>
                    <a:pt x="305" y="614"/>
                  </a:lnTo>
                  <a:lnTo>
                    <a:pt x="402" y="604"/>
                  </a:lnTo>
                  <a:lnTo>
                    <a:pt x="499" y="594"/>
                  </a:lnTo>
                  <a:lnTo>
                    <a:pt x="593" y="584"/>
                  </a:lnTo>
                  <a:lnTo>
                    <a:pt x="687" y="572"/>
                  </a:lnTo>
                  <a:lnTo>
                    <a:pt x="779" y="561"/>
                  </a:lnTo>
                  <a:lnTo>
                    <a:pt x="870" y="549"/>
                  </a:lnTo>
                  <a:lnTo>
                    <a:pt x="961" y="538"/>
                  </a:lnTo>
                  <a:lnTo>
                    <a:pt x="1051" y="524"/>
                  </a:lnTo>
                  <a:lnTo>
                    <a:pt x="1139" y="511"/>
                  </a:lnTo>
                  <a:lnTo>
                    <a:pt x="1227" y="498"/>
                  </a:lnTo>
                  <a:lnTo>
                    <a:pt x="1314" y="482"/>
                  </a:lnTo>
                  <a:lnTo>
                    <a:pt x="1399" y="468"/>
                  </a:lnTo>
                  <a:lnTo>
                    <a:pt x="1485" y="451"/>
                  </a:lnTo>
                  <a:lnTo>
                    <a:pt x="1569" y="433"/>
                  </a:lnTo>
                  <a:lnTo>
                    <a:pt x="1651" y="415"/>
                  </a:lnTo>
                  <a:lnTo>
                    <a:pt x="1733" y="397"/>
                  </a:lnTo>
                  <a:lnTo>
                    <a:pt x="1817" y="377"/>
                  </a:lnTo>
                  <a:lnTo>
                    <a:pt x="1897" y="356"/>
                  </a:lnTo>
                  <a:lnTo>
                    <a:pt x="1976" y="335"/>
                  </a:lnTo>
                  <a:lnTo>
                    <a:pt x="2057" y="311"/>
                  </a:lnTo>
                  <a:lnTo>
                    <a:pt x="2136" y="287"/>
                  </a:lnTo>
                  <a:lnTo>
                    <a:pt x="2213" y="262"/>
                  </a:lnTo>
                  <a:lnTo>
                    <a:pt x="2293" y="236"/>
                  </a:lnTo>
                  <a:lnTo>
                    <a:pt x="2370" y="205"/>
                  </a:lnTo>
                  <a:lnTo>
                    <a:pt x="2446" y="176"/>
                  </a:lnTo>
                  <a:lnTo>
                    <a:pt x="2522" y="146"/>
                  </a:lnTo>
                  <a:lnTo>
                    <a:pt x="2598" y="113"/>
                  </a:lnTo>
                  <a:lnTo>
                    <a:pt x="2673" y="80"/>
                  </a:lnTo>
                  <a:lnTo>
                    <a:pt x="2749" y="45"/>
                  </a:lnTo>
                  <a:lnTo>
                    <a:pt x="2722" y="0"/>
                  </a:lnTo>
                  <a:lnTo>
                    <a:pt x="2649" y="35"/>
                  </a:lnTo>
                  <a:lnTo>
                    <a:pt x="2575" y="68"/>
                  </a:lnTo>
                  <a:lnTo>
                    <a:pt x="2498" y="101"/>
                  </a:lnTo>
                  <a:lnTo>
                    <a:pt x="2425" y="132"/>
                  </a:lnTo>
                  <a:lnTo>
                    <a:pt x="2349" y="161"/>
                  </a:lnTo>
                  <a:lnTo>
                    <a:pt x="2272" y="188"/>
                  </a:lnTo>
                  <a:lnTo>
                    <a:pt x="2196" y="215"/>
                  </a:lnTo>
                  <a:lnTo>
                    <a:pt x="2118" y="240"/>
                  </a:lnTo>
                  <a:lnTo>
                    <a:pt x="2039" y="263"/>
                  </a:lnTo>
                  <a:lnTo>
                    <a:pt x="1961" y="287"/>
                  </a:lnTo>
                  <a:lnTo>
                    <a:pt x="1882" y="308"/>
                  </a:lnTo>
                  <a:lnTo>
                    <a:pt x="1802" y="329"/>
                  </a:lnTo>
                  <a:lnTo>
                    <a:pt x="1721" y="349"/>
                  </a:lnTo>
                  <a:lnTo>
                    <a:pt x="1639" y="368"/>
                  </a:lnTo>
                  <a:lnTo>
                    <a:pt x="1557" y="386"/>
                  </a:lnTo>
                  <a:lnTo>
                    <a:pt x="1473" y="403"/>
                  </a:lnTo>
                  <a:lnTo>
                    <a:pt x="1390" y="418"/>
                  </a:lnTo>
                  <a:lnTo>
                    <a:pt x="1305" y="432"/>
                  </a:lnTo>
                  <a:lnTo>
                    <a:pt x="1218" y="448"/>
                  </a:lnTo>
                  <a:lnTo>
                    <a:pt x="1130" y="461"/>
                  </a:lnTo>
                  <a:lnTo>
                    <a:pt x="1042" y="474"/>
                  </a:lnTo>
                  <a:lnTo>
                    <a:pt x="952" y="488"/>
                  </a:lnTo>
                  <a:lnTo>
                    <a:pt x="864" y="499"/>
                  </a:lnTo>
                  <a:lnTo>
                    <a:pt x="773" y="511"/>
                  </a:lnTo>
                  <a:lnTo>
                    <a:pt x="681" y="522"/>
                  </a:lnTo>
                  <a:lnTo>
                    <a:pt x="587" y="534"/>
                  </a:lnTo>
                  <a:lnTo>
                    <a:pt x="493" y="544"/>
                  </a:lnTo>
                  <a:lnTo>
                    <a:pt x="396" y="553"/>
                  </a:lnTo>
                  <a:lnTo>
                    <a:pt x="299" y="564"/>
                  </a:lnTo>
                  <a:lnTo>
                    <a:pt x="200" y="573"/>
                  </a:lnTo>
                  <a:lnTo>
                    <a:pt x="102" y="584"/>
                  </a:lnTo>
                  <a:lnTo>
                    <a:pt x="0" y="593"/>
                  </a:lnTo>
                  <a:lnTo>
                    <a:pt x="6" y="6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98" y="2274"/>
              <a:ext cx="372" cy="223"/>
            </a:xfrm>
            <a:custGeom>
              <a:avLst/>
              <a:gdLst>
                <a:gd name="T0" fmla="*/ 685 w 745"/>
                <a:gd name="T1" fmla="*/ 0 h 445"/>
                <a:gd name="T2" fmla="*/ 0 w 745"/>
                <a:gd name="T3" fmla="*/ 76 h 445"/>
                <a:gd name="T4" fmla="*/ 12 w 745"/>
                <a:gd name="T5" fmla="*/ 445 h 445"/>
                <a:gd name="T6" fmla="*/ 745 w 745"/>
                <a:gd name="T7" fmla="*/ 364 h 445"/>
                <a:gd name="T8" fmla="*/ 685 w 745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445">
                  <a:moveTo>
                    <a:pt x="685" y="0"/>
                  </a:moveTo>
                  <a:lnTo>
                    <a:pt x="0" y="76"/>
                  </a:lnTo>
                  <a:lnTo>
                    <a:pt x="12" y="445"/>
                  </a:lnTo>
                  <a:lnTo>
                    <a:pt x="745" y="36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941" y="3860"/>
              <a:ext cx="230" cy="339"/>
            </a:xfrm>
            <a:custGeom>
              <a:avLst/>
              <a:gdLst>
                <a:gd name="T0" fmla="*/ 110 w 460"/>
                <a:gd name="T1" fmla="*/ 678 h 678"/>
                <a:gd name="T2" fmla="*/ 0 w 460"/>
                <a:gd name="T3" fmla="*/ 55 h 678"/>
                <a:gd name="T4" fmla="*/ 343 w 460"/>
                <a:gd name="T5" fmla="*/ 0 h 678"/>
                <a:gd name="T6" fmla="*/ 460 w 460"/>
                <a:gd name="T7" fmla="*/ 618 h 678"/>
                <a:gd name="T8" fmla="*/ 110 w 460"/>
                <a:gd name="T9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678">
                  <a:moveTo>
                    <a:pt x="110" y="678"/>
                  </a:moveTo>
                  <a:lnTo>
                    <a:pt x="0" y="55"/>
                  </a:lnTo>
                  <a:lnTo>
                    <a:pt x="343" y="0"/>
                  </a:lnTo>
                  <a:lnTo>
                    <a:pt x="460" y="618"/>
                  </a:lnTo>
                  <a:lnTo>
                    <a:pt x="110" y="6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853" y="3185"/>
              <a:ext cx="216" cy="361"/>
            </a:xfrm>
            <a:custGeom>
              <a:avLst/>
              <a:gdLst>
                <a:gd name="T0" fmla="*/ 76 w 431"/>
                <a:gd name="T1" fmla="*/ 721 h 721"/>
                <a:gd name="T2" fmla="*/ 0 w 431"/>
                <a:gd name="T3" fmla="*/ 33 h 721"/>
                <a:gd name="T4" fmla="*/ 369 w 431"/>
                <a:gd name="T5" fmla="*/ 0 h 721"/>
                <a:gd name="T6" fmla="*/ 431 w 431"/>
                <a:gd name="T7" fmla="*/ 678 h 721"/>
                <a:gd name="T8" fmla="*/ 76 w 431"/>
                <a:gd name="T9" fmla="*/ 72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721">
                  <a:moveTo>
                    <a:pt x="76" y="721"/>
                  </a:moveTo>
                  <a:lnTo>
                    <a:pt x="0" y="33"/>
                  </a:lnTo>
                  <a:lnTo>
                    <a:pt x="369" y="0"/>
                  </a:lnTo>
                  <a:lnTo>
                    <a:pt x="431" y="678"/>
                  </a:lnTo>
                  <a:lnTo>
                    <a:pt x="76" y="72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273" y="5165"/>
              <a:ext cx="301" cy="384"/>
            </a:xfrm>
            <a:custGeom>
              <a:avLst/>
              <a:gdLst>
                <a:gd name="T0" fmla="*/ 267 w 601"/>
                <a:gd name="T1" fmla="*/ 768 h 768"/>
                <a:gd name="T2" fmla="*/ 0 w 601"/>
                <a:gd name="T3" fmla="*/ 109 h 768"/>
                <a:gd name="T4" fmla="*/ 342 w 601"/>
                <a:gd name="T5" fmla="*/ 0 h 768"/>
                <a:gd name="T6" fmla="*/ 601 w 601"/>
                <a:gd name="T7" fmla="*/ 647 h 768"/>
                <a:gd name="T8" fmla="*/ 267 w 601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1" h="768">
                  <a:moveTo>
                    <a:pt x="267" y="768"/>
                  </a:moveTo>
                  <a:lnTo>
                    <a:pt x="0" y="109"/>
                  </a:lnTo>
                  <a:lnTo>
                    <a:pt x="342" y="0"/>
                  </a:lnTo>
                  <a:lnTo>
                    <a:pt x="601" y="647"/>
                  </a:lnTo>
                  <a:lnTo>
                    <a:pt x="267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68" y="5809"/>
              <a:ext cx="347" cy="390"/>
            </a:xfrm>
            <a:custGeom>
              <a:avLst/>
              <a:gdLst>
                <a:gd name="T0" fmla="*/ 386 w 693"/>
                <a:gd name="T1" fmla="*/ 780 h 780"/>
                <a:gd name="T2" fmla="*/ 0 w 693"/>
                <a:gd name="T3" fmla="*/ 157 h 780"/>
                <a:gd name="T4" fmla="*/ 322 w 693"/>
                <a:gd name="T5" fmla="*/ 0 h 780"/>
                <a:gd name="T6" fmla="*/ 693 w 693"/>
                <a:gd name="T7" fmla="*/ 602 h 780"/>
                <a:gd name="T8" fmla="*/ 386 w 693"/>
                <a:gd name="T9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80">
                  <a:moveTo>
                    <a:pt x="386" y="780"/>
                  </a:moveTo>
                  <a:lnTo>
                    <a:pt x="0" y="157"/>
                  </a:lnTo>
                  <a:lnTo>
                    <a:pt x="322" y="0"/>
                  </a:lnTo>
                  <a:lnTo>
                    <a:pt x="693" y="602"/>
                  </a:lnTo>
                  <a:lnTo>
                    <a:pt x="386" y="78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544" y="6888"/>
              <a:ext cx="416" cy="333"/>
            </a:xfrm>
            <a:custGeom>
              <a:avLst/>
              <a:gdLst>
                <a:gd name="T0" fmla="*/ 643 w 831"/>
                <a:gd name="T1" fmla="*/ 665 h 665"/>
                <a:gd name="T2" fmla="*/ 0 w 831"/>
                <a:gd name="T3" fmla="*/ 265 h 665"/>
                <a:gd name="T4" fmla="*/ 200 w 831"/>
                <a:gd name="T5" fmla="*/ 0 h 665"/>
                <a:gd name="T6" fmla="*/ 831 w 831"/>
                <a:gd name="T7" fmla="*/ 395 h 665"/>
                <a:gd name="T8" fmla="*/ 643 w 831"/>
                <a:gd name="T9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1" h="665">
                  <a:moveTo>
                    <a:pt x="643" y="665"/>
                  </a:moveTo>
                  <a:lnTo>
                    <a:pt x="0" y="265"/>
                  </a:lnTo>
                  <a:lnTo>
                    <a:pt x="200" y="0"/>
                  </a:lnTo>
                  <a:lnTo>
                    <a:pt x="831" y="395"/>
                  </a:lnTo>
                  <a:lnTo>
                    <a:pt x="643" y="6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03" y="6394"/>
              <a:ext cx="367" cy="360"/>
            </a:xfrm>
            <a:custGeom>
              <a:avLst/>
              <a:gdLst>
                <a:gd name="T0" fmla="*/ 531 w 734"/>
                <a:gd name="T1" fmla="*/ 720 h 720"/>
                <a:gd name="T2" fmla="*/ 0 w 734"/>
                <a:gd name="T3" fmla="*/ 187 h 720"/>
                <a:gd name="T4" fmla="*/ 252 w 734"/>
                <a:gd name="T5" fmla="*/ 0 h 720"/>
                <a:gd name="T6" fmla="*/ 734 w 734"/>
                <a:gd name="T7" fmla="*/ 521 h 720"/>
                <a:gd name="T8" fmla="*/ 531 w 734"/>
                <a:gd name="T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720">
                  <a:moveTo>
                    <a:pt x="531" y="720"/>
                  </a:moveTo>
                  <a:lnTo>
                    <a:pt x="0" y="187"/>
                  </a:lnTo>
                  <a:lnTo>
                    <a:pt x="252" y="0"/>
                  </a:lnTo>
                  <a:lnTo>
                    <a:pt x="734" y="521"/>
                  </a:lnTo>
                  <a:lnTo>
                    <a:pt x="531" y="72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069" y="4507"/>
              <a:ext cx="273" cy="400"/>
            </a:xfrm>
            <a:custGeom>
              <a:avLst/>
              <a:gdLst>
                <a:gd name="T0" fmla="*/ 204 w 544"/>
                <a:gd name="T1" fmla="*/ 799 h 799"/>
                <a:gd name="T2" fmla="*/ 0 w 544"/>
                <a:gd name="T3" fmla="*/ 66 h 799"/>
                <a:gd name="T4" fmla="*/ 349 w 544"/>
                <a:gd name="T5" fmla="*/ 0 h 799"/>
                <a:gd name="T6" fmla="*/ 544 w 544"/>
                <a:gd name="T7" fmla="*/ 725 h 799"/>
                <a:gd name="T8" fmla="*/ 204 w 544"/>
                <a:gd name="T9" fmla="*/ 79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799">
                  <a:moveTo>
                    <a:pt x="204" y="799"/>
                  </a:moveTo>
                  <a:lnTo>
                    <a:pt x="0" y="66"/>
                  </a:lnTo>
                  <a:lnTo>
                    <a:pt x="349" y="0"/>
                  </a:lnTo>
                  <a:lnTo>
                    <a:pt x="544" y="725"/>
                  </a:lnTo>
                  <a:lnTo>
                    <a:pt x="204" y="79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806" y="2501"/>
              <a:ext cx="206" cy="345"/>
            </a:xfrm>
            <a:custGeom>
              <a:avLst/>
              <a:gdLst>
                <a:gd name="T0" fmla="*/ 40 w 412"/>
                <a:gd name="T1" fmla="*/ 691 h 691"/>
                <a:gd name="T2" fmla="*/ 0 w 412"/>
                <a:gd name="T3" fmla="*/ 9 h 691"/>
                <a:gd name="T4" fmla="*/ 385 w 412"/>
                <a:gd name="T5" fmla="*/ 0 h 691"/>
                <a:gd name="T6" fmla="*/ 412 w 412"/>
                <a:gd name="T7" fmla="*/ 682 h 691"/>
                <a:gd name="T8" fmla="*/ 40 w 412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691">
                  <a:moveTo>
                    <a:pt x="40" y="691"/>
                  </a:moveTo>
                  <a:lnTo>
                    <a:pt x="0" y="9"/>
                  </a:lnTo>
                  <a:lnTo>
                    <a:pt x="385" y="0"/>
                  </a:lnTo>
                  <a:lnTo>
                    <a:pt x="412" y="682"/>
                  </a:lnTo>
                  <a:lnTo>
                    <a:pt x="40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707" y="2114"/>
              <a:ext cx="429" cy="276"/>
            </a:xfrm>
            <a:custGeom>
              <a:avLst/>
              <a:gdLst>
                <a:gd name="T0" fmla="*/ 471 w 858"/>
                <a:gd name="T1" fmla="*/ 459 h 551"/>
                <a:gd name="T2" fmla="*/ 500 w 858"/>
                <a:gd name="T3" fmla="*/ 451 h 551"/>
                <a:gd name="T4" fmla="*/ 528 w 858"/>
                <a:gd name="T5" fmla="*/ 443 h 551"/>
                <a:gd name="T6" fmla="*/ 553 w 858"/>
                <a:gd name="T7" fmla="*/ 435 h 551"/>
                <a:gd name="T8" fmla="*/ 579 w 858"/>
                <a:gd name="T9" fmla="*/ 427 h 551"/>
                <a:gd name="T10" fmla="*/ 604 w 858"/>
                <a:gd name="T11" fmla="*/ 421 h 551"/>
                <a:gd name="T12" fmla="*/ 628 w 858"/>
                <a:gd name="T13" fmla="*/ 414 h 551"/>
                <a:gd name="T14" fmla="*/ 650 w 858"/>
                <a:gd name="T15" fmla="*/ 408 h 551"/>
                <a:gd name="T16" fmla="*/ 673 w 858"/>
                <a:gd name="T17" fmla="*/ 401 h 551"/>
                <a:gd name="T18" fmla="*/ 695 w 858"/>
                <a:gd name="T19" fmla="*/ 395 h 551"/>
                <a:gd name="T20" fmla="*/ 717 w 858"/>
                <a:gd name="T21" fmla="*/ 388 h 551"/>
                <a:gd name="T22" fmla="*/ 740 w 858"/>
                <a:gd name="T23" fmla="*/ 381 h 551"/>
                <a:gd name="T24" fmla="*/ 762 w 858"/>
                <a:gd name="T25" fmla="*/ 375 h 551"/>
                <a:gd name="T26" fmla="*/ 785 w 858"/>
                <a:gd name="T27" fmla="*/ 368 h 551"/>
                <a:gd name="T28" fmla="*/ 808 w 858"/>
                <a:gd name="T29" fmla="*/ 362 h 551"/>
                <a:gd name="T30" fmla="*/ 832 w 858"/>
                <a:gd name="T31" fmla="*/ 355 h 551"/>
                <a:gd name="T32" fmla="*/ 858 w 858"/>
                <a:gd name="T33" fmla="*/ 348 h 551"/>
                <a:gd name="T34" fmla="*/ 708 w 858"/>
                <a:gd name="T35" fmla="*/ 0 h 551"/>
                <a:gd name="T36" fmla="*/ 386 w 858"/>
                <a:gd name="T37" fmla="*/ 101 h 551"/>
                <a:gd name="T38" fmla="*/ 0 w 858"/>
                <a:gd name="T39" fmla="*/ 196 h 551"/>
                <a:gd name="T40" fmla="*/ 100 w 858"/>
                <a:gd name="T41" fmla="*/ 551 h 551"/>
                <a:gd name="T42" fmla="*/ 123 w 858"/>
                <a:gd name="T43" fmla="*/ 546 h 551"/>
                <a:gd name="T44" fmla="*/ 146 w 858"/>
                <a:gd name="T45" fmla="*/ 540 h 551"/>
                <a:gd name="T46" fmla="*/ 168 w 858"/>
                <a:gd name="T47" fmla="*/ 534 h 551"/>
                <a:gd name="T48" fmla="*/ 192 w 858"/>
                <a:gd name="T49" fmla="*/ 529 h 551"/>
                <a:gd name="T50" fmla="*/ 213 w 858"/>
                <a:gd name="T51" fmla="*/ 524 h 551"/>
                <a:gd name="T52" fmla="*/ 235 w 858"/>
                <a:gd name="T53" fmla="*/ 518 h 551"/>
                <a:gd name="T54" fmla="*/ 258 w 858"/>
                <a:gd name="T55" fmla="*/ 514 h 551"/>
                <a:gd name="T56" fmla="*/ 280 w 858"/>
                <a:gd name="T57" fmla="*/ 509 h 551"/>
                <a:gd name="T58" fmla="*/ 303 w 858"/>
                <a:gd name="T59" fmla="*/ 504 h 551"/>
                <a:gd name="T60" fmla="*/ 325 w 858"/>
                <a:gd name="T61" fmla="*/ 497 h 551"/>
                <a:gd name="T62" fmla="*/ 349 w 858"/>
                <a:gd name="T63" fmla="*/ 492 h 551"/>
                <a:gd name="T64" fmla="*/ 371 w 858"/>
                <a:gd name="T65" fmla="*/ 487 h 551"/>
                <a:gd name="T66" fmla="*/ 395 w 858"/>
                <a:gd name="T67" fmla="*/ 480 h 551"/>
                <a:gd name="T68" fmla="*/ 420 w 858"/>
                <a:gd name="T69" fmla="*/ 474 h 551"/>
                <a:gd name="T70" fmla="*/ 446 w 858"/>
                <a:gd name="T71" fmla="*/ 467 h 551"/>
                <a:gd name="T72" fmla="*/ 471 w 858"/>
                <a:gd name="T73" fmla="*/ 459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8" h="551">
                  <a:moveTo>
                    <a:pt x="471" y="459"/>
                  </a:moveTo>
                  <a:lnTo>
                    <a:pt x="500" y="451"/>
                  </a:lnTo>
                  <a:lnTo>
                    <a:pt x="528" y="443"/>
                  </a:lnTo>
                  <a:lnTo>
                    <a:pt x="553" y="435"/>
                  </a:lnTo>
                  <a:lnTo>
                    <a:pt x="579" y="427"/>
                  </a:lnTo>
                  <a:lnTo>
                    <a:pt x="604" y="421"/>
                  </a:lnTo>
                  <a:lnTo>
                    <a:pt x="628" y="414"/>
                  </a:lnTo>
                  <a:lnTo>
                    <a:pt x="650" y="408"/>
                  </a:lnTo>
                  <a:lnTo>
                    <a:pt x="673" y="401"/>
                  </a:lnTo>
                  <a:lnTo>
                    <a:pt x="695" y="395"/>
                  </a:lnTo>
                  <a:lnTo>
                    <a:pt x="717" y="388"/>
                  </a:lnTo>
                  <a:lnTo>
                    <a:pt x="740" y="381"/>
                  </a:lnTo>
                  <a:lnTo>
                    <a:pt x="762" y="375"/>
                  </a:lnTo>
                  <a:lnTo>
                    <a:pt x="785" y="368"/>
                  </a:lnTo>
                  <a:lnTo>
                    <a:pt x="808" y="362"/>
                  </a:lnTo>
                  <a:lnTo>
                    <a:pt x="832" y="355"/>
                  </a:lnTo>
                  <a:lnTo>
                    <a:pt x="858" y="348"/>
                  </a:lnTo>
                  <a:lnTo>
                    <a:pt x="708" y="0"/>
                  </a:lnTo>
                  <a:lnTo>
                    <a:pt x="386" y="101"/>
                  </a:lnTo>
                  <a:lnTo>
                    <a:pt x="0" y="196"/>
                  </a:lnTo>
                  <a:lnTo>
                    <a:pt x="100" y="551"/>
                  </a:lnTo>
                  <a:lnTo>
                    <a:pt x="123" y="546"/>
                  </a:lnTo>
                  <a:lnTo>
                    <a:pt x="146" y="540"/>
                  </a:lnTo>
                  <a:lnTo>
                    <a:pt x="168" y="534"/>
                  </a:lnTo>
                  <a:lnTo>
                    <a:pt x="192" y="529"/>
                  </a:lnTo>
                  <a:lnTo>
                    <a:pt x="213" y="524"/>
                  </a:lnTo>
                  <a:lnTo>
                    <a:pt x="235" y="518"/>
                  </a:lnTo>
                  <a:lnTo>
                    <a:pt x="258" y="514"/>
                  </a:lnTo>
                  <a:lnTo>
                    <a:pt x="280" y="509"/>
                  </a:lnTo>
                  <a:lnTo>
                    <a:pt x="303" y="504"/>
                  </a:lnTo>
                  <a:lnTo>
                    <a:pt x="325" y="497"/>
                  </a:lnTo>
                  <a:lnTo>
                    <a:pt x="349" y="492"/>
                  </a:lnTo>
                  <a:lnTo>
                    <a:pt x="371" y="487"/>
                  </a:lnTo>
                  <a:lnTo>
                    <a:pt x="395" y="480"/>
                  </a:lnTo>
                  <a:lnTo>
                    <a:pt x="420" y="474"/>
                  </a:lnTo>
                  <a:lnTo>
                    <a:pt x="446" y="467"/>
                  </a:lnTo>
                  <a:lnTo>
                    <a:pt x="471" y="45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06" y="1786"/>
              <a:ext cx="450" cy="345"/>
            </a:xfrm>
            <a:custGeom>
              <a:avLst/>
              <a:gdLst>
                <a:gd name="T0" fmla="*/ 721 w 900"/>
                <a:gd name="T1" fmla="*/ 0 h 691"/>
                <a:gd name="T2" fmla="*/ 0 w 900"/>
                <a:gd name="T3" fmla="*/ 345 h 691"/>
                <a:gd name="T4" fmla="*/ 173 w 900"/>
                <a:gd name="T5" fmla="*/ 691 h 691"/>
                <a:gd name="T6" fmla="*/ 900 w 900"/>
                <a:gd name="T7" fmla="*/ 340 h 691"/>
                <a:gd name="T8" fmla="*/ 721 w 90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691">
                  <a:moveTo>
                    <a:pt x="721" y="0"/>
                  </a:moveTo>
                  <a:lnTo>
                    <a:pt x="0" y="345"/>
                  </a:lnTo>
                  <a:lnTo>
                    <a:pt x="173" y="691"/>
                  </a:lnTo>
                  <a:lnTo>
                    <a:pt x="900" y="34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119" y="1448"/>
              <a:ext cx="351" cy="335"/>
            </a:xfrm>
            <a:custGeom>
              <a:avLst/>
              <a:gdLst>
                <a:gd name="T0" fmla="*/ 0 w 703"/>
                <a:gd name="T1" fmla="*/ 335 h 669"/>
                <a:gd name="T2" fmla="*/ 698 w 703"/>
                <a:gd name="T3" fmla="*/ 0 h 669"/>
                <a:gd name="T4" fmla="*/ 703 w 703"/>
                <a:gd name="T5" fmla="*/ 418 h 669"/>
                <a:gd name="T6" fmla="*/ 179 w 703"/>
                <a:gd name="T7" fmla="*/ 669 h 669"/>
                <a:gd name="T8" fmla="*/ 0 w 703"/>
                <a:gd name="T9" fmla="*/ 335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3" h="669">
                  <a:moveTo>
                    <a:pt x="0" y="335"/>
                  </a:moveTo>
                  <a:lnTo>
                    <a:pt x="698" y="0"/>
                  </a:lnTo>
                  <a:lnTo>
                    <a:pt x="703" y="418"/>
                  </a:lnTo>
                  <a:lnTo>
                    <a:pt x="179" y="669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222" y="7246"/>
              <a:ext cx="327" cy="280"/>
            </a:xfrm>
            <a:custGeom>
              <a:avLst/>
              <a:gdLst>
                <a:gd name="T0" fmla="*/ 646 w 655"/>
                <a:gd name="T1" fmla="*/ 562 h 562"/>
                <a:gd name="T2" fmla="*/ 0 w 655"/>
                <a:gd name="T3" fmla="*/ 315 h 562"/>
                <a:gd name="T4" fmla="*/ 173 w 655"/>
                <a:gd name="T5" fmla="*/ 0 h 562"/>
                <a:gd name="T6" fmla="*/ 655 w 655"/>
                <a:gd name="T7" fmla="*/ 178 h 562"/>
                <a:gd name="T8" fmla="*/ 646 w 655"/>
                <a:gd name="T9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62">
                  <a:moveTo>
                    <a:pt x="646" y="562"/>
                  </a:moveTo>
                  <a:lnTo>
                    <a:pt x="0" y="315"/>
                  </a:lnTo>
                  <a:lnTo>
                    <a:pt x="173" y="0"/>
                  </a:lnTo>
                  <a:lnTo>
                    <a:pt x="655" y="178"/>
                  </a:lnTo>
                  <a:lnTo>
                    <a:pt x="646" y="56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544" y="7241"/>
              <a:ext cx="327" cy="287"/>
            </a:xfrm>
            <a:custGeom>
              <a:avLst/>
              <a:gdLst>
                <a:gd name="T0" fmla="*/ 7 w 655"/>
                <a:gd name="T1" fmla="*/ 575 h 575"/>
                <a:gd name="T2" fmla="*/ 655 w 655"/>
                <a:gd name="T3" fmla="*/ 283 h 575"/>
                <a:gd name="T4" fmla="*/ 503 w 655"/>
                <a:gd name="T5" fmla="*/ 0 h 575"/>
                <a:gd name="T6" fmla="*/ 0 w 655"/>
                <a:gd name="T7" fmla="*/ 167 h 575"/>
                <a:gd name="T8" fmla="*/ 7 w 655"/>
                <a:gd name="T9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75">
                  <a:moveTo>
                    <a:pt x="7" y="575"/>
                  </a:moveTo>
                  <a:lnTo>
                    <a:pt x="655" y="283"/>
                  </a:lnTo>
                  <a:lnTo>
                    <a:pt x="503" y="0"/>
                  </a:lnTo>
                  <a:lnTo>
                    <a:pt x="0" y="167"/>
                  </a:lnTo>
                  <a:lnTo>
                    <a:pt x="7" y="57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983" y="2520"/>
              <a:ext cx="4319" cy="4815"/>
            </a:xfrm>
            <a:custGeom>
              <a:avLst/>
              <a:gdLst>
                <a:gd name="T0" fmla="*/ 8570 w 8639"/>
                <a:gd name="T1" fmla="*/ 6659 h 9630"/>
                <a:gd name="T2" fmla="*/ 8424 w 8639"/>
                <a:gd name="T3" fmla="*/ 6921 h 9630"/>
                <a:gd name="T4" fmla="*/ 8267 w 8639"/>
                <a:gd name="T5" fmla="*/ 7176 h 9630"/>
                <a:gd name="T6" fmla="*/ 8101 w 8639"/>
                <a:gd name="T7" fmla="*/ 7419 h 9630"/>
                <a:gd name="T8" fmla="*/ 7924 w 8639"/>
                <a:gd name="T9" fmla="*/ 7654 h 9630"/>
                <a:gd name="T10" fmla="*/ 7736 w 8639"/>
                <a:gd name="T11" fmla="*/ 7879 h 9630"/>
                <a:gd name="T12" fmla="*/ 7539 w 8639"/>
                <a:gd name="T13" fmla="*/ 8096 h 9630"/>
                <a:gd name="T14" fmla="*/ 7330 w 8639"/>
                <a:gd name="T15" fmla="*/ 8300 h 9630"/>
                <a:gd name="T16" fmla="*/ 7110 w 8639"/>
                <a:gd name="T17" fmla="*/ 8496 h 9630"/>
                <a:gd name="T18" fmla="*/ 6881 w 8639"/>
                <a:gd name="T19" fmla="*/ 8681 h 9630"/>
                <a:gd name="T20" fmla="*/ 6639 w 8639"/>
                <a:gd name="T21" fmla="*/ 8856 h 9630"/>
                <a:gd name="T22" fmla="*/ 6387 w 8639"/>
                <a:gd name="T23" fmla="*/ 9021 h 9630"/>
                <a:gd name="T24" fmla="*/ 6124 w 8639"/>
                <a:gd name="T25" fmla="*/ 9174 h 9630"/>
                <a:gd name="T26" fmla="*/ 5851 w 8639"/>
                <a:gd name="T27" fmla="*/ 9317 h 9630"/>
                <a:gd name="T28" fmla="*/ 5566 w 8639"/>
                <a:gd name="T29" fmla="*/ 9451 h 9630"/>
                <a:gd name="T30" fmla="*/ 5269 w 8639"/>
                <a:gd name="T31" fmla="*/ 9573 h 9630"/>
                <a:gd name="T32" fmla="*/ 4939 w 8639"/>
                <a:gd name="T33" fmla="*/ 9577 h 9630"/>
                <a:gd name="T34" fmla="*/ 4593 w 8639"/>
                <a:gd name="T35" fmla="*/ 9456 h 9630"/>
                <a:gd name="T36" fmla="*/ 4259 w 8639"/>
                <a:gd name="T37" fmla="*/ 9312 h 9630"/>
                <a:gd name="T38" fmla="*/ 3939 w 8639"/>
                <a:gd name="T39" fmla="*/ 9147 h 9630"/>
                <a:gd name="T40" fmla="*/ 3632 w 8639"/>
                <a:gd name="T41" fmla="*/ 8964 h 9630"/>
                <a:gd name="T42" fmla="*/ 3338 w 8639"/>
                <a:gd name="T43" fmla="*/ 8764 h 9630"/>
                <a:gd name="T44" fmla="*/ 3056 w 8639"/>
                <a:gd name="T45" fmla="*/ 8545 h 9630"/>
                <a:gd name="T46" fmla="*/ 2789 w 8639"/>
                <a:gd name="T47" fmla="*/ 8309 h 9630"/>
                <a:gd name="T48" fmla="*/ 2535 w 8639"/>
                <a:gd name="T49" fmla="*/ 8059 h 9630"/>
                <a:gd name="T50" fmla="*/ 2296 w 8639"/>
                <a:gd name="T51" fmla="*/ 7794 h 9630"/>
                <a:gd name="T52" fmla="*/ 2071 w 8639"/>
                <a:gd name="T53" fmla="*/ 7517 h 9630"/>
                <a:gd name="T54" fmla="*/ 1859 w 8639"/>
                <a:gd name="T55" fmla="*/ 7227 h 9630"/>
                <a:gd name="T56" fmla="*/ 1662 w 8639"/>
                <a:gd name="T57" fmla="*/ 6925 h 9630"/>
                <a:gd name="T58" fmla="*/ 1479 w 8639"/>
                <a:gd name="T59" fmla="*/ 6614 h 9630"/>
                <a:gd name="T60" fmla="*/ 1312 w 8639"/>
                <a:gd name="T61" fmla="*/ 6294 h 9630"/>
                <a:gd name="T62" fmla="*/ 1158 w 8639"/>
                <a:gd name="T63" fmla="*/ 5965 h 9630"/>
                <a:gd name="T64" fmla="*/ 1018 w 8639"/>
                <a:gd name="T65" fmla="*/ 5629 h 9630"/>
                <a:gd name="T66" fmla="*/ 886 w 8639"/>
                <a:gd name="T67" fmla="*/ 5287 h 9630"/>
                <a:gd name="T68" fmla="*/ 764 w 8639"/>
                <a:gd name="T69" fmla="*/ 4936 h 9630"/>
                <a:gd name="T70" fmla="*/ 652 w 8639"/>
                <a:gd name="T71" fmla="*/ 4579 h 9630"/>
                <a:gd name="T72" fmla="*/ 549 w 8639"/>
                <a:gd name="T73" fmla="*/ 4218 h 9630"/>
                <a:gd name="T74" fmla="*/ 455 w 8639"/>
                <a:gd name="T75" fmla="*/ 3850 h 9630"/>
                <a:gd name="T76" fmla="*/ 371 w 8639"/>
                <a:gd name="T77" fmla="*/ 3481 h 9630"/>
                <a:gd name="T78" fmla="*/ 295 w 8639"/>
                <a:gd name="T79" fmla="*/ 3108 h 9630"/>
                <a:gd name="T80" fmla="*/ 230 w 8639"/>
                <a:gd name="T81" fmla="*/ 2735 h 9630"/>
                <a:gd name="T82" fmla="*/ 173 w 8639"/>
                <a:gd name="T83" fmla="*/ 2360 h 9630"/>
                <a:gd name="T84" fmla="*/ 124 w 8639"/>
                <a:gd name="T85" fmla="*/ 1987 h 9630"/>
                <a:gd name="T86" fmla="*/ 83 w 8639"/>
                <a:gd name="T87" fmla="*/ 1617 h 9630"/>
                <a:gd name="T88" fmla="*/ 51 w 8639"/>
                <a:gd name="T89" fmla="*/ 1249 h 9630"/>
                <a:gd name="T90" fmla="*/ 27 w 8639"/>
                <a:gd name="T91" fmla="*/ 885 h 9630"/>
                <a:gd name="T92" fmla="*/ 10 w 8639"/>
                <a:gd name="T93" fmla="*/ 526 h 9630"/>
                <a:gd name="T94" fmla="*/ 1 w 8639"/>
                <a:gd name="T95" fmla="*/ 174 h 9630"/>
                <a:gd name="T96" fmla="*/ 8639 w 8639"/>
                <a:gd name="T97" fmla="*/ 6523 h 9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39" h="9630">
                  <a:moveTo>
                    <a:pt x="8639" y="6523"/>
                  </a:moveTo>
                  <a:lnTo>
                    <a:pt x="8570" y="6659"/>
                  </a:lnTo>
                  <a:lnTo>
                    <a:pt x="8498" y="6791"/>
                  </a:lnTo>
                  <a:lnTo>
                    <a:pt x="8424" y="6921"/>
                  </a:lnTo>
                  <a:lnTo>
                    <a:pt x="8346" y="7050"/>
                  </a:lnTo>
                  <a:lnTo>
                    <a:pt x="8267" y="7176"/>
                  </a:lnTo>
                  <a:lnTo>
                    <a:pt x="8185" y="7299"/>
                  </a:lnTo>
                  <a:lnTo>
                    <a:pt x="8101" y="7419"/>
                  </a:lnTo>
                  <a:lnTo>
                    <a:pt x="8013" y="7538"/>
                  </a:lnTo>
                  <a:lnTo>
                    <a:pt x="7924" y="7654"/>
                  </a:lnTo>
                  <a:lnTo>
                    <a:pt x="7831" y="7769"/>
                  </a:lnTo>
                  <a:lnTo>
                    <a:pt x="7736" y="7879"/>
                  </a:lnTo>
                  <a:lnTo>
                    <a:pt x="7639" y="7989"/>
                  </a:lnTo>
                  <a:lnTo>
                    <a:pt x="7539" y="8096"/>
                  </a:lnTo>
                  <a:lnTo>
                    <a:pt x="7436" y="8198"/>
                  </a:lnTo>
                  <a:lnTo>
                    <a:pt x="7330" y="8300"/>
                  </a:lnTo>
                  <a:lnTo>
                    <a:pt x="7221" y="8399"/>
                  </a:lnTo>
                  <a:lnTo>
                    <a:pt x="7110" y="8496"/>
                  </a:lnTo>
                  <a:lnTo>
                    <a:pt x="6997" y="8590"/>
                  </a:lnTo>
                  <a:lnTo>
                    <a:pt x="6881" y="8681"/>
                  </a:lnTo>
                  <a:lnTo>
                    <a:pt x="6761" y="8769"/>
                  </a:lnTo>
                  <a:lnTo>
                    <a:pt x="6639" y="8856"/>
                  </a:lnTo>
                  <a:lnTo>
                    <a:pt x="6515" y="8939"/>
                  </a:lnTo>
                  <a:lnTo>
                    <a:pt x="6387" y="9021"/>
                  </a:lnTo>
                  <a:lnTo>
                    <a:pt x="6257" y="9099"/>
                  </a:lnTo>
                  <a:lnTo>
                    <a:pt x="6124" y="9174"/>
                  </a:lnTo>
                  <a:lnTo>
                    <a:pt x="5988" y="9248"/>
                  </a:lnTo>
                  <a:lnTo>
                    <a:pt x="5851" y="9317"/>
                  </a:lnTo>
                  <a:lnTo>
                    <a:pt x="5709" y="9386"/>
                  </a:lnTo>
                  <a:lnTo>
                    <a:pt x="5566" y="9451"/>
                  </a:lnTo>
                  <a:lnTo>
                    <a:pt x="5418" y="9513"/>
                  </a:lnTo>
                  <a:lnTo>
                    <a:pt x="5269" y="9573"/>
                  </a:lnTo>
                  <a:lnTo>
                    <a:pt x="5117" y="9630"/>
                  </a:lnTo>
                  <a:lnTo>
                    <a:pt x="4939" y="9577"/>
                  </a:lnTo>
                  <a:lnTo>
                    <a:pt x="4765" y="9519"/>
                  </a:lnTo>
                  <a:lnTo>
                    <a:pt x="4593" y="9456"/>
                  </a:lnTo>
                  <a:lnTo>
                    <a:pt x="4424" y="9386"/>
                  </a:lnTo>
                  <a:lnTo>
                    <a:pt x="4259" y="9312"/>
                  </a:lnTo>
                  <a:lnTo>
                    <a:pt x="4098" y="9232"/>
                  </a:lnTo>
                  <a:lnTo>
                    <a:pt x="3939" y="9147"/>
                  </a:lnTo>
                  <a:lnTo>
                    <a:pt x="3784" y="9059"/>
                  </a:lnTo>
                  <a:lnTo>
                    <a:pt x="3632" y="8964"/>
                  </a:lnTo>
                  <a:lnTo>
                    <a:pt x="3483" y="8867"/>
                  </a:lnTo>
                  <a:lnTo>
                    <a:pt x="3338" y="8764"/>
                  </a:lnTo>
                  <a:lnTo>
                    <a:pt x="3195" y="8656"/>
                  </a:lnTo>
                  <a:lnTo>
                    <a:pt x="3056" y="8545"/>
                  </a:lnTo>
                  <a:lnTo>
                    <a:pt x="2922" y="8429"/>
                  </a:lnTo>
                  <a:lnTo>
                    <a:pt x="2789" y="8309"/>
                  </a:lnTo>
                  <a:lnTo>
                    <a:pt x="2661" y="8187"/>
                  </a:lnTo>
                  <a:lnTo>
                    <a:pt x="2535" y="8059"/>
                  </a:lnTo>
                  <a:lnTo>
                    <a:pt x="2414" y="7928"/>
                  </a:lnTo>
                  <a:lnTo>
                    <a:pt x="2296" y="7794"/>
                  </a:lnTo>
                  <a:lnTo>
                    <a:pt x="2182" y="7657"/>
                  </a:lnTo>
                  <a:lnTo>
                    <a:pt x="2071" y="7517"/>
                  </a:lnTo>
                  <a:lnTo>
                    <a:pt x="1962" y="7373"/>
                  </a:lnTo>
                  <a:lnTo>
                    <a:pt x="1859" y="7227"/>
                  </a:lnTo>
                  <a:lnTo>
                    <a:pt x="1759" y="7077"/>
                  </a:lnTo>
                  <a:lnTo>
                    <a:pt x="1662" y="6925"/>
                  </a:lnTo>
                  <a:lnTo>
                    <a:pt x="1568" y="6771"/>
                  </a:lnTo>
                  <a:lnTo>
                    <a:pt x="1479" y="6614"/>
                  </a:lnTo>
                  <a:lnTo>
                    <a:pt x="1394" y="6455"/>
                  </a:lnTo>
                  <a:lnTo>
                    <a:pt x="1312" y="6294"/>
                  </a:lnTo>
                  <a:lnTo>
                    <a:pt x="1233" y="6130"/>
                  </a:lnTo>
                  <a:lnTo>
                    <a:pt x="1158" y="5965"/>
                  </a:lnTo>
                  <a:lnTo>
                    <a:pt x="1088" y="5798"/>
                  </a:lnTo>
                  <a:lnTo>
                    <a:pt x="1018" y="5629"/>
                  </a:lnTo>
                  <a:lnTo>
                    <a:pt x="950" y="5459"/>
                  </a:lnTo>
                  <a:lnTo>
                    <a:pt x="886" y="5287"/>
                  </a:lnTo>
                  <a:lnTo>
                    <a:pt x="824" y="5113"/>
                  </a:lnTo>
                  <a:lnTo>
                    <a:pt x="764" y="4936"/>
                  </a:lnTo>
                  <a:lnTo>
                    <a:pt x="706" y="4758"/>
                  </a:lnTo>
                  <a:lnTo>
                    <a:pt x="652" y="4579"/>
                  </a:lnTo>
                  <a:lnTo>
                    <a:pt x="598" y="4398"/>
                  </a:lnTo>
                  <a:lnTo>
                    <a:pt x="549" y="4218"/>
                  </a:lnTo>
                  <a:lnTo>
                    <a:pt x="501" y="4034"/>
                  </a:lnTo>
                  <a:lnTo>
                    <a:pt x="455" y="3850"/>
                  </a:lnTo>
                  <a:lnTo>
                    <a:pt x="412" y="3665"/>
                  </a:lnTo>
                  <a:lnTo>
                    <a:pt x="371" y="3481"/>
                  </a:lnTo>
                  <a:lnTo>
                    <a:pt x="333" y="3294"/>
                  </a:lnTo>
                  <a:lnTo>
                    <a:pt x="295" y="3108"/>
                  </a:lnTo>
                  <a:lnTo>
                    <a:pt x="263" y="2921"/>
                  </a:lnTo>
                  <a:lnTo>
                    <a:pt x="230" y="2735"/>
                  </a:lnTo>
                  <a:lnTo>
                    <a:pt x="200" y="2548"/>
                  </a:lnTo>
                  <a:lnTo>
                    <a:pt x="173" y="2360"/>
                  </a:lnTo>
                  <a:lnTo>
                    <a:pt x="146" y="2173"/>
                  </a:lnTo>
                  <a:lnTo>
                    <a:pt x="124" y="1987"/>
                  </a:lnTo>
                  <a:lnTo>
                    <a:pt x="103" y="1802"/>
                  </a:lnTo>
                  <a:lnTo>
                    <a:pt x="83" y="1617"/>
                  </a:lnTo>
                  <a:lnTo>
                    <a:pt x="66" y="1432"/>
                  </a:lnTo>
                  <a:lnTo>
                    <a:pt x="51" y="1249"/>
                  </a:lnTo>
                  <a:lnTo>
                    <a:pt x="37" y="1066"/>
                  </a:lnTo>
                  <a:lnTo>
                    <a:pt x="27" y="885"/>
                  </a:lnTo>
                  <a:lnTo>
                    <a:pt x="18" y="705"/>
                  </a:lnTo>
                  <a:lnTo>
                    <a:pt x="10" y="526"/>
                  </a:lnTo>
                  <a:lnTo>
                    <a:pt x="4" y="349"/>
                  </a:lnTo>
                  <a:lnTo>
                    <a:pt x="1" y="174"/>
                  </a:lnTo>
                  <a:lnTo>
                    <a:pt x="0" y="0"/>
                  </a:lnTo>
                  <a:lnTo>
                    <a:pt x="8639" y="652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548" y="5763"/>
              <a:ext cx="1787" cy="1570"/>
            </a:xfrm>
            <a:custGeom>
              <a:avLst/>
              <a:gdLst>
                <a:gd name="T0" fmla="*/ 37 w 3574"/>
                <a:gd name="T1" fmla="*/ 3138 h 3140"/>
                <a:gd name="T2" fmla="*/ 340 w 3574"/>
                <a:gd name="T3" fmla="*/ 3021 h 3140"/>
                <a:gd name="T4" fmla="*/ 633 w 3574"/>
                <a:gd name="T5" fmla="*/ 2894 h 3140"/>
                <a:gd name="T6" fmla="*/ 912 w 3574"/>
                <a:gd name="T7" fmla="*/ 2755 h 3140"/>
                <a:gd name="T8" fmla="*/ 1182 w 3574"/>
                <a:gd name="T9" fmla="*/ 2606 h 3140"/>
                <a:gd name="T10" fmla="*/ 1442 w 3574"/>
                <a:gd name="T11" fmla="*/ 2445 h 3140"/>
                <a:gd name="T12" fmla="*/ 1689 w 3574"/>
                <a:gd name="T13" fmla="*/ 2275 h 3140"/>
                <a:gd name="T14" fmla="*/ 1926 w 3574"/>
                <a:gd name="T15" fmla="*/ 2094 h 3140"/>
                <a:gd name="T16" fmla="*/ 2150 w 3574"/>
                <a:gd name="T17" fmla="*/ 1902 h 3140"/>
                <a:gd name="T18" fmla="*/ 2367 w 3574"/>
                <a:gd name="T19" fmla="*/ 1702 h 3140"/>
                <a:gd name="T20" fmla="*/ 2571 w 3574"/>
                <a:gd name="T21" fmla="*/ 1491 h 3140"/>
                <a:gd name="T22" fmla="*/ 2764 w 3574"/>
                <a:gd name="T23" fmla="*/ 1269 h 3140"/>
                <a:gd name="T24" fmla="*/ 2947 w 3574"/>
                <a:gd name="T25" fmla="*/ 1037 h 3140"/>
                <a:gd name="T26" fmla="*/ 3119 w 3574"/>
                <a:gd name="T27" fmla="*/ 797 h 3140"/>
                <a:gd name="T28" fmla="*/ 3281 w 3574"/>
                <a:gd name="T29" fmla="*/ 548 h 3140"/>
                <a:gd name="T30" fmla="*/ 3434 w 3574"/>
                <a:gd name="T31" fmla="*/ 287 h 3140"/>
                <a:gd name="T32" fmla="*/ 3574 w 3574"/>
                <a:gd name="T33" fmla="*/ 18 h 3140"/>
                <a:gd name="T34" fmla="*/ 3455 w 3574"/>
                <a:gd name="T35" fmla="*/ 134 h 3140"/>
                <a:gd name="T36" fmla="*/ 3308 w 3574"/>
                <a:gd name="T37" fmla="*/ 397 h 3140"/>
                <a:gd name="T38" fmla="*/ 3153 w 3574"/>
                <a:gd name="T39" fmla="*/ 650 h 3140"/>
                <a:gd name="T40" fmla="*/ 2987 w 3574"/>
                <a:gd name="T41" fmla="*/ 892 h 3140"/>
                <a:gd name="T42" fmla="*/ 2811 w 3574"/>
                <a:gd name="T43" fmla="*/ 1125 h 3140"/>
                <a:gd name="T44" fmla="*/ 2623 w 3574"/>
                <a:gd name="T45" fmla="*/ 1351 h 3140"/>
                <a:gd name="T46" fmla="*/ 2428 w 3574"/>
                <a:gd name="T47" fmla="*/ 1566 h 3140"/>
                <a:gd name="T48" fmla="*/ 2219 w 3574"/>
                <a:gd name="T49" fmla="*/ 1769 h 3140"/>
                <a:gd name="T50" fmla="*/ 2001 w 3574"/>
                <a:gd name="T51" fmla="*/ 1964 h 3140"/>
                <a:gd name="T52" fmla="*/ 1773 w 3574"/>
                <a:gd name="T53" fmla="*/ 2148 h 3140"/>
                <a:gd name="T54" fmla="*/ 1533 w 3574"/>
                <a:gd name="T55" fmla="*/ 2322 h 3140"/>
                <a:gd name="T56" fmla="*/ 1280 w 3574"/>
                <a:gd name="T57" fmla="*/ 2487 h 3140"/>
                <a:gd name="T58" fmla="*/ 1019 w 3574"/>
                <a:gd name="T59" fmla="*/ 2639 h 3140"/>
                <a:gd name="T60" fmla="*/ 748 w 3574"/>
                <a:gd name="T61" fmla="*/ 2782 h 3140"/>
                <a:gd name="T62" fmla="*/ 464 w 3574"/>
                <a:gd name="T63" fmla="*/ 2914 h 3140"/>
                <a:gd name="T64" fmla="*/ 169 w 3574"/>
                <a:gd name="T65" fmla="*/ 3037 h 3140"/>
                <a:gd name="T66" fmla="*/ 34 w 3574"/>
                <a:gd name="T67" fmla="*/ 3092 h 3140"/>
                <a:gd name="T68" fmla="*/ 6 w 3574"/>
                <a:gd name="T69" fmla="*/ 3099 h 3140"/>
                <a:gd name="T70" fmla="*/ 0 w 3574"/>
                <a:gd name="T71" fmla="*/ 3116 h 3140"/>
                <a:gd name="T72" fmla="*/ 7 w 3574"/>
                <a:gd name="T73" fmla="*/ 3133 h 3140"/>
                <a:gd name="T74" fmla="*/ 25 w 3574"/>
                <a:gd name="T75" fmla="*/ 3140 h 3140"/>
                <a:gd name="T76" fmla="*/ 19 w 3574"/>
                <a:gd name="T77" fmla="*/ 3140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74" h="3140">
                  <a:moveTo>
                    <a:pt x="19" y="3140"/>
                  </a:moveTo>
                  <a:lnTo>
                    <a:pt x="37" y="3138"/>
                  </a:lnTo>
                  <a:lnTo>
                    <a:pt x="190" y="3082"/>
                  </a:lnTo>
                  <a:lnTo>
                    <a:pt x="340" y="3021"/>
                  </a:lnTo>
                  <a:lnTo>
                    <a:pt x="488" y="2959"/>
                  </a:lnTo>
                  <a:lnTo>
                    <a:pt x="633" y="2894"/>
                  </a:lnTo>
                  <a:lnTo>
                    <a:pt x="774" y="2825"/>
                  </a:lnTo>
                  <a:lnTo>
                    <a:pt x="912" y="2755"/>
                  </a:lnTo>
                  <a:lnTo>
                    <a:pt x="1049" y="2681"/>
                  </a:lnTo>
                  <a:lnTo>
                    <a:pt x="1182" y="2606"/>
                  </a:lnTo>
                  <a:lnTo>
                    <a:pt x="1313" y="2527"/>
                  </a:lnTo>
                  <a:lnTo>
                    <a:pt x="1442" y="2445"/>
                  </a:lnTo>
                  <a:lnTo>
                    <a:pt x="1565" y="2362"/>
                  </a:lnTo>
                  <a:lnTo>
                    <a:pt x="1689" y="2275"/>
                  </a:lnTo>
                  <a:lnTo>
                    <a:pt x="1809" y="2185"/>
                  </a:lnTo>
                  <a:lnTo>
                    <a:pt x="1926" y="2094"/>
                  </a:lnTo>
                  <a:lnTo>
                    <a:pt x="2040" y="2001"/>
                  </a:lnTo>
                  <a:lnTo>
                    <a:pt x="2150" y="1902"/>
                  </a:lnTo>
                  <a:lnTo>
                    <a:pt x="2261" y="1803"/>
                  </a:lnTo>
                  <a:lnTo>
                    <a:pt x="2367" y="1702"/>
                  </a:lnTo>
                  <a:lnTo>
                    <a:pt x="2470" y="1597"/>
                  </a:lnTo>
                  <a:lnTo>
                    <a:pt x="2571" y="1491"/>
                  </a:lnTo>
                  <a:lnTo>
                    <a:pt x="2668" y="1380"/>
                  </a:lnTo>
                  <a:lnTo>
                    <a:pt x="2764" y="1269"/>
                  </a:lnTo>
                  <a:lnTo>
                    <a:pt x="2856" y="1154"/>
                  </a:lnTo>
                  <a:lnTo>
                    <a:pt x="2947" y="1037"/>
                  </a:lnTo>
                  <a:lnTo>
                    <a:pt x="3035" y="919"/>
                  </a:lnTo>
                  <a:lnTo>
                    <a:pt x="3119" y="797"/>
                  </a:lnTo>
                  <a:lnTo>
                    <a:pt x="3201" y="673"/>
                  </a:lnTo>
                  <a:lnTo>
                    <a:pt x="3281" y="548"/>
                  </a:lnTo>
                  <a:lnTo>
                    <a:pt x="3359" y="418"/>
                  </a:lnTo>
                  <a:lnTo>
                    <a:pt x="3434" y="287"/>
                  </a:lnTo>
                  <a:lnTo>
                    <a:pt x="3505" y="155"/>
                  </a:lnTo>
                  <a:lnTo>
                    <a:pt x="3574" y="18"/>
                  </a:lnTo>
                  <a:lnTo>
                    <a:pt x="3523" y="0"/>
                  </a:lnTo>
                  <a:lnTo>
                    <a:pt x="3455" y="134"/>
                  </a:lnTo>
                  <a:lnTo>
                    <a:pt x="3383" y="266"/>
                  </a:lnTo>
                  <a:lnTo>
                    <a:pt x="3308" y="397"/>
                  </a:lnTo>
                  <a:lnTo>
                    <a:pt x="3231" y="524"/>
                  </a:lnTo>
                  <a:lnTo>
                    <a:pt x="3153" y="650"/>
                  </a:lnTo>
                  <a:lnTo>
                    <a:pt x="3071" y="774"/>
                  </a:lnTo>
                  <a:lnTo>
                    <a:pt x="2987" y="892"/>
                  </a:lnTo>
                  <a:lnTo>
                    <a:pt x="2899" y="1011"/>
                  </a:lnTo>
                  <a:lnTo>
                    <a:pt x="2811" y="1125"/>
                  </a:lnTo>
                  <a:lnTo>
                    <a:pt x="2719" y="1240"/>
                  </a:lnTo>
                  <a:lnTo>
                    <a:pt x="2623" y="1351"/>
                  </a:lnTo>
                  <a:lnTo>
                    <a:pt x="2526" y="1459"/>
                  </a:lnTo>
                  <a:lnTo>
                    <a:pt x="2428" y="1566"/>
                  </a:lnTo>
                  <a:lnTo>
                    <a:pt x="2325" y="1667"/>
                  </a:lnTo>
                  <a:lnTo>
                    <a:pt x="2219" y="1769"/>
                  </a:lnTo>
                  <a:lnTo>
                    <a:pt x="2112" y="1868"/>
                  </a:lnTo>
                  <a:lnTo>
                    <a:pt x="2001" y="1964"/>
                  </a:lnTo>
                  <a:lnTo>
                    <a:pt x="1888" y="2057"/>
                  </a:lnTo>
                  <a:lnTo>
                    <a:pt x="1773" y="2148"/>
                  </a:lnTo>
                  <a:lnTo>
                    <a:pt x="1653" y="2235"/>
                  </a:lnTo>
                  <a:lnTo>
                    <a:pt x="1533" y="2322"/>
                  </a:lnTo>
                  <a:lnTo>
                    <a:pt x="1409" y="2405"/>
                  </a:lnTo>
                  <a:lnTo>
                    <a:pt x="1280" y="2487"/>
                  </a:lnTo>
                  <a:lnTo>
                    <a:pt x="1152" y="2564"/>
                  </a:lnTo>
                  <a:lnTo>
                    <a:pt x="1019" y="2639"/>
                  </a:lnTo>
                  <a:lnTo>
                    <a:pt x="885" y="2713"/>
                  </a:lnTo>
                  <a:lnTo>
                    <a:pt x="748" y="2782"/>
                  </a:lnTo>
                  <a:lnTo>
                    <a:pt x="606" y="2850"/>
                  </a:lnTo>
                  <a:lnTo>
                    <a:pt x="464" y="2914"/>
                  </a:lnTo>
                  <a:lnTo>
                    <a:pt x="316" y="2976"/>
                  </a:lnTo>
                  <a:lnTo>
                    <a:pt x="169" y="3037"/>
                  </a:lnTo>
                  <a:lnTo>
                    <a:pt x="16" y="3093"/>
                  </a:lnTo>
                  <a:lnTo>
                    <a:pt x="34" y="3092"/>
                  </a:lnTo>
                  <a:lnTo>
                    <a:pt x="16" y="3093"/>
                  </a:lnTo>
                  <a:lnTo>
                    <a:pt x="6" y="3099"/>
                  </a:lnTo>
                  <a:lnTo>
                    <a:pt x="1" y="3107"/>
                  </a:lnTo>
                  <a:lnTo>
                    <a:pt x="0" y="3116"/>
                  </a:lnTo>
                  <a:lnTo>
                    <a:pt x="3" y="3125"/>
                  </a:lnTo>
                  <a:lnTo>
                    <a:pt x="7" y="3133"/>
                  </a:lnTo>
                  <a:lnTo>
                    <a:pt x="15" y="3138"/>
                  </a:lnTo>
                  <a:lnTo>
                    <a:pt x="25" y="3140"/>
                  </a:lnTo>
                  <a:lnTo>
                    <a:pt x="37" y="3138"/>
                  </a:lnTo>
                  <a:lnTo>
                    <a:pt x="19" y="3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533" y="5402"/>
              <a:ext cx="2032" cy="1931"/>
            </a:xfrm>
            <a:custGeom>
              <a:avLst/>
              <a:gdLst>
                <a:gd name="T0" fmla="*/ 0 w 4063"/>
                <a:gd name="T1" fmla="*/ 16 h 3864"/>
                <a:gd name="T2" fmla="*/ 146 w 4063"/>
                <a:gd name="T3" fmla="*/ 349 h 3864"/>
                <a:gd name="T4" fmla="*/ 307 w 4063"/>
                <a:gd name="T5" fmla="*/ 675 h 3864"/>
                <a:gd name="T6" fmla="*/ 482 w 4063"/>
                <a:gd name="T7" fmla="*/ 991 h 3864"/>
                <a:gd name="T8" fmla="*/ 674 w 4063"/>
                <a:gd name="T9" fmla="*/ 1299 h 3864"/>
                <a:gd name="T10" fmla="*/ 877 w 4063"/>
                <a:gd name="T11" fmla="*/ 1596 h 3864"/>
                <a:gd name="T12" fmla="*/ 1098 w 4063"/>
                <a:gd name="T13" fmla="*/ 1881 h 3864"/>
                <a:gd name="T14" fmla="*/ 1331 w 4063"/>
                <a:gd name="T15" fmla="*/ 2154 h 3864"/>
                <a:gd name="T16" fmla="*/ 1579 w 4063"/>
                <a:gd name="T17" fmla="*/ 2412 h 3864"/>
                <a:gd name="T18" fmla="*/ 1841 w 4063"/>
                <a:gd name="T19" fmla="*/ 2656 h 3864"/>
                <a:gd name="T20" fmla="*/ 2116 w 4063"/>
                <a:gd name="T21" fmla="*/ 2884 h 3864"/>
                <a:gd name="T22" fmla="*/ 2405 w 4063"/>
                <a:gd name="T23" fmla="*/ 3096 h 3864"/>
                <a:gd name="T24" fmla="*/ 2708 w 4063"/>
                <a:gd name="T25" fmla="*/ 3290 h 3864"/>
                <a:gd name="T26" fmla="*/ 3023 w 4063"/>
                <a:gd name="T27" fmla="*/ 3463 h 3864"/>
                <a:gd name="T28" fmla="*/ 3352 w 4063"/>
                <a:gd name="T29" fmla="*/ 3618 h 3864"/>
                <a:gd name="T30" fmla="*/ 3693 w 4063"/>
                <a:gd name="T31" fmla="*/ 3753 h 3864"/>
                <a:gd name="T32" fmla="*/ 4048 w 4063"/>
                <a:gd name="T33" fmla="*/ 3864 h 3864"/>
                <a:gd name="T34" fmla="*/ 3887 w 4063"/>
                <a:gd name="T35" fmla="*/ 3763 h 3864"/>
                <a:gd name="T36" fmla="*/ 3543 w 4063"/>
                <a:gd name="T37" fmla="*/ 3643 h 3864"/>
                <a:gd name="T38" fmla="*/ 3211 w 4063"/>
                <a:gd name="T39" fmla="*/ 3500 h 3864"/>
                <a:gd name="T40" fmla="*/ 2893 w 4063"/>
                <a:gd name="T41" fmla="*/ 3336 h 3864"/>
                <a:gd name="T42" fmla="*/ 2587 w 4063"/>
                <a:gd name="T43" fmla="*/ 3154 h 3864"/>
                <a:gd name="T44" fmla="*/ 2295 w 4063"/>
                <a:gd name="T45" fmla="*/ 2954 h 3864"/>
                <a:gd name="T46" fmla="*/ 2014 w 4063"/>
                <a:gd name="T47" fmla="*/ 2737 h 3864"/>
                <a:gd name="T48" fmla="*/ 1749 w 4063"/>
                <a:gd name="T49" fmla="*/ 2502 h 3864"/>
                <a:gd name="T50" fmla="*/ 1495 w 4063"/>
                <a:gd name="T51" fmla="*/ 2253 h 3864"/>
                <a:gd name="T52" fmla="*/ 1258 w 4063"/>
                <a:gd name="T53" fmla="*/ 1989 h 3864"/>
                <a:gd name="T54" fmla="*/ 1034 w 4063"/>
                <a:gd name="T55" fmla="*/ 1714 h 3864"/>
                <a:gd name="T56" fmla="*/ 822 w 4063"/>
                <a:gd name="T57" fmla="*/ 1424 h 3864"/>
                <a:gd name="T58" fmla="*/ 627 w 4063"/>
                <a:gd name="T59" fmla="*/ 1123 h 3864"/>
                <a:gd name="T60" fmla="*/ 443 w 4063"/>
                <a:gd name="T61" fmla="*/ 813 h 3864"/>
                <a:gd name="T62" fmla="*/ 276 w 4063"/>
                <a:gd name="T63" fmla="*/ 494 h 3864"/>
                <a:gd name="T64" fmla="*/ 124 w 4063"/>
                <a:gd name="T65" fmla="*/ 168 h 3864"/>
                <a:gd name="T66" fmla="*/ 54 w 4063"/>
                <a:gd name="T67" fmla="*/ 0 h 3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63" h="3864">
                  <a:moveTo>
                    <a:pt x="0" y="16"/>
                  </a:moveTo>
                  <a:lnTo>
                    <a:pt x="0" y="16"/>
                  </a:lnTo>
                  <a:lnTo>
                    <a:pt x="70" y="183"/>
                  </a:lnTo>
                  <a:lnTo>
                    <a:pt x="146" y="349"/>
                  </a:lnTo>
                  <a:lnTo>
                    <a:pt x="225" y="513"/>
                  </a:lnTo>
                  <a:lnTo>
                    <a:pt x="307" y="675"/>
                  </a:lnTo>
                  <a:lnTo>
                    <a:pt x="392" y="835"/>
                  </a:lnTo>
                  <a:lnTo>
                    <a:pt x="482" y="991"/>
                  </a:lnTo>
                  <a:lnTo>
                    <a:pt x="576" y="1147"/>
                  </a:lnTo>
                  <a:lnTo>
                    <a:pt x="674" y="1299"/>
                  </a:lnTo>
                  <a:lnTo>
                    <a:pt x="774" y="1450"/>
                  </a:lnTo>
                  <a:lnTo>
                    <a:pt x="877" y="1596"/>
                  </a:lnTo>
                  <a:lnTo>
                    <a:pt x="986" y="1740"/>
                  </a:lnTo>
                  <a:lnTo>
                    <a:pt x="1098" y="1881"/>
                  </a:lnTo>
                  <a:lnTo>
                    <a:pt x="1213" y="2018"/>
                  </a:lnTo>
                  <a:lnTo>
                    <a:pt x="1331" y="2154"/>
                  </a:lnTo>
                  <a:lnTo>
                    <a:pt x="1453" y="2284"/>
                  </a:lnTo>
                  <a:lnTo>
                    <a:pt x="1579" y="2412"/>
                  </a:lnTo>
                  <a:lnTo>
                    <a:pt x="1707" y="2536"/>
                  </a:lnTo>
                  <a:lnTo>
                    <a:pt x="1841" y="2656"/>
                  </a:lnTo>
                  <a:lnTo>
                    <a:pt x="1976" y="2773"/>
                  </a:lnTo>
                  <a:lnTo>
                    <a:pt x="2116" y="2884"/>
                  </a:lnTo>
                  <a:lnTo>
                    <a:pt x="2259" y="2994"/>
                  </a:lnTo>
                  <a:lnTo>
                    <a:pt x="2405" y="3096"/>
                  </a:lnTo>
                  <a:lnTo>
                    <a:pt x="2555" y="3194"/>
                  </a:lnTo>
                  <a:lnTo>
                    <a:pt x="2708" y="3290"/>
                  </a:lnTo>
                  <a:lnTo>
                    <a:pt x="2864" y="3379"/>
                  </a:lnTo>
                  <a:lnTo>
                    <a:pt x="3023" y="3463"/>
                  </a:lnTo>
                  <a:lnTo>
                    <a:pt x="3184" y="3545"/>
                  </a:lnTo>
                  <a:lnTo>
                    <a:pt x="3352" y="3618"/>
                  </a:lnTo>
                  <a:lnTo>
                    <a:pt x="3522" y="3688"/>
                  </a:lnTo>
                  <a:lnTo>
                    <a:pt x="3693" y="3753"/>
                  </a:lnTo>
                  <a:lnTo>
                    <a:pt x="3869" y="3811"/>
                  </a:lnTo>
                  <a:lnTo>
                    <a:pt x="4048" y="3864"/>
                  </a:lnTo>
                  <a:lnTo>
                    <a:pt x="4063" y="3816"/>
                  </a:lnTo>
                  <a:lnTo>
                    <a:pt x="3887" y="3763"/>
                  </a:lnTo>
                  <a:lnTo>
                    <a:pt x="3714" y="3705"/>
                  </a:lnTo>
                  <a:lnTo>
                    <a:pt x="3543" y="3643"/>
                  </a:lnTo>
                  <a:lnTo>
                    <a:pt x="3375" y="3574"/>
                  </a:lnTo>
                  <a:lnTo>
                    <a:pt x="3211" y="3500"/>
                  </a:lnTo>
                  <a:lnTo>
                    <a:pt x="3050" y="3421"/>
                  </a:lnTo>
                  <a:lnTo>
                    <a:pt x="2893" y="3336"/>
                  </a:lnTo>
                  <a:lnTo>
                    <a:pt x="2738" y="3248"/>
                  </a:lnTo>
                  <a:lnTo>
                    <a:pt x="2587" y="3154"/>
                  </a:lnTo>
                  <a:lnTo>
                    <a:pt x="2438" y="3057"/>
                  </a:lnTo>
                  <a:lnTo>
                    <a:pt x="2295" y="2954"/>
                  </a:lnTo>
                  <a:lnTo>
                    <a:pt x="2152" y="2847"/>
                  </a:lnTo>
                  <a:lnTo>
                    <a:pt x="2014" y="2737"/>
                  </a:lnTo>
                  <a:lnTo>
                    <a:pt x="1880" y="2622"/>
                  </a:lnTo>
                  <a:lnTo>
                    <a:pt x="1749" y="2502"/>
                  </a:lnTo>
                  <a:lnTo>
                    <a:pt x="1620" y="2381"/>
                  </a:lnTo>
                  <a:lnTo>
                    <a:pt x="1495" y="2253"/>
                  </a:lnTo>
                  <a:lnTo>
                    <a:pt x="1376" y="2122"/>
                  </a:lnTo>
                  <a:lnTo>
                    <a:pt x="1258" y="1989"/>
                  </a:lnTo>
                  <a:lnTo>
                    <a:pt x="1143" y="1852"/>
                  </a:lnTo>
                  <a:lnTo>
                    <a:pt x="1034" y="1714"/>
                  </a:lnTo>
                  <a:lnTo>
                    <a:pt x="925" y="1570"/>
                  </a:lnTo>
                  <a:lnTo>
                    <a:pt x="822" y="1424"/>
                  </a:lnTo>
                  <a:lnTo>
                    <a:pt x="722" y="1275"/>
                  </a:lnTo>
                  <a:lnTo>
                    <a:pt x="627" y="1123"/>
                  </a:lnTo>
                  <a:lnTo>
                    <a:pt x="533" y="970"/>
                  </a:lnTo>
                  <a:lnTo>
                    <a:pt x="443" y="813"/>
                  </a:lnTo>
                  <a:lnTo>
                    <a:pt x="358" y="654"/>
                  </a:lnTo>
                  <a:lnTo>
                    <a:pt x="276" y="494"/>
                  </a:lnTo>
                  <a:lnTo>
                    <a:pt x="197" y="331"/>
                  </a:lnTo>
                  <a:lnTo>
                    <a:pt x="124" y="168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989" y="2494"/>
              <a:ext cx="571" cy="2915"/>
            </a:xfrm>
            <a:custGeom>
              <a:avLst/>
              <a:gdLst>
                <a:gd name="T0" fmla="*/ 0 w 1143"/>
                <a:gd name="T1" fmla="*/ 25 h 5831"/>
                <a:gd name="T2" fmla="*/ 4 w 1143"/>
                <a:gd name="T3" fmla="*/ 374 h 5831"/>
                <a:gd name="T4" fmla="*/ 17 w 1143"/>
                <a:gd name="T5" fmla="*/ 730 h 5831"/>
                <a:gd name="T6" fmla="*/ 37 w 1143"/>
                <a:gd name="T7" fmla="*/ 1092 h 5831"/>
                <a:gd name="T8" fmla="*/ 65 w 1143"/>
                <a:gd name="T9" fmla="*/ 1459 h 5831"/>
                <a:gd name="T10" fmla="*/ 103 w 1143"/>
                <a:gd name="T11" fmla="*/ 1828 h 5831"/>
                <a:gd name="T12" fmla="*/ 146 w 1143"/>
                <a:gd name="T13" fmla="*/ 2201 h 5831"/>
                <a:gd name="T14" fmla="*/ 200 w 1143"/>
                <a:gd name="T15" fmla="*/ 2575 h 5831"/>
                <a:gd name="T16" fmla="*/ 262 w 1143"/>
                <a:gd name="T17" fmla="*/ 2948 h 5831"/>
                <a:gd name="T18" fmla="*/ 332 w 1143"/>
                <a:gd name="T19" fmla="*/ 3323 h 5831"/>
                <a:gd name="T20" fmla="*/ 411 w 1143"/>
                <a:gd name="T21" fmla="*/ 3694 h 5831"/>
                <a:gd name="T22" fmla="*/ 502 w 1143"/>
                <a:gd name="T23" fmla="*/ 4065 h 5831"/>
                <a:gd name="T24" fmla="*/ 599 w 1143"/>
                <a:gd name="T25" fmla="*/ 4429 h 5831"/>
                <a:gd name="T26" fmla="*/ 707 w 1143"/>
                <a:gd name="T27" fmla="*/ 4790 h 5831"/>
                <a:gd name="T28" fmla="*/ 825 w 1143"/>
                <a:gd name="T29" fmla="*/ 5144 h 5831"/>
                <a:gd name="T30" fmla="*/ 952 w 1143"/>
                <a:gd name="T31" fmla="*/ 5492 h 5831"/>
                <a:gd name="T32" fmla="*/ 1089 w 1143"/>
                <a:gd name="T33" fmla="*/ 5831 h 5831"/>
                <a:gd name="T34" fmla="*/ 1072 w 1143"/>
                <a:gd name="T35" fmla="*/ 5646 h 5831"/>
                <a:gd name="T36" fmla="*/ 941 w 1143"/>
                <a:gd name="T37" fmla="*/ 5305 h 5831"/>
                <a:gd name="T38" fmla="*/ 819 w 1143"/>
                <a:gd name="T39" fmla="*/ 4954 h 5831"/>
                <a:gd name="T40" fmla="*/ 707 w 1143"/>
                <a:gd name="T41" fmla="*/ 4599 h 5831"/>
                <a:gd name="T42" fmla="*/ 604 w 1143"/>
                <a:gd name="T43" fmla="*/ 4237 h 5831"/>
                <a:gd name="T44" fmla="*/ 511 w 1143"/>
                <a:gd name="T45" fmla="*/ 3870 h 5831"/>
                <a:gd name="T46" fmla="*/ 428 w 1143"/>
                <a:gd name="T47" fmla="*/ 3502 h 5831"/>
                <a:gd name="T48" fmla="*/ 352 w 1143"/>
                <a:gd name="T49" fmla="*/ 3129 h 5831"/>
                <a:gd name="T50" fmla="*/ 286 w 1143"/>
                <a:gd name="T51" fmla="*/ 2757 h 5831"/>
                <a:gd name="T52" fmla="*/ 229 w 1143"/>
                <a:gd name="T53" fmla="*/ 2383 h 5831"/>
                <a:gd name="T54" fmla="*/ 180 w 1143"/>
                <a:gd name="T55" fmla="*/ 2011 h 5831"/>
                <a:gd name="T56" fmla="*/ 140 w 1143"/>
                <a:gd name="T57" fmla="*/ 1641 h 5831"/>
                <a:gd name="T58" fmla="*/ 107 w 1143"/>
                <a:gd name="T59" fmla="*/ 1273 h 5831"/>
                <a:gd name="T60" fmla="*/ 83 w 1143"/>
                <a:gd name="T61" fmla="*/ 910 h 5831"/>
                <a:gd name="T62" fmla="*/ 67 w 1143"/>
                <a:gd name="T63" fmla="*/ 551 h 5831"/>
                <a:gd name="T64" fmla="*/ 58 w 1143"/>
                <a:gd name="T65" fmla="*/ 199 h 5831"/>
                <a:gd name="T66" fmla="*/ 10 w 1143"/>
                <a:gd name="T67" fmla="*/ 43 h 5831"/>
                <a:gd name="T68" fmla="*/ 53 w 1143"/>
                <a:gd name="T69" fmla="*/ 14 h 5831"/>
                <a:gd name="T70" fmla="*/ 38 w 1143"/>
                <a:gd name="T71" fmla="*/ 1 h 5831"/>
                <a:gd name="T72" fmla="*/ 17 w 1143"/>
                <a:gd name="T73" fmla="*/ 1 h 5831"/>
                <a:gd name="T74" fmla="*/ 3 w 1143"/>
                <a:gd name="T75" fmla="*/ 14 h 5831"/>
                <a:gd name="T76" fmla="*/ 46 w 1143"/>
                <a:gd name="T77" fmla="*/ 6 h 5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3" h="5831">
                  <a:moveTo>
                    <a:pt x="46" y="6"/>
                  </a:moveTo>
                  <a:lnTo>
                    <a:pt x="0" y="25"/>
                  </a:lnTo>
                  <a:lnTo>
                    <a:pt x="1" y="199"/>
                  </a:lnTo>
                  <a:lnTo>
                    <a:pt x="4" y="374"/>
                  </a:lnTo>
                  <a:lnTo>
                    <a:pt x="10" y="551"/>
                  </a:lnTo>
                  <a:lnTo>
                    <a:pt x="17" y="730"/>
                  </a:lnTo>
                  <a:lnTo>
                    <a:pt x="26" y="910"/>
                  </a:lnTo>
                  <a:lnTo>
                    <a:pt x="37" y="1092"/>
                  </a:lnTo>
                  <a:lnTo>
                    <a:pt x="50" y="1276"/>
                  </a:lnTo>
                  <a:lnTo>
                    <a:pt x="65" y="1459"/>
                  </a:lnTo>
                  <a:lnTo>
                    <a:pt x="83" y="1643"/>
                  </a:lnTo>
                  <a:lnTo>
                    <a:pt x="103" y="1828"/>
                  </a:lnTo>
                  <a:lnTo>
                    <a:pt x="123" y="2014"/>
                  </a:lnTo>
                  <a:lnTo>
                    <a:pt x="146" y="2201"/>
                  </a:lnTo>
                  <a:lnTo>
                    <a:pt x="173" y="2388"/>
                  </a:lnTo>
                  <a:lnTo>
                    <a:pt x="200" y="2575"/>
                  </a:lnTo>
                  <a:lnTo>
                    <a:pt x="229" y="2762"/>
                  </a:lnTo>
                  <a:lnTo>
                    <a:pt x="262" y="2948"/>
                  </a:lnTo>
                  <a:lnTo>
                    <a:pt x="295" y="3137"/>
                  </a:lnTo>
                  <a:lnTo>
                    <a:pt x="332" y="3323"/>
                  </a:lnTo>
                  <a:lnTo>
                    <a:pt x="371" y="3510"/>
                  </a:lnTo>
                  <a:lnTo>
                    <a:pt x="411" y="3694"/>
                  </a:lnTo>
                  <a:lnTo>
                    <a:pt x="455" y="3880"/>
                  </a:lnTo>
                  <a:lnTo>
                    <a:pt x="502" y="4065"/>
                  </a:lnTo>
                  <a:lnTo>
                    <a:pt x="550" y="4248"/>
                  </a:lnTo>
                  <a:lnTo>
                    <a:pt x="599" y="4429"/>
                  </a:lnTo>
                  <a:lnTo>
                    <a:pt x="653" y="4609"/>
                  </a:lnTo>
                  <a:lnTo>
                    <a:pt x="707" y="4790"/>
                  </a:lnTo>
                  <a:lnTo>
                    <a:pt x="765" y="4968"/>
                  </a:lnTo>
                  <a:lnTo>
                    <a:pt x="825" y="5144"/>
                  </a:lnTo>
                  <a:lnTo>
                    <a:pt x="887" y="5318"/>
                  </a:lnTo>
                  <a:lnTo>
                    <a:pt x="952" y="5492"/>
                  </a:lnTo>
                  <a:lnTo>
                    <a:pt x="1019" y="5662"/>
                  </a:lnTo>
                  <a:lnTo>
                    <a:pt x="1089" y="5831"/>
                  </a:lnTo>
                  <a:lnTo>
                    <a:pt x="1143" y="5815"/>
                  </a:lnTo>
                  <a:lnTo>
                    <a:pt x="1072" y="5646"/>
                  </a:lnTo>
                  <a:lnTo>
                    <a:pt x="1005" y="5476"/>
                  </a:lnTo>
                  <a:lnTo>
                    <a:pt x="941" y="5305"/>
                  </a:lnTo>
                  <a:lnTo>
                    <a:pt x="879" y="5131"/>
                  </a:lnTo>
                  <a:lnTo>
                    <a:pt x="819" y="4954"/>
                  </a:lnTo>
                  <a:lnTo>
                    <a:pt x="761" y="4777"/>
                  </a:lnTo>
                  <a:lnTo>
                    <a:pt x="707" y="4599"/>
                  </a:lnTo>
                  <a:lnTo>
                    <a:pt x="653" y="4418"/>
                  </a:lnTo>
                  <a:lnTo>
                    <a:pt x="604" y="4237"/>
                  </a:lnTo>
                  <a:lnTo>
                    <a:pt x="556" y="4054"/>
                  </a:lnTo>
                  <a:lnTo>
                    <a:pt x="511" y="3870"/>
                  </a:lnTo>
                  <a:lnTo>
                    <a:pt x="468" y="3686"/>
                  </a:lnTo>
                  <a:lnTo>
                    <a:pt x="428" y="3502"/>
                  </a:lnTo>
                  <a:lnTo>
                    <a:pt x="389" y="3315"/>
                  </a:lnTo>
                  <a:lnTo>
                    <a:pt x="352" y="3129"/>
                  </a:lnTo>
                  <a:lnTo>
                    <a:pt x="319" y="2943"/>
                  </a:lnTo>
                  <a:lnTo>
                    <a:pt x="286" y="2757"/>
                  </a:lnTo>
                  <a:lnTo>
                    <a:pt x="256" y="2570"/>
                  </a:lnTo>
                  <a:lnTo>
                    <a:pt x="229" y="2383"/>
                  </a:lnTo>
                  <a:lnTo>
                    <a:pt x="203" y="2196"/>
                  </a:lnTo>
                  <a:lnTo>
                    <a:pt x="180" y="2011"/>
                  </a:lnTo>
                  <a:lnTo>
                    <a:pt x="159" y="1825"/>
                  </a:lnTo>
                  <a:lnTo>
                    <a:pt x="140" y="1641"/>
                  </a:lnTo>
                  <a:lnTo>
                    <a:pt x="122" y="1456"/>
                  </a:lnTo>
                  <a:lnTo>
                    <a:pt x="107" y="1273"/>
                  </a:lnTo>
                  <a:lnTo>
                    <a:pt x="94" y="1090"/>
                  </a:lnTo>
                  <a:lnTo>
                    <a:pt x="83" y="910"/>
                  </a:lnTo>
                  <a:lnTo>
                    <a:pt x="74" y="730"/>
                  </a:lnTo>
                  <a:lnTo>
                    <a:pt x="67" y="551"/>
                  </a:lnTo>
                  <a:lnTo>
                    <a:pt x="61" y="374"/>
                  </a:lnTo>
                  <a:lnTo>
                    <a:pt x="58" y="199"/>
                  </a:lnTo>
                  <a:lnTo>
                    <a:pt x="56" y="25"/>
                  </a:lnTo>
                  <a:lnTo>
                    <a:pt x="10" y="43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994" y="2497"/>
              <a:ext cx="4342" cy="3284"/>
            </a:xfrm>
            <a:custGeom>
              <a:avLst/>
              <a:gdLst>
                <a:gd name="T0" fmla="*/ 8682 w 8683"/>
                <a:gd name="T1" fmla="*/ 6551 h 6567"/>
                <a:gd name="T2" fmla="*/ 8674 w 8683"/>
                <a:gd name="T3" fmla="*/ 6524 h 6567"/>
                <a:gd name="T4" fmla="*/ 36 w 8683"/>
                <a:gd name="T5" fmla="*/ 0 h 6567"/>
                <a:gd name="T6" fmla="*/ 0 w 8683"/>
                <a:gd name="T7" fmla="*/ 37 h 6567"/>
                <a:gd name="T8" fmla="*/ 8639 w 8683"/>
                <a:gd name="T9" fmla="*/ 6561 h 6567"/>
                <a:gd name="T10" fmla="*/ 8631 w 8683"/>
                <a:gd name="T11" fmla="*/ 6533 h 6567"/>
                <a:gd name="T12" fmla="*/ 8639 w 8683"/>
                <a:gd name="T13" fmla="*/ 6561 h 6567"/>
                <a:gd name="T14" fmla="*/ 8649 w 8683"/>
                <a:gd name="T15" fmla="*/ 6566 h 6567"/>
                <a:gd name="T16" fmla="*/ 8660 w 8683"/>
                <a:gd name="T17" fmla="*/ 6567 h 6567"/>
                <a:gd name="T18" fmla="*/ 8669 w 8683"/>
                <a:gd name="T19" fmla="*/ 6563 h 6567"/>
                <a:gd name="T20" fmla="*/ 8677 w 8683"/>
                <a:gd name="T21" fmla="*/ 6558 h 6567"/>
                <a:gd name="T22" fmla="*/ 8682 w 8683"/>
                <a:gd name="T23" fmla="*/ 6550 h 6567"/>
                <a:gd name="T24" fmla="*/ 8683 w 8683"/>
                <a:gd name="T25" fmla="*/ 6541 h 6567"/>
                <a:gd name="T26" fmla="*/ 8682 w 8683"/>
                <a:gd name="T27" fmla="*/ 6532 h 6567"/>
                <a:gd name="T28" fmla="*/ 8674 w 8683"/>
                <a:gd name="T29" fmla="*/ 6524 h 6567"/>
                <a:gd name="T30" fmla="*/ 8682 w 8683"/>
                <a:gd name="T31" fmla="*/ 6551 h 6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83" h="6567">
                  <a:moveTo>
                    <a:pt x="8682" y="6551"/>
                  </a:moveTo>
                  <a:lnTo>
                    <a:pt x="8674" y="6524"/>
                  </a:lnTo>
                  <a:lnTo>
                    <a:pt x="36" y="0"/>
                  </a:lnTo>
                  <a:lnTo>
                    <a:pt x="0" y="37"/>
                  </a:lnTo>
                  <a:lnTo>
                    <a:pt x="8639" y="6561"/>
                  </a:lnTo>
                  <a:lnTo>
                    <a:pt x="8631" y="6533"/>
                  </a:lnTo>
                  <a:lnTo>
                    <a:pt x="8639" y="6561"/>
                  </a:lnTo>
                  <a:lnTo>
                    <a:pt x="8649" y="6566"/>
                  </a:lnTo>
                  <a:lnTo>
                    <a:pt x="8660" y="6567"/>
                  </a:lnTo>
                  <a:lnTo>
                    <a:pt x="8669" y="6563"/>
                  </a:lnTo>
                  <a:lnTo>
                    <a:pt x="8677" y="6558"/>
                  </a:lnTo>
                  <a:lnTo>
                    <a:pt x="8682" y="6550"/>
                  </a:lnTo>
                  <a:lnTo>
                    <a:pt x="8683" y="6541"/>
                  </a:lnTo>
                  <a:lnTo>
                    <a:pt x="8682" y="6532"/>
                  </a:lnTo>
                  <a:lnTo>
                    <a:pt x="8674" y="6524"/>
                  </a:lnTo>
                  <a:lnTo>
                    <a:pt x="8682" y="6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5813" y="3187"/>
              <a:ext cx="499" cy="1830"/>
            </a:xfrm>
            <a:custGeom>
              <a:avLst/>
              <a:gdLst>
                <a:gd name="T0" fmla="*/ 760 w 999"/>
                <a:gd name="T1" fmla="*/ 1529 h 3659"/>
                <a:gd name="T2" fmla="*/ 733 w 999"/>
                <a:gd name="T3" fmla="*/ 1923 h 3659"/>
                <a:gd name="T4" fmla="*/ 711 w 999"/>
                <a:gd name="T5" fmla="*/ 2522 h 3659"/>
                <a:gd name="T6" fmla="*/ 702 w 999"/>
                <a:gd name="T7" fmla="*/ 3116 h 3659"/>
                <a:gd name="T8" fmla="*/ 694 w 999"/>
                <a:gd name="T9" fmla="*/ 3464 h 3659"/>
                <a:gd name="T10" fmla="*/ 654 w 999"/>
                <a:gd name="T11" fmla="*/ 3611 h 3659"/>
                <a:gd name="T12" fmla="*/ 572 w 999"/>
                <a:gd name="T13" fmla="*/ 3659 h 3659"/>
                <a:gd name="T14" fmla="*/ 515 w 999"/>
                <a:gd name="T15" fmla="*/ 3659 h 3659"/>
                <a:gd name="T16" fmla="*/ 458 w 999"/>
                <a:gd name="T17" fmla="*/ 3659 h 3659"/>
                <a:gd name="T18" fmla="*/ 408 w 999"/>
                <a:gd name="T19" fmla="*/ 3658 h 3659"/>
                <a:gd name="T20" fmla="*/ 363 w 999"/>
                <a:gd name="T21" fmla="*/ 3632 h 3659"/>
                <a:gd name="T22" fmla="*/ 329 w 999"/>
                <a:gd name="T23" fmla="*/ 3583 h 3659"/>
                <a:gd name="T24" fmla="*/ 300 w 999"/>
                <a:gd name="T25" fmla="*/ 3471 h 3659"/>
                <a:gd name="T26" fmla="*/ 294 w 999"/>
                <a:gd name="T27" fmla="*/ 3151 h 3659"/>
                <a:gd name="T28" fmla="*/ 284 w 999"/>
                <a:gd name="T29" fmla="*/ 2551 h 3659"/>
                <a:gd name="T30" fmla="*/ 259 w 999"/>
                <a:gd name="T31" fmla="*/ 1945 h 3659"/>
                <a:gd name="T32" fmla="*/ 229 w 999"/>
                <a:gd name="T33" fmla="*/ 1536 h 3659"/>
                <a:gd name="T34" fmla="*/ 775 w 999"/>
                <a:gd name="T35" fmla="*/ 1333 h 3659"/>
                <a:gd name="T36" fmla="*/ 112 w 999"/>
                <a:gd name="T37" fmla="*/ 571 h 3659"/>
                <a:gd name="T38" fmla="*/ 59 w 999"/>
                <a:gd name="T39" fmla="*/ 290 h 3659"/>
                <a:gd name="T40" fmla="*/ 0 w 999"/>
                <a:gd name="T41" fmla="*/ 0 h 3659"/>
                <a:gd name="T42" fmla="*/ 47 w 999"/>
                <a:gd name="T43" fmla="*/ 31 h 3659"/>
                <a:gd name="T44" fmla="*/ 91 w 999"/>
                <a:gd name="T45" fmla="*/ 58 h 3659"/>
                <a:gd name="T46" fmla="*/ 138 w 999"/>
                <a:gd name="T47" fmla="*/ 83 h 3659"/>
                <a:gd name="T48" fmla="*/ 185 w 999"/>
                <a:gd name="T49" fmla="*/ 104 h 3659"/>
                <a:gd name="T50" fmla="*/ 232 w 999"/>
                <a:gd name="T51" fmla="*/ 123 h 3659"/>
                <a:gd name="T52" fmla="*/ 276 w 999"/>
                <a:gd name="T53" fmla="*/ 136 h 3659"/>
                <a:gd name="T54" fmla="*/ 323 w 999"/>
                <a:gd name="T55" fmla="*/ 147 h 3659"/>
                <a:gd name="T56" fmla="*/ 370 w 999"/>
                <a:gd name="T57" fmla="*/ 155 h 3659"/>
                <a:gd name="T58" fmla="*/ 418 w 999"/>
                <a:gd name="T59" fmla="*/ 160 h 3659"/>
                <a:gd name="T60" fmla="*/ 466 w 999"/>
                <a:gd name="T61" fmla="*/ 164 h 3659"/>
                <a:gd name="T62" fmla="*/ 512 w 999"/>
                <a:gd name="T63" fmla="*/ 164 h 3659"/>
                <a:gd name="T64" fmla="*/ 558 w 999"/>
                <a:gd name="T65" fmla="*/ 161 h 3659"/>
                <a:gd name="T66" fmla="*/ 605 w 999"/>
                <a:gd name="T67" fmla="*/ 157 h 3659"/>
                <a:gd name="T68" fmla="*/ 652 w 999"/>
                <a:gd name="T69" fmla="*/ 151 h 3659"/>
                <a:gd name="T70" fmla="*/ 699 w 999"/>
                <a:gd name="T71" fmla="*/ 141 h 3659"/>
                <a:gd name="T72" fmla="*/ 745 w 999"/>
                <a:gd name="T73" fmla="*/ 129 h 3659"/>
                <a:gd name="T74" fmla="*/ 793 w 999"/>
                <a:gd name="T75" fmla="*/ 112 h 3659"/>
                <a:gd name="T76" fmla="*/ 840 w 999"/>
                <a:gd name="T77" fmla="*/ 93 h 3659"/>
                <a:gd name="T78" fmla="*/ 888 w 999"/>
                <a:gd name="T79" fmla="*/ 68 h 3659"/>
                <a:gd name="T80" fmla="*/ 935 w 999"/>
                <a:gd name="T81" fmla="*/ 40 h 3659"/>
                <a:gd name="T82" fmla="*/ 982 w 999"/>
                <a:gd name="T83" fmla="*/ 11 h 3659"/>
                <a:gd name="T84" fmla="*/ 957 w 999"/>
                <a:gd name="T85" fmla="*/ 193 h 3659"/>
                <a:gd name="T86" fmla="*/ 899 w 999"/>
                <a:gd name="T87" fmla="*/ 475 h 3659"/>
                <a:gd name="T88" fmla="*/ 848 w 999"/>
                <a:gd name="T89" fmla="*/ 745 h 3659"/>
                <a:gd name="T90" fmla="*/ 156 w 999"/>
                <a:gd name="T91" fmla="*/ 833 h 3659"/>
                <a:gd name="T92" fmla="*/ 173 w 999"/>
                <a:gd name="T93" fmla="*/ 965 h 3659"/>
                <a:gd name="T94" fmla="*/ 191 w 999"/>
                <a:gd name="T95" fmla="*/ 1121 h 3659"/>
                <a:gd name="T96" fmla="*/ 208 w 999"/>
                <a:gd name="T97" fmla="*/ 1278 h 3659"/>
                <a:gd name="T98" fmla="*/ 851 w 999"/>
                <a:gd name="T99" fmla="*/ 745 h 3659"/>
                <a:gd name="T100" fmla="*/ 832 w 999"/>
                <a:gd name="T101" fmla="*/ 865 h 3659"/>
                <a:gd name="T102" fmla="*/ 812 w 999"/>
                <a:gd name="T103" fmla="*/ 1021 h 3659"/>
                <a:gd name="T104" fmla="*/ 791 w 999"/>
                <a:gd name="T105" fmla="*/ 1195 h 3659"/>
                <a:gd name="T106" fmla="*/ 773 w 999"/>
                <a:gd name="T107" fmla="*/ 1367 h 3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9" h="3659">
                  <a:moveTo>
                    <a:pt x="775" y="1333"/>
                  </a:moveTo>
                  <a:lnTo>
                    <a:pt x="769" y="1428"/>
                  </a:lnTo>
                  <a:lnTo>
                    <a:pt x="760" y="1529"/>
                  </a:lnTo>
                  <a:lnTo>
                    <a:pt x="752" y="1628"/>
                  </a:lnTo>
                  <a:lnTo>
                    <a:pt x="745" y="1722"/>
                  </a:lnTo>
                  <a:lnTo>
                    <a:pt x="733" y="1923"/>
                  </a:lnTo>
                  <a:lnTo>
                    <a:pt x="724" y="2124"/>
                  </a:lnTo>
                  <a:lnTo>
                    <a:pt x="715" y="2323"/>
                  </a:lnTo>
                  <a:lnTo>
                    <a:pt x="711" y="2522"/>
                  </a:lnTo>
                  <a:lnTo>
                    <a:pt x="706" y="2718"/>
                  </a:lnTo>
                  <a:lnTo>
                    <a:pt x="703" y="2917"/>
                  </a:lnTo>
                  <a:lnTo>
                    <a:pt x="702" y="3116"/>
                  </a:lnTo>
                  <a:lnTo>
                    <a:pt x="700" y="3314"/>
                  </a:lnTo>
                  <a:lnTo>
                    <a:pt x="699" y="3394"/>
                  </a:lnTo>
                  <a:lnTo>
                    <a:pt x="694" y="3464"/>
                  </a:lnTo>
                  <a:lnTo>
                    <a:pt x="685" y="3524"/>
                  </a:lnTo>
                  <a:lnTo>
                    <a:pt x="672" y="3572"/>
                  </a:lnTo>
                  <a:lnTo>
                    <a:pt x="654" y="3611"/>
                  </a:lnTo>
                  <a:lnTo>
                    <a:pt x="632" y="3638"/>
                  </a:lnTo>
                  <a:lnTo>
                    <a:pt x="605" y="3654"/>
                  </a:lnTo>
                  <a:lnTo>
                    <a:pt x="572" y="3659"/>
                  </a:lnTo>
                  <a:lnTo>
                    <a:pt x="554" y="3659"/>
                  </a:lnTo>
                  <a:lnTo>
                    <a:pt x="535" y="3659"/>
                  </a:lnTo>
                  <a:lnTo>
                    <a:pt x="515" y="3659"/>
                  </a:lnTo>
                  <a:lnTo>
                    <a:pt x="497" y="3659"/>
                  </a:lnTo>
                  <a:lnTo>
                    <a:pt x="478" y="3659"/>
                  </a:lnTo>
                  <a:lnTo>
                    <a:pt x="458" y="3659"/>
                  </a:lnTo>
                  <a:lnTo>
                    <a:pt x="441" y="3659"/>
                  </a:lnTo>
                  <a:lnTo>
                    <a:pt x="423" y="3659"/>
                  </a:lnTo>
                  <a:lnTo>
                    <a:pt x="408" y="3658"/>
                  </a:lnTo>
                  <a:lnTo>
                    <a:pt x="391" y="3651"/>
                  </a:lnTo>
                  <a:lnTo>
                    <a:pt x="376" y="3644"/>
                  </a:lnTo>
                  <a:lnTo>
                    <a:pt x="363" y="3632"/>
                  </a:lnTo>
                  <a:lnTo>
                    <a:pt x="350" y="3617"/>
                  </a:lnTo>
                  <a:lnTo>
                    <a:pt x="339" y="3601"/>
                  </a:lnTo>
                  <a:lnTo>
                    <a:pt x="329" y="3583"/>
                  </a:lnTo>
                  <a:lnTo>
                    <a:pt x="321" y="3564"/>
                  </a:lnTo>
                  <a:lnTo>
                    <a:pt x="308" y="3518"/>
                  </a:lnTo>
                  <a:lnTo>
                    <a:pt x="300" y="3471"/>
                  </a:lnTo>
                  <a:lnTo>
                    <a:pt x="297" y="3416"/>
                  </a:lnTo>
                  <a:lnTo>
                    <a:pt x="296" y="3351"/>
                  </a:lnTo>
                  <a:lnTo>
                    <a:pt x="294" y="3151"/>
                  </a:lnTo>
                  <a:lnTo>
                    <a:pt x="293" y="2950"/>
                  </a:lnTo>
                  <a:lnTo>
                    <a:pt x="288" y="2750"/>
                  </a:lnTo>
                  <a:lnTo>
                    <a:pt x="284" y="2551"/>
                  </a:lnTo>
                  <a:lnTo>
                    <a:pt x="278" y="2349"/>
                  </a:lnTo>
                  <a:lnTo>
                    <a:pt x="269" y="2146"/>
                  </a:lnTo>
                  <a:lnTo>
                    <a:pt x="259" y="1945"/>
                  </a:lnTo>
                  <a:lnTo>
                    <a:pt x="247" y="1742"/>
                  </a:lnTo>
                  <a:lnTo>
                    <a:pt x="238" y="1639"/>
                  </a:lnTo>
                  <a:lnTo>
                    <a:pt x="229" y="1536"/>
                  </a:lnTo>
                  <a:lnTo>
                    <a:pt x="220" y="1433"/>
                  </a:lnTo>
                  <a:lnTo>
                    <a:pt x="214" y="1330"/>
                  </a:lnTo>
                  <a:lnTo>
                    <a:pt x="775" y="1333"/>
                  </a:lnTo>
                  <a:close/>
                  <a:moveTo>
                    <a:pt x="144" y="752"/>
                  </a:moveTo>
                  <a:lnTo>
                    <a:pt x="129" y="662"/>
                  </a:lnTo>
                  <a:lnTo>
                    <a:pt x="112" y="571"/>
                  </a:lnTo>
                  <a:lnTo>
                    <a:pt x="94" y="479"/>
                  </a:lnTo>
                  <a:lnTo>
                    <a:pt x="76" y="385"/>
                  </a:lnTo>
                  <a:lnTo>
                    <a:pt x="59" y="290"/>
                  </a:lnTo>
                  <a:lnTo>
                    <a:pt x="39" y="195"/>
                  </a:lnTo>
                  <a:lnTo>
                    <a:pt x="20" y="98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0" y="21"/>
                  </a:lnTo>
                  <a:lnTo>
                    <a:pt x="47" y="31"/>
                  </a:lnTo>
                  <a:lnTo>
                    <a:pt x="62" y="40"/>
                  </a:lnTo>
                  <a:lnTo>
                    <a:pt x="76" y="50"/>
                  </a:lnTo>
                  <a:lnTo>
                    <a:pt x="91" y="58"/>
                  </a:lnTo>
                  <a:lnTo>
                    <a:pt x="108" y="68"/>
                  </a:lnTo>
                  <a:lnTo>
                    <a:pt x="123" y="75"/>
                  </a:lnTo>
                  <a:lnTo>
                    <a:pt x="138" y="83"/>
                  </a:lnTo>
                  <a:lnTo>
                    <a:pt x="154" y="91"/>
                  </a:lnTo>
                  <a:lnTo>
                    <a:pt x="169" y="98"/>
                  </a:lnTo>
                  <a:lnTo>
                    <a:pt x="185" y="104"/>
                  </a:lnTo>
                  <a:lnTo>
                    <a:pt x="200" y="111"/>
                  </a:lnTo>
                  <a:lnTo>
                    <a:pt x="215" y="118"/>
                  </a:lnTo>
                  <a:lnTo>
                    <a:pt x="232" y="123"/>
                  </a:lnTo>
                  <a:lnTo>
                    <a:pt x="247" y="128"/>
                  </a:lnTo>
                  <a:lnTo>
                    <a:pt x="261" y="132"/>
                  </a:lnTo>
                  <a:lnTo>
                    <a:pt x="276" y="136"/>
                  </a:lnTo>
                  <a:lnTo>
                    <a:pt x="293" y="140"/>
                  </a:lnTo>
                  <a:lnTo>
                    <a:pt x="308" y="144"/>
                  </a:lnTo>
                  <a:lnTo>
                    <a:pt x="323" y="147"/>
                  </a:lnTo>
                  <a:lnTo>
                    <a:pt x="339" y="149"/>
                  </a:lnTo>
                  <a:lnTo>
                    <a:pt x="354" y="152"/>
                  </a:lnTo>
                  <a:lnTo>
                    <a:pt x="370" y="155"/>
                  </a:lnTo>
                  <a:lnTo>
                    <a:pt x="385" y="157"/>
                  </a:lnTo>
                  <a:lnTo>
                    <a:pt x="402" y="158"/>
                  </a:lnTo>
                  <a:lnTo>
                    <a:pt x="418" y="160"/>
                  </a:lnTo>
                  <a:lnTo>
                    <a:pt x="433" y="161"/>
                  </a:lnTo>
                  <a:lnTo>
                    <a:pt x="450" y="162"/>
                  </a:lnTo>
                  <a:lnTo>
                    <a:pt x="466" y="164"/>
                  </a:lnTo>
                  <a:lnTo>
                    <a:pt x="481" y="164"/>
                  </a:lnTo>
                  <a:lnTo>
                    <a:pt x="497" y="164"/>
                  </a:lnTo>
                  <a:lnTo>
                    <a:pt x="512" y="164"/>
                  </a:lnTo>
                  <a:lnTo>
                    <a:pt x="527" y="164"/>
                  </a:lnTo>
                  <a:lnTo>
                    <a:pt x="544" y="162"/>
                  </a:lnTo>
                  <a:lnTo>
                    <a:pt x="558" y="161"/>
                  </a:lnTo>
                  <a:lnTo>
                    <a:pt x="573" y="160"/>
                  </a:lnTo>
                  <a:lnTo>
                    <a:pt x="590" y="158"/>
                  </a:lnTo>
                  <a:lnTo>
                    <a:pt x="605" y="157"/>
                  </a:lnTo>
                  <a:lnTo>
                    <a:pt x="621" y="155"/>
                  </a:lnTo>
                  <a:lnTo>
                    <a:pt x="636" y="153"/>
                  </a:lnTo>
                  <a:lnTo>
                    <a:pt x="652" y="151"/>
                  </a:lnTo>
                  <a:lnTo>
                    <a:pt x="667" y="148"/>
                  </a:lnTo>
                  <a:lnTo>
                    <a:pt x="682" y="144"/>
                  </a:lnTo>
                  <a:lnTo>
                    <a:pt x="699" y="141"/>
                  </a:lnTo>
                  <a:lnTo>
                    <a:pt x="714" y="137"/>
                  </a:lnTo>
                  <a:lnTo>
                    <a:pt x="730" y="133"/>
                  </a:lnTo>
                  <a:lnTo>
                    <a:pt x="745" y="129"/>
                  </a:lnTo>
                  <a:lnTo>
                    <a:pt x="761" y="124"/>
                  </a:lnTo>
                  <a:lnTo>
                    <a:pt x="776" y="119"/>
                  </a:lnTo>
                  <a:lnTo>
                    <a:pt x="793" y="112"/>
                  </a:lnTo>
                  <a:lnTo>
                    <a:pt x="809" y="107"/>
                  </a:lnTo>
                  <a:lnTo>
                    <a:pt x="824" y="99"/>
                  </a:lnTo>
                  <a:lnTo>
                    <a:pt x="840" y="93"/>
                  </a:lnTo>
                  <a:lnTo>
                    <a:pt x="855" y="85"/>
                  </a:lnTo>
                  <a:lnTo>
                    <a:pt x="872" y="77"/>
                  </a:lnTo>
                  <a:lnTo>
                    <a:pt x="888" y="68"/>
                  </a:lnTo>
                  <a:lnTo>
                    <a:pt x="903" y="58"/>
                  </a:lnTo>
                  <a:lnTo>
                    <a:pt x="920" y="50"/>
                  </a:lnTo>
                  <a:lnTo>
                    <a:pt x="935" y="40"/>
                  </a:lnTo>
                  <a:lnTo>
                    <a:pt x="951" y="31"/>
                  </a:lnTo>
                  <a:lnTo>
                    <a:pt x="967" y="20"/>
                  </a:lnTo>
                  <a:lnTo>
                    <a:pt x="982" y="11"/>
                  </a:lnTo>
                  <a:lnTo>
                    <a:pt x="999" y="0"/>
                  </a:lnTo>
                  <a:lnTo>
                    <a:pt x="978" y="97"/>
                  </a:lnTo>
                  <a:lnTo>
                    <a:pt x="957" y="193"/>
                  </a:lnTo>
                  <a:lnTo>
                    <a:pt x="936" y="288"/>
                  </a:lnTo>
                  <a:lnTo>
                    <a:pt x="917" y="381"/>
                  </a:lnTo>
                  <a:lnTo>
                    <a:pt x="899" y="475"/>
                  </a:lnTo>
                  <a:lnTo>
                    <a:pt x="881" y="566"/>
                  </a:lnTo>
                  <a:lnTo>
                    <a:pt x="864" y="655"/>
                  </a:lnTo>
                  <a:lnTo>
                    <a:pt x="848" y="745"/>
                  </a:lnTo>
                  <a:lnTo>
                    <a:pt x="148" y="749"/>
                  </a:lnTo>
                  <a:lnTo>
                    <a:pt x="151" y="791"/>
                  </a:lnTo>
                  <a:lnTo>
                    <a:pt x="156" y="833"/>
                  </a:lnTo>
                  <a:lnTo>
                    <a:pt x="162" y="874"/>
                  </a:lnTo>
                  <a:lnTo>
                    <a:pt x="167" y="914"/>
                  </a:lnTo>
                  <a:lnTo>
                    <a:pt x="173" y="965"/>
                  </a:lnTo>
                  <a:lnTo>
                    <a:pt x="179" y="1017"/>
                  </a:lnTo>
                  <a:lnTo>
                    <a:pt x="185" y="1069"/>
                  </a:lnTo>
                  <a:lnTo>
                    <a:pt x="191" y="1121"/>
                  </a:lnTo>
                  <a:lnTo>
                    <a:pt x="197" y="1173"/>
                  </a:lnTo>
                  <a:lnTo>
                    <a:pt x="202" y="1226"/>
                  </a:lnTo>
                  <a:lnTo>
                    <a:pt x="208" y="1278"/>
                  </a:lnTo>
                  <a:lnTo>
                    <a:pt x="214" y="1329"/>
                  </a:lnTo>
                  <a:lnTo>
                    <a:pt x="144" y="752"/>
                  </a:lnTo>
                  <a:close/>
                  <a:moveTo>
                    <a:pt x="851" y="745"/>
                  </a:moveTo>
                  <a:lnTo>
                    <a:pt x="845" y="785"/>
                  </a:lnTo>
                  <a:lnTo>
                    <a:pt x="839" y="825"/>
                  </a:lnTo>
                  <a:lnTo>
                    <a:pt x="832" y="865"/>
                  </a:lnTo>
                  <a:lnTo>
                    <a:pt x="827" y="905"/>
                  </a:lnTo>
                  <a:lnTo>
                    <a:pt x="820" y="963"/>
                  </a:lnTo>
                  <a:lnTo>
                    <a:pt x="812" y="1021"/>
                  </a:lnTo>
                  <a:lnTo>
                    <a:pt x="805" y="1079"/>
                  </a:lnTo>
                  <a:lnTo>
                    <a:pt x="799" y="1137"/>
                  </a:lnTo>
                  <a:lnTo>
                    <a:pt x="791" y="1195"/>
                  </a:lnTo>
                  <a:lnTo>
                    <a:pt x="785" y="1253"/>
                  </a:lnTo>
                  <a:lnTo>
                    <a:pt x="779" y="1309"/>
                  </a:lnTo>
                  <a:lnTo>
                    <a:pt x="773" y="1367"/>
                  </a:lnTo>
                  <a:lnTo>
                    <a:pt x="851" y="74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6175" y="3853"/>
              <a:ext cx="35" cy="195"/>
            </a:xfrm>
            <a:custGeom>
              <a:avLst/>
              <a:gdLst>
                <a:gd name="T0" fmla="*/ 38 w 68"/>
                <a:gd name="T1" fmla="*/ 389 h 389"/>
                <a:gd name="T2" fmla="*/ 38 w 68"/>
                <a:gd name="T3" fmla="*/ 389 h 389"/>
                <a:gd name="T4" fmla="*/ 46 w 68"/>
                <a:gd name="T5" fmla="*/ 295 h 389"/>
                <a:gd name="T6" fmla="*/ 53 w 68"/>
                <a:gd name="T7" fmla="*/ 196 h 389"/>
                <a:gd name="T8" fmla="*/ 62 w 68"/>
                <a:gd name="T9" fmla="*/ 95 h 389"/>
                <a:gd name="T10" fmla="*/ 68 w 68"/>
                <a:gd name="T11" fmla="*/ 0 h 389"/>
                <a:gd name="T12" fmla="*/ 29 w 68"/>
                <a:gd name="T13" fmla="*/ 0 h 389"/>
                <a:gd name="T14" fmla="*/ 23 w 68"/>
                <a:gd name="T15" fmla="*/ 95 h 389"/>
                <a:gd name="T16" fmla="*/ 15 w 68"/>
                <a:gd name="T17" fmla="*/ 196 h 389"/>
                <a:gd name="T18" fmla="*/ 7 w 68"/>
                <a:gd name="T19" fmla="*/ 295 h 389"/>
                <a:gd name="T20" fmla="*/ 0 w 68"/>
                <a:gd name="T21" fmla="*/ 389 h 389"/>
                <a:gd name="T22" fmla="*/ 0 w 68"/>
                <a:gd name="T23" fmla="*/ 389 h 389"/>
                <a:gd name="T24" fmla="*/ 38 w 68"/>
                <a:gd name="T2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89">
                  <a:moveTo>
                    <a:pt x="38" y="389"/>
                  </a:moveTo>
                  <a:lnTo>
                    <a:pt x="38" y="389"/>
                  </a:lnTo>
                  <a:lnTo>
                    <a:pt x="46" y="295"/>
                  </a:lnTo>
                  <a:lnTo>
                    <a:pt x="53" y="196"/>
                  </a:lnTo>
                  <a:lnTo>
                    <a:pt x="62" y="95"/>
                  </a:lnTo>
                  <a:lnTo>
                    <a:pt x="68" y="0"/>
                  </a:lnTo>
                  <a:lnTo>
                    <a:pt x="29" y="0"/>
                  </a:lnTo>
                  <a:lnTo>
                    <a:pt x="23" y="95"/>
                  </a:lnTo>
                  <a:lnTo>
                    <a:pt x="15" y="196"/>
                  </a:lnTo>
                  <a:lnTo>
                    <a:pt x="7" y="295"/>
                  </a:lnTo>
                  <a:lnTo>
                    <a:pt x="0" y="389"/>
                  </a:lnTo>
                  <a:lnTo>
                    <a:pt x="38" y="3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158" y="4048"/>
              <a:ext cx="37" cy="400"/>
            </a:xfrm>
            <a:custGeom>
              <a:avLst/>
              <a:gdLst>
                <a:gd name="T0" fmla="*/ 39 w 73"/>
                <a:gd name="T1" fmla="*/ 800 h 800"/>
                <a:gd name="T2" fmla="*/ 39 w 73"/>
                <a:gd name="T3" fmla="*/ 800 h 800"/>
                <a:gd name="T4" fmla="*/ 44 w 73"/>
                <a:gd name="T5" fmla="*/ 601 h 800"/>
                <a:gd name="T6" fmla="*/ 52 w 73"/>
                <a:gd name="T7" fmla="*/ 402 h 800"/>
                <a:gd name="T8" fmla="*/ 61 w 73"/>
                <a:gd name="T9" fmla="*/ 201 h 800"/>
                <a:gd name="T10" fmla="*/ 73 w 73"/>
                <a:gd name="T11" fmla="*/ 0 h 800"/>
                <a:gd name="T12" fmla="*/ 35 w 73"/>
                <a:gd name="T13" fmla="*/ 0 h 800"/>
                <a:gd name="T14" fmla="*/ 23 w 73"/>
                <a:gd name="T15" fmla="*/ 201 h 800"/>
                <a:gd name="T16" fmla="*/ 14 w 73"/>
                <a:gd name="T17" fmla="*/ 402 h 800"/>
                <a:gd name="T18" fmla="*/ 5 w 73"/>
                <a:gd name="T19" fmla="*/ 601 h 800"/>
                <a:gd name="T20" fmla="*/ 0 w 73"/>
                <a:gd name="T21" fmla="*/ 800 h 800"/>
                <a:gd name="T22" fmla="*/ 0 w 73"/>
                <a:gd name="T23" fmla="*/ 800 h 800"/>
                <a:gd name="T24" fmla="*/ 39 w 73"/>
                <a:gd name="T25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00">
                  <a:moveTo>
                    <a:pt x="39" y="800"/>
                  </a:moveTo>
                  <a:lnTo>
                    <a:pt x="39" y="800"/>
                  </a:lnTo>
                  <a:lnTo>
                    <a:pt x="44" y="601"/>
                  </a:lnTo>
                  <a:lnTo>
                    <a:pt x="52" y="402"/>
                  </a:lnTo>
                  <a:lnTo>
                    <a:pt x="61" y="201"/>
                  </a:lnTo>
                  <a:lnTo>
                    <a:pt x="73" y="0"/>
                  </a:lnTo>
                  <a:lnTo>
                    <a:pt x="35" y="0"/>
                  </a:lnTo>
                  <a:lnTo>
                    <a:pt x="23" y="201"/>
                  </a:lnTo>
                  <a:lnTo>
                    <a:pt x="14" y="402"/>
                  </a:lnTo>
                  <a:lnTo>
                    <a:pt x="5" y="601"/>
                  </a:lnTo>
                  <a:lnTo>
                    <a:pt x="0" y="800"/>
                  </a:lnTo>
                  <a:lnTo>
                    <a:pt x="39" y="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152" y="4448"/>
              <a:ext cx="26" cy="396"/>
            </a:xfrm>
            <a:custGeom>
              <a:avLst/>
              <a:gdLst>
                <a:gd name="T0" fmla="*/ 42 w 51"/>
                <a:gd name="T1" fmla="*/ 792 h 792"/>
                <a:gd name="T2" fmla="*/ 42 w 51"/>
                <a:gd name="T3" fmla="*/ 792 h 792"/>
                <a:gd name="T4" fmla="*/ 44 w 51"/>
                <a:gd name="T5" fmla="*/ 594 h 792"/>
                <a:gd name="T6" fmla="*/ 45 w 51"/>
                <a:gd name="T7" fmla="*/ 395 h 792"/>
                <a:gd name="T8" fmla="*/ 47 w 51"/>
                <a:gd name="T9" fmla="*/ 196 h 792"/>
                <a:gd name="T10" fmla="*/ 51 w 51"/>
                <a:gd name="T11" fmla="*/ 0 h 792"/>
                <a:gd name="T12" fmla="*/ 12 w 51"/>
                <a:gd name="T13" fmla="*/ 0 h 792"/>
                <a:gd name="T14" fmla="*/ 8 w 51"/>
                <a:gd name="T15" fmla="*/ 196 h 792"/>
                <a:gd name="T16" fmla="*/ 3 w 51"/>
                <a:gd name="T17" fmla="*/ 395 h 792"/>
                <a:gd name="T18" fmla="*/ 2 w 51"/>
                <a:gd name="T19" fmla="*/ 594 h 792"/>
                <a:gd name="T20" fmla="*/ 0 w 51"/>
                <a:gd name="T21" fmla="*/ 792 h 792"/>
                <a:gd name="T22" fmla="*/ 0 w 51"/>
                <a:gd name="T23" fmla="*/ 792 h 792"/>
                <a:gd name="T24" fmla="*/ 42 w 51"/>
                <a:gd name="T25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792">
                  <a:moveTo>
                    <a:pt x="42" y="792"/>
                  </a:moveTo>
                  <a:lnTo>
                    <a:pt x="42" y="792"/>
                  </a:lnTo>
                  <a:lnTo>
                    <a:pt x="44" y="594"/>
                  </a:lnTo>
                  <a:lnTo>
                    <a:pt x="45" y="395"/>
                  </a:lnTo>
                  <a:lnTo>
                    <a:pt x="47" y="196"/>
                  </a:lnTo>
                  <a:lnTo>
                    <a:pt x="51" y="0"/>
                  </a:lnTo>
                  <a:lnTo>
                    <a:pt x="12" y="0"/>
                  </a:lnTo>
                  <a:lnTo>
                    <a:pt x="8" y="196"/>
                  </a:lnTo>
                  <a:lnTo>
                    <a:pt x="3" y="395"/>
                  </a:lnTo>
                  <a:lnTo>
                    <a:pt x="2" y="594"/>
                  </a:lnTo>
                  <a:lnTo>
                    <a:pt x="0" y="792"/>
                  </a:lnTo>
                  <a:lnTo>
                    <a:pt x="42" y="7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098" y="4844"/>
              <a:ext cx="75" cy="182"/>
            </a:xfrm>
            <a:custGeom>
              <a:avLst/>
              <a:gdLst>
                <a:gd name="T0" fmla="*/ 0 w 149"/>
                <a:gd name="T1" fmla="*/ 364 h 364"/>
                <a:gd name="T2" fmla="*/ 0 w 149"/>
                <a:gd name="T3" fmla="*/ 364 h 364"/>
                <a:gd name="T4" fmla="*/ 40 w 149"/>
                <a:gd name="T5" fmla="*/ 356 h 364"/>
                <a:gd name="T6" fmla="*/ 73 w 149"/>
                <a:gd name="T7" fmla="*/ 336 h 364"/>
                <a:gd name="T8" fmla="*/ 100 w 149"/>
                <a:gd name="T9" fmla="*/ 305 h 364"/>
                <a:gd name="T10" fmla="*/ 119 w 149"/>
                <a:gd name="T11" fmla="*/ 264 h 364"/>
                <a:gd name="T12" fmla="*/ 133 w 149"/>
                <a:gd name="T13" fmla="*/ 212 h 364"/>
                <a:gd name="T14" fmla="*/ 142 w 149"/>
                <a:gd name="T15" fmla="*/ 152 h 364"/>
                <a:gd name="T16" fmla="*/ 146 w 149"/>
                <a:gd name="T17" fmla="*/ 80 h 364"/>
                <a:gd name="T18" fmla="*/ 149 w 149"/>
                <a:gd name="T19" fmla="*/ 0 h 364"/>
                <a:gd name="T20" fmla="*/ 107 w 149"/>
                <a:gd name="T21" fmla="*/ 0 h 364"/>
                <a:gd name="T22" fmla="*/ 107 w 149"/>
                <a:gd name="T23" fmla="*/ 80 h 364"/>
                <a:gd name="T24" fmla="*/ 103 w 149"/>
                <a:gd name="T25" fmla="*/ 149 h 364"/>
                <a:gd name="T26" fmla="*/ 94 w 149"/>
                <a:gd name="T27" fmla="*/ 207 h 364"/>
                <a:gd name="T28" fmla="*/ 80 w 149"/>
                <a:gd name="T29" fmla="*/ 253 h 364"/>
                <a:gd name="T30" fmla="*/ 64 w 149"/>
                <a:gd name="T31" fmla="*/ 289 h 364"/>
                <a:gd name="T32" fmla="*/ 46 w 149"/>
                <a:gd name="T33" fmla="*/ 312 h 364"/>
                <a:gd name="T34" fmla="*/ 25 w 149"/>
                <a:gd name="T35" fmla="*/ 324 h 364"/>
                <a:gd name="T36" fmla="*/ 0 w 149"/>
                <a:gd name="T37" fmla="*/ 327 h 364"/>
                <a:gd name="T38" fmla="*/ 0 w 149"/>
                <a:gd name="T39" fmla="*/ 327 h 364"/>
                <a:gd name="T40" fmla="*/ 0 w 149"/>
                <a:gd name="T41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64">
                  <a:moveTo>
                    <a:pt x="0" y="364"/>
                  </a:moveTo>
                  <a:lnTo>
                    <a:pt x="0" y="364"/>
                  </a:lnTo>
                  <a:lnTo>
                    <a:pt x="40" y="356"/>
                  </a:lnTo>
                  <a:lnTo>
                    <a:pt x="73" y="336"/>
                  </a:lnTo>
                  <a:lnTo>
                    <a:pt x="100" y="305"/>
                  </a:lnTo>
                  <a:lnTo>
                    <a:pt x="119" y="264"/>
                  </a:lnTo>
                  <a:lnTo>
                    <a:pt x="133" y="212"/>
                  </a:lnTo>
                  <a:lnTo>
                    <a:pt x="142" y="152"/>
                  </a:lnTo>
                  <a:lnTo>
                    <a:pt x="146" y="80"/>
                  </a:lnTo>
                  <a:lnTo>
                    <a:pt x="149" y="0"/>
                  </a:lnTo>
                  <a:lnTo>
                    <a:pt x="107" y="0"/>
                  </a:lnTo>
                  <a:lnTo>
                    <a:pt x="107" y="80"/>
                  </a:lnTo>
                  <a:lnTo>
                    <a:pt x="103" y="149"/>
                  </a:lnTo>
                  <a:lnTo>
                    <a:pt x="94" y="207"/>
                  </a:lnTo>
                  <a:lnTo>
                    <a:pt x="80" y="253"/>
                  </a:lnTo>
                  <a:lnTo>
                    <a:pt x="64" y="289"/>
                  </a:lnTo>
                  <a:lnTo>
                    <a:pt x="46" y="312"/>
                  </a:lnTo>
                  <a:lnTo>
                    <a:pt x="25" y="324"/>
                  </a:lnTo>
                  <a:lnTo>
                    <a:pt x="0" y="327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024" y="5007"/>
              <a:ext cx="74" cy="19"/>
            </a:xfrm>
            <a:custGeom>
              <a:avLst/>
              <a:gdLst>
                <a:gd name="T0" fmla="*/ 0 w 149"/>
                <a:gd name="T1" fmla="*/ 37 h 37"/>
                <a:gd name="T2" fmla="*/ 0 w 149"/>
                <a:gd name="T3" fmla="*/ 37 h 37"/>
                <a:gd name="T4" fmla="*/ 18 w 149"/>
                <a:gd name="T5" fmla="*/ 37 h 37"/>
                <a:gd name="T6" fmla="*/ 35 w 149"/>
                <a:gd name="T7" fmla="*/ 37 h 37"/>
                <a:gd name="T8" fmla="*/ 55 w 149"/>
                <a:gd name="T9" fmla="*/ 37 h 37"/>
                <a:gd name="T10" fmla="*/ 74 w 149"/>
                <a:gd name="T11" fmla="*/ 37 h 37"/>
                <a:gd name="T12" fmla="*/ 92 w 149"/>
                <a:gd name="T13" fmla="*/ 37 h 37"/>
                <a:gd name="T14" fmla="*/ 112 w 149"/>
                <a:gd name="T15" fmla="*/ 37 h 37"/>
                <a:gd name="T16" fmla="*/ 131 w 149"/>
                <a:gd name="T17" fmla="*/ 37 h 37"/>
                <a:gd name="T18" fmla="*/ 149 w 149"/>
                <a:gd name="T19" fmla="*/ 37 h 37"/>
                <a:gd name="T20" fmla="*/ 149 w 149"/>
                <a:gd name="T21" fmla="*/ 0 h 37"/>
                <a:gd name="T22" fmla="*/ 131 w 149"/>
                <a:gd name="T23" fmla="*/ 0 h 37"/>
                <a:gd name="T24" fmla="*/ 112 w 149"/>
                <a:gd name="T25" fmla="*/ 0 h 37"/>
                <a:gd name="T26" fmla="*/ 92 w 149"/>
                <a:gd name="T27" fmla="*/ 0 h 37"/>
                <a:gd name="T28" fmla="*/ 74 w 149"/>
                <a:gd name="T29" fmla="*/ 0 h 37"/>
                <a:gd name="T30" fmla="*/ 55 w 149"/>
                <a:gd name="T31" fmla="*/ 0 h 37"/>
                <a:gd name="T32" fmla="*/ 35 w 149"/>
                <a:gd name="T33" fmla="*/ 0 h 37"/>
                <a:gd name="T34" fmla="*/ 18 w 149"/>
                <a:gd name="T35" fmla="*/ 0 h 37"/>
                <a:gd name="T36" fmla="*/ 0 w 149"/>
                <a:gd name="T37" fmla="*/ 0 h 37"/>
                <a:gd name="T38" fmla="*/ 0 w 149"/>
                <a:gd name="T39" fmla="*/ 0 h 37"/>
                <a:gd name="T40" fmla="*/ 0 w 14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7">
                  <a:moveTo>
                    <a:pt x="0" y="37"/>
                  </a:moveTo>
                  <a:lnTo>
                    <a:pt x="0" y="37"/>
                  </a:lnTo>
                  <a:lnTo>
                    <a:pt x="18" y="37"/>
                  </a:lnTo>
                  <a:lnTo>
                    <a:pt x="35" y="37"/>
                  </a:lnTo>
                  <a:lnTo>
                    <a:pt x="55" y="37"/>
                  </a:lnTo>
                  <a:lnTo>
                    <a:pt x="74" y="37"/>
                  </a:lnTo>
                  <a:lnTo>
                    <a:pt x="92" y="37"/>
                  </a:lnTo>
                  <a:lnTo>
                    <a:pt x="112" y="37"/>
                  </a:lnTo>
                  <a:lnTo>
                    <a:pt x="131" y="37"/>
                  </a:lnTo>
                  <a:lnTo>
                    <a:pt x="149" y="37"/>
                  </a:lnTo>
                  <a:lnTo>
                    <a:pt x="149" y="0"/>
                  </a:lnTo>
                  <a:lnTo>
                    <a:pt x="131" y="0"/>
                  </a:lnTo>
                  <a:lnTo>
                    <a:pt x="112" y="0"/>
                  </a:lnTo>
                  <a:lnTo>
                    <a:pt x="92" y="0"/>
                  </a:lnTo>
                  <a:lnTo>
                    <a:pt x="74" y="0"/>
                  </a:lnTo>
                  <a:lnTo>
                    <a:pt x="55" y="0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963" y="4967"/>
              <a:ext cx="61" cy="59"/>
            </a:xfrm>
            <a:custGeom>
              <a:avLst/>
              <a:gdLst>
                <a:gd name="T0" fmla="*/ 0 w 121"/>
                <a:gd name="T1" fmla="*/ 11 h 119"/>
                <a:gd name="T2" fmla="*/ 0 w 121"/>
                <a:gd name="T3" fmla="*/ 11 h 119"/>
                <a:gd name="T4" fmla="*/ 9 w 121"/>
                <a:gd name="T5" fmla="*/ 31 h 119"/>
                <a:gd name="T6" fmla="*/ 19 w 121"/>
                <a:gd name="T7" fmla="*/ 50 h 119"/>
                <a:gd name="T8" fmla="*/ 31 w 121"/>
                <a:gd name="T9" fmla="*/ 67 h 119"/>
                <a:gd name="T10" fmla="*/ 46 w 121"/>
                <a:gd name="T11" fmla="*/ 85 h 119"/>
                <a:gd name="T12" fmla="*/ 62 w 121"/>
                <a:gd name="T13" fmla="*/ 98 h 119"/>
                <a:gd name="T14" fmla="*/ 80 w 121"/>
                <a:gd name="T15" fmla="*/ 108 h 119"/>
                <a:gd name="T16" fmla="*/ 101 w 121"/>
                <a:gd name="T17" fmla="*/ 116 h 119"/>
                <a:gd name="T18" fmla="*/ 121 w 121"/>
                <a:gd name="T19" fmla="*/ 119 h 119"/>
                <a:gd name="T20" fmla="*/ 121 w 121"/>
                <a:gd name="T21" fmla="*/ 82 h 119"/>
                <a:gd name="T22" fmla="*/ 110 w 121"/>
                <a:gd name="T23" fmla="*/ 82 h 119"/>
                <a:gd name="T24" fmla="*/ 98 w 121"/>
                <a:gd name="T25" fmla="*/ 77 h 119"/>
                <a:gd name="T26" fmla="*/ 86 w 121"/>
                <a:gd name="T27" fmla="*/ 71 h 119"/>
                <a:gd name="T28" fmla="*/ 76 w 121"/>
                <a:gd name="T29" fmla="*/ 61 h 119"/>
                <a:gd name="T30" fmla="*/ 64 w 121"/>
                <a:gd name="T31" fmla="*/ 49 h 119"/>
                <a:gd name="T32" fmla="*/ 55 w 121"/>
                <a:gd name="T33" fmla="*/ 34 h 119"/>
                <a:gd name="T34" fmla="*/ 45 w 121"/>
                <a:gd name="T35" fmla="*/ 17 h 119"/>
                <a:gd name="T36" fmla="*/ 39 w 121"/>
                <a:gd name="T37" fmla="*/ 0 h 119"/>
                <a:gd name="T38" fmla="*/ 39 w 121"/>
                <a:gd name="T39" fmla="*/ 0 h 119"/>
                <a:gd name="T40" fmla="*/ 0 w 121"/>
                <a:gd name="T41" fmla="*/ 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19">
                  <a:moveTo>
                    <a:pt x="0" y="11"/>
                  </a:moveTo>
                  <a:lnTo>
                    <a:pt x="0" y="11"/>
                  </a:lnTo>
                  <a:lnTo>
                    <a:pt x="9" y="31"/>
                  </a:lnTo>
                  <a:lnTo>
                    <a:pt x="19" y="50"/>
                  </a:lnTo>
                  <a:lnTo>
                    <a:pt x="31" y="67"/>
                  </a:lnTo>
                  <a:lnTo>
                    <a:pt x="46" y="85"/>
                  </a:lnTo>
                  <a:lnTo>
                    <a:pt x="62" y="98"/>
                  </a:lnTo>
                  <a:lnTo>
                    <a:pt x="80" y="108"/>
                  </a:lnTo>
                  <a:lnTo>
                    <a:pt x="101" y="116"/>
                  </a:lnTo>
                  <a:lnTo>
                    <a:pt x="121" y="119"/>
                  </a:lnTo>
                  <a:lnTo>
                    <a:pt x="121" y="82"/>
                  </a:lnTo>
                  <a:lnTo>
                    <a:pt x="110" y="82"/>
                  </a:lnTo>
                  <a:lnTo>
                    <a:pt x="98" y="77"/>
                  </a:lnTo>
                  <a:lnTo>
                    <a:pt x="86" y="71"/>
                  </a:lnTo>
                  <a:lnTo>
                    <a:pt x="76" y="61"/>
                  </a:lnTo>
                  <a:lnTo>
                    <a:pt x="64" y="49"/>
                  </a:lnTo>
                  <a:lnTo>
                    <a:pt x="55" y="34"/>
                  </a:lnTo>
                  <a:lnTo>
                    <a:pt x="45" y="17"/>
                  </a:lnTo>
                  <a:lnTo>
                    <a:pt x="3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950" y="4862"/>
              <a:ext cx="33" cy="110"/>
            </a:xfrm>
            <a:custGeom>
              <a:avLst/>
              <a:gdLst>
                <a:gd name="T0" fmla="*/ 0 w 66"/>
                <a:gd name="T1" fmla="*/ 0 h 219"/>
                <a:gd name="T2" fmla="*/ 0 w 66"/>
                <a:gd name="T3" fmla="*/ 0 h 219"/>
                <a:gd name="T4" fmla="*/ 3 w 66"/>
                <a:gd name="T5" fmla="*/ 65 h 219"/>
                <a:gd name="T6" fmla="*/ 6 w 66"/>
                <a:gd name="T7" fmla="*/ 121 h 219"/>
                <a:gd name="T8" fmla="*/ 13 w 66"/>
                <a:gd name="T9" fmla="*/ 170 h 219"/>
                <a:gd name="T10" fmla="*/ 27 w 66"/>
                <a:gd name="T11" fmla="*/ 219 h 219"/>
                <a:gd name="T12" fmla="*/ 66 w 66"/>
                <a:gd name="T13" fmla="*/ 208 h 219"/>
                <a:gd name="T14" fmla="*/ 52 w 66"/>
                <a:gd name="T15" fmla="*/ 165 h 219"/>
                <a:gd name="T16" fmla="*/ 45 w 66"/>
                <a:gd name="T17" fmla="*/ 119 h 219"/>
                <a:gd name="T18" fmla="*/ 42 w 66"/>
                <a:gd name="T19" fmla="*/ 65 h 219"/>
                <a:gd name="T20" fmla="*/ 42 w 66"/>
                <a:gd name="T21" fmla="*/ 0 h 219"/>
                <a:gd name="T22" fmla="*/ 42 w 66"/>
                <a:gd name="T23" fmla="*/ 0 h 219"/>
                <a:gd name="T24" fmla="*/ 0 w 66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219">
                  <a:moveTo>
                    <a:pt x="0" y="0"/>
                  </a:moveTo>
                  <a:lnTo>
                    <a:pt x="0" y="0"/>
                  </a:lnTo>
                  <a:lnTo>
                    <a:pt x="3" y="65"/>
                  </a:lnTo>
                  <a:lnTo>
                    <a:pt x="6" y="121"/>
                  </a:lnTo>
                  <a:lnTo>
                    <a:pt x="13" y="170"/>
                  </a:lnTo>
                  <a:lnTo>
                    <a:pt x="27" y="219"/>
                  </a:lnTo>
                  <a:lnTo>
                    <a:pt x="66" y="208"/>
                  </a:lnTo>
                  <a:lnTo>
                    <a:pt x="52" y="165"/>
                  </a:lnTo>
                  <a:lnTo>
                    <a:pt x="45" y="119"/>
                  </a:lnTo>
                  <a:lnTo>
                    <a:pt x="42" y="65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945" y="4462"/>
              <a:ext cx="26" cy="400"/>
            </a:xfrm>
            <a:custGeom>
              <a:avLst/>
              <a:gdLst>
                <a:gd name="T0" fmla="*/ 0 w 53"/>
                <a:gd name="T1" fmla="*/ 0 h 800"/>
                <a:gd name="T2" fmla="*/ 0 w 53"/>
                <a:gd name="T3" fmla="*/ 0 h 800"/>
                <a:gd name="T4" fmla="*/ 5 w 53"/>
                <a:gd name="T5" fmla="*/ 199 h 800"/>
                <a:gd name="T6" fmla="*/ 8 w 53"/>
                <a:gd name="T7" fmla="*/ 399 h 800"/>
                <a:gd name="T8" fmla="*/ 9 w 53"/>
                <a:gd name="T9" fmla="*/ 600 h 800"/>
                <a:gd name="T10" fmla="*/ 11 w 53"/>
                <a:gd name="T11" fmla="*/ 800 h 800"/>
                <a:gd name="T12" fmla="*/ 53 w 53"/>
                <a:gd name="T13" fmla="*/ 800 h 800"/>
                <a:gd name="T14" fmla="*/ 51 w 53"/>
                <a:gd name="T15" fmla="*/ 600 h 800"/>
                <a:gd name="T16" fmla="*/ 50 w 53"/>
                <a:gd name="T17" fmla="*/ 399 h 800"/>
                <a:gd name="T18" fmla="*/ 44 w 53"/>
                <a:gd name="T19" fmla="*/ 199 h 800"/>
                <a:gd name="T20" fmla="*/ 39 w 53"/>
                <a:gd name="T21" fmla="*/ 0 h 800"/>
                <a:gd name="T22" fmla="*/ 39 w 53"/>
                <a:gd name="T23" fmla="*/ 0 h 800"/>
                <a:gd name="T24" fmla="*/ 0 w 53"/>
                <a:gd name="T25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800">
                  <a:moveTo>
                    <a:pt x="0" y="0"/>
                  </a:moveTo>
                  <a:lnTo>
                    <a:pt x="0" y="0"/>
                  </a:lnTo>
                  <a:lnTo>
                    <a:pt x="5" y="199"/>
                  </a:lnTo>
                  <a:lnTo>
                    <a:pt x="8" y="399"/>
                  </a:lnTo>
                  <a:lnTo>
                    <a:pt x="9" y="600"/>
                  </a:lnTo>
                  <a:lnTo>
                    <a:pt x="11" y="800"/>
                  </a:lnTo>
                  <a:lnTo>
                    <a:pt x="53" y="800"/>
                  </a:lnTo>
                  <a:lnTo>
                    <a:pt x="51" y="600"/>
                  </a:lnTo>
                  <a:lnTo>
                    <a:pt x="50" y="399"/>
                  </a:lnTo>
                  <a:lnTo>
                    <a:pt x="44" y="199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926" y="4049"/>
              <a:ext cx="38" cy="413"/>
            </a:xfrm>
            <a:custGeom>
              <a:avLst/>
              <a:gdLst>
                <a:gd name="T0" fmla="*/ 0 w 76"/>
                <a:gd name="T1" fmla="*/ 18 h 827"/>
                <a:gd name="T2" fmla="*/ 0 w 76"/>
                <a:gd name="T3" fmla="*/ 18 h 827"/>
                <a:gd name="T4" fmla="*/ 12 w 76"/>
                <a:gd name="T5" fmla="*/ 221 h 827"/>
                <a:gd name="T6" fmla="*/ 23 w 76"/>
                <a:gd name="T7" fmla="*/ 422 h 827"/>
                <a:gd name="T8" fmla="*/ 32 w 76"/>
                <a:gd name="T9" fmla="*/ 625 h 827"/>
                <a:gd name="T10" fmla="*/ 37 w 76"/>
                <a:gd name="T11" fmla="*/ 827 h 827"/>
                <a:gd name="T12" fmla="*/ 76 w 76"/>
                <a:gd name="T13" fmla="*/ 827 h 827"/>
                <a:gd name="T14" fmla="*/ 70 w 76"/>
                <a:gd name="T15" fmla="*/ 625 h 827"/>
                <a:gd name="T16" fmla="*/ 61 w 76"/>
                <a:gd name="T17" fmla="*/ 422 h 827"/>
                <a:gd name="T18" fmla="*/ 51 w 76"/>
                <a:gd name="T19" fmla="*/ 221 h 827"/>
                <a:gd name="T20" fmla="*/ 39 w 76"/>
                <a:gd name="T21" fmla="*/ 18 h 827"/>
                <a:gd name="T22" fmla="*/ 39 w 76"/>
                <a:gd name="T23" fmla="*/ 18 h 827"/>
                <a:gd name="T24" fmla="*/ 39 w 76"/>
                <a:gd name="T25" fmla="*/ 18 h 827"/>
                <a:gd name="T26" fmla="*/ 33 w 76"/>
                <a:gd name="T27" fmla="*/ 4 h 827"/>
                <a:gd name="T28" fmla="*/ 20 w 76"/>
                <a:gd name="T29" fmla="*/ 0 h 827"/>
                <a:gd name="T30" fmla="*/ 6 w 76"/>
                <a:gd name="T31" fmla="*/ 4 h 827"/>
                <a:gd name="T32" fmla="*/ 0 w 76"/>
                <a:gd name="T33" fmla="*/ 18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27">
                  <a:moveTo>
                    <a:pt x="0" y="18"/>
                  </a:moveTo>
                  <a:lnTo>
                    <a:pt x="0" y="18"/>
                  </a:lnTo>
                  <a:lnTo>
                    <a:pt x="12" y="221"/>
                  </a:lnTo>
                  <a:lnTo>
                    <a:pt x="23" y="422"/>
                  </a:lnTo>
                  <a:lnTo>
                    <a:pt x="32" y="625"/>
                  </a:lnTo>
                  <a:lnTo>
                    <a:pt x="37" y="827"/>
                  </a:lnTo>
                  <a:lnTo>
                    <a:pt x="76" y="827"/>
                  </a:lnTo>
                  <a:lnTo>
                    <a:pt x="70" y="625"/>
                  </a:lnTo>
                  <a:lnTo>
                    <a:pt x="61" y="422"/>
                  </a:lnTo>
                  <a:lnTo>
                    <a:pt x="51" y="221"/>
                  </a:lnTo>
                  <a:lnTo>
                    <a:pt x="39" y="18"/>
                  </a:lnTo>
                  <a:lnTo>
                    <a:pt x="33" y="4"/>
                  </a:lnTo>
                  <a:lnTo>
                    <a:pt x="20" y="0"/>
                  </a:lnTo>
                  <a:lnTo>
                    <a:pt x="6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5910" y="3843"/>
              <a:ext cx="35" cy="215"/>
            </a:xfrm>
            <a:custGeom>
              <a:avLst/>
              <a:gdLst>
                <a:gd name="T0" fmla="*/ 20 w 72"/>
                <a:gd name="T1" fmla="*/ 0 h 430"/>
                <a:gd name="T2" fmla="*/ 0 w 72"/>
                <a:gd name="T3" fmla="*/ 18 h 430"/>
                <a:gd name="T4" fmla="*/ 6 w 72"/>
                <a:gd name="T5" fmla="*/ 121 h 430"/>
                <a:gd name="T6" fmla="*/ 15 w 72"/>
                <a:gd name="T7" fmla="*/ 225 h 430"/>
                <a:gd name="T8" fmla="*/ 24 w 72"/>
                <a:gd name="T9" fmla="*/ 328 h 430"/>
                <a:gd name="T10" fmla="*/ 33 w 72"/>
                <a:gd name="T11" fmla="*/ 430 h 430"/>
                <a:gd name="T12" fmla="*/ 72 w 72"/>
                <a:gd name="T13" fmla="*/ 430 h 430"/>
                <a:gd name="T14" fmla="*/ 63 w 72"/>
                <a:gd name="T15" fmla="*/ 325 h 430"/>
                <a:gd name="T16" fmla="*/ 54 w 72"/>
                <a:gd name="T17" fmla="*/ 223 h 430"/>
                <a:gd name="T18" fmla="*/ 45 w 72"/>
                <a:gd name="T19" fmla="*/ 121 h 430"/>
                <a:gd name="T20" fmla="*/ 39 w 72"/>
                <a:gd name="T21" fmla="*/ 18 h 430"/>
                <a:gd name="T22" fmla="*/ 20 w 72"/>
                <a:gd name="T23" fmla="*/ 37 h 430"/>
                <a:gd name="T24" fmla="*/ 39 w 72"/>
                <a:gd name="T25" fmla="*/ 18 h 430"/>
                <a:gd name="T26" fmla="*/ 33 w 72"/>
                <a:gd name="T27" fmla="*/ 5 h 430"/>
                <a:gd name="T28" fmla="*/ 20 w 72"/>
                <a:gd name="T29" fmla="*/ 1 h 430"/>
                <a:gd name="T30" fmla="*/ 6 w 72"/>
                <a:gd name="T31" fmla="*/ 5 h 430"/>
                <a:gd name="T32" fmla="*/ 0 w 72"/>
                <a:gd name="T33" fmla="*/ 18 h 430"/>
                <a:gd name="T34" fmla="*/ 20 w 72"/>
                <a:gd name="T35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430">
                  <a:moveTo>
                    <a:pt x="20" y="0"/>
                  </a:moveTo>
                  <a:lnTo>
                    <a:pt x="0" y="18"/>
                  </a:lnTo>
                  <a:lnTo>
                    <a:pt x="6" y="121"/>
                  </a:lnTo>
                  <a:lnTo>
                    <a:pt x="15" y="225"/>
                  </a:lnTo>
                  <a:lnTo>
                    <a:pt x="24" y="328"/>
                  </a:lnTo>
                  <a:lnTo>
                    <a:pt x="33" y="430"/>
                  </a:lnTo>
                  <a:lnTo>
                    <a:pt x="72" y="430"/>
                  </a:lnTo>
                  <a:lnTo>
                    <a:pt x="63" y="325"/>
                  </a:lnTo>
                  <a:lnTo>
                    <a:pt x="54" y="223"/>
                  </a:lnTo>
                  <a:lnTo>
                    <a:pt x="45" y="121"/>
                  </a:lnTo>
                  <a:lnTo>
                    <a:pt x="39" y="18"/>
                  </a:lnTo>
                  <a:lnTo>
                    <a:pt x="20" y="37"/>
                  </a:lnTo>
                  <a:lnTo>
                    <a:pt x="39" y="18"/>
                  </a:lnTo>
                  <a:lnTo>
                    <a:pt x="33" y="5"/>
                  </a:lnTo>
                  <a:lnTo>
                    <a:pt x="20" y="1"/>
                  </a:lnTo>
                  <a:lnTo>
                    <a:pt x="6" y="5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5919" y="3843"/>
              <a:ext cx="291" cy="20"/>
            </a:xfrm>
            <a:custGeom>
              <a:avLst/>
              <a:gdLst>
                <a:gd name="T0" fmla="*/ 580 w 582"/>
                <a:gd name="T1" fmla="*/ 21 h 39"/>
                <a:gd name="T2" fmla="*/ 561 w 582"/>
                <a:gd name="T3" fmla="*/ 2 h 39"/>
                <a:gd name="T4" fmla="*/ 0 w 582"/>
                <a:gd name="T5" fmla="*/ 0 h 39"/>
                <a:gd name="T6" fmla="*/ 0 w 582"/>
                <a:gd name="T7" fmla="*/ 37 h 39"/>
                <a:gd name="T8" fmla="*/ 561 w 582"/>
                <a:gd name="T9" fmla="*/ 39 h 39"/>
                <a:gd name="T10" fmla="*/ 541 w 582"/>
                <a:gd name="T11" fmla="*/ 21 h 39"/>
                <a:gd name="T12" fmla="*/ 561 w 582"/>
                <a:gd name="T13" fmla="*/ 39 h 39"/>
                <a:gd name="T14" fmla="*/ 576 w 582"/>
                <a:gd name="T15" fmla="*/ 34 h 39"/>
                <a:gd name="T16" fmla="*/ 582 w 582"/>
                <a:gd name="T17" fmla="*/ 21 h 39"/>
                <a:gd name="T18" fmla="*/ 576 w 582"/>
                <a:gd name="T19" fmla="*/ 8 h 39"/>
                <a:gd name="T20" fmla="*/ 561 w 582"/>
                <a:gd name="T21" fmla="*/ 2 h 39"/>
                <a:gd name="T22" fmla="*/ 580 w 582"/>
                <a:gd name="T2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2" h="39">
                  <a:moveTo>
                    <a:pt x="580" y="21"/>
                  </a:moveTo>
                  <a:lnTo>
                    <a:pt x="561" y="2"/>
                  </a:lnTo>
                  <a:lnTo>
                    <a:pt x="0" y="0"/>
                  </a:lnTo>
                  <a:lnTo>
                    <a:pt x="0" y="37"/>
                  </a:lnTo>
                  <a:lnTo>
                    <a:pt x="561" y="39"/>
                  </a:lnTo>
                  <a:lnTo>
                    <a:pt x="541" y="21"/>
                  </a:lnTo>
                  <a:lnTo>
                    <a:pt x="561" y="39"/>
                  </a:lnTo>
                  <a:lnTo>
                    <a:pt x="576" y="34"/>
                  </a:lnTo>
                  <a:lnTo>
                    <a:pt x="582" y="21"/>
                  </a:lnTo>
                  <a:lnTo>
                    <a:pt x="576" y="8"/>
                  </a:lnTo>
                  <a:lnTo>
                    <a:pt x="561" y="2"/>
                  </a:lnTo>
                  <a:lnTo>
                    <a:pt x="58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5803" y="3179"/>
              <a:ext cx="91" cy="384"/>
            </a:xfrm>
            <a:custGeom>
              <a:avLst/>
              <a:gdLst>
                <a:gd name="T0" fmla="*/ 31 w 182"/>
                <a:gd name="T1" fmla="*/ 4 h 770"/>
                <a:gd name="T2" fmla="*/ 0 w 182"/>
                <a:gd name="T3" fmla="*/ 20 h 770"/>
                <a:gd name="T4" fmla="*/ 19 w 182"/>
                <a:gd name="T5" fmla="*/ 117 h 770"/>
                <a:gd name="T6" fmla="*/ 39 w 182"/>
                <a:gd name="T7" fmla="*/ 215 h 770"/>
                <a:gd name="T8" fmla="*/ 58 w 182"/>
                <a:gd name="T9" fmla="*/ 310 h 770"/>
                <a:gd name="T10" fmla="*/ 76 w 182"/>
                <a:gd name="T11" fmla="*/ 405 h 770"/>
                <a:gd name="T12" fmla="*/ 94 w 182"/>
                <a:gd name="T13" fmla="*/ 498 h 770"/>
                <a:gd name="T14" fmla="*/ 112 w 182"/>
                <a:gd name="T15" fmla="*/ 591 h 770"/>
                <a:gd name="T16" fmla="*/ 128 w 182"/>
                <a:gd name="T17" fmla="*/ 682 h 770"/>
                <a:gd name="T18" fmla="*/ 143 w 182"/>
                <a:gd name="T19" fmla="*/ 770 h 770"/>
                <a:gd name="T20" fmla="*/ 182 w 182"/>
                <a:gd name="T21" fmla="*/ 767 h 770"/>
                <a:gd name="T22" fmla="*/ 167 w 182"/>
                <a:gd name="T23" fmla="*/ 676 h 770"/>
                <a:gd name="T24" fmla="*/ 151 w 182"/>
                <a:gd name="T25" fmla="*/ 585 h 770"/>
                <a:gd name="T26" fmla="*/ 133 w 182"/>
                <a:gd name="T27" fmla="*/ 493 h 770"/>
                <a:gd name="T28" fmla="*/ 115 w 182"/>
                <a:gd name="T29" fmla="*/ 400 h 770"/>
                <a:gd name="T30" fmla="*/ 97 w 182"/>
                <a:gd name="T31" fmla="*/ 305 h 770"/>
                <a:gd name="T32" fmla="*/ 78 w 182"/>
                <a:gd name="T33" fmla="*/ 210 h 770"/>
                <a:gd name="T34" fmla="*/ 58 w 182"/>
                <a:gd name="T35" fmla="*/ 112 h 770"/>
                <a:gd name="T36" fmla="*/ 39 w 182"/>
                <a:gd name="T37" fmla="*/ 15 h 770"/>
                <a:gd name="T38" fmla="*/ 7 w 182"/>
                <a:gd name="T39" fmla="*/ 30 h 770"/>
                <a:gd name="T40" fmla="*/ 39 w 182"/>
                <a:gd name="T41" fmla="*/ 15 h 770"/>
                <a:gd name="T42" fmla="*/ 31 w 182"/>
                <a:gd name="T43" fmla="*/ 3 h 770"/>
                <a:gd name="T44" fmla="*/ 18 w 182"/>
                <a:gd name="T45" fmla="*/ 0 h 770"/>
                <a:gd name="T46" fmla="*/ 4 w 182"/>
                <a:gd name="T47" fmla="*/ 7 h 770"/>
                <a:gd name="T48" fmla="*/ 0 w 182"/>
                <a:gd name="T49" fmla="*/ 20 h 770"/>
                <a:gd name="T50" fmla="*/ 31 w 182"/>
                <a:gd name="T51" fmla="*/ 4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2" h="770">
                  <a:moveTo>
                    <a:pt x="31" y="4"/>
                  </a:moveTo>
                  <a:lnTo>
                    <a:pt x="0" y="20"/>
                  </a:lnTo>
                  <a:lnTo>
                    <a:pt x="19" y="117"/>
                  </a:lnTo>
                  <a:lnTo>
                    <a:pt x="39" y="215"/>
                  </a:lnTo>
                  <a:lnTo>
                    <a:pt x="58" y="310"/>
                  </a:lnTo>
                  <a:lnTo>
                    <a:pt x="76" y="405"/>
                  </a:lnTo>
                  <a:lnTo>
                    <a:pt x="94" y="498"/>
                  </a:lnTo>
                  <a:lnTo>
                    <a:pt x="112" y="591"/>
                  </a:lnTo>
                  <a:lnTo>
                    <a:pt x="128" y="682"/>
                  </a:lnTo>
                  <a:lnTo>
                    <a:pt x="143" y="770"/>
                  </a:lnTo>
                  <a:lnTo>
                    <a:pt x="182" y="767"/>
                  </a:lnTo>
                  <a:lnTo>
                    <a:pt x="167" y="676"/>
                  </a:lnTo>
                  <a:lnTo>
                    <a:pt x="151" y="585"/>
                  </a:lnTo>
                  <a:lnTo>
                    <a:pt x="133" y="493"/>
                  </a:lnTo>
                  <a:lnTo>
                    <a:pt x="115" y="400"/>
                  </a:lnTo>
                  <a:lnTo>
                    <a:pt x="97" y="305"/>
                  </a:lnTo>
                  <a:lnTo>
                    <a:pt x="78" y="210"/>
                  </a:lnTo>
                  <a:lnTo>
                    <a:pt x="58" y="112"/>
                  </a:lnTo>
                  <a:lnTo>
                    <a:pt x="39" y="15"/>
                  </a:lnTo>
                  <a:lnTo>
                    <a:pt x="7" y="30"/>
                  </a:lnTo>
                  <a:lnTo>
                    <a:pt x="39" y="15"/>
                  </a:lnTo>
                  <a:lnTo>
                    <a:pt x="31" y="3"/>
                  </a:lnTo>
                  <a:lnTo>
                    <a:pt x="18" y="0"/>
                  </a:lnTo>
                  <a:lnTo>
                    <a:pt x="4" y="7"/>
                  </a:lnTo>
                  <a:lnTo>
                    <a:pt x="0" y="2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5807" y="3181"/>
              <a:ext cx="132" cy="79"/>
            </a:xfrm>
            <a:custGeom>
              <a:avLst/>
              <a:gdLst>
                <a:gd name="T0" fmla="*/ 265 w 265"/>
                <a:gd name="T1" fmla="*/ 124 h 158"/>
                <a:gd name="T2" fmla="*/ 265 w 265"/>
                <a:gd name="T3" fmla="*/ 124 h 158"/>
                <a:gd name="T4" fmla="*/ 250 w 265"/>
                <a:gd name="T5" fmla="*/ 119 h 158"/>
                <a:gd name="T6" fmla="*/ 235 w 265"/>
                <a:gd name="T7" fmla="*/ 115 h 158"/>
                <a:gd name="T8" fmla="*/ 221 w 265"/>
                <a:gd name="T9" fmla="*/ 108 h 158"/>
                <a:gd name="T10" fmla="*/ 206 w 265"/>
                <a:gd name="T11" fmla="*/ 102 h 158"/>
                <a:gd name="T12" fmla="*/ 190 w 265"/>
                <a:gd name="T13" fmla="*/ 95 h 158"/>
                <a:gd name="T14" fmla="*/ 175 w 265"/>
                <a:gd name="T15" fmla="*/ 88 h 158"/>
                <a:gd name="T16" fmla="*/ 159 w 265"/>
                <a:gd name="T17" fmla="*/ 81 h 158"/>
                <a:gd name="T18" fmla="*/ 145 w 265"/>
                <a:gd name="T19" fmla="*/ 74 h 158"/>
                <a:gd name="T20" fmla="*/ 130 w 265"/>
                <a:gd name="T21" fmla="*/ 66 h 158"/>
                <a:gd name="T22" fmla="*/ 114 w 265"/>
                <a:gd name="T23" fmla="*/ 57 h 158"/>
                <a:gd name="T24" fmla="*/ 99 w 265"/>
                <a:gd name="T25" fmla="*/ 49 h 158"/>
                <a:gd name="T26" fmla="*/ 85 w 265"/>
                <a:gd name="T27" fmla="*/ 38 h 158"/>
                <a:gd name="T28" fmla="*/ 69 w 265"/>
                <a:gd name="T29" fmla="*/ 29 h 158"/>
                <a:gd name="T30" fmla="*/ 54 w 265"/>
                <a:gd name="T31" fmla="*/ 20 h 158"/>
                <a:gd name="T32" fmla="*/ 39 w 265"/>
                <a:gd name="T33" fmla="*/ 11 h 158"/>
                <a:gd name="T34" fmla="*/ 24 w 265"/>
                <a:gd name="T35" fmla="*/ 0 h 158"/>
                <a:gd name="T36" fmla="*/ 0 w 265"/>
                <a:gd name="T37" fmla="*/ 26 h 158"/>
                <a:gd name="T38" fmla="*/ 15 w 265"/>
                <a:gd name="T39" fmla="*/ 37 h 158"/>
                <a:gd name="T40" fmla="*/ 30 w 265"/>
                <a:gd name="T41" fmla="*/ 49 h 158"/>
                <a:gd name="T42" fmla="*/ 48 w 265"/>
                <a:gd name="T43" fmla="*/ 58 h 158"/>
                <a:gd name="T44" fmla="*/ 62 w 265"/>
                <a:gd name="T45" fmla="*/ 67 h 158"/>
                <a:gd name="T46" fmla="*/ 78 w 265"/>
                <a:gd name="T47" fmla="*/ 78 h 158"/>
                <a:gd name="T48" fmla="*/ 93 w 265"/>
                <a:gd name="T49" fmla="*/ 86 h 158"/>
                <a:gd name="T50" fmla="*/ 109 w 265"/>
                <a:gd name="T51" fmla="*/ 95 h 158"/>
                <a:gd name="T52" fmla="*/ 124 w 265"/>
                <a:gd name="T53" fmla="*/ 103 h 158"/>
                <a:gd name="T54" fmla="*/ 141 w 265"/>
                <a:gd name="T55" fmla="*/ 112 h 158"/>
                <a:gd name="T56" fmla="*/ 157 w 265"/>
                <a:gd name="T57" fmla="*/ 120 h 158"/>
                <a:gd name="T58" fmla="*/ 172 w 265"/>
                <a:gd name="T59" fmla="*/ 127 h 158"/>
                <a:gd name="T60" fmla="*/ 188 w 265"/>
                <a:gd name="T61" fmla="*/ 133 h 158"/>
                <a:gd name="T62" fmla="*/ 203 w 265"/>
                <a:gd name="T63" fmla="*/ 140 h 158"/>
                <a:gd name="T64" fmla="*/ 220 w 265"/>
                <a:gd name="T65" fmla="*/ 146 h 158"/>
                <a:gd name="T66" fmla="*/ 238 w 265"/>
                <a:gd name="T67" fmla="*/ 153 h 158"/>
                <a:gd name="T68" fmla="*/ 253 w 265"/>
                <a:gd name="T69" fmla="*/ 158 h 158"/>
                <a:gd name="T70" fmla="*/ 253 w 265"/>
                <a:gd name="T71" fmla="*/ 158 h 158"/>
                <a:gd name="T72" fmla="*/ 265 w 265"/>
                <a:gd name="T73" fmla="*/ 12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5" h="158">
                  <a:moveTo>
                    <a:pt x="265" y="124"/>
                  </a:moveTo>
                  <a:lnTo>
                    <a:pt x="265" y="124"/>
                  </a:lnTo>
                  <a:lnTo>
                    <a:pt x="250" y="119"/>
                  </a:lnTo>
                  <a:lnTo>
                    <a:pt x="235" y="115"/>
                  </a:lnTo>
                  <a:lnTo>
                    <a:pt x="221" y="108"/>
                  </a:lnTo>
                  <a:lnTo>
                    <a:pt x="206" y="102"/>
                  </a:lnTo>
                  <a:lnTo>
                    <a:pt x="190" y="95"/>
                  </a:lnTo>
                  <a:lnTo>
                    <a:pt x="175" y="88"/>
                  </a:lnTo>
                  <a:lnTo>
                    <a:pt x="159" y="81"/>
                  </a:lnTo>
                  <a:lnTo>
                    <a:pt x="145" y="74"/>
                  </a:lnTo>
                  <a:lnTo>
                    <a:pt x="130" y="66"/>
                  </a:lnTo>
                  <a:lnTo>
                    <a:pt x="114" y="57"/>
                  </a:lnTo>
                  <a:lnTo>
                    <a:pt x="99" y="49"/>
                  </a:lnTo>
                  <a:lnTo>
                    <a:pt x="85" y="38"/>
                  </a:lnTo>
                  <a:lnTo>
                    <a:pt x="69" y="29"/>
                  </a:lnTo>
                  <a:lnTo>
                    <a:pt x="54" y="20"/>
                  </a:lnTo>
                  <a:lnTo>
                    <a:pt x="39" y="11"/>
                  </a:lnTo>
                  <a:lnTo>
                    <a:pt x="24" y="0"/>
                  </a:lnTo>
                  <a:lnTo>
                    <a:pt x="0" y="26"/>
                  </a:lnTo>
                  <a:lnTo>
                    <a:pt x="15" y="37"/>
                  </a:lnTo>
                  <a:lnTo>
                    <a:pt x="30" y="49"/>
                  </a:lnTo>
                  <a:lnTo>
                    <a:pt x="48" y="58"/>
                  </a:lnTo>
                  <a:lnTo>
                    <a:pt x="62" y="67"/>
                  </a:lnTo>
                  <a:lnTo>
                    <a:pt x="78" y="78"/>
                  </a:lnTo>
                  <a:lnTo>
                    <a:pt x="93" y="86"/>
                  </a:lnTo>
                  <a:lnTo>
                    <a:pt x="109" y="95"/>
                  </a:lnTo>
                  <a:lnTo>
                    <a:pt x="124" y="103"/>
                  </a:lnTo>
                  <a:lnTo>
                    <a:pt x="141" y="112"/>
                  </a:lnTo>
                  <a:lnTo>
                    <a:pt x="157" y="120"/>
                  </a:lnTo>
                  <a:lnTo>
                    <a:pt x="172" y="127"/>
                  </a:lnTo>
                  <a:lnTo>
                    <a:pt x="188" y="133"/>
                  </a:lnTo>
                  <a:lnTo>
                    <a:pt x="203" y="140"/>
                  </a:lnTo>
                  <a:lnTo>
                    <a:pt x="220" y="146"/>
                  </a:lnTo>
                  <a:lnTo>
                    <a:pt x="238" y="153"/>
                  </a:lnTo>
                  <a:lnTo>
                    <a:pt x="253" y="158"/>
                  </a:lnTo>
                  <a:lnTo>
                    <a:pt x="265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5933" y="3243"/>
              <a:ext cx="128" cy="35"/>
            </a:xfrm>
            <a:custGeom>
              <a:avLst/>
              <a:gdLst>
                <a:gd name="T0" fmla="*/ 256 w 256"/>
                <a:gd name="T1" fmla="*/ 34 h 71"/>
                <a:gd name="T2" fmla="*/ 256 w 256"/>
                <a:gd name="T3" fmla="*/ 34 h 71"/>
                <a:gd name="T4" fmla="*/ 240 w 256"/>
                <a:gd name="T5" fmla="*/ 34 h 71"/>
                <a:gd name="T6" fmla="*/ 225 w 256"/>
                <a:gd name="T7" fmla="*/ 34 h 71"/>
                <a:gd name="T8" fmla="*/ 210 w 256"/>
                <a:gd name="T9" fmla="*/ 34 h 71"/>
                <a:gd name="T10" fmla="*/ 194 w 256"/>
                <a:gd name="T11" fmla="*/ 33 h 71"/>
                <a:gd name="T12" fmla="*/ 179 w 256"/>
                <a:gd name="T13" fmla="*/ 32 h 71"/>
                <a:gd name="T14" fmla="*/ 162 w 256"/>
                <a:gd name="T15" fmla="*/ 30 h 71"/>
                <a:gd name="T16" fmla="*/ 146 w 256"/>
                <a:gd name="T17" fmla="*/ 29 h 71"/>
                <a:gd name="T18" fmla="*/ 132 w 256"/>
                <a:gd name="T19" fmla="*/ 26 h 71"/>
                <a:gd name="T20" fmla="*/ 116 w 256"/>
                <a:gd name="T21" fmla="*/ 24 h 71"/>
                <a:gd name="T22" fmla="*/ 101 w 256"/>
                <a:gd name="T23" fmla="*/ 21 h 71"/>
                <a:gd name="T24" fmla="*/ 85 w 256"/>
                <a:gd name="T25" fmla="*/ 18 h 71"/>
                <a:gd name="T26" fmla="*/ 71 w 256"/>
                <a:gd name="T27" fmla="*/ 16 h 71"/>
                <a:gd name="T28" fmla="*/ 56 w 256"/>
                <a:gd name="T29" fmla="*/ 12 h 71"/>
                <a:gd name="T30" fmla="*/ 40 w 256"/>
                <a:gd name="T31" fmla="*/ 8 h 71"/>
                <a:gd name="T32" fmla="*/ 25 w 256"/>
                <a:gd name="T33" fmla="*/ 4 h 71"/>
                <a:gd name="T34" fmla="*/ 12 w 256"/>
                <a:gd name="T35" fmla="*/ 0 h 71"/>
                <a:gd name="T36" fmla="*/ 0 w 256"/>
                <a:gd name="T37" fmla="*/ 34 h 71"/>
                <a:gd name="T38" fmla="*/ 16 w 256"/>
                <a:gd name="T39" fmla="*/ 38 h 71"/>
                <a:gd name="T40" fmla="*/ 31 w 256"/>
                <a:gd name="T41" fmla="*/ 42 h 71"/>
                <a:gd name="T42" fmla="*/ 47 w 256"/>
                <a:gd name="T43" fmla="*/ 46 h 71"/>
                <a:gd name="T44" fmla="*/ 62 w 256"/>
                <a:gd name="T45" fmla="*/ 50 h 71"/>
                <a:gd name="T46" fmla="*/ 79 w 256"/>
                <a:gd name="T47" fmla="*/ 53 h 71"/>
                <a:gd name="T48" fmla="*/ 95 w 256"/>
                <a:gd name="T49" fmla="*/ 55 h 71"/>
                <a:gd name="T50" fmla="*/ 110 w 256"/>
                <a:gd name="T51" fmla="*/ 58 h 71"/>
                <a:gd name="T52" fmla="*/ 126 w 256"/>
                <a:gd name="T53" fmla="*/ 61 h 71"/>
                <a:gd name="T54" fmla="*/ 143 w 256"/>
                <a:gd name="T55" fmla="*/ 63 h 71"/>
                <a:gd name="T56" fmla="*/ 159 w 256"/>
                <a:gd name="T57" fmla="*/ 65 h 71"/>
                <a:gd name="T58" fmla="*/ 176 w 256"/>
                <a:gd name="T59" fmla="*/ 66 h 71"/>
                <a:gd name="T60" fmla="*/ 191 w 256"/>
                <a:gd name="T61" fmla="*/ 67 h 71"/>
                <a:gd name="T62" fmla="*/ 207 w 256"/>
                <a:gd name="T63" fmla="*/ 69 h 71"/>
                <a:gd name="T64" fmla="*/ 225 w 256"/>
                <a:gd name="T65" fmla="*/ 71 h 71"/>
                <a:gd name="T66" fmla="*/ 240 w 256"/>
                <a:gd name="T67" fmla="*/ 71 h 71"/>
                <a:gd name="T68" fmla="*/ 256 w 256"/>
                <a:gd name="T69" fmla="*/ 71 h 71"/>
                <a:gd name="T70" fmla="*/ 256 w 256"/>
                <a:gd name="T71" fmla="*/ 71 h 71"/>
                <a:gd name="T72" fmla="*/ 256 w 256"/>
                <a:gd name="T73" fmla="*/ 3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71">
                  <a:moveTo>
                    <a:pt x="256" y="34"/>
                  </a:moveTo>
                  <a:lnTo>
                    <a:pt x="256" y="34"/>
                  </a:lnTo>
                  <a:lnTo>
                    <a:pt x="240" y="34"/>
                  </a:lnTo>
                  <a:lnTo>
                    <a:pt x="225" y="34"/>
                  </a:lnTo>
                  <a:lnTo>
                    <a:pt x="210" y="34"/>
                  </a:lnTo>
                  <a:lnTo>
                    <a:pt x="194" y="33"/>
                  </a:lnTo>
                  <a:lnTo>
                    <a:pt x="179" y="32"/>
                  </a:lnTo>
                  <a:lnTo>
                    <a:pt x="162" y="30"/>
                  </a:lnTo>
                  <a:lnTo>
                    <a:pt x="146" y="29"/>
                  </a:lnTo>
                  <a:lnTo>
                    <a:pt x="132" y="26"/>
                  </a:lnTo>
                  <a:lnTo>
                    <a:pt x="116" y="24"/>
                  </a:lnTo>
                  <a:lnTo>
                    <a:pt x="101" y="21"/>
                  </a:lnTo>
                  <a:lnTo>
                    <a:pt x="85" y="18"/>
                  </a:lnTo>
                  <a:lnTo>
                    <a:pt x="71" y="16"/>
                  </a:lnTo>
                  <a:lnTo>
                    <a:pt x="56" y="12"/>
                  </a:lnTo>
                  <a:lnTo>
                    <a:pt x="40" y="8"/>
                  </a:lnTo>
                  <a:lnTo>
                    <a:pt x="25" y="4"/>
                  </a:lnTo>
                  <a:lnTo>
                    <a:pt x="12" y="0"/>
                  </a:lnTo>
                  <a:lnTo>
                    <a:pt x="0" y="34"/>
                  </a:lnTo>
                  <a:lnTo>
                    <a:pt x="16" y="38"/>
                  </a:lnTo>
                  <a:lnTo>
                    <a:pt x="31" y="42"/>
                  </a:lnTo>
                  <a:lnTo>
                    <a:pt x="47" y="46"/>
                  </a:lnTo>
                  <a:lnTo>
                    <a:pt x="62" y="50"/>
                  </a:lnTo>
                  <a:lnTo>
                    <a:pt x="79" y="53"/>
                  </a:lnTo>
                  <a:lnTo>
                    <a:pt x="95" y="55"/>
                  </a:lnTo>
                  <a:lnTo>
                    <a:pt x="110" y="58"/>
                  </a:lnTo>
                  <a:lnTo>
                    <a:pt x="126" y="61"/>
                  </a:lnTo>
                  <a:lnTo>
                    <a:pt x="143" y="63"/>
                  </a:lnTo>
                  <a:lnTo>
                    <a:pt x="159" y="65"/>
                  </a:lnTo>
                  <a:lnTo>
                    <a:pt x="176" y="66"/>
                  </a:lnTo>
                  <a:lnTo>
                    <a:pt x="191" y="67"/>
                  </a:lnTo>
                  <a:lnTo>
                    <a:pt x="207" y="69"/>
                  </a:lnTo>
                  <a:lnTo>
                    <a:pt x="225" y="71"/>
                  </a:lnTo>
                  <a:lnTo>
                    <a:pt x="240" y="71"/>
                  </a:lnTo>
                  <a:lnTo>
                    <a:pt x="256" y="71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061" y="3243"/>
              <a:ext cx="127" cy="35"/>
            </a:xfrm>
            <a:custGeom>
              <a:avLst/>
              <a:gdLst>
                <a:gd name="T0" fmla="*/ 242 w 254"/>
                <a:gd name="T1" fmla="*/ 0 h 70"/>
                <a:gd name="T2" fmla="*/ 242 w 254"/>
                <a:gd name="T3" fmla="*/ 0 h 70"/>
                <a:gd name="T4" fmla="*/ 229 w 254"/>
                <a:gd name="T5" fmla="*/ 4 h 70"/>
                <a:gd name="T6" fmla="*/ 212 w 254"/>
                <a:gd name="T7" fmla="*/ 8 h 70"/>
                <a:gd name="T8" fmla="*/ 197 w 254"/>
                <a:gd name="T9" fmla="*/ 12 h 70"/>
                <a:gd name="T10" fmla="*/ 181 w 254"/>
                <a:gd name="T11" fmla="*/ 15 h 70"/>
                <a:gd name="T12" fmla="*/ 166 w 254"/>
                <a:gd name="T13" fmla="*/ 19 h 70"/>
                <a:gd name="T14" fmla="*/ 152 w 254"/>
                <a:gd name="T15" fmla="*/ 21 h 70"/>
                <a:gd name="T16" fmla="*/ 138 w 254"/>
                <a:gd name="T17" fmla="*/ 24 h 70"/>
                <a:gd name="T18" fmla="*/ 123 w 254"/>
                <a:gd name="T19" fmla="*/ 25 h 70"/>
                <a:gd name="T20" fmla="*/ 106 w 254"/>
                <a:gd name="T21" fmla="*/ 28 h 70"/>
                <a:gd name="T22" fmla="*/ 91 w 254"/>
                <a:gd name="T23" fmla="*/ 29 h 70"/>
                <a:gd name="T24" fmla="*/ 75 w 254"/>
                <a:gd name="T25" fmla="*/ 31 h 70"/>
                <a:gd name="T26" fmla="*/ 60 w 254"/>
                <a:gd name="T27" fmla="*/ 32 h 70"/>
                <a:gd name="T28" fmla="*/ 45 w 254"/>
                <a:gd name="T29" fmla="*/ 33 h 70"/>
                <a:gd name="T30" fmla="*/ 30 w 254"/>
                <a:gd name="T31" fmla="*/ 33 h 70"/>
                <a:gd name="T32" fmla="*/ 15 w 254"/>
                <a:gd name="T33" fmla="*/ 33 h 70"/>
                <a:gd name="T34" fmla="*/ 0 w 254"/>
                <a:gd name="T35" fmla="*/ 33 h 70"/>
                <a:gd name="T36" fmla="*/ 0 w 254"/>
                <a:gd name="T37" fmla="*/ 70 h 70"/>
                <a:gd name="T38" fmla="*/ 15 w 254"/>
                <a:gd name="T39" fmla="*/ 70 h 70"/>
                <a:gd name="T40" fmla="*/ 30 w 254"/>
                <a:gd name="T41" fmla="*/ 70 h 70"/>
                <a:gd name="T42" fmla="*/ 48 w 254"/>
                <a:gd name="T43" fmla="*/ 68 h 70"/>
                <a:gd name="T44" fmla="*/ 63 w 254"/>
                <a:gd name="T45" fmla="*/ 66 h 70"/>
                <a:gd name="T46" fmla="*/ 78 w 254"/>
                <a:gd name="T47" fmla="*/ 65 h 70"/>
                <a:gd name="T48" fmla="*/ 94 w 254"/>
                <a:gd name="T49" fmla="*/ 64 h 70"/>
                <a:gd name="T50" fmla="*/ 109 w 254"/>
                <a:gd name="T51" fmla="*/ 62 h 70"/>
                <a:gd name="T52" fmla="*/ 126 w 254"/>
                <a:gd name="T53" fmla="*/ 60 h 70"/>
                <a:gd name="T54" fmla="*/ 141 w 254"/>
                <a:gd name="T55" fmla="*/ 58 h 70"/>
                <a:gd name="T56" fmla="*/ 158 w 254"/>
                <a:gd name="T57" fmla="*/ 56 h 70"/>
                <a:gd name="T58" fmla="*/ 175 w 254"/>
                <a:gd name="T59" fmla="*/ 53 h 70"/>
                <a:gd name="T60" fmla="*/ 190 w 254"/>
                <a:gd name="T61" fmla="*/ 49 h 70"/>
                <a:gd name="T62" fmla="*/ 206 w 254"/>
                <a:gd name="T63" fmla="*/ 46 h 70"/>
                <a:gd name="T64" fmla="*/ 221 w 254"/>
                <a:gd name="T65" fmla="*/ 43 h 70"/>
                <a:gd name="T66" fmla="*/ 238 w 254"/>
                <a:gd name="T67" fmla="*/ 39 h 70"/>
                <a:gd name="T68" fmla="*/ 254 w 254"/>
                <a:gd name="T69" fmla="*/ 35 h 70"/>
                <a:gd name="T70" fmla="*/ 254 w 254"/>
                <a:gd name="T71" fmla="*/ 35 h 70"/>
                <a:gd name="T72" fmla="*/ 242 w 254"/>
                <a:gd name="T7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70">
                  <a:moveTo>
                    <a:pt x="242" y="0"/>
                  </a:moveTo>
                  <a:lnTo>
                    <a:pt x="242" y="0"/>
                  </a:lnTo>
                  <a:lnTo>
                    <a:pt x="229" y="4"/>
                  </a:lnTo>
                  <a:lnTo>
                    <a:pt x="212" y="8"/>
                  </a:lnTo>
                  <a:lnTo>
                    <a:pt x="197" y="12"/>
                  </a:lnTo>
                  <a:lnTo>
                    <a:pt x="181" y="15"/>
                  </a:lnTo>
                  <a:lnTo>
                    <a:pt x="166" y="19"/>
                  </a:lnTo>
                  <a:lnTo>
                    <a:pt x="152" y="21"/>
                  </a:lnTo>
                  <a:lnTo>
                    <a:pt x="138" y="24"/>
                  </a:lnTo>
                  <a:lnTo>
                    <a:pt x="123" y="25"/>
                  </a:lnTo>
                  <a:lnTo>
                    <a:pt x="106" y="28"/>
                  </a:lnTo>
                  <a:lnTo>
                    <a:pt x="91" y="29"/>
                  </a:lnTo>
                  <a:lnTo>
                    <a:pt x="75" y="31"/>
                  </a:lnTo>
                  <a:lnTo>
                    <a:pt x="60" y="32"/>
                  </a:lnTo>
                  <a:lnTo>
                    <a:pt x="45" y="33"/>
                  </a:lnTo>
                  <a:lnTo>
                    <a:pt x="30" y="33"/>
                  </a:lnTo>
                  <a:lnTo>
                    <a:pt x="15" y="33"/>
                  </a:lnTo>
                  <a:lnTo>
                    <a:pt x="0" y="33"/>
                  </a:lnTo>
                  <a:lnTo>
                    <a:pt x="0" y="70"/>
                  </a:lnTo>
                  <a:lnTo>
                    <a:pt x="15" y="70"/>
                  </a:lnTo>
                  <a:lnTo>
                    <a:pt x="30" y="70"/>
                  </a:lnTo>
                  <a:lnTo>
                    <a:pt x="48" y="68"/>
                  </a:lnTo>
                  <a:lnTo>
                    <a:pt x="63" y="66"/>
                  </a:lnTo>
                  <a:lnTo>
                    <a:pt x="78" y="65"/>
                  </a:lnTo>
                  <a:lnTo>
                    <a:pt x="94" y="64"/>
                  </a:lnTo>
                  <a:lnTo>
                    <a:pt x="109" y="62"/>
                  </a:lnTo>
                  <a:lnTo>
                    <a:pt x="126" y="60"/>
                  </a:lnTo>
                  <a:lnTo>
                    <a:pt x="141" y="58"/>
                  </a:lnTo>
                  <a:lnTo>
                    <a:pt x="158" y="56"/>
                  </a:lnTo>
                  <a:lnTo>
                    <a:pt x="175" y="53"/>
                  </a:lnTo>
                  <a:lnTo>
                    <a:pt x="190" y="49"/>
                  </a:lnTo>
                  <a:lnTo>
                    <a:pt x="206" y="46"/>
                  </a:lnTo>
                  <a:lnTo>
                    <a:pt x="221" y="43"/>
                  </a:lnTo>
                  <a:lnTo>
                    <a:pt x="238" y="39"/>
                  </a:lnTo>
                  <a:lnTo>
                    <a:pt x="254" y="3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182" y="3179"/>
              <a:ext cx="140" cy="81"/>
            </a:xfrm>
            <a:custGeom>
              <a:avLst/>
              <a:gdLst>
                <a:gd name="T0" fmla="*/ 279 w 279"/>
                <a:gd name="T1" fmla="*/ 20 h 164"/>
                <a:gd name="T2" fmla="*/ 248 w 279"/>
                <a:gd name="T3" fmla="*/ 3 h 164"/>
                <a:gd name="T4" fmla="*/ 231 w 279"/>
                <a:gd name="T5" fmla="*/ 13 h 164"/>
                <a:gd name="T6" fmla="*/ 216 w 279"/>
                <a:gd name="T7" fmla="*/ 23 h 164"/>
                <a:gd name="T8" fmla="*/ 201 w 279"/>
                <a:gd name="T9" fmla="*/ 33 h 164"/>
                <a:gd name="T10" fmla="*/ 184 w 279"/>
                <a:gd name="T11" fmla="*/ 42 h 164"/>
                <a:gd name="T12" fmla="*/ 170 w 279"/>
                <a:gd name="T13" fmla="*/ 53 h 164"/>
                <a:gd name="T14" fmla="*/ 154 w 279"/>
                <a:gd name="T15" fmla="*/ 61 h 164"/>
                <a:gd name="T16" fmla="*/ 139 w 279"/>
                <a:gd name="T17" fmla="*/ 70 h 164"/>
                <a:gd name="T18" fmla="*/ 122 w 279"/>
                <a:gd name="T19" fmla="*/ 78 h 164"/>
                <a:gd name="T20" fmla="*/ 107 w 279"/>
                <a:gd name="T21" fmla="*/ 86 h 164"/>
                <a:gd name="T22" fmla="*/ 93 w 279"/>
                <a:gd name="T23" fmla="*/ 94 h 164"/>
                <a:gd name="T24" fmla="*/ 76 w 279"/>
                <a:gd name="T25" fmla="*/ 100 h 164"/>
                <a:gd name="T26" fmla="*/ 61 w 279"/>
                <a:gd name="T27" fmla="*/ 108 h 164"/>
                <a:gd name="T28" fmla="*/ 46 w 279"/>
                <a:gd name="T29" fmla="*/ 114 h 164"/>
                <a:gd name="T30" fmla="*/ 30 w 279"/>
                <a:gd name="T31" fmla="*/ 120 h 164"/>
                <a:gd name="T32" fmla="*/ 16 w 279"/>
                <a:gd name="T33" fmla="*/ 124 h 164"/>
                <a:gd name="T34" fmla="*/ 0 w 279"/>
                <a:gd name="T35" fmla="*/ 129 h 164"/>
                <a:gd name="T36" fmla="*/ 12 w 279"/>
                <a:gd name="T37" fmla="*/ 164 h 164"/>
                <a:gd name="T38" fmla="*/ 28 w 279"/>
                <a:gd name="T39" fmla="*/ 158 h 164"/>
                <a:gd name="T40" fmla="*/ 45 w 279"/>
                <a:gd name="T41" fmla="*/ 152 h 164"/>
                <a:gd name="T42" fmla="*/ 61 w 279"/>
                <a:gd name="T43" fmla="*/ 145 h 164"/>
                <a:gd name="T44" fmla="*/ 79 w 279"/>
                <a:gd name="T45" fmla="*/ 140 h 164"/>
                <a:gd name="T46" fmla="*/ 94 w 279"/>
                <a:gd name="T47" fmla="*/ 132 h 164"/>
                <a:gd name="T48" fmla="*/ 110 w 279"/>
                <a:gd name="T49" fmla="*/ 125 h 164"/>
                <a:gd name="T50" fmla="*/ 125 w 279"/>
                <a:gd name="T51" fmla="*/ 117 h 164"/>
                <a:gd name="T52" fmla="*/ 143 w 279"/>
                <a:gd name="T53" fmla="*/ 110 h 164"/>
                <a:gd name="T54" fmla="*/ 160 w 279"/>
                <a:gd name="T55" fmla="*/ 99 h 164"/>
                <a:gd name="T56" fmla="*/ 175 w 279"/>
                <a:gd name="T57" fmla="*/ 90 h 164"/>
                <a:gd name="T58" fmla="*/ 191 w 279"/>
                <a:gd name="T59" fmla="*/ 82 h 164"/>
                <a:gd name="T60" fmla="*/ 207 w 279"/>
                <a:gd name="T61" fmla="*/ 71 h 164"/>
                <a:gd name="T62" fmla="*/ 222 w 279"/>
                <a:gd name="T63" fmla="*/ 62 h 164"/>
                <a:gd name="T64" fmla="*/ 240 w 279"/>
                <a:gd name="T65" fmla="*/ 52 h 164"/>
                <a:gd name="T66" fmla="*/ 255 w 279"/>
                <a:gd name="T67" fmla="*/ 42 h 164"/>
                <a:gd name="T68" fmla="*/ 272 w 279"/>
                <a:gd name="T69" fmla="*/ 32 h 164"/>
                <a:gd name="T70" fmla="*/ 240 w 279"/>
                <a:gd name="T71" fmla="*/ 15 h 164"/>
                <a:gd name="T72" fmla="*/ 272 w 279"/>
                <a:gd name="T73" fmla="*/ 32 h 164"/>
                <a:gd name="T74" fmla="*/ 278 w 279"/>
                <a:gd name="T75" fmla="*/ 27 h 164"/>
                <a:gd name="T76" fmla="*/ 279 w 279"/>
                <a:gd name="T77" fmla="*/ 20 h 164"/>
                <a:gd name="T78" fmla="*/ 279 w 279"/>
                <a:gd name="T79" fmla="*/ 13 h 164"/>
                <a:gd name="T80" fmla="*/ 276 w 279"/>
                <a:gd name="T81" fmla="*/ 7 h 164"/>
                <a:gd name="T82" fmla="*/ 270 w 279"/>
                <a:gd name="T83" fmla="*/ 3 h 164"/>
                <a:gd name="T84" fmla="*/ 263 w 279"/>
                <a:gd name="T85" fmla="*/ 0 h 164"/>
                <a:gd name="T86" fmla="*/ 255 w 279"/>
                <a:gd name="T87" fmla="*/ 0 h 164"/>
                <a:gd name="T88" fmla="*/ 248 w 279"/>
                <a:gd name="T89" fmla="*/ 3 h 164"/>
                <a:gd name="T90" fmla="*/ 279 w 279"/>
                <a:gd name="T91" fmla="*/ 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9" h="164">
                  <a:moveTo>
                    <a:pt x="279" y="20"/>
                  </a:moveTo>
                  <a:lnTo>
                    <a:pt x="248" y="3"/>
                  </a:lnTo>
                  <a:lnTo>
                    <a:pt x="231" y="13"/>
                  </a:lnTo>
                  <a:lnTo>
                    <a:pt x="216" y="23"/>
                  </a:lnTo>
                  <a:lnTo>
                    <a:pt x="201" y="33"/>
                  </a:lnTo>
                  <a:lnTo>
                    <a:pt x="184" y="42"/>
                  </a:lnTo>
                  <a:lnTo>
                    <a:pt x="170" y="53"/>
                  </a:lnTo>
                  <a:lnTo>
                    <a:pt x="154" y="61"/>
                  </a:lnTo>
                  <a:lnTo>
                    <a:pt x="139" y="70"/>
                  </a:lnTo>
                  <a:lnTo>
                    <a:pt x="122" y="78"/>
                  </a:lnTo>
                  <a:lnTo>
                    <a:pt x="107" y="86"/>
                  </a:lnTo>
                  <a:lnTo>
                    <a:pt x="93" y="94"/>
                  </a:lnTo>
                  <a:lnTo>
                    <a:pt x="76" y="100"/>
                  </a:lnTo>
                  <a:lnTo>
                    <a:pt x="61" y="108"/>
                  </a:lnTo>
                  <a:lnTo>
                    <a:pt x="46" y="114"/>
                  </a:lnTo>
                  <a:lnTo>
                    <a:pt x="30" y="120"/>
                  </a:lnTo>
                  <a:lnTo>
                    <a:pt x="16" y="124"/>
                  </a:lnTo>
                  <a:lnTo>
                    <a:pt x="0" y="129"/>
                  </a:lnTo>
                  <a:lnTo>
                    <a:pt x="12" y="164"/>
                  </a:lnTo>
                  <a:lnTo>
                    <a:pt x="28" y="158"/>
                  </a:lnTo>
                  <a:lnTo>
                    <a:pt x="45" y="152"/>
                  </a:lnTo>
                  <a:lnTo>
                    <a:pt x="61" y="145"/>
                  </a:lnTo>
                  <a:lnTo>
                    <a:pt x="79" y="140"/>
                  </a:lnTo>
                  <a:lnTo>
                    <a:pt x="94" y="132"/>
                  </a:lnTo>
                  <a:lnTo>
                    <a:pt x="110" y="125"/>
                  </a:lnTo>
                  <a:lnTo>
                    <a:pt x="125" y="117"/>
                  </a:lnTo>
                  <a:lnTo>
                    <a:pt x="143" y="110"/>
                  </a:lnTo>
                  <a:lnTo>
                    <a:pt x="160" y="99"/>
                  </a:lnTo>
                  <a:lnTo>
                    <a:pt x="175" y="90"/>
                  </a:lnTo>
                  <a:lnTo>
                    <a:pt x="191" y="82"/>
                  </a:lnTo>
                  <a:lnTo>
                    <a:pt x="207" y="71"/>
                  </a:lnTo>
                  <a:lnTo>
                    <a:pt x="222" y="62"/>
                  </a:lnTo>
                  <a:lnTo>
                    <a:pt x="240" y="52"/>
                  </a:lnTo>
                  <a:lnTo>
                    <a:pt x="255" y="42"/>
                  </a:lnTo>
                  <a:lnTo>
                    <a:pt x="272" y="32"/>
                  </a:lnTo>
                  <a:lnTo>
                    <a:pt x="240" y="15"/>
                  </a:lnTo>
                  <a:lnTo>
                    <a:pt x="272" y="32"/>
                  </a:lnTo>
                  <a:lnTo>
                    <a:pt x="278" y="27"/>
                  </a:lnTo>
                  <a:lnTo>
                    <a:pt x="279" y="20"/>
                  </a:lnTo>
                  <a:lnTo>
                    <a:pt x="279" y="13"/>
                  </a:lnTo>
                  <a:lnTo>
                    <a:pt x="276" y="7"/>
                  </a:lnTo>
                  <a:lnTo>
                    <a:pt x="270" y="3"/>
                  </a:lnTo>
                  <a:lnTo>
                    <a:pt x="263" y="0"/>
                  </a:lnTo>
                  <a:lnTo>
                    <a:pt x="255" y="0"/>
                  </a:lnTo>
                  <a:lnTo>
                    <a:pt x="248" y="3"/>
                  </a:lnTo>
                  <a:lnTo>
                    <a:pt x="27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227" y="3186"/>
              <a:ext cx="95" cy="383"/>
            </a:xfrm>
            <a:custGeom>
              <a:avLst/>
              <a:gdLst>
                <a:gd name="T0" fmla="*/ 19 w 189"/>
                <a:gd name="T1" fmla="*/ 766 h 766"/>
                <a:gd name="T2" fmla="*/ 38 w 189"/>
                <a:gd name="T3" fmla="*/ 750 h 766"/>
                <a:gd name="T4" fmla="*/ 55 w 189"/>
                <a:gd name="T5" fmla="*/ 660 h 766"/>
                <a:gd name="T6" fmla="*/ 71 w 189"/>
                <a:gd name="T7" fmla="*/ 570 h 766"/>
                <a:gd name="T8" fmla="*/ 89 w 189"/>
                <a:gd name="T9" fmla="*/ 479 h 766"/>
                <a:gd name="T10" fmla="*/ 107 w 189"/>
                <a:gd name="T11" fmla="*/ 386 h 766"/>
                <a:gd name="T12" fmla="*/ 126 w 189"/>
                <a:gd name="T13" fmla="*/ 292 h 766"/>
                <a:gd name="T14" fmla="*/ 147 w 189"/>
                <a:gd name="T15" fmla="*/ 197 h 766"/>
                <a:gd name="T16" fmla="*/ 168 w 189"/>
                <a:gd name="T17" fmla="*/ 101 h 766"/>
                <a:gd name="T18" fmla="*/ 189 w 189"/>
                <a:gd name="T19" fmla="*/ 5 h 766"/>
                <a:gd name="T20" fmla="*/ 150 w 189"/>
                <a:gd name="T21" fmla="*/ 0 h 766"/>
                <a:gd name="T22" fmla="*/ 129 w 189"/>
                <a:gd name="T23" fmla="*/ 96 h 766"/>
                <a:gd name="T24" fmla="*/ 108 w 189"/>
                <a:gd name="T25" fmla="*/ 192 h 766"/>
                <a:gd name="T26" fmla="*/ 88 w 189"/>
                <a:gd name="T27" fmla="*/ 287 h 766"/>
                <a:gd name="T28" fmla="*/ 68 w 189"/>
                <a:gd name="T29" fmla="*/ 381 h 766"/>
                <a:gd name="T30" fmla="*/ 50 w 189"/>
                <a:gd name="T31" fmla="*/ 474 h 766"/>
                <a:gd name="T32" fmla="*/ 32 w 189"/>
                <a:gd name="T33" fmla="*/ 565 h 766"/>
                <a:gd name="T34" fmla="*/ 16 w 189"/>
                <a:gd name="T35" fmla="*/ 655 h 766"/>
                <a:gd name="T36" fmla="*/ 0 w 189"/>
                <a:gd name="T37" fmla="*/ 744 h 766"/>
                <a:gd name="T38" fmla="*/ 19 w 189"/>
                <a:gd name="T39" fmla="*/ 729 h 766"/>
                <a:gd name="T40" fmla="*/ 0 w 189"/>
                <a:gd name="T41" fmla="*/ 744 h 766"/>
                <a:gd name="T42" fmla="*/ 4 w 189"/>
                <a:gd name="T43" fmla="*/ 758 h 766"/>
                <a:gd name="T44" fmla="*/ 17 w 189"/>
                <a:gd name="T45" fmla="*/ 764 h 766"/>
                <a:gd name="T46" fmla="*/ 31 w 189"/>
                <a:gd name="T47" fmla="*/ 762 h 766"/>
                <a:gd name="T48" fmla="*/ 38 w 189"/>
                <a:gd name="T49" fmla="*/ 750 h 766"/>
                <a:gd name="T50" fmla="*/ 19 w 189"/>
                <a:gd name="T51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766">
                  <a:moveTo>
                    <a:pt x="19" y="766"/>
                  </a:moveTo>
                  <a:lnTo>
                    <a:pt x="38" y="750"/>
                  </a:lnTo>
                  <a:lnTo>
                    <a:pt x="55" y="660"/>
                  </a:lnTo>
                  <a:lnTo>
                    <a:pt x="71" y="570"/>
                  </a:lnTo>
                  <a:lnTo>
                    <a:pt x="89" y="479"/>
                  </a:lnTo>
                  <a:lnTo>
                    <a:pt x="107" y="386"/>
                  </a:lnTo>
                  <a:lnTo>
                    <a:pt x="126" y="292"/>
                  </a:lnTo>
                  <a:lnTo>
                    <a:pt x="147" y="197"/>
                  </a:lnTo>
                  <a:lnTo>
                    <a:pt x="168" y="101"/>
                  </a:lnTo>
                  <a:lnTo>
                    <a:pt x="189" y="5"/>
                  </a:lnTo>
                  <a:lnTo>
                    <a:pt x="150" y="0"/>
                  </a:lnTo>
                  <a:lnTo>
                    <a:pt x="129" y="96"/>
                  </a:lnTo>
                  <a:lnTo>
                    <a:pt x="108" y="192"/>
                  </a:lnTo>
                  <a:lnTo>
                    <a:pt x="88" y="287"/>
                  </a:lnTo>
                  <a:lnTo>
                    <a:pt x="68" y="381"/>
                  </a:lnTo>
                  <a:lnTo>
                    <a:pt x="50" y="474"/>
                  </a:lnTo>
                  <a:lnTo>
                    <a:pt x="32" y="565"/>
                  </a:lnTo>
                  <a:lnTo>
                    <a:pt x="16" y="655"/>
                  </a:lnTo>
                  <a:lnTo>
                    <a:pt x="0" y="744"/>
                  </a:lnTo>
                  <a:lnTo>
                    <a:pt x="19" y="729"/>
                  </a:lnTo>
                  <a:lnTo>
                    <a:pt x="0" y="744"/>
                  </a:lnTo>
                  <a:lnTo>
                    <a:pt x="4" y="758"/>
                  </a:lnTo>
                  <a:lnTo>
                    <a:pt x="17" y="764"/>
                  </a:lnTo>
                  <a:lnTo>
                    <a:pt x="31" y="762"/>
                  </a:lnTo>
                  <a:lnTo>
                    <a:pt x="38" y="750"/>
                  </a:lnTo>
                  <a:lnTo>
                    <a:pt x="19" y="7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877" y="3550"/>
              <a:ext cx="359" cy="21"/>
            </a:xfrm>
            <a:custGeom>
              <a:avLst/>
              <a:gdLst>
                <a:gd name="T0" fmla="*/ 38 w 719"/>
                <a:gd name="T1" fmla="*/ 22 h 40"/>
                <a:gd name="T2" fmla="*/ 19 w 719"/>
                <a:gd name="T3" fmla="*/ 40 h 40"/>
                <a:gd name="T4" fmla="*/ 719 w 719"/>
                <a:gd name="T5" fmla="*/ 37 h 40"/>
                <a:gd name="T6" fmla="*/ 719 w 719"/>
                <a:gd name="T7" fmla="*/ 0 h 40"/>
                <a:gd name="T8" fmla="*/ 19 w 719"/>
                <a:gd name="T9" fmla="*/ 4 h 40"/>
                <a:gd name="T10" fmla="*/ 0 w 719"/>
                <a:gd name="T11" fmla="*/ 22 h 40"/>
                <a:gd name="T12" fmla="*/ 19 w 719"/>
                <a:gd name="T13" fmla="*/ 4 h 40"/>
                <a:gd name="T14" fmla="*/ 4 w 719"/>
                <a:gd name="T15" fmla="*/ 9 h 40"/>
                <a:gd name="T16" fmla="*/ 0 w 719"/>
                <a:gd name="T17" fmla="*/ 22 h 40"/>
                <a:gd name="T18" fmla="*/ 4 w 719"/>
                <a:gd name="T19" fmla="*/ 35 h 40"/>
                <a:gd name="T20" fmla="*/ 19 w 719"/>
                <a:gd name="T21" fmla="*/ 40 h 40"/>
                <a:gd name="T22" fmla="*/ 38 w 719"/>
                <a:gd name="T23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9" h="40">
                  <a:moveTo>
                    <a:pt x="38" y="22"/>
                  </a:moveTo>
                  <a:lnTo>
                    <a:pt x="19" y="40"/>
                  </a:lnTo>
                  <a:lnTo>
                    <a:pt x="719" y="37"/>
                  </a:lnTo>
                  <a:lnTo>
                    <a:pt x="719" y="0"/>
                  </a:lnTo>
                  <a:lnTo>
                    <a:pt x="19" y="4"/>
                  </a:lnTo>
                  <a:lnTo>
                    <a:pt x="0" y="22"/>
                  </a:lnTo>
                  <a:lnTo>
                    <a:pt x="19" y="4"/>
                  </a:lnTo>
                  <a:lnTo>
                    <a:pt x="4" y="9"/>
                  </a:lnTo>
                  <a:lnTo>
                    <a:pt x="0" y="22"/>
                  </a:lnTo>
                  <a:lnTo>
                    <a:pt x="4" y="35"/>
                  </a:lnTo>
                  <a:lnTo>
                    <a:pt x="19" y="40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877" y="3562"/>
              <a:ext cx="29" cy="83"/>
            </a:xfrm>
            <a:custGeom>
              <a:avLst/>
              <a:gdLst>
                <a:gd name="T0" fmla="*/ 58 w 58"/>
                <a:gd name="T1" fmla="*/ 163 h 166"/>
                <a:gd name="T2" fmla="*/ 58 w 58"/>
                <a:gd name="T3" fmla="*/ 163 h 166"/>
                <a:gd name="T4" fmla="*/ 52 w 58"/>
                <a:gd name="T5" fmla="*/ 124 h 166"/>
                <a:gd name="T6" fmla="*/ 46 w 58"/>
                <a:gd name="T7" fmla="*/ 83 h 166"/>
                <a:gd name="T8" fmla="*/ 41 w 58"/>
                <a:gd name="T9" fmla="*/ 41 h 166"/>
                <a:gd name="T10" fmla="*/ 38 w 58"/>
                <a:gd name="T11" fmla="*/ 0 h 166"/>
                <a:gd name="T12" fmla="*/ 0 w 58"/>
                <a:gd name="T13" fmla="*/ 0 h 166"/>
                <a:gd name="T14" fmla="*/ 3 w 58"/>
                <a:gd name="T15" fmla="*/ 44 h 166"/>
                <a:gd name="T16" fmla="*/ 7 w 58"/>
                <a:gd name="T17" fmla="*/ 86 h 166"/>
                <a:gd name="T18" fmla="*/ 13 w 58"/>
                <a:gd name="T19" fmla="*/ 127 h 166"/>
                <a:gd name="T20" fmla="*/ 19 w 58"/>
                <a:gd name="T21" fmla="*/ 166 h 166"/>
                <a:gd name="T22" fmla="*/ 19 w 58"/>
                <a:gd name="T23" fmla="*/ 166 h 166"/>
                <a:gd name="T24" fmla="*/ 58 w 58"/>
                <a:gd name="T25" fmla="*/ 1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66">
                  <a:moveTo>
                    <a:pt x="58" y="163"/>
                  </a:moveTo>
                  <a:lnTo>
                    <a:pt x="58" y="163"/>
                  </a:lnTo>
                  <a:lnTo>
                    <a:pt x="52" y="124"/>
                  </a:lnTo>
                  <a:lnTo>
                    <a:pt x="46" y="83"/>
                  </a:lnTo>
                  <a:lnTo>
                    <a:pt x="41" y="41"/>
                  </a:lnTo>
                  <a:lnTo>
                    <a:pt x="38" y="0"/>
                  </a:lnTo>
                  <a:lnTo>
                    <a:pt x="0" y="0"/>
                  </a:lnTo>
                  <a:lnTo>
                    <a:pt x="3" y="44"/>
                  </a:lnTo>
                  <a:lnTo>
                    <a:pt x="7" y="86"/>
                  </a:lnTo>
                  <a:lnTo>
                    <a:pt x="13" y="127"/>
                  </a:lnTo>
                  <a:lnTo>
                    <a:pt x="19" y="166"/>
                  </a:lnTo>
                  <a:lnTo>
                    <a:pt x="58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887" y="3643"/>
              <a:ext cx="42" cy="209"/>
            </a:xfrm>
            <a:custGeom>
              <a:avLst/>
              <a:gdLst>
                <a:gd name="T0" fmla="*/ 85 w 85"/>
                <a:gd name="T1" fmla="*/ 416 h 418"/>
                <a:gd name="T2" fmla="*/ 79 w 85"/>
                <a:gd name="T3" fmla="*/ 364 h 418"/>
                <a:gd name="T4" fmla="*/ 73 w 85"/>
                <a:gd name="T5" fmla="*/ 313 h 418"/>
                <a:gd name="T6" fmla="*/ 69 w 85"/>
                <a:gd name="T7" fmla="*/ 260 h 418"/>
                <a:gd name="T8" fmla="*/ 63 w 85"/>
                <a:gd name="T9" fmla="*/ 207 h 418"/>
                <a:gd name="T10" fmla="*/ 57 w 85"/>
                <a:gd name="T11" fmla="*/ 156 h 418"/>
                <a:gd name="T12" fmla="*/ 51 w 85"/>
                <a:gd name="T13" fmla="*/ 103 h 418"/>
                <a:gd name="T14" fmla="*/ 45 w 85"/>
                <a:gd name="T15" fmla="*/ 52 h 418"/>
                <a:gd name="T16" fmla="*/ 39 w 85"/>
                <a:gd name="T17" fmla="*/ 0 h 418"/>
                <a:gd name="T18" fmla="*/ 0 w 85"/>
                <a:gd name="T19" fmla="*/ 3 h 418"/>
                <a:gd name="T20" fmla="*/ 6 w 85"/>
                <a:gd name="T21" fmla="*/ 54 h 418"/>
                <a:gd name="T22" fmla="*/ 12 w 85"/>
                <a:gd name="T23" fmla="*/ 106 h 418"/>
                <a:gd name="T24" fmla="*/ 18 w 85"/>
                <a:gd name="T25" fmla="*/ 159 h 418"/>
                <a:gd name="T26" fmla="*/ 24 w 85"/>
                <a:gd name="T27" fmla="*/ 210 h 418"/>
                <a:gd name="T28" fmla="*/ 30 w 85"/>
                <a:gd name="T29" fmla="*/ 263 h 418"/>
                <a:gd name="T30" fmla="*/ 34 w 85"/>
                <a:gd name="T31" fmla="*/ 315 h 418"/>
                <a:gd name="T32" fmla="*/ 40 w 85"/>
                <a:gd name="T33" fmla="*/ 367 h 418"/>
                <a:gd name="T34" fmla="*/ 46 w 85"/>
                <a:gd name="T35" fmla="*/ 418 h 418"/>
                <a:gd name="T36" fmla="*/ 85 w 85"/>
                <a:gd name="T37" fmla="*/ 41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418">
                  <a:moveTo>
                    <a:pt x="85" y="416"/>
                  </a:moveTo>
                  <a:lnTo>
                    <a:pt x="79" y="364"/>
                  </a:lnTo>
                  <a:lnTo>
                    <a:pt x="73" y="313"/>
                  </a:lnTo>
                  <a:lnTo>
                    <a:pt x="69" y="260"/>
                  </a:lnTo>
                  <a:lnTo>
                    <a:pt x="63" y="207"/>
                  </a:lnTo>
                  <a:lnTo>
                    <a:pt x="57" y="156"/>
                  </a:lnTo>
                  <a:lnTo>
                    <a:pt x="51" y="103"/>
                  </a:lnTo>
                  <a:lnTo>
                    <a:pt x="45" y="52"/>
                  </a:lnTo>
                  <a:lnTo>
                    <a:pt x="39" y="0"/>
                  </a:lnTo>
                  <a:lnTo>
                    <a:pt x="0" y="3"/>
                  </a:lnTo>
                  <a:lnTo>
                    <a:pt x="6" y="54"/>
                  </a:lnTo>
                  <a:lnTo>
                    <a:pt x="12" y="106"/>
                  </a:lnTo>
                  <a:lnTo>
                    <a:pt x="18" y="159"/>
                  </a:lnTo>
                  <a:lnTo>
                    <a:pt x="24" y="210"/>
                  </a:lnTo>
                  <a:lnTo>
                    <a:pt x="30" y="263"/>
                  </a:lnTo>
                  <a:lnTo>
                    <a:pt x="34" y="315"/>
                  </a:lnTo>
                  <a:lnTo>
                    <a:pt x="40" y="367"/>
                  </a:lnTo>
                  <a:lnTo>
                    <a:pt x="46" y="418"/>
                  </a:lnTo>
                  <a:lnTo>
                    <a:pt x="85" y="4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6216" y="3559"/>
              <a:ext cx="32" cy="81"/>
            </a:xfrm>
            <a:custGeom>
              <a:avLst/>
              <a:gdLst>
                <a:gd name="T0" fmla="*/ 38 w 62"/>
                <a:gd name="T1" fmla="*/ 162 h 162"/>
                <a:gd name="T2" fmla="*/ 38 w 62"/>
                <a:gd name="T3" fmla="*/ 162 h 162"/>
                <a:gd name="T4" fmla="*/ 43 w 62"/>
                <a:gd name="T5" fmla="*/ 122 h 162"/>
                <a:gd name="T6" fmla="*/ 50 w 62"/>
                <a:gd name="T7" fmla="*/ 84 h 162"/>
                <a:gd name="T8" fmla="*/ 56 w 62"/>
                <a:gd name="T9" fmla="*/ 42 h 162"/>
                <a:gd name="T10" fmla="*/ 62 w 62"/>
                <a:gd name="T11" fmla="*/ 2 h 162"/>
                <a:gd name="T12" fmla="*/ 24 w 62"/>
                <a:gd name="T13" fmla="*/ 0 h 162"/>
                <a:gd name="T14" fmla="*/ 18 w 62"/>
                <a:gd name="T15" fmla="*/ 39 h 162"/>
                <a:gd name="T16" fmla="*/ 12 w 62"/>
                <a:gd name="T17" fmla="*/ 79 h 162"/>
                <a:gd name="T18" fmla="*/ 4 w 62"/>
                <a:gd name="T19" fmla="*/ 120 h 162"/>
                <a:gd name="T20" fmla="*/ 0 w 62"/>
                <a:gd name="T21" fmla="*/ 159 h 162"/>
                <a:gd name="T22" fmla="*/ 0 w 62"/>
                <a:gd name="T23" fmla="*/ 159 h 162"/>
                <a:gd name="T24" fmla="*/ 38 w 62"/>
                <a:gd name="T2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62">
                  <a:moveTo>
                    <a:pt x="38" y="162"/>
                  </a:moveTo>
                  <a:lnTo>
                    <a:pt x="38" y="162"/>
                  </a:lnTo>
                  <a:lnTo>
                    <a:pt x="43" y="122"/>
                  </a:lnTo>
                  <a:lnTo>
                    <a:pt x="50" y="84"/>
                  </a:lnTo>
                  <a:lnTo>
                    <a:pt x="56" y="42"/>
                  </a:lnTo>
                  <a:lnTo>
                    <a:pt x="62" y="2"/>
                  </a:lnTo>
                  <a:lnTo>
                    <a:pt x="24" y="0"/>
                  </a:lnTo>
                  <a:lnTo>
                    <a:pt x="18" y="39"/>
                  </a:lnTo>
                  <a:lnTo>
                    <a:pt x="12" y="79"/>
                  </a:lnTo>
                  <a:lnTo>
                    <a:pt x="4" y="120"/>
                  </a:lnTo>
                  <a:lnTo>
                    <a:pt x="0" y="159"/>
                  </a:lnTo>
                  <a:lnTo>
                    <a:pt x="3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6189" y="3639"/>
              <a:ext cx="47" cy="232"/>
            </a:xfrm>
            <a:custGeom>
              <a:avLst/>
              <a:gdLst>
                <a:gd name="T0" fmla="*/ 39 w 92"/>
                <a:gd name="T1" fmla="*/ 466 h 466"/>
                <a:gd name="T2" fmla="*/ 45 w 92"/>
                <a:gd name="T3" fmla="*/ 408 h 466"/>
                <a:gd name="T4" fmla="*/ 51 w 92"/>
                <a:gd name="T5" fmla="*/ 351 h 466"/>
                <a:gd name="T6" fmla="*/ 57 w 92"/>
                <a:gd name="T7" fmla="*/ 293 h 466"/>
                <a:gd name="T8" fmla="*/ 64 w 92"/>
                <a:gd name="T9" fmla="*/ 235 h 466"/>
                <a:gd name="T10" fmla="*/ 70 w 92"/>
                <a:gd name="T11" fmla="*/ 177 h 466"/>
                <a:gd name="T12" fmla="*/ 78 w 92"/>
                <a:gd name="T13" fmla="*/ 119 h 466"/>
                <a:gd name="T14" fmla="*/ 85 w 92"/>
                <a:gd name="T15" fmla="*/ 61 h 466"/>
                <a:gd name="T16" fmla="*/ 92 w 92"/>
                <a:gd name="T17" fmla="*/ 3 h 466"/>
                <a:gd name="T18" fmla="*/ 54 w 92"/>
                <a:gd name="T19" fmla="*/ 0 h 466"/>
                <a:gd name="T20" fmla="*/ 46 w 92"/>
                <a:gd name="T21" fmla="*/ 58 h 466"/>
                <a:gd name="T22" fmla="*/ 39 w 92"/>
                <a:gd name="T23" fmla="*/ 116 h 466"/>
                <a:gd name="T24" fmla="*/ 31 w 92"/>
                <a:gd name="T25" fmla="*/ 174 h 466"/>
                <a:gd name="T26" fmla="*/ 25 w 92"/>
                <a:gd name="T27" fmla="*/ 232 h 466"/>
                <a:gd name="T28" fmla="*/ 18 w 92"/>
                <a:gd name="T29" fmla="*/ 290 h 466"/>
                <a:gd name="T30" fmla="*/ 12 w 92"/>
                <a:gd name="T31" fmla="*/ 348 h 466"/>
                <a:gd name="T32" fmla="*/ 6 w 92"/>
                <a:gd name="T33" fmla="*/ 405 h 466"/>
                <a:gd name="T34" fmla="*/ 0 w 92"/>
                <a:gd name="T35" fmla="*/ 463 h 466"/>
                <a:gd name="T36" fmla="*/ 39 w 92"/>
                <a:gd name="T3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466">
                  <a:moveTo>
                    <a:pt x="39" y="466"/>
                  </a:moveTo>
                  <a:lnTo>
                    <a:pt x="45" y="408"/>
                  </a:lnTo>
                  <a:lnTo>
                    <a:pt x="51" y="351"/>
                  </a:lnTo>
                  <a:lnTo>
                    <a:pt x="57" y="293"/>
                  </a:lnTo>
                  <a:lnTo>
                    <a:pt x="64" y="235"/>
                  </a:lnTo>
                  <a:lnTo>
                    <a:pt x="70" y="177"/>
                  </a:lnTo>
                  <a:lnTo>
                    <a:pt x="78" y="119"/>
                  </a:lnTo>
                  <a:lnTo>
                    <a:pt x="85" y="61"/>
                  </a:lnTo>
                  <a:lnTo>
                    <a:pt x="92" y="3"/>
                  </a:lnTo>
                  <a:lnTo>
                    <a:pt x="54" y="0"/>
                  </a:lnTo>
                  <a:lnTo>
                    <a:pt x="46" y="58"/>
                  </a:lnTo>
                  <a:lnTo>
                    <a:pt x="39" y="116"/>
                  </a:lnTo>
                  <a:lnTo>
                    <a:pt x="31" y="174"/>
                  </a:lnTo>
                  <a:lnTo>
                    <a:pt x="25" y="232"/>
                  </a:lnTo>
                  <a:lnTo>
                    <a:pt x="18" y="290"/>
                  </a:lnTo>
                  <a:lnTo>
                    <a:pt x="12" y="348"/>
                  </a:lnTo>
                  <a:lnTo>
                    <a:pt x="6" y="405"/>
                  </a:lnTo>
                  <a:lnTo>
                    <a:pt x="0" y="463"/>
                  </a:lnTo>
                  <a:lnTo>
                    <a:pt x="39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901" y="3687"/>
              <a:ext cx="314" cy="19"/>
            </a:xfrm>
            <a:custGeom>
              <a:avLst/>
              <a:gdLst>
                <a:gd name="T0" fmla="*/ 627 w 627"/>
                <a:gd name="T1" fmla="*/ 18 h 37"/>
                <a:gd name="T2" fmla="*/ 627 w 627"/>
                <a:gd name="T3" fmla="*/ 0 h 37"/>
                <a:gd name="T4" fmla="*/ 0 w 627"/>
                <a:gd name="T5" fmla="*/ 0 h 37"/>
                <a:gd name="T6" fmla="*/ 0 w 627"/>
                <a:gd name="T7" fmla="*/ 37 h 37"/>
                <a:gd name="T8" fmla="*/ 627 w 627"/>
                <a:gd name="T9" fmla="*/ 37 h 37"/>
                <a:gd name="T10" fmla="*/ 627 w 627"/>
                <a:gd name="T1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37">
                  <a:moveTo>
                    <a:pt x="627" y="18"/>
                  </a:moveTo>
                  <a:lnTo>
                    <a:pt x="627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627" y="37"/>
                  </a:lnTo>
                  <a:lnTo>
                    <a:pt x="62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956" y="2494"/>
              <a:ext cx="266" cy="659"/>
            </a:xfrm>
            <a:custGeom>
              <a:avLst/>
              <a:gdLst>
                <a:gd name="T0" fmla="*/ 1 w 531"/>
                <a:gd name="T1" fmla="*/ 921 h 1318"/>
                <a:gd name="T2" fmla="*/ 1 w 531"/>
                <a:gd name="T3" fmla="*/ 854 h 1318"/>
                <a:gd name="T4" fmla="*/ 10 w 531"/>
                <a:gd name="T5" fmla="*/ 771 h 1318"/>
                <a:gd name="T6" fmla="*/ 28 w 531"/>
                <a:gd name="T7" fmla="*/ 676 h 1318"/>
                <a:gd name="T8" fmla="*/ 49 w 531"/>
                <a:gd name="T9" fmla="*/ 599 h 1318"/>
                <a:gd name="T10" fmla="*/ 66 w 531"/>
                <a:gd name="T11" fmla="*/ 549 h 1318"/>
                <a:gd name="T12" fmla="*/ 82 w 531"/>
                <a:gd name="T13" fmla="*/ 502 h 1318"/>
                <a:gd name="T14" fmla="*/ 100 w 531"/>
                <a:gd name="T15" fmla="*/ 454 h 1318"/>
                <a:gd name="T16" fmla="*/ 118 w 531"/>
                <a:gd name="T17" fmla="*/ 410 h 1318"/>
                <a:gd name="T18" fmla="*/ 139 w 531"/>
                <a:gd name="T19" fmla="*/ 365 h 1318"/>
                <a:gd name="T20" fmla="*/ 160 w 531"/>
                <a:gd name="T21" fmla="*/ 324 h 1318"/>
                <a:gd name="T22" fmla="*/ 180 w 531"/>
                <a:gd name="T23" fmla="*/ 287 h 1318"/>
                <a:gd name="T24" fmla="*/ 206 w 531"/>
                <a:gd name="T25" fmla="*/ 251 h 1318"/>
                <a:gd name="T26" fmla="*/ 231 w 531"/>
                <a:gd name="T27" fmla="*/ 216 h 1318"/>
                <a:gd name="T28" fmla="*/ 255 w 531"/>
                <a:gd name="T29" fmla="*/ 183 h 1318"/>
                <a:gd name="T30" fmla="*/ 276 w 531"/>
                <a:gd name="T31" fmla="*/ 151 h 1318"/>
                <a:gd name="T32" fmla="*/ 295 w 531"/>
                <a:gd name="T33" fmla="*/ 122 h 1318"/>
                <a:gd name="T34" fmla="*/ 312 w 531"/>
                <a:gd name="T35" fmla="*/ 89 h 1318"/>
                <a:gd name="T36" fmla="*/ 327 w 531"/>
                <a:gd name="T37" fmla="*/ 56 h 1318"/>
                <a:gd name="T38" fmla="*/ 340 w 531"/>
                <a:gd name="T39" fmla="*/ 19 h 1318"/>
                <a:gd name="T40" fmla="*/ 355 w 531"/>
                <a:gd name="T41" fmla="*/ 14 h 1318"/>
                <a:gd name="T42" fmla="*/ 376 w 531"/>
                <a:gd name="T43" fmla="*/ 47 h 1318"/>
                <a:gd name="T44" fmla="*/ 400 w 531"/>
                <a:gd name="T45" fmla="*/ 91 h 1318"/>
                <a:gd name="T46" fmla="*/ 425 w 531"/>
                <a:gd name="T47" fmla="*/ 141 h 1318"/>
                <a:gd name="T48" fmla="*/ 452 w 531"/>
                <a:gd name="T49" fmla="*/ 200 h 1318"/>
                <a:gd name="T50" fmla="*/ 476 w 531"/>
                <a:gd name="T51" fmla="*/ 261 h 1318"/>
                <a:gd name="T52" fmla="*/ 497 w 531"/>
                <a:gd name="T53" fmla="*/ 320 h 1318"/>
                <a:gd name="T54" fmla="*/ 512 w 531"/>
                <a:gd name="T55" fmla="*/ 378 h 1318"/>
                <a:gd name="T56" fmla="*/ 527 w 531"/>
                <a:gd name="T57" fmla="*/ 461 h 1318"/>
                <a:gd name="T58" fmla="*/ 531 w 531"/>
                <a:gd name="T59" fmla="*/ 557 h 1318"/>
                <a:gd name="T60" fmla="*/ 521 w 531"/>
                <a:gd name="T61" fmla="*/ 624 h 1318"/>
                <a:gd name="T62" fmla="*/ 509 w 531"/>
                <a:gd name="T63" fmla="*/ 673 h 1318"/>
                <a:gd name="T64" fmla="*/ 494 w 531"/>
                <a:gd name="T65" fmla="*/ 718 h 1318"/>
                <a:gd name="T66" fmla="*/ 476 w 531"/>
                <a:gd name="T67" fmla="*/ 758 h 1318"/>
                <a:gd name="T68" fmla="*/ 461 w 531"/>
                <a:gd name="T69" fmla="*/ 785 h 1318"/>
                <a:gd name="T70" fmla="*/ 449 w 531"/>
                <a:gd name="T71" fmla="*/ 808 h 1318"/>
                <a:gd name="T72" fmla="*/ 437 w 531"/>
                <a:gd name="T73" fmla="*/ 833 h 1318"/>
                <a:gd name="T74" fmla="*/ 424 w 531"/>
                <a:gd name="T75" fmla="*/ 860 h 1318"/>
                <a:gd name="T76" fmla="*/ 410 w 531"/>
                <a:gd name="T77" fmla="*/ 892 h 1318"/>
                <a:gd name="T78" fmla="*/ 394 w 531"/>
                <a:gd name="T79" fmla="*/ 926 h 1318"/>
                <a:gd name="T80" fmla="*/ 377 w 531"/>
                <a:gd name="T81" fmla="*/ 965 h 1318"/>
                <a:gd name="T82" fmla="*/ 357 w 531"/>
                <a:gd name="T83" fmla="*/ 1005 h 1318"/>
                <a:gd name="T84" fmla="*/ 328 w 531"/>
                <a:gd name="T85" fmla="*/ 1066 h 1318"/>
                <a:gd name="T86" fmla="*/ 294 w 531"/>
                <a:gd name="T87" fmla="*/ 1144 h 1318"/>
                <a:gd name="T88" fmla="*/ 268 w 531"/>
                <a:gd name="T89" fmla="*/ 1218 h 1318"/>
                <a:gd name="T90" fmla="*/ 252 w 531"/>
                <a:gd name="T91" fmla="*/ 1285 h 1318"/>
                <a:gd name="T92" fmla="*/ 236 w 531"/>
                <a:gd name="T93" fmla="*/ 1313 h 1318"/>
                <a:gd name="T94" fmla="*/ 212 w 531"/>
                <a:gd name="T95" fmla="*/ 1299 h 1318"/>
                <a:gd name="T96" fmla="*/ 188 w 531"/>
                <a:gd name="T97" fmla="*/ 1284 h 1318"/>
                <a:gd name="T98" fmla="*/ 167 w 531"/>
                <a:gd name="T99" fmla="*/ 1265 h 1318"/>
                <a:gd name="T100" fmla="*/ 148 w 531"/>
                <a:gd name="T101" fmla="*/ 1247 h 1318"/>
                <a:gd name="T102" fmla="*/ 128 w 531"/>
                <a:gd name="T103" fmla="*/ 1226 h 1318"/>
                <a:gd name="T104" fmla="*/ 112 w 531"/>
                <a:gd name="T105" fmla="*/ 1204 h 1318"/>
                <a:gd name="T106" fmla="*/ 94 w 531"/>
                <a:gd name="T107" fmla="*/ 1182 h 1318"/>
                <a:gd name="T108" fmla="*/ 71 w 531"/>
                <a:gd name="T109" fmla="*/ 1148 h 1318"/>
                <a:gd name="T110" fmla="*/ 45 w 531"/>
                <a:gd name="T111" fmla="*/ 1099 h 1318"/>
                <a:gd name="T112" fmla="*/ 24 w 531"/>
                <a:gd name="T113" fmla="*/ 1044 h 1318"/>
                <a:gd name="T114" fmla="*/ 9 w 531"/>
                <a:gd name="T115" fmla="*/ 982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1" h="1318">
                  <a:moveTo>
                    <a:pt x="3" y="949"/>
                  </a:moveTo>
                  <a:lnTo>
                    <a:pt x="1" y="921"/>
                  </a:lnTo>
                  <a:lnTo>
                    <a:pt x="0" y="889"/>
                  </a:lnTo>
                  <a:lnTo>
                    <a:pt x="1" y="854"/>
                  </a:lnTo>
                  <a:lnTo>
                    <a:pt x="4" y="814"/>
                  </a:lnTo>
                  <a:lnTo>
                    <a:pt x="10" y="771"/>
                  </a:lnTo>
                  <a:lnTo>
                    <a:pt x="18" y="725"/>
                  </a:lnTo>
                  <a:lnTo>
                    <a:pt x="28" y="676"/>
                  </a:lnTo>
                  <a:lnTo>
                    <a:pt x="42" y="623"/>
                  </a:lnTo>
                  <a:lnTo>
                    <a:pt x="49" y="599"/>
                  </a:lnTo>
                  <a:lnTo>
                    <a:pt x="57" y="574"/>
                  </a:lnTo>
                  <a:lnTo>
                    <a:pt x="66" y="549"/>
                  </a:lnTo>
                  <a:lnTo>
                    <a:pt x="73" y="526"/>
                  </a:lnTo>
                  <a:lnTo>
                    <a:pt x="82" y="502"/>
                  </a:lnTo>
                  <a:lnTo>
                    <a:pt x="91" y="478"/>
                  </a:lnTo>
                  <a:lnTo>
                    <a:pt x="100" y="454"/>
                  </a:lnTo>
                  <a:lnTo>
                    <a:pt x="109" y="432"/>
                  </a:lnTo>
                  <a:lnTo>
                    <a:pt x="118" y="410"/>
                  </a:lnTo>
                  <a:lnTo>
                    <a:pt x="128" y="387"/>
                  </a:lnTo>
                  <a:lnTo>
                    <a:pt x="139" y="365"/>
                  </a:lnTo>
                  <a:lnTo>
                    <a:pt x="149" y="345"/>
                  </a:lnTo>
                  <a:lnTo>
                    <a:pt x="160" y="324"/>
                  </a:lnTo>
                  <a:lnTo>
                    <a:pt x="170" y="305"/>
                  </a:lnTo>
                  <a:lnTo>
                    <a:pt x="180" y="287"/>
                  </a:lnTo>
                  <a:lnTo>
                    <a:pt x="192" y="270"/>
                  </a:lnTo>
                  <a:lnTo>
                    <a:pt x="206" y="251"/>
                  </a:lnTo>
                  <a:lnTo>
                    <a:pt x="218" y="234"/>
                  </a:lnTo>
                  <a:lnTo>
                    <a:pt x="231" y="216"/>
                  </a:lnTo>
                  <a:lnTo>
                    <a:pt x="243" y="199"/>
                  </a:lnTo>
                  <a:lnTo>
                    <a:pt x="255" y="183"/>
                  </a:lnTo>
                  <a:lnTo>
                    <a:pt x="265" y="166"/>
                  </a:lnTo>
                  <a:lnTo>
                    <a:pt x="276" y="151"/>
                  </a:lnTo>
                  <a:lnTo>
                    <a:pt x="286" y="137"/>
                  </a:lnTo>
                  <a:lnTo>
                    <a:pt x="295" y="122"/>
                  </a:lnTo>
                  <a:lnTo>
                    <a:pt x="304" y="106"/>
                  </a:lnTo>
                  <a:lnTo>
                    <a:pt x="312" y="89"/>
                  </a:lnTo>
                  <a:lnTo>
                    <a:pt x="319" y="73"/>
                  </a:lnTo>
                  <a:lnTo>
                    <a:pt x="327" y="56"/>
                  </a:lnTo>
                  <a:lnTo>
                    <a:pt x="334" y="38"/>
                  </a:lnTo>
                  <a:lnTo>
                    <a:pt x="340" y="19"/>
                  </a:lnTo>
                  <a:lnTo>
                    <a:pt x="346" y="0"/>
                  </a:lnTo>
                  <a:lnTo>
                    <a:pt x="355" y="14"/>
                  </a:lnTo>
                  <a:lnTo>
                    <a:pt x="365" y="30"/>
                  </a:lnTo>
                  <a:lnTo>
                    <a:pt x="376" y="47"/>
                  </a:lnTo>
                  <a:lnTo>
                    <a:pt x="388" y="68"/>
                  </a:lnTo>
                  <a:lnTo>
                    <a:pt x="400" y="91"/>
                  </a:lnTo>
                  <a:lnTo>
                    <a:pt x="412" y="114"/>
                  </a:lnTo>
                  <a:lnTo>
                    <a:pt x="425" y="141"/>
                  </a:lnTo>
                  <a:lnTo>
                    <a:pt x="439" y="170"/>
                  </a:lnTo>
                  <a:lnTo>
                    <a:pt x="452" y="200"/>
                  </a:lnTo>
                  <a:lnTo>
                    <a:pt x="465" y="230"/>
                  </a:lnTo>
                  <a:lnTo>
                    <a:pt x="476" y="261"/>
                  </a:lnTo>
                  <a:lnTo>
                    <a:pt x="488" y="290"/>
                  </a:lnTo>
                  <a:lnTo>
                    <a:pt x="497" y="320"/>
                  </a:lnTo>
                  <a:lnTo>
                    <a:pt x="504" y="349"/>
                  </a:lnTo>
                  <a:lnTo>
                    <a:pt x="512" y="378"/>
                  </a:lnTo>
                  <a:lnTo>
                    <a:pt x="518" y="406"/>
                  </a:lnTo>
                  <a:lnTo>
                    <a:pt x="527" y="461"/>
                  </a:lnTo>
                  <a:lnTo>
                    <a:pt x="531" y="511"/>
                  </a:lnTo>
                  <a:lnTo>
                    <a:pt x="531" y="557"/>
                  </a:lnTo>
                  <a:lnTo>
                    <a:pt x="525" y="599"/>
                  </a:lnTo>
                  <a:lnTo>
                    <a:pt x="521" y="624"/>
                  </a:lnTo>
                  <a:lnTo>
                    <a:pt x="515" y="649"/>
                  </a:lnTo>
                  <a:lnTo>
                    <a:pt x="509" y="673"/>
                  </a:lnTo>
                  <a:lnTo>
                    <a:pt x="501" y="697"/>
                  </a:lnTo>
                  <a:lnTo>
                    <a:pt x="494" y="718"/>
                  </a:lnTo>
                  <a:lnTo>
                    <a:pt x="485" y="739"/>
                  </a:lnTo>
                  <a:lnTo>
                    <a:pt x="476" y="758"/>
                  </a:lnTo>
                  <a:lnTo>
                    <a:pt x="467" y="775"/>
                  </a:lnTo>
                  <a:lnTo>
                    <a:pt x="461" y="785"/>
                  </a:lnTo>
                  <a:lnTo>
                    <a:pt x="455" y="796"/>
                  </a:lnTo>
                  <a:lnTo>
                    <a:pt x="449" y="808"/>
                  </a:lnTo>
                  <a:lnTo>
                    <a:pt x="443" y="820"/>
                  </a:lnTo>
                  <a:lnTo>
                    <a:pt x="437" y="833"/>
                  </a:lnTo>
                  <a:lnTo>
                    <a:pt x="431" y="846"/>
                  </a:lnTo>
                  <a:lnTo>
                    <a:pt x="424" y="860"/>
                  </a:lnTo>
                  <a:lnTo>
                    <a:pt x="418" y="876"/>
                  </a:lnTo>
                  <a:lnTo>
                    <a:pt x="410" y="892"/>
                  </a:lnTo>
                  <a:lnTo>
                    <a:pt x="403" y="908"/>
                  </a:lnTo>
                  <a:lnTo>
                    <a:pt x="394" y="926"/>
                  </a:lnTo>
                  <a:lnTo>
                    <a:pt x="386" y="945"/>
                  </a:lnTo>
                  <a:lnTo>
                    <a:pt x="377" y="965"/>
                  </a:lnTo>
                  <a:lnTo>
                    <a:pt x="367" y="984"/>
                  </a:lnTo>
                  <a:lnTo>
                    <a:pt x="357" y="1005"/>
                  </a:lnTo>
                  <a:lnTo>
                    <a:pt x="346" y="1026"/>
                  </a:lnTo>
                  <a:lnTo>
                    <a:pt x="328" y="1066"/>
                  </a:lnTo>
                  <a:lnTo>
                    <a:pt x="310" y="1106"/>
                  </a:lnTo>
                  <a:lnTo>
                    <a:pt x="294" y="1144"/>
                  </a:lnTo>
                  <a:lnTo>
                    <a:pt x="280" y="1181"/>
                  </a:lnTo>
                  <a:lnTo>
                    <a:pt x="268" y="1218"/>
                  </a:lnTo>
                  <a:lnTo>
                    <a:pt x="260" y="1252"/>
                  </a:lnTo>
                  <a:lnTo>
                    <a:pt x="252" y="1285"/>
                  </a:lnTo>
                  <a:lnTo>
                    <a:pt x="249" y="1318"/>
                  </a:lnTo>
                  <a:lnTo>
                    <a:pt x="236" y="1313"/>
                  </a:lnTo>
                  <a:lnTo>
                    <a:pt x="224" y="1306"/>
                  </a:lnTo>
                  <a:lnTo>
                    <a:pt x="212" y="1299"/>
                  </a:lnTo>
                  <a:lnTo>
                    <a:pt x="200" y="1291"/>
                  </a:lnTo>
                  <a:lnTo>
                    <a:pt x="188" y="1284"/>
                  </a:lnTo>
                  <a:lnTo>
                    <a:pt x="177" y="1274"/>
                  </a:lnTo>
                  <a:lnTo>
                    <a:pt x="167" y="1265"/>
                  </a:lnTo>
                  <a:lnTo>
                    <a:pt x="157" y="1256"/>
                  </a:lnTo>
                  <a:lnTo>
                    <a:pt x="148" y="1247"/>
                  </a:lnTo>
                  <a:lnTo>
                    <a:pt x="137" y="1236"/>
                  </a:lnTo>
                  <a:lnTo>
                    <a:pt x="128" y="1226"/>
                  </a:lnTo>
                  <a:lnTo>
                    <a:pt x="119" y="1215"/>
                  </a:lnTo>
                  <a:lnTo>
                    <a:pt x="112" y="1204"/>
                  </a:lnTo>
                  <a:lnTo>
                    <a:pt x="103" y="1193"/>
                  </a:lnTo>
                  <a:lnTo>
                    <a:pt x="94" y="1182"/>
                  </a:lnTo>
                  <a:lnTo>
                    <a:pt x="86" y="1170"/>
                  </a:lnTo>
                  <a:lnTo>
                    <a:pt x="71" y="1148"/>
                  </a:lnTo>
                  <a:lnTo>
                    <a:pt x="58" y="1124"/>
                  </a:lnTo>
                  <a:lnTo>
                    <a:pt x="45" y="1099"/>
                  </a:lnTo>
                  <a:lnTo>
                    <a:pt x="34" y="1071"/>
                  </a:lnTo>
                  <a:lnTo>
                    <a:pt x="24" y="1044"/>
                  </a:lnTo>
                  <a:lnTo>
                    <a:pt x="16" y="1013"/>
                  </a:lnTo>
                  <a:lnTo>
                    <a:pt x="9" y="982"/>
                  </a:lnTo>
                  <a:lnTo>
                    <a:pt x="3" y="94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6165" y="2730"/>
              <a:ext cx="320" cy="441"/>
            </a:xfrm>
            <a:custGeom>
              <a:avLst/>
              <a:gdLst>
                <a:gd name="T0" fmla="*/ 553 w 640"/>
                <a:gd name="T1" fmla="*/ 585 h 881"/>
                <a:gd name="T2" fmla="*/ 531 w 640"/>
                <a:gd name="T3" fmla="*/ 599 h 881"/>
                <a:gd name="T4" fmla="*/ 500 w 640"/>
                <a:gd name="T5" fmla="*/ 615 h 881"/>
                <a:gd name="T6" fmla="*/ 462 w 640"/>
                <a:gd name="T7" fmla="*/ 632 h 881"/>
                <a:gd name="T8" fmla="*/ 423 w 640"/>
                <a:gd name="T9" fmla="*/ 651 h 881"/>
                <a:gd name="T10" fmla="*/ 385 w 640"/>
                <a:gd name="T11" fmla="*/ 669 h 881"/>
                <a:gd name="T12" fmla="*/ 347 w 640"/>
                <a:gd name="T13" fmla="*/ 689 h 881"/>
                <a:gd name="T14" fmla="*/ 312 w 640"/>
                <a:gd name="T15" fmla="*/ 706 h 881"/>
                <a:gd name="T16" fmla="*/ 280 w 640"/>
                <a:gd name="T17" fmla="*/ 719 h 881"/>
                <a:gd name="T18" fmla="*/ 249 w 640"/>
                <a:gd name="T19" fmla="*/ 732 h 881"/>
                <a:gd name="T20" fmla="*/ 210 w 640"/>
                <a:gd name="T21" fmla="*/ 750 h 881"/>
                <a:gd name="T22" fmla="*/ 164 w 640"/>
                <a:gd name="T23" fmla="*/ 773 h 881"/>
                <a:gd name="T24" fmla="*/ 116 w 640"/>
                <a:gd name="T25" fmla="*/ 800 h 881"/>
                <a:gd name="T26" fmla="*/ 74 w 640"/>
                <a:gd name="T27" fmla="*/ 825 h 881"/>
                <a:gd name="T28" fmla="*/ 40 w 640"/>
                <a:gd name="T29" fmla="*/ 847 h 881"/>
                <a:gd name="T30" fmla="*/ 13 w 640"/>
                <a:gd name="T31" fmla="*/ 870 h 881"/>
                <a:gd name="T32" fmla="*/ 0 w 640"/>
                <a:gd name="T33" fmla="*/ 877 h 881"/>
                <a:gd name="T34" fmla="*/ 4 w 640"/>
                <a:gd name="T35" fmla="*/ 863 h 881"/>
                <a:gd name="T36" fmla="*/ 4 w 640"/>
                <a:gd name="T37" fmla="*/ 856 h 881"/>
                <a:gd name="T38" fmla="*/ 0 w 640"/>
                <a:gd name="T39" fmla="*/ 855 h 881"/>
                <a:gd name="T40" fmla="*/ 1 w 640"/>
                <a:gd name="T41" fmla="*/ 844 h 881"/>
                <a:gd name="T42" fmla="*/ 6 w 640"/>
                <a:gd name="T43" fmla="*/ 827 h 881"/>
                <a:gd name="T44" fmla="*/ 16 w 640"/>
                <a:gd name="T45" fmla="*/ 798 h 881"/>
                <a:gd name="T46" fmla="*/ 38 w 640"/>
                <a:gd name="T47" fmla="*/ 747 h 881"/>
                <a:gd name="T48" fmla="*/ 73 w 640"/>
                <a:gd name="T49" fmla="*/ 689 h 881"/>
                <a:gd name="T50" fmla="*/ 118 w 640"/>
                <a:gd name="T51" fmla="*/ 626 h 881"/>
                <a:gd name="T52" fmla="*/ 171 w 640"/>
                <a:gd name="T53" fmla="*/ 564 h 881"/>
                <a:gd name="T54" fmla="*/ 218 w 640"/>
                <a:gd name="T55" fmla="*/ 515 h 881"/>
                <a:gd name="T56" fmla="*/ 258 w 640"/>
                <a:gd name="T57" fmla="*/ 477 h 881"/>
                <a:gd name="T58" fmla="*/ 286 w 640"/>
                <a:gd name="T59" fmla="*/ 450 h 881"/>
                <a:gd name="T60" fmla="*/ 316 w 640"/>
                <a:gd name="T61" fmla="*/ 427 h 881"/>
                <a:gd name="T62" fmla="*/ 352 w 640"/>
                <a:gd name="T63" fmla="*/ 394 h 881"/>
                <a:gd name="T64" fmla="*/ 383 w 640"/>
                <a:gd name="T65" fmla="*/ 363 h 881"/>
                <a:gd name="T66" fmla="*/ 413 w 640"/>
                <a:gd name="T67" fmla="*/ 334 h 881"/>
                <a:gd name="T68" fmla="*/ 440 w 640"/>
                <a:gd name="T69" fmla="*/ 307 h 881"/>
                <a:gd name="T70" fmla="*/ 462 w 640"/>
                <a:gd name="T71" fmla="*/ 279 h 881"/>
                <a:gd name="T72" fmla="*/ 483 w 640"/>
                <a:gd name="T73" fmla="*/ 251 h 881"/>
                <a:gd name="T74" fmla="*/ 500 w 640"/>
                <a:gd name="T75" fmla="*/ 224 h 881"/>
                <a:gd name="T76" fmla="*/ 513 w 640"/>
                <a:gd name="T77" fmla="*/ 193 h 881"/>
                <a:gd name="T78" fmla="*/ 528 w 640"/>
                <a:gd name="T79" fmla="*/ 151 h 881"/>
                <a:gd name="T80" fmla="*/ 543 w 640"/>
                <a:gd name="T81" fmla="*/ 114 h 881"/>
                <a:gd name="T82" fmla="*/ 556 w 640"/>
                <a:gd name="T83" fmla="*/ 84 h 881"/>
                <a:gd name="T84" fmla="*/ 571 w 640"/>
                <a:gd name="T85" fmla="*/ 51 h 881"/>
                <a:gd name="T86" fmla="*/ 588 w 640"/>
                <a:gd name="T87" fmla="*/ 17 h 881"/>
                <a:gd name="T88" fmla="*/ 609 w 640"/>
                <a:gd name="T89" fmla="*/ 19 h 881"/>
                <a:gd name="T90" fmla="*/ 619 w 640"/>
                <a:gd name="T91" fmla="*/ 71 h 881"/>
                <a:gd name="T92" fmla="*/ 625 w 640"/>
                <a:gd name="T93" fmla="*/ 131 h 881"/>
                <a:gd name="T94" fmla="*/ 631 w 640"/>
                <a:gd name="T95" fmla="*/ 200 h 881"/>
                <a:gd name="T96" fmla="*/ 638 w 640"/>
                <a:gd name="T97" fmla="*/ 272 h 881"/>
                <a:gd name="T98" fmla="*/ 640 w 640"/>
                <a:gd name="T99" fmla="*/ 344 h 881"/>
                <a:gd name="T100" fmla="*/ 637 w 640"/>
                <a:gd name="T101" fmla="*/ 406 h 881"/>
                <a:gd name="T102" fmla="*/ 628 w 640"/>
                <a:gd name="T103" fmla="*/ 462 h 881"/>
                <a:gd name="T104" fmla="*/ 616 w 640"/>
                <a:gd name="T105" fmla="*/ 499 h 881"/>
                <a:gd name="T106" fmla="*/ 603 w 640"/>
                <a:gd name="T107" fmla="*/ 524 h 881"/>
                <a:gd name="T108" fmla="*/ 588 w 640"/>
                <a:gd name="T109" fmla="*/ 547 h 881"/>
                <a:gd name="T110" fmla="*/ 570 w 640"/>
                <a:gd name="T111" fmla="*/ 568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0" h="881">
                  <a:moveTo>
                    <a:pt x="561" y="578"/>
                  </a:moveTo>
                  <a:lnTo>
                    <a:pt x="553" y="585"/>
                  </a:lnTo>
                  <a:lnTo>
                    <a:pt x="543" y="593"/>
                  </a:lnTo>
                  <a:lnTo>
                    <a:pt x="531" y="599"/>
                  </a:lnTo>
                  <a:lnTo>
                    <a:pt x="516" y="607"/>
                  </a:lnTo>
                  <a:lnTo>
                    <a:pt x="500" y="615"/>
                  </a:lnTo>
                  <a:lnTo>
                    <a:pt x="482" y="623"/>
                  </a:lnTo>
                  <a:lnTo>
                    <a:pt x="462" y="632"/>
                  </a:lnTo>
                  <a:lnTo>
                    <a:pt x="441" y="641"/>
                  </a:lnTo>
                  <a:lnTo>
                    <a:pt x="423" y="651"/>
                  </a:lnTo>
                  <a:lnTo>
                    <a:pt x="404" y="660"/>
                  </a:lnTo>
                  <a:lnTo>
                    <a:pt x="385" y="669"/>
                  </a:lnTo>
                  <a:lnTo>
                    <a:pt x="365" y="680"/>
                  </a:lnTo>
                  <a:lnTo>
                    <a:pt x="347" y="689"/>
                  </a:lnTo>
                  <a:lnTo>
                    <a:pt x="328" y="698"/>
                  </a:lnTo>
                  <a:lnTo>
                    <a:pt x="312" y="706"/>
                  </a:lnTo>
                  <a:lnTo>
                    <a:pt x="294" y="714"/>
                  </a:lnTo>
                  <a:lnTo>
                    <a:pt x="280" y="719"/>
                  </a:lnTo>
                  <a:lnTo>
                    <a:pt x="265" y="726"/>
                  </a:lnTo>
                  <a:lnTo>
                    <a:pt x="249" y="732"/>
                  </a:lnTo>
                  <a:lnTo>
                    <a:pt x="230" y="740"/>
                  </a:lnTo>
                  <a:lnTo>
                    <a:pt x="210" y="750"/>
                  </a:lnTo>
                  <a:lnTo>
                    <a:pt x="188" y="761"/>
                  </a:lnTo>
                  <a:lnTo>
                    <a:pt x="164" y="773"/>
                  </a:lnTo>
                  <a:lnTo>
                    <a:pt x="140" y="786"/>
                  </a:lnTo>
                  <a:lnTo>
                    <a:pt x="116" y="800"/>
                  </a:lnTo>
                  <a:lnTo>
                    <a:pt x="95" y="812"/>
                  </a:lnTo>
                  <a:lnTo>
                    <a:pt x="74" y="825"/>
                  </a:lnTo>
                  <a:lnTo>
                    <a:pt x="56" y="835"/>
                  </a:lnTo>
                  <a:lnTo>
                    <a:pt x="40" y="847"/>
                  </a:lnTo>
                  <a:lnTo>
                    <a:pt x="27" y="859"/>
                  </a:lnTo>
                  <a:lnTo>
                    <a:pt x="13" y="870"/>
                  </a:lnTo>
                  <a:lnTo>
                    <a:pt x="3" y="881"/>
                  </a:lnTo>
                  <a:lnTo>
                    <a:pt x="0" y="877"/>
                  </a:lnTo>
                  <a:lnTo>
                    <a:pt x="1" y="870"/>
                  </a:lnTo>
                  <a:lnTo>
                    <a:pt x="4" y="863"/>
                  </a:lnTo>
                  <a:lnTo>
                    <a:pt x="6" y="859"/>
                  </a:lnTo>
                  <a:lnTo>
                    <a:pt x="4" y="856"/>
                  </a:lnTo>
                  <a:lnTo>
                    <a:pt x="3" y="855"/>
                  </a:lnTo>
                  <a:lnTo>
                    <a:pt x="0" y="855"/>
                  </a:lnTo>
                  <a:lnTo>
                    <a:pt x="0" y="851"/>
                  </a:lnTo>
                  <a:lnTo>
                    <a:pt x="1" y="844"/>
                  </a:lnTo>
                  <a:lnTo>
                    <a:pt x="3" y="837"/>
                  </a:lnTo>
                  <a:lnTo>
                    <a:pt x="6" y="827"/>
                  </a:lnTo>
                  <a:lnTo>
                    <a:pt x="9" y="819"/>
                  </a:lnTo>
                  <a:lnTo>
                    <a:pt x="16" y="798"/>
                  </a:lnTo>
                  <a:lnTo>
                    <a:pt x="27" y="773"/>
                  </a:lnTo>
                  <a:lnTo>
                    <a:pt x="38" y="747"/>
                  </a:lnTo>
                  <a:lnTo>
                    <a:pt x="55" y="719"/>
                  </a:lnTo>
                  <a:lnTo>
                    <a:pt x="73" y="689"/>
                  </a:lnTo>
                  <a:lnTo>
                    <a:pt x="94" y="657"/>
                  </a:lnTo>
                  <a:lnTo>
                    <a:pt x="118" y="626"/>
                  </a:lnTo>
                  <a:lnTo>
                    <a:pt x="146" y="591"/>
                  </a:lnTo>
                  <a:lnTo>
                    <a:pt x="171" y="564"/>
                  </a:lnTo>
                  <a:lnTo>
                    <a:pt x="195" y="539"/>
                  </a:lnTo>
                  <a:lnTo>
                    <a:pt x="218" y="515"/>
                  </a:lnTo>
                  <a:lnTo>
                    <a:pt x="238" y="495"/>
                  </a:lnTo>
                  <a:lnTo>
                    <a:pt x="258" y="477"/>
                  </a:lnTo>
                  <a:lnTo>
                    <a:pt x="274" y="462"/>
                  </a:lnTo>
                  <a:lnTo>
                    <a:pt x="286" y="450"/>
                  </a:lnTo>
                  <a:lnTo>
                    <a:pt x="297" y="442"/>
                  </a:lnTo>
                  <a:lnTo>
                    <a:pt x="316" y="427"/>
                  </a:lnTo>
                  <a:lnTo>
                    <a:pt x="334" y="409"/>
                  </a:lnTo>
                  <a:lnTo>
                    <a:pt x="352" y="394"/>
                  </a:lnTo>
                  <a:lnTo>
                    <a:pt x="368" y="379"/>
                  </a:lnTo>
                  <a:lnTo>
                    <a:pt x="383" y="363"/>
                  </a:lnTo>
                  <a:lnTo>
                    <a:pt x="398" y="349"/>
                  </a:lnTo>
                  <a:lnTo>
                    <a:pt x="413" y="334"/>
                  </a:lnTo>
                  <a:lnTo>
                    <a:pt x="426" y="320"/>
                  </a:lnTo>
                  <a:lnTo>
                    <a:pt x="440" y="307"/>
                  </a:lnTo>
                  <a:lnTo>
                    <a:pt x="452" y="293"/>
                  </a:lnTo>
                  <a:lnTo>
                    <a:pt x="462" y="279"/>
                  </a:lnTo>
                  <a:lnTo>
                    <a:pt x="473" y="266"/>
                  </a:lnTo>
                  <a:lnTo>
                    <a:pt x="483" y="251"/>
                  </a:lnTo>
                  <a:lnTo>
                    <a:pt x="491" y="238"/>
                  </a:lnTo>
                  <a:lnTo>
                    <a:pt x="500" y="224"/>
                  </a:lnTo>
                  <a:lnTo>
                    <a:pt x="506" y="209"/>
                  </a:lnTo>
                  <a:lnTo>
                    <a:pt x="513" y="193"/>
                  </a:lnTo>
                  <a:lnTo>
                    <a:pt x="520" y="174"/>
                  </a:lnTo>
                  <a:lnTo>
                    <a:pt x="528" y="151"/>
                  </a:lnTo>
                  <a:lnTo>
                    <a:pt x="537" y="127"/>
                  </a:lnTo>
                  <a:lnTo>
                    <a:pt x="543" y="114"/>
                  </a:lnTo>
                  <a:lnTo>
                    <a:pt x="549" y="100"/>
                  </a:lnTo>
                  <a:lnTo>
                    <a:pt x="556" y="84"/>
                  </a:lnTo>
                  <a:lnTo>
                    <a:pt x="564" y="68"/>
                  </a:lnTo>
                  <a:lnTo>
                    <a:pt x="571" y="51"/>
                  </a:lnTo>
                  <a:lnTo>
                    <a:pt x="579" y="35"/>
                  </a:lnTo>
                  <a:lnTo>
                    <a:pt x="588" y="17"/>
                  </a:lnTo>
                  <a:lnTo>
                    <a:pt x="598" y="0"/>
                  </a:lnTo>
                  <a:lnTo>
                    <a:pt x="609" y="19"/>
                  </a:lnTo>
                  <a:lnTo>
                    <a:pt x="615" y="43"/>
                  </a:lnTo>
                  <a:lnTo>
                    <a:pt x="619" y="71"/>
                  </a:lnTo>
                  <a:lnTo>
                    <a:pt x="622" y="98"/>
                  </a:lnTo>
                  <a:lnTo>
                    <a:pt x="625" y="131"/>
                  </a:lnTo>
                  <a:lnTo>
                    <a:pt x="628" y="164"/>
                  </a:lnTo>
                  <a:lnTo>
                    <a:pt x="631" y="200"/>
                  </a:lnTo>
                  <a:lnTo>
                    <a:pt x="635" y="234"/>
                  </a:lnTo>
                  <a:lnTo>
                    <a:pt x="638" y="272"/>
                  </a:lnTo>
                  <a:lnTo>
                    <a:pt x="640" y="308"/>
                  </a:lnTo>
                  <a:lnTo>
                    <a:pt x="640" y="344"/>
                  </a:lnTo>
                  <a:lnTo>
                    <a:pt x="638" y="375"/>
                  </a:lnTo>
                  <a:lnTo>
                    <a:pt x="637" y="406"/>
                  </a:lnTo>
                  <a:lnTo>
                    <a:pt x="634" y="435"/>
                  </a:lnTo>
                  <a:lnTo>
                    <a:pt x="628" y="462"/>
                  </a:lnTo>
                  <a:lnTo>
                    <a:pt x="620" y="486"/>
                  </a:lnTo>
                  <a:lnTo>
                    <a:pt x="616" y="499"/>
                  </a:lnTo>
                  <a:lnTo>
                    <a:pt x="610" y="512"/>
                  </a:lnTo>
                  <a:lnTo>
                    <a:pt x="603" y="524"/>
                  </a:lnTo>
                  <a:lnTo>
                    <a:pt x="595" y="535"/>
                  </a:lnTo>
                  <a:lnTo>
                    <a:pt x="588" y="547"/>
                  </a:lnTo>
                  <a:lnTo>
                    <a:pt x="579" y="557"/>
                  </a:lnTo>
                  <a:lnTo>
                    <a:pt x="570" y="568"/>
                  </a:lnTo>
                  <a:lnTo>
                    <a:pt x="561" y="5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582" y="2672"/>
              <a:ext cx="398" cy="495"/>
            </a:xfrm>
            <a:custGeom>
              <a:avLst/>
              <a:gdLst>
                <a:gd name="T0" fmla="*/ 139 w 796"/>
                <a:gd name="T1" fmla="*/ 622 h 991"/>
                <a:gd name="T2" fmla="*/ 121 w 796"/>
                <a:gd name="T3" fmla="*/ 595 h 991"/>
                <a:gd name="T4" fmla="*/ 103 w 796"/>
                <a:gd name="T5" fmla="*/ 566 h 991"/>
                <a:gd name="T6" fmla="*/ 85 w 796"/>
                <a:gd name="T7" fmla="*/ 535 h 991"/>
                <a:gd name="T8" fmla="*/ 69 w 796"/>
                <a:gd name="T9" fmla="*/ 502 h 991"/>
                <a:gd name="T10" fmla="*/ 54 w 796"/>
                <a:gd name="T11" fmla="*/ 466 h 991"/>
                <a:gd name="T12" fmla="*/ 39 w 796"/>
                <a:gd name="T13" fmla="*/ 429 h 991"/>
                <a:gd name="T14" fmla="*/ 27 w 796"/>
                <a:gd name="T15" fmla="*/ 392 h 991"/>
                <a:gd name="T16" fmla="*/ 11 w 796"/>
                <a:gd name="T17" fmla="*/ 330 h 991"/>
                <a:gd name="T18" fmla="*/ 0 w 796"/>
                <a:gd name="T19" fmla="*/ 241 h 991"/>
                <a:gd name="T20" fmla="*/ 6 w 796"/>
                <a:gd name="T21" fmla="*/ 171 h 991"/>
                <a:gd name="T22" fmla="*/ 20 w 796"/>
                <a:gd name="T23" fmla="*/ 123 h 991"/>
                <a:gd name="T24" fmla="*/ 45 w 796"/>
                <a:gd name="T25" fmla="*/ 75 h 991"/>
                <a:gd name="T26" fmla="*/ 79 w 796"/>
                <a:gd name="T27" fmla="*/ 25 h 991"/>
                <a:gd name="T28" fmla="*/ 112 w 796"/>
                <a:gd name="T29" fmla="*/ 21 h 991"/>
                <a:gd name="T30" fmla="*/ 141 w 796"/>
                <a:gd name="T31" fmla="*/ 62 h 991"/>
                <a:gd name="T32" fmla="*/ 173 w 796"/>
                <a:gd name="T33" fmla="*/ 101 h 991"/>
                <a:gd name="T34" fmla="*/ 208 w 796"/>
                <a:gd name="T35" fmla="*/ 141 h 991"/>
                <a:gd name="T36" fmla="*/ 242 w 796"/>
                <a:gd name="T37" fmla="*/ 179 h 991"/>
                <a:gd name="T38" fmla="*/ 275 w 796"/>
                <a:gd name="T39" fmla="*/ 217 h 991"/>
                <a:gd name="T40" fmla="*/ 308 w 796"/>
                <a:gd name="T41" fmla="*/ 258 h 991"/>
                <a:gd name="T42" fmla="*/ 337 w 796"/>
                <a:gd name="T43" fmla="*/ 297 h 991"/>
                <a:gd name="T44" fmla="*/ 361 w 796"/>
                <a:gd name="T45" fmla="*/ 332 h 991"/>
                <a:gd name="T46" fmla="*/ 381 w 796"/>
                <a:gd name="T47" fmla="*/ 361 h 991"/>
                <a:gd name="T48" fmla="*/ 402 w 796"/>
                <a:gd name="T49" fmla="*/ 391 h 991"/>
                <a:gd name="T50" fmla="*/ 424 w 796"/>
                <a:gd name="T51" fmla="*/ 421 h 991"/>
                <a:gd name="T52" fmla="*/ 445 w 796"/>
                <a:gd name="T53" fmla="*/ 453 h 991"/>
                <a:gd name="T54" fmla="*/ 466 w 796"/>
                <a:gd name="T55" fmla="*/ 487 h 991"/>
                <a:gd name="T56" fmla="*/ 487 w 796"/>
                <a:gd name="T57" fmla="*/ 523 h 991"/>
                <a:gd name="T58" fmla="*/ 508 w 796"/>
                <a:gd name="T59" fmla="*/ 561 h 991"/>
                <a:gd name="T60" fmla="*/ 529 w 796"/>
                <a:gd name="T61" fmla="*/ 606 h 991"/>
                <a:gd name="T62" fmla="*/ 554 w 796"/>
                <a:gd name="T63" fmla="*/ 657 h 991"/>
                <a:gd name="T64" fmla="*/ 584 w 796"/>
                <a:gd name="T65" fmla="*/ 710 h 991"/>
                <a:gd name="T66" fmla="*/ 615 w 796"/>
                <a:gd name="T67" fmla="*/ 764 h 991"/>
                <a:gd name="T68" fmla="*/ 648 w 796"/>
                <a:gd name="T69" fmla="*/ 815 h 991"/>
                <a:gd name="T70" fmla="*/ 685 w 796"/>
                <a:gd name="T71" fmla="*/ 867 h 991"/>
                <a:gd name="T72" fmla="*/ 725 w 796"/>
                <a:gd name="T73" fmla="*/ 916 h 991"/>
                <a:gd name="T74" fmla="*/ 772 w 796"/>
                <a:gd name="T75" fmla="*/ 959 h 991"/>
                <a:gd name="T76" fmla="*/ 773 w 796"/>
                <a:gd name="T77" fmla="*/ 984 h 991"/>
                <a:gd name="T78" fmla="*/ 730 w 796"/>
                <a:gd name="T79" fmla="*/ 989 h 991"/>
                <a:gd name="T80" fmla="*/ 690 w 796"/>
                <a:gd name="T81" fmla="*/ 991 h 991"/>
                <a:gd name="T82" fmla="*/ 651 w 796"/>
                <a:gd name="T83" fmla="*/ 988 h 991"/>
                <a:gd name="T84" fmla="*/ 615 w 796"/>
                <a:gd name="T85" fmla="*/ 982 h 991"/>
                <a:gd name="T86" fmla="*/ 582 w 796"/>
                <a:gd name="T87" fmla="*/ 971 h 991"/>
                <a:gd name="T88" fmla="*/ 549 w 796"/>
                <a:gd name="T89" fmla="*/ 957 h 991"/>
                <a:gd name="T90" fmla="*/ 521 w 796"/>
                <a:gd name="T91" fmla="*/ 939 h 991"/>
                <a:gd name="T92" fmla="*/ 493 w 796"/>
                <a:gd name="T93" fmla="*/ 922 h 991"/>
                <a:gd name="T94" fmla="*/ 466 w 796"/>
                <a:gd name="T95" fmla="*/ 904 h 991"/>
                <a:gd name="T96" fmla="*/ 439 w 796"/>
                <a:gd name="T97" fmla="*/ 885 h 991"/>
                <a:gd name="T98" fmla="*/ 412 w 796"/>
                <a:gd name="T99" fmla="*/ 867 h 991"/>
                <a:gd name="T100" fmla="*/ 388 w 796"/>
                <a:gd name="T101" fmla="*/ 847 h 991"/>
                <a:gd name="T102" fmla="*/ 364 w 796"/>
                <a:gd name="T103" fmla="*/ 826 h 991"/>
                <a:gd name="T104" fmla="*/ 340 w 796"/>
                <a:gd name="T105" fmla="*/ 806 h 991"/>
                <a:gd name="T106" fmla="*/ 320 w 796"/>
                <a:gd name="T107" fmla="*/ 786 h 991"/>
                <a:gd name="T108" fmla="*/ 284 w 796"/>
                <a:gd name="T109" fmla="*/ 756 h 991"/>
                <a:gd name="T110" fmla="*/ 238 w 796"/>
                <a:gd name="T111" fmla="*/ 718 h 991"/>
                <a:gd name="T112" fmla="*/ 196 w 796"/>
                <a:gd name="T113" fmla="*/ 684 h 991"/>
                <a:gd name="T114" fmla="*/ 163 w 796"/>
                <a:gd name="T115" fmla="*/ 651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6" h="991">
                  <a:moveTo>
                    <a:pt x="149" y="634"/>
                  </a:moveTo>
                  <a:lnTo>
                    <a:pt x="139" y="622"/>
                  </a:lnTo>
                  <a:lnTo>
                    <a:pt x="130" y="609"/>
                  </a:lnTo>
                  <a:lnTo>
                    <a:pt x="121" y="595"/>
                  </a:lnTo>
                  <a:lnTo>
                    <a:pt x="112" y="581"/>
                  </a:lnTo>
                  <a:lnTo>
                    <a:pt x="103" y="566"/>
                  </a:lnTo>
                  <a:lnTo>
                    <a:pt x="94" y="551"/>
                  </a:lnTo>
                  <a:lnTo>
                    <a:pt x="85" y="535"/>
                  </a:lnTo>
                  <a:lnTo>
                    <a:pt x="76" y="519"/>
                  </a:lnTo>
                  <a:lnTo>
                    <a:pt x="69" y="502"/>
                  </a:lnTo>
                  <a:lnTo>
                    <a:pt x="61" y="485"/>
                  </a:lnTo>
                  <a:lnTo>
                    <a:pt x="54" y="466"/>
                  </a:lnTo>
                  <a:lnTo>
                    <a:pt x="47" y="448"/>
                  </a:lnTo>
                  <a:lnTo>
                    <a:pt x="39" y="429"/>
                  </a:lnTo>
                  <a:lnTo>
                    <a:pt x="33" y="411"/>
                  </a:lnTo>
                  <a:lnTo>
                    <a:pt x="27" y="392"/>
                  </a:lnTo>
                  <a:lnTo>
                    <a:pt x="21" y="374"/>
                  </a:lnTo>
                  <a:lnTo>
                    <a:pt x="11" y="330"/>
                  </a:lnTo>
                  <a:lnTo>
                    <a:pt x="3" y="286"/>
                  </a:lnTo>
                  <a:lnTo>
                    <a:pt x="0" y="241"/>
                  </a:lnTo>
                  <a:lnTo>
                    <a:pt x="2" y="193"/>
                  </a:lnTo>
                  <a:lnTo>
                    <a:pt x="6" y="171"/>
                  </a:lnTo>
                  <a:lnTo>
                    <a:pt x="12" y="147"/>
                  </a:lnTo>
                  <a:lnTo>
                    <a:pt x="20" y="123"/>
                  </a:lnTo>
                  <a:lnTo>
                    <a:pt x="32" y="98"/>
                  </a:lnTo>
                  <a:lnTo>
                    <a:pt x="45" y="75"/>
                  </a:lnTo>
                  <a:lnTo>
                    <a:pt x="61" y="50"/>
                  </a:lnTo>
                  <a:lnTo>
                    <a:pt x="79" y="25"/>
                  </a:lnTo>
                  <a:lnTo>
                    <a:pt x="102" y="0"/>
                  </a:lnTo>
                  <a:lnTo>
                    <a:pt x="112" y="21"/>
                  </a:lnTo>
                  <a:lnTo>
                    <a:pt x="126" y="42"/>
                  </a:lnTo>
                  <a:lnTo>
                    <a:pt x="141" y="62"/>
                  </a:lnTo>
                  <a:lnTo>
                    <a:pt x="157" y="81"/>
                  </a:lnTo>
                  <a:lnTo>
                    <a:pt x="173" y="101"/>
                  </a:lnTo>
                  <a:lnTo>
                    <a:pt x="190" y="121"/>
                  </a:lnTo>
                  <a:lnTo>
                    <a:pt x="208" y="141"/>
                  </a:lnTo>
                  <a:lnTo>
                    <a:pt x="226" y="160"/>
                  </a:lnTo>
                  <a:lnTo>
                    <a:pt x="242" y="179"/>
                  </a:lnTo>
                  <a:lnTo>
                    <a:pt x="258" y="199"/>
                  </a:lnTo>
                  <a:lnTo>
                    <a:pt x="275" y="217"/>
                  </a:lnTo>
                  <a:lnTo>
                    <a:pt x="291" y="237"/>
                  </a:lnTo>
                  <a:lnTo>
                    <a:pt x="308" y="258"/>
                  </a:lnTo>
                  <a:lnTo>
                    <a:pt x="323" y="278"/>
                  </a:lnTo>
                  <a:lnTo>
                    <a:pt x="337" y="297"/>
                  </a:lnTo>
                  <a:lnTo>
                    <a:pt x="351" y="317"/>
                  </a:lnTo>
                  <a:lnTo>
                    <a:pt x="361" y="332"/>
                  </a:lnTo>
                  <a:lnTo>
                    <a:pt x="372" y="346"/>
                  </a:lnTo>
                  <a:lnTo>
                    <a:pt x="381" y="361"/>
                  </a:lnTo>
                  <a:lnTo>
                    <a:pt x="391" y="375"/>
                  </a:lnTo>
                  <a:lnTo>
                    <a:pt x="402" y="391"/>
                  </a:lnTo>
                  <a:lnTo>
                    <a:pt x="412" y="406"/>
                  </a:lnTo>
                  <a:lnTo>
                    <a:pt x="424" y="421"/>
                  </a:lnTo>
                  <a:lnTo>
                    <a:pt x="434" y="437"/>
                  </a:lnTo>
                  <a:lnTo>
                    <a:pt x="445" y="453"/>
                  </a:lnTo>
                  <a:lnTo>
                    <a:pt x="455" y="470"/>
                  </a:lnTo>
                  <a:lnTo>
                    <a:pt x="466" y="487"/>
                  </a:lnTo>
                  <a:lnTo>
                    <a:pt x="476" y="504"/>
                  </a:lnTo>
                  <a:lnTo>
                    <a:pt x="487" y="523"/>
                  </a:lnTo>
                  <a:lnTo>
                    <a:pt x="497" y="541"/>
                  </a:lnTo>
                  <a:lnTo>
                    <a:pt x="508" y="561"/>
                  </a:lnTo>
                  <a:lnTo>
                    <a:pt x="517" y="581"/>
                  </a:lnTo>
                  <a:lnTo>
                    <a:pt x="529" y="606"/>
                  </a:lnTo>
                  <a:lnTo>
                    <a:pt x="540" y="631"/>
                  </a:lnTo>
                  <a:lnTo>
                    <a:pt x="554" y="657"/>
                  </a:lnTo>
                  <a:lnTo>
                    <a:pt x="569" y="684"/>
                  </a:lnTo>
                  <a:lnTo>
                    <a:pt x="584" y="710"/>
                  </a:lnTo>
                  <a:lnTo>
                    <a:pt x="599" y="736"/>
                  </a:lnTo>
                  <a:lnTo>
                    <a:pt x="615" y="764"/>
                  </a:lnTo>
                  <a:lnTo>
                    <a:pt x="631" y="790"/>
                  </a:lnTo>
                  <a:lnTo>
                    <a:pt x="648" y="815"/>
                  </a:lnTo>
                  <a:lnTo>
                    <a:pt x="667" y="842"/>
                  </a:lnTo>
                  <a:lnTo>
                    <a:pt x="685" y="867"/>
                  </a:lnTo>
                  <a:lnTo>
                    <a:pt x="705" y="891"/>
                  </a:lnTo>
                  <a:lnTo>
                    <a:pt x="725" y="916"/>
                  </a:lnTo>
                  <a:lnTo>
                    <a:pt x="748" y="938"/>
                  </a:lnTo>
                  <a:lnTo>
                    <a:pt x="772" y="959"/>
                  </a:lnTo>
                  <a:lnTo>
                    <a:pt x="796" y="980"/>
                  </a:lnTo>
                  <a:lnTo>
                    <a:pt x="773" y="984"/>
                  </a:lnTo>
                  <a:lnTo>
                    <a:pt x="751" y="987"/>
                  </a:lnTo>
                  <a:lnTo>
                    <a:pt x="730" y="989"/>
                  </a:lnTo>
                  <a:lnTo>
                    <a:pt x="709" y="991"/>
                  </a:lnTo>
                  <a:lnTo>
                    <a:pt x="690" y="991"/>
                  </a:lnTo>
                  <a:lnTo>
                    <a:pt x="669" y="989"/>
                  </a:lnTo>
                  <a:lnTo>
                    <a:pt x="651" y="988"/>
                  </a:lnTo>
                  <a:lnTo>
                    <a:pt x="633" y="986"/>
                  </a:lnTo>
                  <a:lnTo>
                    <a:pt x="615" y="982"/>
                  </a:lnTo>
                  <a:lnTo>
                    <a:pt x="599" y="976"/>
                  </a:lnTo>
                  <a:lnTo>
                    <a:pt x="582" y="971"/>
                  </a:lnTo>
                  <a:lnTo>
                    <a:pt x="566" y="964"/>
                  </a:lnTo>
                  <a:lnTo>
                    <a:pt x="549" y="957"/>
                  </a:lnTo>
                  <a:lnTo>
                    <a:pt x="534" y="949"/>
                  </a:lnTo>
                  <a:lnTo>
                    <a:pt x="521" y="939"/>
                  </a:lnTo>
                  <a:lnTo>
                    <a:pt x="506" y="930"/>
                  </a:lnTo>
                  <a:lnTo>
                    <a:pt x="493" y="922"/>
                  </a:lnTo>
                  <a:lnTo>
                    <a:pt x="479" y="913"/>
                  </a:lnTo>
                  <a:lnTo>
                    <a:pt x="466" y="904"/>
                  </a:lnTo>
                  <a:lnTo>
                    <a:pt x="452" y="895"/>
                  </a:lnTo>
                  <a:lnTo>
                    <a:pt x="439" y="885"/>
                  </a:lnTo>
                  <a:lnTo>
                    <a:pt x="426" y="876"/>
                  </a:lnTo>
                  <a:lnTo>
                    <a:pt x="412" y="867"/>
                  </a:lnTo>
                  <a:lnTo>
                    <a:pt x="400" y="858"/>
                  </a:lnTo>
                  <a:lnTo>
                    <a:pt x="388" y="847"/>
                  </a:lnTo>
                  <a:lnTo>
                    <a:pt x="376" y="837"/>
                  </a:lnTo>
                  <a:lnTo>
                    <a:pt x="364" y="826"/>
                  </a:lnTo>
                  <a:lnTo>
                    <a:pt x="352" y="815"/>
                  </a:lnTo>
                  <a:lnTo>
                    <a:pt x="340" y="806"/>
                  </a:lnTo>
                  <a:lnTo>
                    <a:pt x="330" y="796"/>
                  </a:lnTo>
                  <a:lnTo>
                    <a:pt x="320" y="786"/>
                  </a:lnTo>
                  <a:lnTo>
                    <a:pt x="309" y="777"/>
                  </a:lnTo>
                  <a:lnTo>
                    <a:pt x="284" y="756"/>
                  </a:lnTo>
                  <a:lnTo>
                    <a:pt x="260" y="736"/>
                  </a:lnTo>
                  <a:lnTo>
                    <a:pt x="238" y="718"/>
                  </a:lnTo>
                  <a:lnTo>
                    <a:pt x="217" y="701"/>
                  </a:lnTo>
                  <a:lnTo>
                    <a:pt x="196" y="684"/>
                  </a:lnTo>
                  <a:lnTo>
                    <a:pt x="178" y="667"/>
                  </a:lnTo>
                  <a:lnTo>
                    <a:pt x="163" y="651"/>
                  </a:lnTo>
                  <a:lnTo>
                    <a:pt x="149" y="63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263 h 3612"/>
                <a:gd name="T6" fmla="*/ 0 w 2561"/>
                <a:gd name="T7" fmla="*/ 1131 h 3612"/>
                <a:gd name="T8" fmla="*/ 0 w 2561"/>
                <a:gd name="T9" fmla="*/ 1001 h 3612"/>
                <a:gd name="T10" fmla="*/ 0 w 2561"/>
                <a:gd name="T11" fmla="*/ 805 h 3612"/>
                <a:gd name="T12" fmla="*/ 1099 w 2561"/>
                <a:gd name="T13" fmla="*/ 970 h 3612"/>
                <a:gd name="T14" fmla="*/ 917 w 2561"/>
                <a:gd name="T15" fmla="*/ 0 h 3612"/>
                <a:gd name="T16" fmla="*/ 982 w 2561"/>
                <a:gd name="T17" fmla="*/ 0 h 3612"/>
                <a:gd name="T18" fmla="*/ 1042 w 2561"/>
                <a:gd name="T19" fmla="*/ 0 h 3612"/>
                <a:gd name="T20" fmla="*/ 1093 w 2561"/>
                <a:gd name="T21" fmla="*/ 0 h 3612"/>
                <a:gd name="T22" fmla="*/ 1138 w 2561"/>
                <a:gd name="T23" fmla="*/ 0 h 3612"/>
                <a:gd name="T24" fmla="*/ 1179 w 2561"/>
                <a:gd name="T25" fmla="*/ 0 h 3612"/>
                <a:gd name="T26" fmla="*/ 1217 w 2561"/>
                <a:gd name="T27" fmla="*/ 0 h 3612"/>
                <a:gd name="T28" fmla="*/ 1251 w 2561"/>
                <a:gd name="T29" fmla="*/ 0 h 3612"/>
                <a:gd name="T30" fmla="*/ 1285 w 2561"/>
                <a:gd name="T31" fmla="*/ 0 h 3612"/>
                <a:gd name="T32" fmla="*/ 1320 w 2561"/>
                <a:gd name="T33" fmla="*/ 0 h 3612"/>
                <a:gd name="T34" fmla="*/ 1354 w 2561"/>
                <a:gd name="T35" fmla="*/ 0 h 3612"/>
                <a:gd name="T36" fmla="*/ 1391 w 2561"/>
                <a:gd name="T37" fmla="*/ 0 h 3612"/>
                <a:gd name="T38" fmla="*/ 1432 w 2561"/>
                <a:gd name="T39" fmla="*/ 0 h 3612"/>
                <a:gd name="T40" fmla="*/ 1476 w 2561"/>
                <a:gd name="T41" fmla="*/ 0 h 3612"/>
                <a:gd name="T42" fmla="*/ 1527 w 2561"/>
                <a:gd name="T43" fmla="*/ 0 h 3612"/>
                <a:gd name="T44" fmla="*/ 1584 w 2561"/>
                <a:gd name="T45" fmla="*/ 0 h 3612"/>
                <a:gd name="T46" fmla="*/ 1649 w 2561"/>
                <a:gd name="T47" fmla="*/ 0 h 3612"/>
                <a:gd name="T48" fmla="*/ 1461 w 2561"/>
                <a:gd name="T49" fmla="*/ 970 h 3612"/>
                <a:gd name="T50" fmla="*/ 2561 w 2561"/>
                <a:gd name="T51" fmla="*/ 801 h 3612"/>
                <a:gd name="T52" fmla="*/ 2561 w 2561"/>
                <a:gd name="T53" fmla="*/ 999 h 3612"/>
                <a:gd name="T54" fmla="*/ 2561 w 2561"/>
                <a:gd name="T55" fmla="*/ 1130 h 3612"/>
                <a:gd name="T56" fmla="*/ 2561 w 2561"/>
                <a:gd name="T57" fmla="*/ 1260 h 3612"/>
                <a:gd name="T58" fmla="*/ 2561 w 2561"/>
                <a:gd name="T59" fmla="*/ 1457 h 3612"/>
                <a:gd name="T60" fmla="*/ 1502 w 2561"/>
                <a:gd name="T61" fmla="*/ 1290 h 3612"/>
                <a:gd name="T62" fmla="*/ 1499 w 2561"/>
                <a:gd name="T63" fmla="*/ 3612 h 3612"/>
                <a:gd name="T64" fmla="*/ 1434 w 2561"/>
                <a:gd name="T65" fmla="*/ 3612 h 3612"/>
                <a:gd name="T66" fmla="*/ 1385 w 2561"/>
                <a:gd name="T67" fmla="*/ 3612 h 3612"/>
                <a:gd name="T68" fmla="*/ 1348 w 2561"/>
                <a:gd name="T69" fmla="*/ 3612 h 3612"/>
                <a:gd name="T70" fmla="*/ 1321 w 2561"/>
                <a:gd name="T71" fmla="*/ 3612 h 3612"/>
                <a:gd name="T72" fmla="*/ 1302 w 2561"/>
                <a:gd name="T73" fmla="*/ 3612 h 3612"/>
                <a:gd name="T74" fmla="*/ 1288 w 2561"/>
                <a:gd name="T75" fmla="*/ 3612 h 3612"/>
                <a:gd name="T76" fmla="*/ 1281 w 2561"/>
                <a:gd name="T77" fmla="*/ 3612 h 3612"/>
                <a:gd name="T78" fmla="*/ 1275 w 2561"/>
                <a:gd name="T79" fmla="*/ 3612 h 3612"/>
                <a:gd name="T80" fmla="*/ 1267 w 2561"/>
                <a:gd name="T81" fmla="*/ 3612 h 3612"/>
                <a:gd name="T82" fmla="*/ 1260 w 2561"/>
                <a:gd name="T83" fmla="*/ 3612 h 3612"/>
                <a:gd name="T84" fmla="*/ 1246 w 2561"/>
                <a:gd name="T85" fmla="*/ 3612 h 3612"/>
                <a:gd name="T86" fmla="*/ 1229 w 2561"/>
                <a:gd name="T87" fmla="*/ 3612 h 3612"/>
                <a:gd name="T88" fmla="*/ 1202 w 2561"/>
                <a:gd name="T89" fmla="*/ 3612 h 3612"/>
                <a:gd name="T90" fmla="*/ 1166 w 2561"/>
                <a:gd name="T91" fmla="*/ 3612 h 3612"/>
                <a:gd name="T92" fmla="*/ 1117 w 2561"/>
                <a:gd name="T93" fmla="*/ 3612 h 3612"/>
                <a:gd name="T94" fmla="*/ 1054 w 2561"/>
                <a:gd name="T95" fmla="*/ 3612 h 3612"/>
                <a:gd name="T96" fmla="*/ 1058 w 2561"/>
                <a:gd name="T97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462 h 3612"/>
                <a:gd name="T6" fmla="*/ 0 w 2561"/>
                <a:gd name="T7" fmla="*/ 1263 h 3612"/>
                <a:gd name="T8" fmla="*/ 0 w 2561"/>
                <a:gd name="T9" fmla="*/ 1131 h 3612"/>
                <a:gd name="T10" fmla="*/ 0 w 2561"/>
                <a:gd name="T11" fmla="*/ 1001 h 3612"/>
                <a:gd name="T12" fmla="*/ 0 w 2561"/>
                <a:gd name="T13" fmla="*/ 805 h 3612"/>
                <a:gd name="T14" fmla="*/ 1099 w 2561"/>
                <a:gd name="T15" fmla="*/ 970 h 3612"/>
                <a:gd name="T16" fmla="*/ 917 w 2561"/>
                <a:gd name="T17" fmla="*/ 0 h 3612"/>
                <a:gd name="T18" fmla="*/ 917 w 2561"/>
                <a:gd name="T19" fmla="*/ 0 h 3612"/>
                <a:gd name="T20" fmla="*/ 982 w 2561"/>
                <a:gd name="T21" fmla="*/ 0 h 3612"/>
                <a:gd name="T22" fmla="*/ 1042 w 2561"/>
                <a:gd name="T23" fmla="*/ 0 h 3612"/>
                <a:gd name="T24" fmla="*/ 1093 w 2561"/>
                <a:gd name="T25" fmla="*/ 0 h 3612"/>
                <a:gd name="T26" fmla="*/ 1138 w 2561"/>
                <a:gd name="T27" fmla="*/ 0 h 3612"/>
                <a:gd name="T28" fmla="*/ 1179 w 2561"/>
                <a:gd name="T29" fmla="*/ 0 h 3612"/>
                <a:gd name="T30" fmla="*/ 1217 w 2561"/>
                <a:gd name="T31" fmla="*/ 0 h 3612"/>
                <a:gd name="T32" fmla="*/ 1251 w 2561"/>
                <a:gd name="T33" fmla="*/ 0 h 3612"/>
                <a:gd name="T34" fmla="*/ 1285 w 2561"/>
                <a:gd name="T35" fmla="*/ 0 h 3612"/>
                <a:gd name="T36" fmla="*/ 1320 w 2561"/>
                <a:gd name="T37" fmla="*/ 0 h 3612"/>
                <a:gd name="T38" fmla="*/ 1354 w 2561"/>
                <a:gd name="T39" fmla="*/ 0 h 3612"/>
                <a:gd name="T40" fmla="*/ 1391 w 2561"/>
                <a:gd name="T41" fmla="*/ 0 h 3612"/>
                <a:gd name="T42" fmla="*/ 1432 w 2561"/>
                <a:gd name="T43" fmla="*/ 0 h 3612"/>
                <a:gd name="T44" fmla="*/ 1476 w 2561"/>
                <a:gd name="T45" fmla="*/ 0 h 3612"/>
                <a:gd name="T46" fmla="*/ 1527 w 2561"/>
                <a:gd name="T47" fmla="*/ 0 h 3612"/>
                <a:gd name="T48" fmla="*/ 1584 w 2561"/>
                <a:gd name="T49" fmla="*/ 0 h 3612"/>
                <a:gd name="T50" fmla="*/ 1649 w 2561"/>
                <a:gd name="T51" fmla="*/ 0 h 3612"/>
                <a:gd name="T52" fmla="*/ 1461 w 2561"/>
                <a:gd name="T53" fmla="*/ 970 h 3612"/>
                <a:gd name="T54" fmla="*/ 2561 w 2561"/>
                <a:gd name="T55" fmla="*/ 801 h 3612"/>
                <a:gd name="T56" fmla="*/ 2561 w 2561"/>
                <a:gd name="T57" fmla="*/ 801 h 3612"/>
                <a:gd name="T58" fmla="*/ 2561 w 2561"/>
                <a:gd name="T59" fmla="*/ 999 h 3612"/>
                <a:gd name="T60" fmla="*/ 2561 w 2561"/>
                <a:gd name="T61" fmla="*/ 1130 h 3612"/>
                <a:gd name="T62" fmla="*/ 2561 w 2561"/>
                <a:gd name="T63" fmla="*/ 1260 h 3612"/>
                <a:gd name="T64" fmla="*/ 2561 w 2561"/>
                <a:gd name="T65" fmla="*/ 1457 h 3612"/>
                <a:gd name="T66" fmla="*/ 1502 w 2561"/>
                <a:gd name="T67" fmla="*/ 1290 h 3612"/>
                <a:gd name="T68" fmla="*/ 1499 w 2561"/>
                <a:gd name="T69" fmla="*/ 3612 h 3612"/>
                <a:gd name="T70" fmla="*/ 1499 w 2561"/>
                <a:gd name="T71" fmla="*/ 3612 h 3612"/>
                <a:gd name="T72" fmla="*/ 1434 w 2561"/>
                <a:gd name="T73" fmla="*/ 3612 h 3612"/>
                <a:gd name="T74" fmla="*/ 1385 w 2561"/>
                <a:gd name="T75" fmla="*/ 3612 h 3612"/>
                <a:gd name="T76" fmla="*/ 1348 w 2561"/>
                <a:gd name="T77" fmla="*/ 3612 h 3612"/>
                <a:gd name="T78" fmla="*/ 1321 w 2561"/>
                <a:gd name="T79" fmla="*/ 3612 h 3612"/>
                <a:gd name="T80" fmla="*/ 1302 w 2561"/>
                <a:gd name="T81" fmla="*/ 3612 h 3612"/>
                <a:gd name="T82" fmla="*/ 1288 w 2561"/>
                <a:gd name="T83" fmla="*/ 3612 h 3612"/>
                <a:gd name="T84" fmla="*/ 1281 w 2561"/>
                <a:gd name="T85" fmla="*/ 3612 h 3612"/>
                <a:gd name="T86" fmla="*/ 1275 w 2561"/>
                <a:gd name="T87" fmla="*/ 3612 h 3612"/>
                <a:gd name="T88" fmla="*/ 1267 w 2561"/>
                <a:gd name="T89" fmla="*/ 3612 h 3612"/>
                <a:gd name="T90" fmla="*/ 1260 w 2561"/>
                <a:gd name="T91" fmla="*/ 3612 h 3612"/>
                <a:gd name="T92" fmla="*/ 1246 w 2561"/>
                <a:gd name="T93" fmla="*/ 3612 h 3612"/>
                <a:gd name="T94" fmla="*/ 1229 w 2561"/>
                <a:gd name="T95" fmla="*/ 3612 h 3612"/>
                <a:gd name="T96" fmla="*/ 1202 w 2561"/>
                <a:gd name="T97" fmla="*/ 3612 h 3612"/>
                <a:gd name="T98" fmla="*/ 1166 w 2561"/>
                <a:gd name="T99" fmla="*/ 3612 h 3612"/>
                <a:gd name="T100" fmla="*/ 1117 w 2561"/>
                <a:gd name="T101" fmla="*/ 3612 h 3612"/>
                <a:gd name="T102" fmla="*/ 1054 w 2561"/>
                <a:gd name="T103" fmla="*/ 3612 h 3612"/>
                <a:gd name="T104" fmla="*/ 1058 w 2561"/>
                <a:gd name="T105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3" name="Text Box 78"/>
            <p:cNvSpPr txBox="1">
              <a:spLocks noChangeArrowheads="1"/>
            </p:cNvSpPr>
            <p:nvPr/>
          </p:nvSpPr>
          <p:spPr bwMode="auto">
            <a:xfrm>
              <a:off x="3420" y="5220"/>
              <a:ext cx="2340" cy="144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solidFill>
                    <a:srgbClr val="FFFFFF"/>
                  </a:solidFill>
                  <a:effectLst/>
                  <a:latin typeface="Monotype Corsiva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4" name="Text Box 79"/>
            <p:cNvSpPr txBox="1">
              <a:spLocks noChangeArrowheads="1"/>
            </p:cNvSpPr>
            <p:nvPr/>
          </p:nvSpPr>
          <p:spPr bwMode="auto">
            <a:xfrm>
              <a:off x="2880" y="2160"/>
              <a:ext cx="2880" cy="1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38409" y="260648"/>
            <a:ext cx="84380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Marking Policy</a:t>
            </a:r>
          </a:p>
        </p:txBody>
      </p:sp>
      <p:sp>
        <p:nvSpPr>
          <p:cNvPr id="2" name="Rectangle 1"/>
          <p:cNvSpPr/>
          <p:nvPr/>
        </p:nvSpPr>
        <p:spPr>
          <a:xfrm>
            <a:off x="301983" y="1124744"/>
            <a:ext cx="26138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By adopting this policy our main aim is to enable teachers &amp; support staff to spend more time with the children working, verbally feeding back, discussing, debating and doing what they do best – teaching!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8" t="34723" r="26451" b="11134"/>
          <a:stretch/>
        </p:blipFill>
        <p:spPr bwMode="auto">
          <a:xfrm>
            <a:off x="3067022" y="1039172"/>
            <a:ext cx="5663763" cy="402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898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557" y="5650194"/>
            <a:ext cx="9178557" cy="995809"/>
          </a:xfrm>
          <a:prstGeom prst="rect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999702" y="5783004"/>
            <a:ext cx="79208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 Mary’s Farnham Royal Church of England Primary School</a:t>
            </a:r>
          </a:p>
          <a:p>
            <a:pPr algn="r"/>
            <a:r>
              <a:rPr lang="en-US" sz="2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‘is a GOOD school’ – Ofsted November 2015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238409" y="5800179"/>
            <a:ext cx="761293" cy="690711"/>
            <a:chOff x="1789" y="1427"/>
            <a:chExt cx="5454" cy="6133"/>
          </a:xfrm>
        </p:grpSpPr>
        <p:sp>
          <p:nvSpPr>
            <p:cNvPr id="7" name="AutoShape 2"/>
            <p:cNvSpPr>
              <a:spLocks noChangeAspect="1" noChangeArrowheads="1" noTextEdit="1"/>
            </p:cNvSpPr>
            <p:nvPr/>
          </p:nvSpPr>
          <p:spPr bwMode="auto">
            <a:xfrm>
              <a:off x="1789" y="1427"/>
              <a:ext cx="5454" cy="6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803" y="1440"/>
              <a:ext cx="5358" cy="6081"/>
            </a:xfrm>
            <a:custGeom>
              <a:avLst/>
              <a:gdLst>
                <a:gd name="T0" fmla="*/ 5124 w 10716"/>
                <a:gd name="T1" fmla="*/ 12036 h 12162"/>
                <a:gd name="T2" fmla="*/ 4581 w 10716"/>
                <a:gd name="T3" fmla="*/ 11800 h 12162"/>
                <a:gd name="T4" fmla="*/ 4063 w 10716"/>
                <a:gd name="T5" fmla="*/ 11514 h 12162"/>
                <a:gd name="T6" fmla="*/ 3572 w 10716"/>
                <a:gd name="T7" fmla="*/ 11182 h 12162"/>
                <a:gd name="T8" fmla="*/ 3111 w 10716"/>
                <a:gd name="T9" fmla="*/ 10807 h 12162"/>
                <a:gd name="T10" fmla="*/ 2682 w 10716"/>
                <a:gd name="T11" fmla="*/ 10396 h 12162"/>
                <a:gd name="T12" fmla="*/ 2288 w 10716"/>
                <a:gd name="T13" fmla="*/ 9954 h 12162"/>
                <a:gd name="T14" fmla="*/ 1929 w 10716"/>
                <a:gd name="T15" fmla="*/ 9484 h 12162"/>
                <a:gd name="T16" fmla="*/ 1610 w 10716"/>
                <a:gd name="T17" fmla="*/ 8992 h 12162"/>
                <a:gd name="T18" fmla="*/ 1333 w 10716"/>
                <a:gd name="T19" fmla="*/ 8482 h 12162"/>
                <a:gd name="T20" fmla="*/ 1098 w 10716"/>
                <a:gd name="T21" fmla="*/ 7959 h 12162"/>
                <a:gd name="T22" fmla="*/ 892 w 10716"/>
                <a:gd name="T23" fmla="*/ 7422 h 12162"/>
                <a:gd name="T24" fmla="*/ 710 w 10716"/>
                <a:gd name="T25" fmla="*/ 6863 h 12162"/>
                <a:gd name="T26" fmla="*/ 552 w 10716"/>
                <a:gd name="T27" fmla="*/ 6287 h 12162"/>
                <a:gd name="T28" fmla="*/ 416 w 10716"/>
                <a:gd name="T29" fmla="*/ 5700 h 12162"/>
                <a:gd name="T30" fmla="*/ 301 w 10716"/>
                <a:gd name="T31" fmla="*/ 5104 h 12162"/>
                <a:gd name="T32" fmla="*/ 207 w 10716"/>
                <a:gd name="T33" fmla="*/ 4503 h 12162"/>
                <a:gd name="T34" fmla="*/ 133 w 10716"/>
                <a:gd name="T35" fmla="*/ 3903 h 12162"/>
                <a:gd name="T36" fmla="*/ 75 w 10716"/>
                <a:gd name="T37" fmla="*/ 3308 h 12162"/>
                <a:gd name="T38" fmla="*/ 34 w 10716"/>
                <a:gd name="T39" fmla="*/ 2723 h 12162"/>
                <a:gd name="T40" fmla="*/ 9 w 10716"/>
                <a:gd name="T41" fmla="*/ 2152 h 12162"/>
                <a:gd name="T42" fmla="*/ 103 w 10716"/>
                <a:gd name="T43" fmla="*/ 1770 h 12162"/>
                <a:gd name="T44" fmla="*/ 409 w 10716"/>
                <a:gd name="T45" fmla="*/ 1739 h 12162"/>
                <a:gd name="T46" fmla="*/ 706 w 10716"/>
                <a:gd name="T47" fmla="*/ 1707 h 12162"/>
                <a:gd name="T48" fmla="*/ 995 w 10716"/>
                <a:gd name="T49" fmla="*/ 1671 h 12162"/>
                <a:gd name="T50" fmla="*/ 1274 w 10716"/>
                <a:gd name="T51" fmla="*/ 1633 h 12162"/>
                <a:gd name="T52" fmla="*/ 1544 w 10716"/>
                <a:gd name="T53" fmla="*/ 1591 h 12162"/>
                <a:gd name="T54" fmla="*/ 1803 w 10716"/>
                <a:gd name="T55" fmla="*/ 1542 h 12162"/>
                <a:gd name="T56" fmla="*/ 2049 w 10716"/>
                <a:gd name="T57" fmla="*/ 1487 h 12162"/>
                <a:gd name="T58" fmla="*/ 2282 w 10716"/>
                <a:gd name="T59" fmla="*/ 1424 h 12162"/>
                <a:gd name="T60" fmla="*/ 2501 w 10716"/>
                <a:gd name="T61" fmla="*/ 1351 h 12162"/>
                <a:gd name="T62" fmla="*/ 2705 w 10716"/>
                <a:gd name="T63" fmla="*/ 1269 h 12162"/>
                <a:gd name="T64" fmla="*/ 7930 w 10716"/>
                <a:gd name="T65" fmla="*/ 1176 h 12162"/>
                <a:gd name="T66" fmla="*/ 8130 w 10716"/>
                <a:gd name="T67" fmla="*/ 1257 h 12162"/>
                <a:gd name="T68" fmla="*/ 8345 w 10716"/>
                <a:gd name="T69" fmla="*/ 1329 h 12162"/>
                <a:gd name="T70" fmla="*/ 8574 w 10716"/>
                <a:gd name="T71" fmla="*/ 1389 h 12162"/>
                <a:gd name="T72" fmla="*/ 8818 w 10716"/>
                <a:gd name="T73" fmla="*/ 1441 h 12162"/>
                <a:gd name="T74" fmla="*/ 9073 w 10716"/>
                <a:gd name="T75" fmla="*/ 1486 h 12162"/>
                <a:gd name="T76" fmla="*/ 9341 w 10716"/>
                <a:gd name="T77" fmla="*/ 1524 h 12162"/>
                <a:gd name="T78" fmla="*/ 9619 w 10716"/>
                <a:gd name="T79" fmla="*/ 1557 h 12162"/>
                <a:gd name="T80" fmla="*/ 9907 w 10716"/>
                <a:gd name="T81" fmla="*/ 1584 h 12162"/>
                <a:gd name="T82" fmla="*/ 10204 w 10716"/>
                <a:gd name="T83" fmla="*/ 1609 h 12162"/>
                <a:gd name="T84" fmla="*/ 10507 w 10716"/>
                <a:gd name="T85" fmla="*/ 1633 h 12162"/>
                <a:gd name="T86" fmla="*/ 10716 w 10716"/>
                <a:gd name="T87" fmla="*/ 2021 h 12162"/>
                <a:gd name="T88" fmla="*/ 10682 w 10716"/>
                <a:gd name="T89" fmla="*/ 3179 h 12162"/>
                <a:gd name="T90" fmla="*/ 10583 w 10716"/>
                <a:gd name="T91" fmla="*/ 4379 h 12162"/>
                <a:gd name="T92" fmla="*/ 10410 w 10716"/>
                <a:gd name="T93" fmla="*/ 5584 h 12162"/>
                <a:gd name="T94" fmla="*/ 10152 w 10716"/>
                <a:gd name="T95" fmla="*/ 6758 h 12162"/>
                <a:gd name="T96" fmla="*/ 9800 w 10716"/>
                <a:gd name="T97" fmla="*/ 7867 h 12162"/>
                <a:gd name="T98" fmla="*/ 9580 w 10716"/>
                <a:gd name="T99" fmla="*/ 8394 h 12162"/>
                <a:gd name="T100" fmla="*/ 9316 w 10716"/>
                <a:gd name="T101" fmla="*/ 8909 h 12162"/>
                <a:gd name="T102" fmla="*/ 9009 w 10716"/>
                <a:gd name="T103" fmla="*/ 9406 h 12162"/>
                <a:gd name="T104" fmla="*/ 8661 w 10716"/>
                <a:gd name="T105" fmla="*/ 9882 h 12162"/>
                <a:gd name="T106" fmla="*/ 8276 w 10716"/>
                <a:gd name="T107" fmla="*/ 10331 h 12162"/>
                <a:gd name="T108" fmla="*/ 7855 w 10716"/>
                <a:gd name="T109" fmla="*/ 10749 h 12162"/>
                <a:gd name="T110" fmla="*/ 7402 w 10716"/>
                <a:gd name="T111" fmla="*/ 11133 h 12162"/>
                <a:gd name="T112" fmla="*/ 6918 w 10716"/>
                <a:gd name="T113" fmla="*/ 11475 h 12162"/>
                <a:gd name="T114" fmla="*/ 6406 w 10716"/>
                <a:gd name="T115" fmla="*/ 11775 h 12162"/>
                <a:gd name="T116" fmla="*/ 5871 w 10716"/>
                <a:gd name="T117" fmla="*/ 12025 h 12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16" h="12162">
                  <a:moveTo>
                    <a:pt x="5499" y="12162"/>
                  </a:moveTo>
                  <a:lnTo>
                    <a:pt x="5311" y="12102"/>
                  </a:lnTo>
                  <a:lnTo>
                    <a:pt x="5124" y="12036"/>
                  </a:lnTo>
                  <a:lnTo>
                    <a:pt x="4941" y="11963"/>
                  </a:lnTo>
                  <a:lnTo>
                    <a:pt x="4760" y="11884"/>
                  </a:lnTo>
                  <a:lnTo>
                    <a:pt x="4581" y="11800"/>
                  </a:lnTo>
                  <a:lnTo>
                    <a:pt x="4405" y="11710"/>
                  </a:lnTo>
                  <a:lnTo>
                    <a:pt x="4234" y="11614"/>
                  </a:lnTo>
                  <a:lnTo>
                    <a:pt x="4063" y="11514"/>
                  </a:lnTo>
                  <a:lnTo>
                    <a:pt x="3896" y="11408"/>
                  </a:lnTo>
                  <a:lnTo>
                    <a:pt x="3732" y="11296"/>
                  </a:lnTo>
                  <a:lnTo>
                    <a:pt x="3572" y="11182"/>
                  </a:lnTo>
                  <a:lnTo>
                    <a:pt x="3416" y="11060"/>
                  </a:lnTo>
                  <a:lnTo>
                    <a:pt x="3262" y="10936"/>
                  </a:lnTo>
                  <a:lnTo>
                    <a:pt x="3111" y="10807"/>
                  </a:lnTo>
                  <a:lnTo>
                    <a:pt x="2965" y="10674"/>
                  </a:lnTo>
                  <a:lnTo>
                    <a:pt x="2822" y="10537"/>
                  </a:lnTo>
                  <a:lnTo>
                    <a:pt x="2682" y="10396"/>
                  </a:lnTo>
                  <a:lnTo>
                    <a:pt x="2546" y="10252"/>
                  </a:lnTo>
                  <a:lnTo>
                    <a:pt x="2414" y="10105"/>
                  </a:lnTo>
                  <a:lnTo>
                    <a:pt x="2288" y="9954"/>
                  </a:lnTo>
                  <a:lnTo>
                    <a:pt x="2164" y="9800"/>
                  </a:lnTo>
                  <a:lnTo>
                    <a:pt x="2044" y="9643"/>
                  </a:lnTo>
                  <a:lnTo>
                    <a:pt x="1929" y="9484"/>
                  </a:lnTo>
                  <a:lnTo>
                    <a:pt x="1818" y="9322"/>
                  </a:lnTo>
                  <a:lnTo>
                    <a:pt x="1712" y="9158"/>
                  </a:lnTo>
                  <a:lnTo>
                    <a:pt x="1610" y="8992"/>
                  </a:lnTo>
                  <a:lnTo>
                    <a:pt x="1513" y="8823"/>
                  </a:lnTo>
                  <a:lnTo>
                    <a:pt x="1421" y="8653"/>
                  </a:lnTo>
                  <a:lnTo>
                    <a:pt x="1333" y="8482"/>
                  </a:lnTo>
                  <a:lnTo>
                    <a:pt x="1249" y="8308"/>
                  </a:lnTo>
                  <a:lnTo>
                    <a:pt x="1171" y="8134"/>
                  </a:lnTo>
                  <a:lnTo>
                    <a:pt x="1098" y="7959"/>
                  </a:lnTo>
                  <a:lnTo>
                    <a:pt x="1027" y="7782"/>
                  </a:lnTo>
                  <a:lnTo>
                    <a:pt x="958" y="7603"/>
                  </a:lnTo>
                  <a:lnTo>
                    <a:pt x="892" y="7422"/>
                  </a:lnTo>
                  <a:lnTo>
                    <a:pt x="828" y="7238"/>
                  </a:lnTo>
                  <a:lnTo>
                    <a:pt x="767" y="7052"/>
                  </a:lnTo>
                  <a:lnTo>
                    <a:pt x="710" y="6863"/>
                  </a:lnTo>
                  <a:lnTo>
                    <a:pt x="655" y="6674"/>
                  </a:lnTo>
                  <a:lnTo>
                    <a:pt x="601" y="6481"/>
                  </a:lnTo>
                  <a:lnTo>
                    <a:pt x="552" y="6287"/>
                  </a:lnTo>
                  <a:lnTo>
                    <a:pt x="504" y="6092"/>
                  </a:lnTo>
                  <a:lnTo>
                    <a:pt x="458" y="5897"/>
                  </a:lnTo>
                  <a:lnTo>
                    <a:pt x="416" y="5700"/>
                  </a:lnTo>
                  <a:lnTo>
                    <a:pt x="376" y="5502"/>
                  </a:lnTo>
                  <a:lnTo>
                    <a:pt x="337" y="5303"/>
                  </a:lnTo>
                  <a:lnTo>
                    <a:pt x="301" y="5104"/>
                  </a:lnTo>
                  <a:lnTo>
                    <a:pt x="269" y="4903"/>
                  </a:lnTo>
                  <a:lnTo>
                    <a:pt x="237" y="4703"/>
                  </a:lnTo>
                  <a:lnTo>
                    <a:pt x="207" y="4503"/>
                  </a:lnTo>
                  <a:lnTo>
                    <a:pt x="181" y="4302"/>
                  </a:lnTo>
                  <a:lnTo>
                    <a:pt x="155" y="4103"/>
                  </a:lnTo>
                  <a:lnTo>
                    <a:pt x="133" y="3903"/>
                  </a:lnTo>
                  <a:lnTo>
                    <a:pt x="112" y="3704"/>
                  </a:lnTo>
                  <a:lnTo>
                    <a:pt x="93" y="3506"/>
                  </a:lnTo>
                  <a:lnTo>
                    <a:pt x="75" y="3308"/>
                  </a:lnTo>
                  <a:lnTo>
                    <a:pt x="60" y="3112"/>
                  </a:lnTo>
                  <a:lnTo>
                    <a:pt x="46" y="2917"/>
                  </a:lnTo>
                  <a:lnTo>
                    <a:pt x="34" y="2723"/>
                  </a:lnTo>
                  <a:lnTo>
                    <a:pt x="24" y="2531"/>
                  </a:lnTo>
                  <a:lnTo>
                    <a:pt x="16" y="2341"/>
                  </a:lnTo>
                  <a:lnTo>
                    <a:pt x="9" y="2152"/>
                  </a:lnTo>
                  <a:lnTo>
                    <a:pt x="3" y="1965"/>
                  </a:lnTo>
                  <a:lnTo>
                    <a:pt x="0" y="1781"/>
                  </a:lnTo>
                  <a:lnTo>
                    <a:pt x="103" y="1770"/>
                  </a:lnTo>
                  <a:lnTo>
                    <a:pt x="206" y="1760"/>
                  </a:lnTo>
                  <a:lnTo>
                    <a:pt x="307" y="1749"/>
                  </a:lnTo>
                  <a:lnTo>
                    <a:pt x="409" y="1739"/>
                  </a:lnTo>
                  <a:lnTo>
                    <a:pt x="509" y="1728"/>
                  </a:lnTo>
                  <a:lnTo>
                    <a:pt x="607" y="1718"/>
                  </a:lnTo>
                  <a:lnTo>
                    <a:pt x="706" y="1707"/>
                  </a:lnTo>
                  <a:lnTo>
                    <a:pt x="803" y="1695"/>
                  </a:lnTo>
                  <a:lnTo>
                    <a:pt x="900" y="1683"/>
                  </a:lnTo>
                  <a:lnTo>
                    <a:pt x="995" y="1671"/>
                  </a:lnTo>
                  <a:lnTo>
                    <a:pt x="1089" y="1660"/>
                  </a:lnTo>
                  <a:lnTo>
                    <a:pt x="1183" y="1646"/>
                  </a:lnTo>
                  <a:lnTo>
                    <a:pt x="1274" y="1633"/>
                  </a:lnTo>
                  <a:lnTo>
                    <a:pt x="1365" y="1620"/>
                  </a:lnTo>
                  <a:lnTo>
                    <a:pt x="1456" y="1605"/>
                  </a:lnTo>
                  <a:lnTo>
                    <a:pt x="1544" y="1591"/>
                  </a:lnTo>
                  <a:lnTo>
                    <a:pt x="1631" y="1575"/>
                  </a:lnTo>
                  <a:lnTo>
                    <a:pt x="1718" y="1559"/>
                  </a:lnTo>
                  <a:lnTo>
                    <a:pt x="1803" y="1542"/>
                  </a:lnTo>
                  <a:lnTo>
                    <a:pt x="1886" y="1525"/>
                  </a:lnTo>
                  <a:lnTo>
                    <a:pt x="1968" y="1507"/>
                  </a:lnTo>
                  <a:lnTo>
                    <a:pt x="2049" y="1487"/>
                  </a:lnTo>
                  <a:lnTo>
                    <a:pt x="2128" y="1467"/>
                  </a:lnTo>
                  <a:lnTo>
                    <a:pt x="2206" y="1446"/>
                  </a:lnTo>
                  <a:lnTo>
                    <a:pt x="2282" y="1424"/>
                  </a:lnTo>
                  <a:lnTo>
                    <a:pt x="2356" y="1401"/>
                  </a:lnTo>
                  <a:lnTo>
                    <a:pt x="2429" y="1377"/>
                  </a:lnTo>
                  <a:lnTo>
                    <a:pt x="2501" y="1351"/>
                  </a:lnTo>
                  <a:lnTo>
                    <a:pt x="2570" y="1325"/>
                  </a:lnTo>
                  <a:lnTo>
                    <a:pt x="2638" y="1298"/>
                  </a:lnTo>
                  <a:lnTo>
                    <a:pt x="2705" y="1269"/>
                  </a:lnTo>
                  <a:lnTo>
                    <a:pt x="2770" y="1239"/>
                  </a:lnTo>
                  <a:lnTo>
                    <a:pt x="5335" y="0"/>
                  </a:lnTo>
                  <a:lnTo>
                    <a:pt x="7930" y="1176"/>
                  </a:lnTo>
                  <a:lnTo>
                    <a:pt x="7994" y="1205"/>
                  </a:lnTo>
                  <a:lnTo>
                    <a:pt x="8061" y="1231"/>
                  </a:lnTo>
                  <a:lnTo>
                    <a:pt x="8130" y="1257"/>
                  </a:lnTo>
                  <a:lnTo>
                    <a:pt x="8200" y="1283"/>
                  </a:lnTo>
                  <a:lnTo>
                    <a:pt x="8272" y="1306"/>
                  </a:lnTo>
                  <a:lnTo>
                    <a:pt x="8345" y="1329"/>
                  </a:lnTo>
                  <a:lnTo>
                    <a:pt x="8419" y="1350"/>
                  </a:lnTo>
                  <a:lnTo>
                    <a:pt x="8497" y="1370"/>
                  </a:lnTo>
                  <a:lnTo>
                    <a:pt x="8574" y="1389"/>
                  </a:lnTo>
                  <a:lnTo>
                    <a:pt x="8654" y="1408"/>
                  </a:lnTo>
                  <a:lnTo>
                    <a:pt x="8736" y="1425"/>
                  </a:lnTo>
                  <a:lnTo>
                    <a:pt x="8818" y="1441"/>
                  </a:lnTo>
                  <a:lnTo>
                    <a:pt x="8901" y="1457"/>
                  </a:lnTo>
                  <a:lnTo>
                    <a:pt x="8986" y="1471"/>
                  </a:lnTo>
                  <a:lnTo>
                    <a:pt x="9073" y="1486"/>
                  </a:lnTo>
                  <a:lnTo>
                    <a:pt x="9161" y="1499"/>
                  </a:lnTo>
                  <a:lnTo>
                    <a:pt x="9250" y="1512"/>
                  </a:lnTo>
                  <a:lnTo>
                    <a:pt x="9341" y="1524"/>
                  </a:lnTo>
                  <a:lnTo>
                    <a:pt x="9433" y="1534"/>
                  </a:lnTo>
                  <a:lnTo>
                    <a:pt x="9525" y="1546"/>
                  </a:lnTo>
                  <a:lnTo>
                    <a:pt x="9619" y="1557"/>
                  </a:lnTo>
                  <a:lnTo>
                    <a:pt x="9715" y="1566"/>
                  </a:lnTo>
                  <a:lnTo>
                    <a:pt x="9810" y="1575"/>
                  </a:lnTo>
                  <a:lnTo>
                    <a:pt x="9907" y="1584"/>
                  </a:lnTo>
                  <a:lnTo>
                    <a:pt x="10004" y="1594"/>
                  </a:lnTo>
                  <a:lnTo>
                    <a:pt x="10104" y="1602"/>
                  </a:lnTo>
                  <a:lnTo>
                    <a:pt x="10204" y="1609"/>
                  </a:lnTo>
                  <a:lnTo>
                    <a:pt x="10304" y="1617"/>
                  </a:lnTo>
                  <a:lnTo>
                    <a:pt x="10405" y="1625"/>
                  </a:lnTo>
                  <a:lnTo>
                    <a:pt x="10507" y="1633"/>
                  </a:lnTo>
                  <a:lnTo>
                    <a:pt x="10610" y="1641"/>
                  </a:lnTo>
                  <a:lnTo>
                    <a:pt x="10714" y="1649"/>
                  </a:lnTo>
                  <a:lnTo>
                    <a:pt x="10716" y="2021"/>
                  </a:lnTo>
                  <a:lnTo>
                    <a:pt x="10711" y="2400"/>
                  </a:lnTo>
                  <a:lnTo>
                    <a:pt x="10699" y="2786"/>
                  </a:lnTo>
                  <a:lnTo>
                    <a:pt x="10682" y="3179"/>
                  </a:lnTo>
                  <a:lnTo>
                    <a:pt x="10656" y="3577"/>
                  </a:lnTo>
                  <a:lnTo>
                    <a:pt x="10623" y="3977"/>
                  </a:lnTo>
                  <a:lnTo>
                    <a:pt x="10583" y="4379"/>
                  </a:lnTo>
                  <a:lnTo>
                    <a:pt x="10535" y="4782"/>
                  </a:lnTo>
                  <a:lnTo>
                    <a:pt x="10477" y="5184"/>
                  </a:lnTo>
                  <a:lnTo>
                    <a:pt x="10410" y="5584"/>
                  </a:lnTo>
                  <a:lnTo>
                    <a:pt x="10334" y="5980"/>
                  </a:lnTo>
                  <a:lnTo>
                    <a:pt x="10249" y="6372"/>
                  </a:lnTo>
                  <a:lnTo>
                    <a:pt x="10152" y="6758"/>
                  </a:lnTo>
                  <a:lnTo>
                    <a:pt x="10046" y="7136"/>
                  </a:lnTo>
                  <a:lnTo>
                    <a:pt x="9928" y="7507"/>
                  </a:lnTo>
                  <a:lnTo>
                    <a:pt x="9800" y="7867"/>
                  </a:lnTo>
                  <a:lnTo>
                    <a:pt x="9731" y="8043"/>
                  </a:lnTo>
                  <a:lnTo>
                    <a:pt x="9658" y="8220"/>
                  </a:lnTo>
                  <a:lnTo>
                    <a:pt x="9580" y="8394"/>
                  </a:lnTo>
                  <a:lnTo>
                    <a:pt x="9497" y="8568"/>
                  </a:lnTo>
                  <a:lnTo>
                    <a:pt x="9409" y="8739"/>
                  </a:lnTo>
                  <a:lnTo>
                    <a:pt x="9316" y="8909"/>
                  </a:lnTo>
                  <a:lnTo>
                    <a:pt x="9218" y="9077"/>
                  </a:lnTo>
                  <a:lnTo>
                    <a:pt x="9116" y="9243"/>
                  </a:lnTo>
                  <a:lnTo>
                    <a:pt x="9009" y="9406"/>
                  </a:lnTo>
                  <a:lnTo>
                    <a:pt x="8897" y="9568"/>
                  </a:lnTo>
                  <a:lnTo>
                    <a:pt x="8782" y="9726"/>
                  </a:lnTo>
                  <a:lnTo>
                    <a:pt x="8661" y="9882"/>
                  </a:lnTo>
                  <a:lnTo>
                    <a:pt x="8537" y="10035"/>
                  </a:lnTo>
                  <a:lnTo>
                    <a:pt x="8409" y="10185"/>
                  </a:lnTo>
                  <a:lnTo>
                    <a:pt x="8276" y="10331"/>
                  </a:lnTo>
                  <a:lnTo>
                    <a:pt x="8140" y="10475"/>
                  </a:lnTo>
                  <a:lnTo>
                    <a:pt x="8000" y="10613"/>
                  </a:lnTo>
                  <a:lnTo>
                    <a:pt x="7855" y="10749"/>
                  </a:lnTo>
                  <a:lnTo>
                    <a:pt x="7707" y="10881"/>
                  </a:lnTo>
                  <a:lnTo>
                    <a:pt x="7557" y="11009"/>
                  </a:lnTo>
                  <a:lnTo>
                    <a:pt x="7402" y="11133"/>
                  </a:lnTo>
                  <a:lnTo>
                    <a:pt x="7243" y="11251"/>
                  </a:lnTo>
                  <a:lnTo>
                    <a:pt x="7082" y="11366"/>
                  </a:lnTo>
                  <a:lnTo>
                    <a:pt x="6918" y="11475"/>
                  </a:lnTo>
                  <a:lnTo>
                    <a:pt x="6751" y="11581"/>
                  </a:lnTo>
                  <a:lnTo>
                    <a:pt x="6581" y="11680"/>
                  </a:lnTo>
                  <a:lnTo>
                    <a:pt x="6406" y="11775"/>
                  </a:lnTo>
                  <a:lnTo>
                    <a:pt x="6230" y="11864"/>
                  </a:lnTo>
                  <a:lnTo>
                    <a:pt x="6051" y="11947"/>
                  </a:lnTo>
                  <a:lnTo>
                    <a:pt x="5871" y="12025"/>
                  </a:lnTo>
                  <a:lnTo>
                    <a:pt x="5685" y="12096"/>
                  </a:lnTo>
                  <a:lnTo>
                    <a:pt x="5499" y="121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9" y="5415"/>
              <a:ext cx="2218" cy="2118"/>
            </a:xfrm>
            <a:custGeom>
              <a:avLst/>
              <a:gdLst>
                <a:gd name="T0" fmla="*/ 0 w 4437"/>
                <a:gd name="T1" fmla="*/ 16 h 4235"/>
                <a:gd name="T2" fmla="*/ 153 w 4437"/>
                <a:gd name="T3" fmla="*/ 366 h 4235"/>
                <a:gd name="T4" fmla="*/ 324 w 4437"/>
                <a:gd name="T5" fmla="*/ 713 h 4235"/>
                <a:gd name="T6" fmla="*/ 514 w 4437"/>
                <a:gd name="T7" fmla="*/ 1052 h 4235"/>
                <a:gd name="T8" fmla="*/ 723 w 4437"/>
                <a:gd name="T9" fmla="*/ 1383 h 4235"/>
                <a:gd name="T10" fmla="*/ 950 w 4437"/>
                <a:gd name="T11" fmla="*/ 1705 h 4235"/>
                <a:gd name="T12" fmla="*/ 1194 w 4437"/>
                <a:gd name="T13" fmla="*/ 2018 h 4235"/>
                <a:gd name="T14" fmla="*/ 1452 w 4437"/>
                <a:gd name="T15" fmla="*/ 2317 h 4235"/>
                <a:gd name="T16" fmla="*/ 1730 w 4437"/>
                <a:gd name="T17" fmla="*/ 2603 h 4235"/>
                <a:gd name="T18" fmla="*/ 2021 w 4437"/>
                <a:gd name="T19" fmla="*/ 2873 h 4235"/>
                <a:gd name="T20" fmla="*/ 2327 w 4437"/>
                <a:gd name="T21" fmla="*/ 3128 h 4235"/>
                <a:gd name="T22" fmla="*/ 2643 w 4437"/>
                <a:gd name="T23" fmla="*/ 3365 h 4235"/>
                <a:gd name="T24" fmla="*/ 2976 w 4437"/>
                <a:gd name="T25" fmla="*/ 3582 h 4235"/>
                <a:gd name="T26" fmla="*/ 3319 w 4437"/>
                <a:gd name="T27" fmla="*/ 3780 h 4235"/>
                <a:gd name="T28" fmla="*/ 3677 w 4437"/>
                <a:gd name="T29" fmla="*/ 3956 h 4235"/>
                <a:gd name="T30" fmla="*/ 4043 w 4437"/>
                <a:gd name="T31" fmla="*/ 4107 h 4235"/>
                <a:gd name="T32" fmla="*/ 4419 w 4437"/>
                <a:gd name="T33" fmla="*/ 4235 h 4235"/>
                <a:gd name="T34" fmla="*/ 4249 w 4437"/>
                <a:gd name="T35" fmla="*/ 4127 h 4235"/>
                <a:gd name="T36" fmla="*/ 3882 w 4437"/>
                <a:gd name="T37" fmla="*/ 3990 h 4235"/>
                <a:gd name="T38" fmla="*/ 3524 w 4437"/>
                <a:gd name="T39" fmla="*/ 3828 h 4235"/>
                <a:gd name="T40" fmla="*/ 3177 w 4437"/>
                <a:gd name="T41" fmla="*/ 3642 h 4235"/>
                <a:gd name="T42" fmla="*/ 2842 w 4437"/>
                <a:gd name="T43" fmla="*/ 3437 h 4235"/>
                <a:gd name="T44" fmla="*/ 2519 w 4437"/>
                <a:gd name="T45" fmla="*/ 3212 h 4235"/>
                <a:gd name="T46" fmla="*/ 2210 w 4437"/>
                <a:gd name="T47" fmla="*/ 2967 h 4235"/>
                <a:gd name="T48" fmla="*/ 1915 w 4437"/>
                <a:gd name="T49" fmla="*/ 2706 h 4235"/>
                <a:gd name="T50" fmla="*/ 1631 w 4437"/>
                <a:gd name="T51" fmla="*/ 2429 h 4235"/>
                <a:gd name="T52" fmla="*/ 1366 w 4437"/>
                <a:gd name="T53" fmla="*/ 2139 h 4235"/>
                <a:gd name="T54" fmla="*/ 1115 w 4437"/>
                <a:gd name="T55" fmla="*/ 1835 h 4235"/>
                <a:gd name="T56" fmla="*/ 882 w 4437"/>
                <a:gd name="T57" fmla="*/ 1520 h 4235"/>
                <a:gd name="T58" fmla="*/ 664 w 4437"/>
                <a:gd name="T59" fmla="*/ 1195 h 4235"/>
                <a:gd name="T60" fmla="*/ 468 w 4437"/>
                <a:gd name="T61" fmla="*/ 862 h 4235"/>
                <a:gd name="T62" fmla="*/ 287 w 4437"/>
                <a:gd name="T63" fmla="*/ 522 h 4235"/>
                <a:gd name="T64" fmla="*/ 127 w 4437"/>
                <a:gd name="T65" fmla="*/ 175 h 4235"/>
                <a:gd name="T66" fmla="*/ 54 w 4437"/>
                <a:gd name="T67" fmla="*/ 0 h 4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437" h="4235">
                  <a:moveTo>
                    <a:pt x="0" y="16"/>
                  </a:moveTo>
                  <a:lnTo>
                    <a:pt x="0" y="16"/>
                  </a:lnTo>
                  <a:lnTo>
                    <a:pt x="74" y="191"/>
                  </a:lnTo>
                  <a:lnTo>
                    <a:pt x="153" y="366"/>
                  </a:lnTo>
                  <a:lnTo>
                    <a:pt x="236" y="540"/>
                  </a:lnTo>
                  <a:lnTo>
                    <a:pt x="324" y="713"/>
                  </a:lnTo>
                  <a:lnTo>
                    <a:pt x="417" y="883"/>
                  </a:lnTo>
                  <a:lnTo>
                    <a:pt x="514" y="1052"/>
                  </a:lnTo>
                  <a:lnTo>
                    <a:pt x="617" y="1219"/>
                  </a:lnTo>
                  <a:lnTo>
                    <a:pt x="723" y="1383"/>
                  </a:lnTo>
                  <a:lnTo>
                    <a:pt x="835" y="1546"/>
                  </a:lnTo>
                  <a:lnTo>
                    <a:pt x="950" y="1705"/>
                  </a:lnTo>
                  <a:lnTo>
                    <a:pt x="1070" y="1864"/>
                  </a:lnTo>
                  <a:lnTo>
                    <a:pt x="1194" y="2018"/>
                  </a:lnTo>
                  <a:lnTo>
                    <a:pt x="1321" y="2168"/>
                  </a:lnTo>
                  <a:lnTo>
                    <a:pt x="1452" y="2317"/>
                  </a:lnTo>
                  <a:lnTo>
                    <a:pt x="1590" y="2461"/>
                  </a:lnTo>
                  <a:lnTo>
                    <a:pt x="1730" y="2603"/>
                  </a:lnTo>
                  <a:lnTo>
                    <a:pt x="1873" y="2740"/>
                  </a:lnTo>
                  <a:lnTo>
                    <a:pt x="2021" y="2873"/>
                  </a:lnTo>
                  <a:lnTo>
                    <a:pt x="2172" y="3004"/>
                  </a:lnTo>
                  <a:lnTo>
                    <a:pt x="2327" y="3128"/>
                  </a:lnTo>
                  <a:lnTo>
                    <a:pt x="2484" y="3249"/>
                  </a:lnTo>
                  <a:lnTo>
                    <a:pt x="2643" y="3365"/>
                  </a:lnTo>
                  <a:lnTo>
                    <a:pt x="2809" y="3477"/>
                  </a:lnTo>
                  <a:lnTo>
                    <a:pt x="2976" y="3582"/>
                  </a:lnTo>
                  <a:lnTo>
                    <a:pt x="3148" y="3684"/>
                  </a:lnTo>
                  <a:lnTo>
                    <a:pt x="3319" y="3780"/>
                  </a:lnTo>
                  <a:lnTo>
                    <a:pt x="3497" y="3870"/>
                  </a:lnTo>
                  <a:lnTo>
                    <a:pt x="3677" y="3956"/>
                  </a:lnTo>
                  <a:lnTo>
                    <a:pt x="3858" y="4035"/>
                  </a:lnTo>
                  <a:lnTo>
                    <a:pt x="4043" y="4107"/>
                  </a:lnTo>
                  <a:lnTo>
                    <a:pt x="4231" y="4174"/>
                  </a:lnTo>
                  <a:lnTo>
                    <a:pt x="4419" y="4235"/>
                  </a:lnTo>
                  <a:lnTo>
                    <a:pt x="4437" y="4188"/>
                  </a:lnTo>
                  <a:lnTo>
                    <a:pt x="4249" y="4127"/>
                  </a:lnTo>
                  <a:lnTo>
                    <a:pt x="4064" y="4062"/>
                  </a:lnTo>
                  <a:lnTo>
                    <a:pt x="3882" y="3990"/>
                  </a:lnTo>
                  <a:lnTo>
                    <a:pt x="3701" y="3911"/>
                  </a:lnTo>
                  <a:lnTo>
                    <a:pt x="3524" y="3828"/>
                  </a:lnTo>
                  <a:lnTo>
                    <a:pt x="3349" y="3738"/>
                  </a:lnTo>
                  <a:lnTo>
                    <a:pt x="3177" y="3642"/>
                  </a:lnTo>
                  <a:lnTo>
                    <a:pt x="3009" y="3543"/>
                  </a:lnTo>
                  <a:lnTo>
                    <a:pt x="2842" y="3437"/>
                  </a:lnTo>
                  <a:lnTo>
                    <a:pt x="2679" y="3325"/>
                  </a:lnTo>
                  <a:lnTo>
                    <a:pt x="2519" y="3212"/>
                  </a:lnTo>
                  <a:lnTo>
                    <a:pt x="2363" y="3091"/>
                  </a:lnTo>
                  <a:lnTo>
                    <a:pt x="2210" y="2967"/>
                  </a:lnTo>
                  <a:lnTo>
                    <a:pt x="2060" y="2839"/>
                  </a:lnTo>
                  <a:lnTo>
                    <a:pt x="1915" y="2706"/>
                  </a:lnTo>
                  <a:lnTo>
                    <a:pt x="1772" y="2569"/>
                  </a:lnTo>
                  <a:lnTo>
                    <a:pt x="1631" y="2429"/>
                  </a:lnTo>
                  <a:lnTo>
                    <a:pt x="1497" y="2285"/>
                  </a:lnTo>
                  <a:lnTo>
                    <a:pt x="1366" y="2139"/>
                  </a:lnTo>
                  <a:lnTo>
                    <a:pt x="1239" y="1989"/>
                  </a:lnTo>
                  <a:lnTo>
                    <a:pt x="1115" y="1835"/>
                  </a:lnTo>
                  <a:lnTo>
                    <a:pt x="997" y="1679"/>
                  </a:lnTo>
                  <a:lnTo>
                    <a:pt x="882" y="1520"/>
                  </a:lnTo>
                  <a:lnTo>
                    <a:pt x="770" y="1359"/>
                  </a:lnTo>
                  <a:lnTo>
                    <a:pt x="664" y="1195"/>
                  </a:lnTo>
                  <a:lnTo>
                    <a:pt x="565" y="1031"/>
                  </a:lnTo>
                  <a:lnTo>
                    <a:pt x="468" y="862"/>
                  </a:lnTo>
                  <a:lnTo>
                    <a:pt x="375" y="692"/>
                  </a:lnTo>
                  <a:lnTo>
                    <a:pt x="287" y="522"/>
                  </a:lnTo>
                  <a:lnTo>
                    <a:pt x="203" y="348"/>
                  </a:lnTo>
                  <a:lnTo>
                    <a:pt x="127" y="175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789" y="2318"/>
              <a:ext cx="577" cy="3105"/>
            </a:xfrm>
            <a:custGeom>
              <a:avLst/>
              <a:gdLst>
                <a:gd name="T0" fmla="*/ 0 w 1153"/>
                <a:gd name="T1" fmla="*/ 25 h 6211"/>
                <a:gd name="T2" fmla="*/ 9 w 1153"/>
                <a:gd name="T3" fmla="*/ 396 h 6211"/>
                <a:gd name="T4" fmla="*/ 24 w 1153"/>
                <a:gd name="T5" fmla="*/ 775 h 6211"/>
                <a:gd name="T6" fmla="*/ 46 w 1153"/>
                <a:gd name="T7" fmla="*/ 1162 h 6211"/>
                <a:gd name="T8" fmla="*/ 74 w 1153"/>
                <a:gd name="T9" fmla="*/ 1554 h 6211"/>
                <a:gd name="T10" fmla="*/ 112 w 1153"/>
                <a:gd name="T11" fmla="*/ 1949 h 6211"/>
                <a:gd name="T12" fmla="*/ 155 w 1153"/>
                <a:gd name="T13" fmla="*/ 2349 h 6211"/>
                <a:gd name="T14" fmla="*/ 207 w 1153"/>
                <a:gd name="T15" fmla="*/ 2749 h 6211"/>
                <a:gd name="T16" fmla="*/ 268 w 1153"/>
                <a:gd name="T17" fmla="*/ 3150 h 6211"/>
                <a:gd name="T18" fmla="*/ 337 w 1153"/>
                <a:gd name="T19" fmla="*/ 3551 h 6211"/>
                <a:gd name="T20" fmla="*/ 416 w 1153"/>
                <a:gd name="T21" fmla="*/ 3947 h 6211"/>
                <a:gd name="T22" fmla="*/ 504 w 1153"/>
                <a:gd name="T23" fmla="*/ 4342 h 6211"/>
                <a:gd name="T24" fmla="*/ 603 w 1153"/>
                <a:gd name="T25" fmla="*/ 4730 h 6211"/>
                <a:gd name="T26" fmla="*/ 711 w 1153"/>
                <a:gd name="T27" fmla="*/ 5113 h 6211"/>
                <a:gd name="T28" fmla="*/ 829 w 1153"/>
                <a:gd name="T29" fmla="*/ 5488 h 6211"/>
                <a:gd name="T30" fmla="*/ 959 w 1153"/>
                <a:gd name="T31" fmla="*/ 5855 h 6211"/>
                <a:gd name="T32" fmla="*/ 1099 w 1153"/>
                <a:gd name="T33" fmla="*/ 6211 h 6211"/>
                <a:gd name="T34" fmla="*/ 1082 w 1153"/>
                <a:gd name="T35" fmla="*/ 6018 h 6211"/>
                <a:gd name="T36" fmla="*/ 947 w 1153"/>
                <a:gd name="T37" fmla="*/ 5660 h 6211"/>
                <a:gd name="T38" fmla="*/ 822 w 1153"/>
                <a:gd name="T39" fmla="*/ 5289 h 6211"/>
                <a:gd name="T40" fmla="*/ 710 w 1153"/>
                <a:gd name="T41" fmla="*/ 4912 h 6211"/>
                <a:gd name="T42" fmla="*/ 608 w 1153"/>
                <a:gd name="T43" fmla="*/ 4526 h 6211"/>
                <a:gd name="T44" fmla="*/ 514 w 1153"/>
                <a:gd name="T45" fmla="*/ 4137 h 6211"/>
                <a:gd name="T46" fmla="*/ 432 w 1153"/>
                <a:gd name="T47" fmla="*/ 3742 h 6211"/>
                <a:gd name="T48" fmla="*/ 358 w 1153"/>
                <a:gd name="T49" fmla="*/ 3345 h 6211"/>
                <a:gd name="T50" fmla="*/ 294 w 1153"/>
                <a:gd name="T51" fmla="*/ 2944 h 6211"/>
                <a:gd name="T52" fmla="*/ 237 w 1153"/>
                <a:gd name="T53" fmla="*/ 2544 h 6211"/>
                <a:gd name="T54" fmla="*/ 189 w 1153"/>
                <a:gd name="T55" fmla="*/ 2146 h 6211"/>
                <a:gd name="T56" fmla="*/ 149 w 1153"/>
                <a:gd name="T57" fmla="*/ 1749 h 6211"/>
                <a:gd name="T58" fmla="*/ 116 w 1153"/>
                <a:gd name="T59" fmla="*/ 1355 h 6211"/>
                <a:gd name="T60" fmla="*/ 91 w 1153"/>
                <a:gd name="T61" fmla="*/ 967 h 6211"/>
                <a:gd name="T62" fmla="*/ 73 w 1153"/>
                <a:gd name="T63" fmla="*/ 585 h 6211"/>
                <a:gd name="T64" fmla="*/ 59 w 1153"/>
                <a:gd name="T65" fmla="*/ 209 h 6211"/>
                <a:gd name="T66" fmla="*/ 31 w 1153"/>
                <a:gd name="T67" fmla="*/ 50 h 6211"/>
                <a:gd name="T68" fmla="*/ 53 w 1153"/>
                <a:gd name="T69" fmla="*/ 14 h 6211"/>
                <a:gd name="T70" fmla="*/ 38 w 1153"/>
                <a:gd name="T71" fmla="*/ 1 h 6211"/>
                <a:gd name="T72" fmla="*/ 18 w 1153"/>
                <a:gd name="T73" fmla="*/ 1 h 6211"/>
                <a:gd name="T74" fmla="*/ 3 w 1153"/>
                <a:gd name="T75" fmla="*/ 14 h 6211"/>
                <a:gd name="T76" fmla="*/ 25 w 1153"/>
                <a:gd name="T77" fmla="*/ 0 h 6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53" h="6211">
                  <a:moveTo>
                    <a:pt x="25" y="0"/>
                  </a:moveTo>
                  <a:lnTo>
                    <a:pt x="0" y="25"/>
                  </a:lnTo>
                  <a:lnTo>
                    <a:pt x="3" y="209"/>
                  </a:lnTo>
                  <a:lnTo>
                    <a:pt x="9" y="396"/>
                  </a:lnTo>
                  <a:lnTo>
                    <a:pt x="16" y="585"/>
                  </a:lnTo>
                  <a:lnTo>
                    <a:pt x="24" y="775"/>
                  </a:lnTo>
                  <a:lnTo>
                    <a:pt x="34" y="967"/>
                  </a:lnTo>
                  <a:lnTo>
                    <a:pt x="46" y="1162"/>
                  </a:lnTo>
                  <a:lnTo>
                    <a:pt x="59" y="1357"/>
                  </a:lnTo>
                  <a:lnTo>
                    <a:pt x="74" y="1554"/>
                  </a:lnTo>
                  <a:lnTo>
                    <a:pt x="92" y="1751"/>
                  </a:lnTo>
                  <a:lnTo>
                    <a:pt x="112" y="1949"/>
                  </a:lnTo>
                  <a:lnTo>
                    <a:pt x="132" y="2148"/>
                  </a:lnTo>
                  <a:lnTo>
                    <a:pt x="155" y="2349"/>
                  </a:lnTo>
                  <a:lnTo>
                    <a:pt x="180" y="2549"/>
                  </a:lnTo>
                  <a:lnTo>
                    <a:pt x="207" y="2749"/>
                  </a:lnTo>
                  <a:lnTo>
                    <a:pt x="237" y="2950"/>
                  </a:lnTo>
                  <a:lnTo>
                    <a:pt x="268" y="3150"/>
                  </a:lnTo>
                  <a:lnTo>
                    <a:pt x="301" y="3350"/>
                  </a:lnTo>
                  <a:lnTo>
                    <a:pt x="337" y="3551"/>
                  </a:lnTo>
                  <a:lnTo>
                    <a:pt x="376" y="3750"/>
                  </a:lnTo>
                  <a:lnTo>
                    <a:pt x="416" y="3947"/>
                  </a:lnTo>
                  <a:lnTo>
                    <a:pt x="458" y="4145"/>
                  </a:lnTo>
                  <a:lnTo>
                    <a:pt x="504" y="4342"/>
                  </a:lnTo>
                  <a:lnTo>
                    <a:pt x="552" y="4537"/>
                  </a:lnTo>
                  <a:lnTo>
                    <a:pt x="603" y="4730"/>
                  </a:lnTo>
                  <a:lnTo>
                    <a:pt x="656" y="4923"/>
                  </a:lnTo>
                  <a:lnTo>
                    <a:pt x="711" y="5113"/>
                  </a:lnTo>
                  <a:lnTo>
                    <a:pt x="768" y="5302"/>
                  </a:lnTo>
                  <a:lnTo>
                    <a:pt x="829" y="5488"/>
                  </a:lnTo>
                  <a:lnTo>
                    <a:pt x="894" y="5673"/>
                  </a:lnTo>
                  <a:lnTo>
                    <a:pt x="959" y="5855"/>
                  </a:lnTo>
                  <a:lnTo>
                    <a:pt x="1028" y="6034"/>
                  </a:lnTo>
                  <a:lnTo>
                    <a:pt x="1099" y="6211"/>
                  </a:lnTo>
                  <a:lnTo>
                    <a:pt x="1153" y="6195"/>
                  </a:lnTo>
                  <a:lnTo>
                    <a:pt x="1082" y="6018"/>
                  </a:lnTo>
                  <a:lnTo>
                    <a:pt x="1013" y="5839"/>
                  </a:lnTo>
                  <a:lnTo>
                    <a:pt x="947" y="5660"/>
                  </a:lnTo>
                  <a:lnTo>
                    <a:pt x="883" y="5475"/>
                  </a:lnTo>
                  <a:lnTo>
                    <a:pt x="822" y="5289"/>
                  </a:lnTo>
                  <a:lnTo>
                    <a:pt x="765" y="5102"/>
                  </a:lnTo>
                  <a:lnTo>
                    <a:pt x="710" y="4912"/>
                  </a:lnTo>
                  <a:lnTo>
                    <a:pt x="656" y="4720"/>
                  </a:lnTo>
                  <a:lnTo>
                    <a:pt x="608" y="4526"/>
                  </a:lnTo>
                  <a:lnTo>
                    <a:pt x="561" y="4331"/>
                  </a:lnTo>
                  <a:lnTo>
                    <a:pt x="514" y="4137"/>
                  </a:lnTo>
                  <a:lnTo>
                    <a:pt x="473" y="3940"/>
                  </a:lnTo>
                  <a:lnTo>
                    <a:pt x="432" y="3742"/>
                  </a:lnTo>
                  <a:lnTo>
                    <a:pt x="394" y="3543"/>
                  </a:lnTo>
                  <a:lnTo>
                    <a:pt x="358" y="3345"/>
                  </a:lnTo>
                  <a:lnTo>
                    <a:pt x="325" y="3145"/>
                  </a:lnTo>
                  <a:lnTo>
                    <a:pt x="294" y="2944"/>
                  </a:lnTo>
                  <a:lnTo>
                    <a:pt x="264" y="2744"/>
                  </a:lnTo>
                  <a:lnTo>
                    <a:pt x="237" y="2544"/>
                  </a:lnTo>
                  <a:lnTo>
                    <a:pt x="212" y="2346"/>
                  </a:lnTo>
                  <a:lnTo>
                    <a:pt x="189" y="2146"/>
                  </a:lnTo>
                  <a:lnTo>
                    <a:pt x="168" y="1947"/>
                  </a:lnTo>
                  <a:lnTo>
                    <a:pt x="149" y="1749"/>
                  </a:lnTo>
                  <a:lnTo>
                    <a:pt x="131" y="1551"/>
                  </a:lnTo>
                  <a:lnTo>
                    <a:pt x="116" y="1355"/>
                  </a:lnTo>
                  <a:lnTo>
                    <a:pt x="103" y="1160"/>
                  </a:lnTo>
                  <a:lnTo>
                    <a:pt x="91" y="967"/>
                  </a:lnTo>
                  <a:lnTo>
                    <a:pt x="80" y="775"/>
                  </a:lnTo>
                  <a:lnTo>
                    <a:pt x="73" y="585"/>
                  </a:lnTo>
                  <a:lnTo>
                    <a:pt x="65" y="396"/>
                  </a:lnTo>
                  <a:lnTo>
                    <a:pt x="59" y="209"/>
                  </a:lnTo>
                  <a:lnTo>
                    <a:pt x="56" y="25"/>
                  </a:lnTo>
                  <a:lnTo>
                    <a:pt x="31" y="50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8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802" y="2048"/>
              <a:ext cx="1393" cy="295"/>
            </a:xfrm>
            <a:custGeom>
              <a:avLst/>
              <a:gdLst>
                <a:gd name="T0" fmla="*/ 2759 w 2786"/>
                <a:gd name="T1" fmla="*/ 0 h 589"/>
                <a:gd name="T2" fmla="*/ 2629 w 2786"/>
                <a:gd name="T3" fmla="*/ 59 h 589"/>
                <a:gd name="T4" fmla="*/ 2494 w 2786"/>
                <a:gd name="T5" fmla="*/ 112 h 589"/>
                <a:gd name="T6" fmla="*/ 2350 w 2786"/>
                <a:gd name="T7" fmla="*/ 160 h 589"/>
                <a:gd name="T8" fmla="*/ 2201 w 2786"/>
                <a:gd name="T9" fmla="*/ 205 h 589"/>
                <a:gd name="T10" fmla="*/ 2044 w 2786"/>
                <a:gd name="T11" fmla="*/ 246 h 589"/>
                <a:gd name="T12" fmla="*/ 1883 w 2786"/>
                <a:gd name="T13" fmla="*/ 284 h 589"/>
                <a:gd name="T14" fmla="*/ 1715 w 2786"/>
                <a:gd name="T15" fmla="*/ 317 h 589"/>
                <a:gd name="T16" fmla="*/ 1543 w 2786"/>
                <a:gd name="T17" fmla="*/ 349 h 589"/>
                <a:gd name="T18" fmla="*/ 1364 w 2786"/>
                <a:gd name="T19" fmla="*/ 378 h 589"/>
                <a:gd name="T20" fmla="*/ 1182 w 2786"/>
                <a:gd name="T21" fmla="*/ 404 h 589"/>
                <a:gd name="T22" fmla="*/ 995 w 2786"/>
                <a:gd name="T23" fmla="*/ 429 h 589"/>
                <a:gd name="T24" fmla="*/ 803 w 2786"/>
                <a:gd name="T25" fmla="*/ 453 h 589"/>
                <a:gd name="T26" fmla="*/ 607 w 2786"/>
                <a:gd name="T27" fmla="*/ 475 h 589"/>
                <a:gd name="T28" fmla="*/ 409 w 2786"/>
                <a:gd name="T29" fmla="*/ 497 h 589"/>
                <a:gd name="T30" fmla="*/ 206 w 2786"/>
                <a:gd name="T31" fmla="*/ 518 h 589"/>
                <a:gd name="T32" fmla="*/ 0 w 2786"/>
                <a:gd name="T33" fmla="*/ 539 h 589"/>
                <a:gd name="T34" fmla="*/ 109 w 2786"/>
                <a:gd name="T35" fmla="*/ 578 h 589"/>
                <a:gd name="T36" fmla="*/ 313 w 2786"/>
                <a:gd name="T37" fmla="*/ 557 h 589"/>
                <a:gd name="T38" fmla="*/ 515 w 2786"/>
                <a:gd name="T39" fmla="*/ 536 h 589"/>
                <a:gd name="T40" fmla="*/ 712 w 2786"/>
                <a:gd name="T41" fmla="*/ 515 h 589"/>
                <a:gd name="T42" fmla="*/ 906 w 2786"/>
                <a:gd name="T43" fmla="*/ 491 h 589"/>
                <a:gd name="T44" fmla="*/ 1095 w 2786"/>
                <a:gd name="T45" fmla="*/ 468 h 589"/>
                <a:gd name="T46" fmla="*/ 1282 w 2786"/>
                <a:gd name="T47" fmla="*/ 441 h 589"/>
                <a:gd name="T48" fmla="*/ 1464 w 2786"/>
                <a:gd name="T49" fmla="*/ 414 h 589"/>
                <a:gd name="T50" fmla="*/ 1639 w 2786"/>
                <a:gd name="T51" fmla="*/ 383 h 589"/>
                <a:gd name="T52" fmla="*/ 1812 w 2786"/>
                <a:gd name="T53" fmla="*/ 349 h 589"/>
                <a:gd name="T54" fmla="*/ 1977 w 2786"/>
                <a:gd name="T55" fmla="*/ 313 h 589"/>
                <a:gd name="T56" fmla="*/ 2138 w 2786"/>
                <a:gd name="T57" fmla="*/ 274 h 589"/>
                <a:gd name="T58" fmla="*/ 2294 w 2786"/>
                <a:gd name="T59" fmla="*/ 230 h 589"/>
                <a:gd name="T60" fmla="*/ 2443 w 2786"/>
                <a:gd name="T61" fmla="*/ 184 h 589"/>
                <a:gd name="T62" fmla="*/ 2583 w 2786"/>
                <a:gd name="T63" fmla="*/ 130 h 589"/>
                <a:gd name="T64" fmla="*/ 2720 w 2786"/>
                <a:gd name="T65" fmla="*/ 75 h 589"/>
                <a:gd name="T66" fmla="*/ 2786 w 2786"/>
                <a:gd name="T67" fmla="*/ 44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86" h="589">
                  <a:moveTo>
                    <a:pt x="2759" y="0"/>
                  </a:moveTo>
                  <a:lnTo>
                    <a:pt x="2759" y="0"/>
                  </a:lnTo>
                  <a:lnTo>
                    <a:pt x="2697" y="30"/>
                  </a:lnTo>
                  <a:lnTo>
                    <a:pt x="2629" y="59"/>
                  </a:lnTo>
                  <a:lnTo>
                    <a:pt x="2562" y="85"/>
                  </a:lnTo>
                  <a:lnTo>
                    <a:pt x="2494" y="112"/>
                  </a:lnTo>
                  <a:lnTo>
                    <a:pt x="2422" y="137"/>
                  </a:lnTo>
                  <a:lnTo>
                    <a:pt x="2350" y="160"/>
                  </a:lnTo>
                  <a:lnTo>
                    <a:pt x="2276" y="183"/>
                  </a:lnTo>
                  <a:lnTo>
                    <a:pt x="2201" y="205"/>
                  </a:lnTo>
                  <a:lnTo>
                    <a:pt x="2123" y="226"/>
                  </a:lnTo>
                  <a:lnTo>
                    <a:pt x="2044" y="246"/>
                  </a:lnTo>
                  <a:lnTo>
                    <a:pt x="1965" y="266"/>
                  </a:lnTo>
                  <a:lnTo>
                    <a:pt x="1883" y="284"/>
                  </a:lnTo>
                  <a:lnTo>
                    <a:pt x="1800" y="301"/>
                  </a:lnTo>
                  <a:lnTo>
                    <a:pt x="1715" y="317"/>
                  </a:lnTo>
                  <a:lnTo>
                    <a:pt x="1630" y="333"/>
                  </a:lnTo>
                  <a:lnTo>
                    <a:pt x="1543" y="349"/>
                  </a:lnTo>
                  <a:lnTo>
                    <a:pt x="1455" y="363"/>
                  </a:lnTo>
                  <a:lnTo>
                    <a:pt x="1364" y="378"/>
                  </a:lnTo>
                  <a:lnTo>
                    <a:pt x="1273" y="391"/>
                  </a:lnTo>
                  <a:lnTo>
                    <a:pt x="1182" y="404"/>
                  </a:lnTo>
                  <a:lnTo>
                    <a:pt x="1089" y="417"/>
                  </a:lnTo>
                  <a:lnTo>
                    <a:pt x="995" y="429"/>
                  </a:lnTo>
                  <a:lnTo>
                    <a:pt x="900" y="441"/>
                  </a:lnTo>
                  <a:lnTo>
                    <a:pt x="803" y="453"/>
                  </a:lnTo>
                  <a:lnTo>
                    <a:pt x="706" y="465"/>
                  </a:lnTo>
                  <a:lnTo>
                    <a:pt x="607" y="475"/>
                  </a:lnTo>
                  <a:lnTo>
                    <a:pt x="509" y="486"/>
                  </a:lnTo>
                  <a:lnTo>
                    <a:pt x="409" y="497"/>
                  </a:lnTo>
                  <a:lnTo>
                    <a:pt x="307" y="507"/>
                  </a:lnTo>
                  <a:lnTo>
                    <a:pt x="206" y="518"/>
                  </a:lnTo>
                  <a:lnTo>
                    <a:pt x="103" y="528"/>
                  </a:lnTo>
                  <a:lnTo>
                    <a:pt x="0" y="539"/>
                  </a:lnTo>
                  <a:lnTo>
                    <a:pt x="6" y="589"/>
                  </a:lnTo>
                  <a:lnTo>
                    <a:pt x="109" y="578"/>
                  </a:lnTo>
                  <a:lnTo>
                    <a:pt x="212" y="568"/>
                  </a:lnTo>
                  <a:lnTo>
                    <a:pt x="313" y="557"/>
                  </a:lnTo>
                  <a:lnTo>
                    <a:pt x="415" y="547"/>
                  </a:lnTo>
                  <a:lnTo>
                    <a:pt x="515" y="536"/>
                  </a:lnTo>
                  <a:lnTo>
                    <a:pt x="613" y="526"/>
                  </a:lnTo>
                  <a:lnTo>
                    <a:pt x="712" y="515"/>
                  </a:lnTo>
                  <a:lnTo>
                    <a:pt x="809" y="503"/>
                  </a:lnTo>
                  <a:lnTo>
                    <a:pt x="906" y="491"/>
                  </a:lnTo>
                  <a:lnTo>
                    <a:pt x="1001" y="479"/>
                  </a:lnTo>
                  <a:lnTo>
                    <a:pt x="1095" y="468"/>
                  </a:lnTo>
                  <a:lnTo>
                    <a:pt x="1191" y="454"/>
                  </a:lnTo>
                  <a:lnTo>
                    <a:pt x="1282" y="441"/>
                  </a:lnTo>
                  <a:lnTo>
                    <a:pt x="1373" y="428"/>
                  </a:lnTo>
                  <a:lnTo>
                    <a:pt x="1464" y="414"/>
                  </a:lnTo>
                  <a:lnTo>
                    <a:pt x="1552" y="399"/>
                  </a:lnTo>
                  <a:lnTo>
                    <a:pt x="1639" y="383"/>
                  </a:lnTo>
                  <a:lnTo>
                    <a:pt x="1727" y="367"/>
                  </a:lnTo>
                  <a:lnTo>
                    <a:pt x="1812" y="349"/>
                  </a:lnTo>
                  <a:lnTo>
                    <a:pt x="1895" y="332"/>
                  </a:lnTo>
                  <a:lnTo>
                    <a:pt x="1977" y="313"/>
                  </a:lnTo>
                  <a:lnTo>
                    <a:pt x="2059" y="294"/>
                  </a:lnTo>
                  <a:lnTo>
                    <a:pt x="2138" y="274"/>
                  </a:lnTo>
                  <a:lnTo>
                    <a:pt x="2216" y="253"/>
                  </a:lnTo>
                  <a:lnTo>
                    <a:pt x="2294" y="230"/>
                  </a:lnTo>
                  <a:lnTo>
                    <a:pt x="2368" y="208"/>
                  </a:lnTo>
                  <a:lnTo>
                    <a:pt x="2443" y="184"/>
                  </a:lnTo>
                  <a:lnTo>
                    <a:pt x="2514" y="156"/>
                  </a:lnTo>
                  <a:lnTo>
                    <a:pt x="2583" y="130"/>
                  </a:lnTo>
                  <a:lnTo>
                    <a:pt x="2653" y="104"/>
                  </a:lnTo>
                  <a:lnTo>
                    <a:pt x="2720" y="75"/>
                  </a:lnTo>
                  <a:lnTo>
                    <a:pt x="2786" y="44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181" y="1427"/>
              <a:ext cx="1304" cy="644"/>
            </a:xfrm>
            <a:custGeom>
              <a:avLst/>
              <a:gdLst>
                <a:gd name="T0" fmla="*/ 2591 w 2607"/>
                <a:gd name="T1" fmla="*/ 3 h 1286"/>
                <a:gd name="T2" fmla="*/ 2565 w 2607"/>
                <a:gd name="T3" fmla="*/ 3 h 1286"/>
                <a:gd name="T4" fmla="*/ 0 w 2607"/>
                <a:gd name="T5" fmla="*/ 1242 h 1286"/>
                <a:gd name="T6" fmla="*/ 27 w 2607"/>
                <a:gd name="T7" fmla="*/ 1286 h 1286"/>
                <a:gd name="T8" fmla="*/ 2592 w 2607"/>
                <a:gd name="T9" fmla="*/ 47 h 1286"/>
                <a:gd name="T10" fmla="*/ 2567 w 2607"/>
                <a:gd name="T11" fmla="*/ 47 h 1286"/>
                <a:gd name="T12" fmla="*/ 2592 w 2607"/>
                <a:gd name="T13" fmla="*/ 47 h 1286"/>
                <a:gd name="T14" fmla="*/ 2601 w 2607"/>
                <a:gd name="T15" fmla="*/ 41 h 1286"/>
                <a:gd name="T16" fmla="*/ 2607 w 2607"/>
                <a:gd name="T17" fmla="*/ 32 h 1286"/>
                <a:gd name="T18" fmla="*/ 2607 w 2607"/>
                <a:gd name="T19" fmla="*/ 22 h 1286"/>
                <a:gd name="T20" fmla="*/ 2604 w 2607"/>
                <a:gd name="T21" fmla="*/ 13 h 1286"/>
                <a:gd name="T22" fmla="*/ 2597 w 2607"/>
                <a:gd name="T23" fmla="*/ 5 h 1286"/>
                <a:gd name="T24" fmla="*/ 2588 w 2607"/>
                <a:gd name="T25" fmla="*/ 1 h 1286"/>
                <a:gd name="T26" fmla="*/ 2577 w 2607"/>
                <a:gd name="T27" fmla="*/ 0 h 1286"/>
                <a:gd name="T28" fmla="*/ 2565 w 2607"/>
                <a:gd name="T29" fmla="*/ 3 h 1286"/>
                <a:gd name="T30" fmla="*/ 2591 w 2607"/>
                <a:gd name="T31" fmla="*/ 3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07" h="1286">
                  <a:moveTo>
                    <a:pt x="2591" y="3"/>
                  </a:moveTo>
                  <a:lnTo>
                    <a:pt x="2565" y="3"/>
                  </a:lnTo>
                  <a:lnTo>
                    <a:pt x="0" y="1242"/>
                  </a:lnTo>
                  <a:lnTo>
                    <a:pt x="27" y="1286"/>
                  </a:lnTo>
                  <a:lnTo>
                    <a:pt x="2592" y="47"/>
                  </a:lnTo>
                  <a:lnTo>
                    <a:pt x="2567" y="47"/>
                  </a:lnTo>
                  <a:lnTo>
                    <a:pt x="2592" y="47"/>
                  </a:lnTo>
                  <a:lnTo>
                    <a:pt x="2601" y="41"/>
                  </a:lnTo>
                  <a:lnTo>
                    <a:pt x="2607" y="32"/>
                  </a:lnTo>
                  <a:lnTo>
                    <a:pt x="2607" y="22"/>
                  </a:lnTo>
                  <a:lnTo>
                    <a:pt x="2604" y="13"/>
                  </a:lnTo>
                  <a:lnTo>
                    <a:pt x="2597" y="5"/>
                  </a:lnTo>
                  <a:lnTo>
                    <a:pt x="2588" y="1"/>
                  </a:lnTo>
                  <a:lnTo>
                    <a:pt x="2577" y="0"/>
                  </a:lnTo>
                  <a:lnTo>
                    <a:pt x="2565" y="3"/>
                  </a:lnTo>
                  <a:lnTo>
                    <a:pt x="259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4464" y="1429"/>
              <a:ext cx="1310" cy="610"/>
            </a:xfrm>
            <a:custGeom>
              <a:avLst/>
              <a:gdLst>
                <a:gd name="T0" fmla="*/ 2619 w 2619"/>
                <a:gd name="T1" fmla="*/ 1175 h 1220"/>
                <a:gd name="T2" fmla="*/ 2619 w 2619"/>
                <a:gd name="T3" fmla="*/ 1175 h 1220"/>
                <a:gd name="T4" fmla="*/ 24 w 2619"/>
                <a:gd name="T5" fmla="*/ 0 h 1220"/>
                <a:gd name="T6" fmla="*/ 0 w 2619"/>
                <a:gd name="T7" fmla="*/ 44 h 1220"/>
                <a:gd name="T8" fmla="*/ 2595 w 2619"/>
                <a:gd name="T9" fmla="*/ 1220 h 1220"/>
                <a:gd name="T10" fmla="*/ 2595 w 2619"/>
                <a:gd name="T11" fmla="*/ 1220 h 1220"/>
                <a:gd name="T12" fmla="*/ 2619 w 2619"/>
                <a:gd name="T13" fmla="*/ 1175 h 1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19" h="1220">
                  <a:moveTo>
                    <a:pt x="2619" y="1175"/>
                  </a:moveTo>
                  <a:lnTo>
                    <a:pt x="2619" y="1175"/>
                  </a:lnTo>
                  <a:lnTo>
                    <a:pt x="24" y="0"/>
                  </a:lnTo>
                  <a:lnTo>
                    <a:pt x="0" y="44"/>
                  </a:lnTo>
                  <a:lnTo>
                    <a:pt x="2595" y="1220"/>
                  </a:lnTo>
                  <a:lnTo>
                    <a:pt x="2619" y="1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5762" y="2017"/>
              <a:ext cx="1412" cy="260"/>
            </a:xfrm>
            <a:custGeom>
              <a:avLst/>
              <a:gdLst>
                <a:gd name="T0" fmla="*/ 2798 w 2825"/>
                <a:gd name="T1" fmla="*/ 471 h 521"/>
                <a:gd name="T2" fmla="*/ 2590 w 2825"/>
                <a:gd name="T3" fmla="*/ 455 h 521"/>
                <a:gd name="T4" fmla="*/ 2387 w 2825"/>
                <a:gd name="T5" fmla="*/ 439 h 521"/>
                <a:gd name="T6" fmla="*/ 2188 w 2825"/>
                <a:gd name="T7" fmla="*/ 423 h 521"/>
                <a:gd name="T8" fmla="*/ 1992 w 2825"/>
                <a:gd name="T9" fmla="*/ 406 h 521"/>
                <a:gd name="T10" fmla="*/ 1800 w 2825"/>
                <a:gd name="T11" fmla="*/ 388 h 521"/>
                <a:gd name="T12" fmla="*/ 1610 w 2825"/>
                <a:gd name="T13" fmla="*/ 368 h 521"/>
                <a:gd name="T14" fmla="*/ 1426 w 2825"/>
                <a:gd name="T15" fmla="*/ 346 h 521"/>
                <a:gd name="T16" fmla="*/ 1247 w 2825"/>
                <a:gd name="T17" fmla="*/ 321 h 521"/>
                <a:gd name="T18" fmla="*/ 1073 w 2825"/>
                <a:gd name="T19" fmla="*/ 293 h 521"/>
                <a:gd name="T20" fmla="*/ 906 w 2825"/>
                <a:gd name="T21" fmla="*/ 263 h 521"/>
                <a:gd name="T22" fmla="*/ 742 w 2825"/>
                <a:gd name="T23" fmla="*/ 231 h 521"/>
                <a:gd name="T24" fmla="*/ 586 w 2825"/>
                <a:gd name="T25" fmla="*/ 193 h 521"/>
                <a:gd name="T26" fmla="*/ 436 w 2825"/>
                <a:gd name="T27" fmla="*/ 152 h 521"/>
                <a:gd name="T28" fmla="*/ 292 w 2825"/>
                <a:gd name="T29" fmla="*/ 106 h 521"/>
                <a:gd name="T30" fmla="*/ 154 w 2825"/>
                <a:gd name="T31" fmla="*/ 56 h 521"/>
                <a:gd name="T32" fmla="*/ 24 w 2825"/>
                <a:gd name="T33" fmla="*/ 0 h 521"/>
                <a:gd name="T34" fmla="*/ 64 w 2825"/>
                <a:gd name="T35" fmla="*/ 74 h 521"/>
                <a:gd name="T36" fmla="*/ 201 w 2825"/>
                <a:gd name="T37" fmla="*/ 127 h 521"/>
                <a:gd name="T38" fmla="*/ 345 w 2825"/>
                <a:gd name="T39" fmla="*/ 177 h 521"/>
                <a:gd name="T40" fmla="*/ 494 w 2825"/>
                <a:gd name="T41" fmla="*/ 220 h 521"/>
                <a:gd name="T42" fmla="*/ 649 w 2825"/>
                <a:gd name="T43" fmla="*/ 260 h 521"/>
                <a:gd name="T44" fmla="*/ 812 w 2825"/>
                <a:gd name="T45" fmla="*/ 296 h 521"/>
                <a:gd name="T46" fmla="*/ 979 w 2825"/>
                <a:gd name="T47" fmla="*/ 329 h 521"/>
                <a:gd name="T48" fmla="*/ 1150 w 2825"/>
                <a:gd name="T49" fmla="*/ 358 h 521"/>
                <a:gd name="T50" fmla="*/ 1329 w 2825"/>
                <a:gd name="T51" fmla="*/ 384 h 521"/>
                <a:gd name="T52" fmla="*/ 1512 w 2825"/>
                <a:gd name="T53" fmla="*/ 406 h 521"/>
                <a:gd name="T54" fmla="*/ 1698 w 2825"/>
                <a:gd name="T55" fmla="*/ 429 h 521"/>
                <a:gd name="T56" fmla="*/ 1889 w 2825"/>
                <a:gd name="T57" fmla="*/ 447 h 521"/>
                <a:gd name="T58" fmla="*/ 2085 w 2825"/>
                <a:gd name="T59" fmla="*/ 466 h 521"/>
                <a:gd name="T60" fmla="*/ 2285 w 2825"/>
                <a:gd name="T61" fmla="*/ 481 h 521"/>
                <a:gd name="T62" fmla="*/ 2486 w 2825"/>
                <a:gd name="T63" fmla="*/ 497 h 521"/>
                <a:gd name="T64" fmla="*/ 2690 w 2825"/>
                <a:gd name="T65" fmla="*/ 513 h 521"/>
                <a:gd name="T66" fmla="*/ 2768 w 2825"/>
                <a:gd name="T67" fmla="*/ 496 h 521"/>
                <a:gd name="T68" fmla="*/ 2816 w 2825"/>
                <a:gd name="T69" fmla="*/ 514 h 521"/>
                <a:gd name="T70" fmla="*/ 2819 w 2825"/>
                <a:gd name="T71" fmla="*/ 479 h 521"/>
                <a:gd name="T72" fmla="*/ 2825 w 2825"/>
                <a:gd name="T73" fmla="*/ 496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25" h="521">
                  <a:moveTo>
                    <a:pt x="2825" y="496"/>
                  </a:moveTo>
                  <a:lnTo>
                    <a:pt x="2798" y="471"/>
                  </a:lnTo>
                  <a:lnTo>
                    <a:pt x="2693" y="463"/>
                  </a:lnTo>
                  <a:lnTo>
                    <a:pt x="2590" y="455"/>
                  </a:lnTo>
                  <a:lnTo>
                    <a:pt x="2489" y="447"/>
                  </a:lnTo>
                  <a:lnTo>
                    <a:pt x="2387" y="439"/>
                  </a:lnTo>
                  <a:lnTo>
                    <a:pt x="2288" y="431"/>
                  </a:lnTo>
                  <a:lnTo>
                    <a:pt x="2188" y="423"/>
                  </a:lnTo>
                  <a:lnTo>
                    <a:pt x="2088" y="416"/>
                  </a:lnTo>
                  <a:lnTo>
                    <a:pt x="1992" y="406"/>
                  </a:lnTo>
                  <a:lnTo>
                    <a:pt x="1895" y="397"/>
                  </a:lnTo>
                  <a:lnTo>
                    <a:pt x="1800" y="388"/>
                  </a:lnTo>
                  <a:lnTo>
                    <a:pt x="1704" y="379"/>
                  </a:lnTo>
                  <a:lnTo>
                    <a:pt x="1610" y="368"/>
                  </a:lnTo>
                  <a:lnTo>
                    <a:pt x="1518" y="356"/>
                  </a:lnTo>
                  <a:lnTo>
                    <a:pt x="1426" y="346"/>
                  </a:lnTo>
                  <a:lnTo>
                    <a:pt x="1335" y="334"/>
                  </a:lnTo>
                  <a:lnTo>
                    <a:pt x="1247" y="321"/>
                  </a:lnTo>
                  <a:lnTo>
                    <a:pt x="1159" y="307"/>
                  </a:lnTo>
                  <a:lnTo>
                    <a:pt x="1073" y="293"/>
                  </a:lnTo>
                  <a:lnTo>
                    <a:pt x="988" y="278"/>
                  </a:lnTo>
                  <a:lnTo>
                    <a:pt x="906" y="263"/>
                  </a:lnTo>
                  <a:lnTo>
                    <a:pt x="824" y="248"/>
                  </a:lnTo>
                  <a:lnTo>
                    <a:pt x="742" y="231"/>
                  </a:lnTo>
                  <a:lnTo>
                    <a:pt x="664" y="213"/>
                  </a:lnTo>
                  <a:lnTo>
                    <a:pt x="586" y="193"/>
                  </a:lnTo>
                  <a:lnTo>
                    <a:pt x="509" y="173"/>
                  </a:lnTo>
                  <a:lnTo>
                    <a:pt x="436" y="152"/>
                  </a:lnTo>
                  <a:lnTo>
                    <a:pt x="362" y="130"/>
                  </a:lnTo>
                  <a:lnTo>
                    <a:pt x="292" y="106"/>
                  </a:lnTo>
                  <a:lnTo>
                    <a:pt x="222" y="82"/>
                  </a:lnTo>
                  <a:lnTo>
                    <a:pt x="154" y="56"/>
                  </a:lnTo>
                  <a:lnTo>
                    <a:pt x="88" y="29"/>
                  </a:lnTo>
                  <a:lnTo>
                    <a:pt x="24" y="0"/>
                  </a:lnTo>
                  <a:lnTo>
                    <a:pt x="0" y="45"/>
                  </a:lnTo>
                  <a:lnTo>
                    <a:pt x="64" y="74"/>
                  </a:lnTo>
                  <a:lnTo>
                    <a:pt x="133" y="101"/>
                  </a:lnTo>
                  <a:lnTo>
                    <a:pt x="201" y="127"/>
                  </a:lnTo>
                  <a:lnTo>
                    <a:pt x="271" y="153"/>
                  </a:lnTo>
                  <a:lnTo>
                    <a:pt x="345" y="177"/>
                  </a:lnTo>
                  <a:lnTo>
                    <a:pt x="418" y="199"/>
                  </a:lnTo>
                  <a:lnTo>
                    <a:pt x="494" y="220"/>
                  </a:lnTo>
                  <a:lnTo>
                    <a:pt x="571" y="240"/>
                  </a:lnTo>
                  <a:lnTo>
                    <a:pt x="649" y="260"/>
                  </a:lnTo>
                  <a:lnTo>
                    <a:pt x="730" y="278"/>
                  </a:lnTo>
                  <a:lnTo>
                    <a:pt x="812" y="296"/>
                  </a:lnTo>
                  <a:lnTo>
                    <a:pt x="894" y="313"/>
                  </a:lnTo>
                  <a:lnTo>
                    <a:pt x="979" y="329"/>
                  </a:lnTo>
                  <a:lnTo>
                    <a:pt x="1064" y="343"/>
                  </a:lnTo>
                  <a:lnTo>
                    <a:pt x="1150" y="358"/>
                  </a:lnTo>
                  <a:lnTo>
                    <a:pt x="1238" y="371"/>
                  </a:lnTo>
                  <a:lnTo>
                    <a:pt x="1329" y="384"/>
                  </a:lnTo>
                  <a:lnTo>
                    <a:pt x="1421" y="396"/>
                  </a:lnTo>
                  <a:lnTo>
                    <a:pt x="1512" y="406"/>
                  </a:lnTo>
                  <a:lnTo>
                    <a:pt x="1604" y="418"/>
                  </a:lnTo>
                  <a:lnTo>
                    <a:pt x="1698" y="429"/>
                  </a:lnTo>
                  <a:lnTo>
                    <a:pt x="1794" y="438"/>
                  </a:lnTo>
                  <a:lnTo>
                    <a:pt x="1889" y="447"/>
                  </a:lnTo>
                  <a:lnTo>
                    <a:pt x="1986" y="456"/>
                  </a:lnTo>
                  <a:lnTo>
                    <a:pt x="2085" y="466"/>
                  </a:lnTo>
                  <a:lnTo>
                    <a:pt x="2185" y="474"/>
                  </a:lnTo>
                  <a:lnTo>
                    <a:pt x="2285" y="481"/>
                  </a:lnTo>
                  <a:lnTo>
                    <a:pt x="2384" y="489"/>
                  </a:lnTo>
                  <a:lnTo>
                    <a:pt x="2486" y="497"/>
                  </a:lnTo>
                  <a:lnTo>
                    <a:pt x="2587" y="505"/>
                  </a:lnTo>
                  <a:lnTo>
                    <a:pt x="2690" y="513"/>
                  </a:lnTo>
                  <a:lnTo>
                    <a:pt x="2795" y="521"/>
                  </a:lnTo>
                  <a:lnTo>
                    <a:pt x="2768" y="496"/>
                  </a:lnTo>
                  <a:lnTo>
                    <a:pt x="2795" y="521"/>
                  </a:lnTo>
                  <a:lnTo>
                    <a:pt x="2816" y="514"/>
                  </a:lnTo>
                  <a:lnTo>
                    <a:pt x="2825" y="497"/>
                  </a:lnTo>
                  <a:lnTo>
                    <a:pt x="2819" y="479"/>
                  </a:lnTo>
                  <a:lnTo>
                    <a:pt x="2798" y="471"/>
                  </a:lnTo>
                  <a:lnTo>
                    <a:pt x="2825" y="49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6689" y="2264"/>
              <a:ext cx="486" cy="3113"/>
            </a:xfrm>
            <a:custGeom>
              <a:avLst/>
              <a:gdLst>
                <a:gd name="T0" fmla="*/ 53 w 971"/>
                <a:gd name="T1" fmla="*/ 6225 h 6225"/>
                <a:gd name="T2" fmla="*/ 53 w 971"/>
                <a:gd name="T3" fmla="*/ 6225 h 6225"/>
                <a:gd name="T4" fmla="*/ 182 w 971"/>
                <a:gd name="T5" fmla="*/ 5864 h 6225"/>
                <a:gd name="T6" fmla="*/ 300 w 971"/>
                <a:gd name="T7" fmla="*/ 5493 h 6225"/>
                <a:gd name="T8" fmla="*/ 406 w 971"/>
                <a:gd name="T9" fmla="*/ 5114 h 6225"/>
                <a:gd name="T10" fmla="*/ 504 w 971"/>
                <a:gd name="T11" fmla="*/ 4727 h 6225"/>
                <a:gd name="T12" fmla="*/ 589 w 971"/>
                <a:gd name="T13" fmla="*/ 4335 h 6225"/>
                <a:gd name="T14" fmla="*/ 665 w 971"/>
                <a:gd name="T15" fmla="*/ 3938 h 6225"/>
                <a:gd name="T16" fmla="*/ 732 w 971"/>
                <a:gd name="T17" fmla="*/ 3538 h 6225"/>
                <a:gd name="T18" fmla="*/ 791 w 971"/>
                <a:gd name="T19" fmla="*/ 3136 h 6225"/>
                <a:gd name="T20" fmla="*/ 838 w 971"/>
                <a:gd name="T21" fmla="*/ 2731 h 6225"/>
                <a:gd name="T22" fmla="*/ 879 w 971"/>
                <a:gd name="T23" fmla="*/ 2329 h 6225"/>
                <a:gd name="T24" fmla="*/ 912 w 971"/>
                <a:gd name="T25" fmla="*/ 1930 h 6225"/>
                <a:gd name="T26" fmla="*/ 937 w 971"/>
                <a:gd name="T27" fmla="*/ 1530 h 6225"/>
                <a:gd name="T28" fmla="*/ 955 w 971"/>
                <a:gd name="T29" fmla="*/ 1137 h 6225"/>
                <a:gd name="T30" fmla="*/ 967 w 971"/>
                <a:gd name="T31" fmla="*/ 751 h 6225"/>
                <a:gd name="T32" fmla="*/ 971 w 971"/>
                <a:gd name="T33" fmla="*/ 372 h 6225"/>
                <a:gd name="T34" fmla="*/ 970 w 971"/>
                <a:gd name="T35" fmla="*/ 0 h 6225"/>
                <a:gd name="T36" fmla="*/ 913 w 971"/>
                <a:gd name="T37" fmla="*/ 0 h 6225"/>
                <a:gd name="T38" fmla="*/ 914 w 971"/>
                <a:gd name="T39" fmla="*/ 372 h 6225"/>
                <a:gd name="T40" fmla="*/ 910 w 971"/>
                <a:gd name="T41" fmla="*/ 751 h 6225"/>
                <a:gd name="T42" fmla="*/ 898 w 971"/>
                <a:gd name="T43" fmla="*/ 1137 h 6225"/>
                <a:gd name="T44" fmla="*/ 880 w 971"/>
                <a:gd name="T45" fmla="*/ 1530 h 6225"/>
                <a:gd name="T46" fmla="*/ 855 w 971"/>
                <a:gd name="T47" fmla="*/ 1927 h 6225"/>
                <a:gd name="T48" fmla="*/ 822 w 971"/>
                <a:gd name="T49" fmla="*/ 2326 h 6225"/>
                <a:gd name="T50" fmla="*/ 782 w 971"/>
                <a:gd name="T51" fmla="*/ 2728 h 6225"/>
                <a:gd name="T52" fmla="*/ 734 w 971"/>
                <a:gd name="T53" fmla="*/ 3130 h 6225"/>
                <a:gd name="T54" fmla="*/ 676 w 971"/>
                <a:gd name="T55" fmla="*/ 3533 h 6225"/>
                <a:gd name="T56" fmla="*/ 609 w 971"/>
                <a:gd name="T57" fmla="*/ 3931 h 6225"/>
                <a:gd name="T58" fmla="*/ 532 w 971"/>
                <a:gd name="T59" fmla="*/ 4327 h 6225"/>
                <a:gd name="T60" fmla="*/ 447 w 971"/>
                <a:gd name="T61" fmla="*/ 4719 h 6225"/>
                <a:gd name="T62" fmla="*/ 352 w 971"/>
                <a:gd name="T63" fmla="*/ 5104 h 6225"/>
                <a:gd name="T64" fmla="*/ 246 w 971"/>
                <a:gd name="T65" fmla="*/ 5482 h 6225"/>
                <a:gd name="T66" fmla="*/ 128 w 971"/>
                <a:gd name="T67" fmla="*/ 5851 h 6225"/>
                <a:gd name="T68" fmla="*/ 0 w 971"/>
                <a:gd name="T69" fmla="*/ 6210 h 6225"/>
                <a:gd name="T70" fmla="*/ 0 w 971"/>
                <a:gd name="T71" fmla="*/ 6210 h 6225"/>
                <a:gd name="T72" fmla="*/ 53 w 971"/>
                <a:gd name="T73" fmla="*/ 6225 h 6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1" h="6225">
                  <a:moveTo>
                    <a:pt x="53" y="6225"/>
                  </a:moveTo>
                  <a:lnTo>
                    <a:pt x="53" y="6225"/>
                  </a:lnTo>
                  <a:lnTo>
                    <a:pt x="182" y="5864"/>
                  </a:lnTo>
                  <a:lnTo>
                    <a:pt x="300" y="5493"/>
                  </a:lnTo>
                  <a:lnTo>
                    <a:pt x="406" y="5114"/>
                  </a:lnTo>
                  <a:lnTo>
                    <a:pt x="504" y="4727"/>
                  </a:lnTo>
                  <a:lnTo>
                    <a:pt x="589" y="4335"/>
                  </a:lnTo>
                  <a:lnTo>
                    <a:pt x="665" y="3938"/>
                  </a:lnTo>
                  <a:lnTo>
                    <a:pt x="732" y="3538"/>
                  </a:lnTo>
                  <a:lnTo>
                    <a:pt x="791" y="3136"/>
                  </a:lnTo>
                  <a:lnTo>
                    <a:pt x="838" y="2731"/>
                  </a:lnTo>
                  <a:lnTo>
                    <a:pt x="879" y="2329"/>
                  </a:lnTo>
                  <a:lnTo>
                    <a:pt x="912" y="1930"/>
                  </a:lnTo>
                  <a:lnTo>
                    <a:pt x="937" y="1530"/>
                  </a:lnTo>
                  <a:lnTo>
                    <a:pt x="955" y="1137"/>
                  </a:lnTo>
                  <a:lnTo>
                    <a:pt x="967" y="751"/>
                  </a:lnTo>
                  <a:lnTo>
                    <a:pt x="971" y="372"/>
                  </a:lnTo>
                  <a:lnTo>
                    <a:pt x="970" y="0"/>
                  </a:lnTo>
                  <a:lnTo>
                    <a:pt x="913" y="0"/>
                  </a:lnTo>
                  <a:lnTo>
                    <a:pt x="914" y="372"/>
                  </a:lnTo>
                  <a:lnTo>
                    <a:pt x="910" y="751"/>
                  </a:lnTo>
                  <a:lnTo>
                    <a:pt x="898" y="1137"/>
                  </a:lnTo>
                  <a:lnTo>
                    <a:pt x="880" y="1530"/>
                  </a:lnTo>
                  <a:lnTo>
                    <a:pt x="855" y="1927"/>
                  </a:lnTo>
                  <a:lnTo>
                    <a:pt x="822" y="2326"/>
                  </a:lnTo>
                  <a:lnTo>
                    <a:pt x="782" y="2728"/>
                  </a:lnTo>
                  <a:lnTo>
                    <a:pt x="734" y="3130"/>
                  </a:lnTo>
                  <a:lnTo>
                    <a:pt x="676" y="3533"/>
                  </a:lnTo>
                  <a:lnTo>
                    <a:pt x="609" y="3931"/>
                  </a:lnTo>
                  <a:lnTo>
                    <a:pt x="532" y="4327"/>
                  </a:lnTo>
                  <a:lnTo>
                    <a:pt x="447" y="4719"/>
                  </a:lnTo>
                  <a:lnTo>
                    <a:pt x="352" y="5104"/>
                  </a:lnTo>
                  <a:lnTo>
                    <a:pt x="246" y="5482"/>
                  </a:lnTo>
                  <a:lnTo>
                    <a:pt x="128" y="5851"/>
                  </a:lnTo>
                  <a:lnTo>
                    <a:pt x="0" y="6210"/>
                  </a:lnTo>
                  <a:lnTo>
                    <a:pt x="53" y="62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538" y="5369"/>
              <a:ext cx="2178" cy="2165"/>
            </a:xfrm>
            <a:custGeom>
              <a:avLst/>
              <a:gdLst>
                <a:gd name="T0" fmla="*/ 37 w 4355"/>
                <a:gd name="T1" fmla="*/ 4327 h 4328"/>
                <a:gd name="T2" fmla="*/ 411 w 4355"/>
                <a:gd name="T3" fmla="*/ 4189 h 4328"/>
                <a:gd name="T4" fmla="*/ 773 w 4355"/>
                <a:gd name="T5" fmla="*/ 4028 h 4328"/>
                <a:gd name="T6" fmla="*/ 1125 w 4355"/>
                <a:gd name="T7" fmla="*/ 3842 h 4328"/>
                <a:gd name="T8" fmla="*/ 1463 w 4355"/>
                <a:gd name="T9" fmla="*/ 3636 h 4328"/>
                <a:gd name="T10" fmla="*/ 1790 w 4355"/>
                <a:gd name="T11" fmla="*/ 3412 h 4328"/>
                <a:gd name="T12" fmla="*/ 2105 w 4355"/>
                <a:gd name="T13" fmla="*/ 3168 h 4328"/>
                <a:gd name="T14" fmla="*/ 2405 w 4355"/>
                <a:gd name="T15" fmla="*/ 2907 h 4328"/>
                <a:gd name="T16" fmla="*/ 2690 w 4355"/>
                <a:gd name="T17" fmla="*/ 2632 h 4328"/>
                <a:gd name="T18" fmla="*/ 2960 w 4355"/>
                <a:gd name="T19" fmla="*/ 2341 h 4328"/>
                <a:gd name="T20" fmla="*/ 3212 w 4355"/>
                <a:gd name="T21" fmla="*/ 2037 h 4328"/>
                <a:gd name="T22" fmla="*/ 3450 w 4355"/>
                <a:gd name="T23" fmla="*/ 1722 h 4328"/>
                <a:gd name="T24" fmla="*/ 3669 w 4355"/>
                <a:gd name="T25" fmla="*/ 1395 h 4328"/>
                <a:gd name="T26" fmla="*/ 3870 w 4355"/>
                <a:gd name="T27" fmla="*/ 1061 h 4328"/>
                <a:gd name="T28" fmla="*/ 4051 w 4355"/>
                <a:gd name="T29" fmla="*/ 718 h 4328"/>
                <a:gd name="T30" fmla="*/ 4214 w 4355"/>
                <a:gd name="T31" fmla="*/ 369 h 4328"/>
                <a:gd name="T32" fmla="*/ 4355 w 4355"/>
                <a:gd name="T33" fmla="*/ 15 h 4328"/>
                <a:gd name="T34" fmla="*/ 4233 w 4355"/>
                <a:gd name="T35" fmla="*/ 176 h 4328"/>
                <a:gd name="T36" fmla="*/ 4084 w 4355"/>
                <a:gd name="T37" fmla="*/ 526 h 4328"/>
                <a:gd name="T38" fmla="*/ 3912 w 4355"/>
                <a:gd name="T39" fmla="*/ 870 h 4328"/>
                <a:gd name="T40" fmla="*/ 3721 w 4355"/>
                <a:gd name="T41" fmla="*/ 1206 h 4328"/>
                <a:gd name="T42" fmla="*/ 3514 w 4355"/>
                <a:gd name="T43" fmla="*/ 1535 h 4328"/>
                <a:gd name="T44" fmla="*/ 3287 w 4355"/>
                <a:gd name="T45" fmla="*/ 1854 h 4328"/>
                <a:gd name="T46" fmla="*/ 3044 w 4355"/>
                <a:gd name="T47" fmla="*/ 2161 h 4328"/>
                <a:gd name="T48" fmla="*/ 2783 w 4355"/>
                <a:gd name="T49" fmla="*/ 2457 h 4328"/>
                <a:gd name="T50" fmla="*/ 2508 w 4355"/>
                <a:gd name="T51" fmla="*/ 2737 h 4328"/>
                <a:gd name="T52" fmla="*/ 2217 w 4355"/>
                <a:gd name="T53" fmla="*/ 3005 h 4328"/>
                <a:gd name="T54" fmla="*/ 1913 w 4355"/>
                <a:gd name="T55" fmla="*/ 3255 h 4328"/>
                <a:gd name="T56" fmla="*/ 1595 w 4355"/>
                <a:gd name="T57" fmla="*/ 3487 h 4328"/>
                <a:gd name="T58" fmla="*/ 1265 w 4355"/>
                <a:gd name="T59" fmla="*/ 3701 h 4328"/>
                <a:gd name="T60" fmla="*/ 922 w 4355"/>
                <a:gd name="T61" fmla="*/ 3895 h 4328"/>
                <a:gd name="T62" fmla="*/ 568 w 4355"/>
                <a:gd name="T63" fmla="*/ 4066 h 4328"/>
                <a:gd name="T64" fmla="*/ 204 w 4355"/>
                <a:gd name="T65" fmla="*/ 4215 h 4328"/>
                <a:gd name="T66" fmla="*/ 37 w 4355"/>
                <a:gd name="T67" fmla="*/ 4280 h 4328"/>
                <a:gd name="T68" fmla="*/ 9 w 4355"/>
                <a:gd name="T69" fmla="*/ 4285 h 4328"/>
                <a:gd name="T70" fmla="*/ 0 w 4355"/>
                <a:gd name="T71" fmla="*/ 4302 h 4328"/>
                <a:gd name="T72" fmla="*/ 6 w 4355"/>
                <a:gd name="T73" fmla="*/ 4319 h 4328"/>
                <a:gd name="T74" fmla="*/ 25 w 4355"/>
                <a:gd name="T75" fmla="*/ 4328 h 4328"/>
                <a:gd name="T76" fmla="*/ 19 w 4355"/>
                <a:gd name="T77" fmla="*/ 4327 h 4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355" h="4328">
                  <a:moveTo>
                    <a:pt x="19" y="4327"/>
                  </a:moveTo>
                  <a:lnTo>
                    <a:pt x="37" y="4327"/>
                  </a:lnTo>
                  <a:lnTo>
                    <a:pt x="225" y="4260"/>
                  </a:lnTo>
                  <a:lnTo>
                    <a:pt x="411" y="4189"/>
                  </a:lnTo>
                  <a:lnTo>
                    <a:pt x="592" y="4111"/>
                  </a:lnTo>
                  <a:lnTo>
                    <a:pt x="773" y="4028"/>
                  </a:lnTo>
                  <a:lnTo>
                    <a:pt x="949" y="3937"/>
                  </a:lnTo>
                  <a:lnTo>
                    <a:pt x="1125" y="3842"/>
                  </a:lnTo>
                  <a:lnTo>
                    <a:pt x="1295" y="3743"/>
                  </a:lnTo>
                  <a:lnTo>
                    <a:pt x="1463" y="3636"/>
                  </a:lnTo>
                  <a:lnTo>
                    <a:pt x="1628" y="3527"/>
                  </a:lnTo>
                  <a:lnTo>
                    <a:pt x="1790" y="3412"/>
                  </a:lnTo>
                  <a:lnTo>
                    <a:pt x="1948" y="3292"/>
                  </a:lnTo>
                  <a:lnTo>
                    <a:pt x="2105" y="3168"/>
                  </a:lnTo>
                  <a:lnTo>
                    <a:pt x="2256" y="3039"/>
                  </a:lnTo>
                  <a:lnTo>
                    <a:pt x="2405" y="2907"/>
                  </a:lnTo>
                  <a:lnTo>
                    <a:pt x="2550" y="2772"/>
                  </a:lnTo>
                  <a:lnTo>
                    <a:pt x="2690" y="2632"/>
                  </a:lnTo>
                  <a:lnTo>
                    <a:pt x="2827" y="2488"/>
                  </a:lnTo>
                  <a:lnTo>
                    <a:pt x="2960" y="2341"/>
                  </a:lnTo>
                  <a:lnTo>
                    <a:pt x="3089" y="2190"/>
                  </a:lnTo>
                  <a:lnTo>
                    <a:pt x="3212" y="2037"/>
                  </a:lnTo>
                  <a:lnTo>
                    <a:pt x="3335" y="1881"/>
                  </a:lnTo>
                  <a:lnTo>
                    <a:pt x="3450" y="1722"/>
                  </a:lnTo>
                  <a:lnTo>
                    <a:pt x="3562" y="1559"/>
                  </a:lnTo>
                  <a:lnTo>
                    <a:pt x="3669" y="1395"/>
                  </a:lnTo>
                  <a:lnTo>
                    <a:pt x="3772" y="1229"/>
                  </a:lnTo>
                  <a:lnTo>
                    <a:pt x="3870" y="1061"/>
                  </a:lnTo>
                  <a:lnTo>
                    <a:pt x="3963" y="891"/>
                  </a:lnTo>
                  <a:lnTo>
                    <a:pt x="4051" y="718"/>
                  </a:lnTo>
                  <a:lnTo>
                    <a:pt x="4135" y="544"/>
                  </a:lnTo>
                  <a:lnTo>
                    <a:pt x="4214" y="369"/>
                  </a:lnTo>
                  <a:lnTo>
                    <a:pt x="4287" y="192"/>
                  </a:lnTo>
                  <a:lnTo>
                    <a:pt x="4355" y="15"/>
                  </a:lnTo>
                  <a:lnTo>
                    <a:pt x="4302" y="0"/>
                  </a:lnTo>
                  <a:lnTo>
                    <a:pt x="4233" y="176"/>
                  </a:lnTo>
                  <a:lnTo>
                    <a:pt x="4160" y="353"/>
                  </a:lnTo>
                  <a:lnTo>
                    <a:pt x="4084" y="526"/>
                  </a:lnTo>
                  <a:lnTo>
                    <a:pt x="4000" y="700"/>
                  </a:lnTo>
                  <a:lnTo>
                    <a:pt x="3912" y="870"/>
                  </a:lnTo>
                  <a:lnTo>
                    <a:pt x="3820" y="1040"/>
                  </a:lnTo>
                  <a:lnTo>
                    <a:pt x="3721" y="1206"/>
                  </a:lnTo>
                  <a:lnTo>
                    <a:pt x="3621" y="1372"/>
                  </a:lnTo>
                  <a:lnTo>
                    <a:pt x="3514" y="1535"/>
                  </a:lnTo>
                  <a:lnTo>
                    <a:pt x="3402" y="1696"/>
                  </a:lnTo>
                  <a:lnTo>
                    <a:pt x="3287" y="1854"/>
                  </a:lnTo>
                  <a:lnTo>
                    <a:pt x="3168" y="2008"/>
                  </a:lnTo>
                  <a:lnTo>
                    <a:pt x="3044" y="2161"/>
                  </a:lnTo>
                  <a:lnTo>
                    <a:pt x="2915" y="2312"/>
                  </a:lnTo>
                  <a:lnTo>
                    <a:pt x="2783" y="2457"/>
                  </a:lnTo>
                  <a:lnTo>
                    <a:pt x="2648" y="2600"/>
                  </a:lnTo>
                  <a:lnTo>
                    <a:pt x="2508" y="2737"/>
                  </a:lnTo>
                  <a:lnTo>
                    <a:pt x="2363" y="2873"/>
                  </a:lnTo>
                  <a:lnTo>
                    <a:pt x="2217" y="3005"/>
                  </a:lnTo>
                  <a:lnTo>
                    <a:pt x="2066" y="3131"/>
                  </a:lnTo>
                  <a:lnTo>
                    <a:pt x="1913" y="3255"/>
                  </a:lnTo>
                  <a:lnTo>
                    <a:pt x="1754" y="3373"/>
                  </a:lnTo>
                  <a:lnTo>
                    <a:pt x="1595" y="3487"/>
                  </a:lnTo>
                  <a:lnTo>
                    <a:pt x="1431" y="3597"/>
                  </a:lnTo>
                  <a:lnTo>
                    <a:pt x="1265" y="3701"/>
                  </a:lnTo>
                  <a:lnTo>
                    <a:pt x="1095" y="3800"/>
                  </a:lnTo>
                  <a:lnTo>
                    <a:pt x="922" y="3895"/>
                  </a:lnTo>
                  <a:lnTo>
                    <a:pt x="746" y="3983"/>
                  </a:lnTo>
                  <a:lnTo>
                    <a:pt x="568" y="4066"/>
                  </a:lnTo>
                  <a:lnTo>
                    <a:pt x="388" y="4144"/>
                  </a:lnTo>
                  <a:lnTo>
                    <a:pt x="204" y="4215"/>
                  </a:lnTo>
                  <a:lnTo>
                    <a:pt x="19" y="4280"/>
                  </a:lnTo>
                  <a:lnTo>
                    <a:pt x="37" y="4280"/>
                  </a:lnTo>
                  <a:lnTo>
                    <a:pt x="19" y="4280"/>
                  </a:lnTo>
                  <a:lnTo>
                    <a:pt x="9" y="4285"/>
                  </a:lnTo>
                  <a:lnTo>
                    <a:pt x="1" y="4293"/>
                  </a:lnTo>
                  <a:lnTo>
                    <a:pt x="0" y="4302"/>
                  </a:lnTo>
                  <a:lnTo>
                    <a:pt x="1" y="4311"/>
                  </a:lnTo>
                  <a:lnTo>
                    <a:pt x="6" y="4319"/>
                  </a:lnTo>
                  <a:lnTo>
                    <a:pt x="15" y="4326"/>
                  </a:lnTo>
                  <a:lnTo>
                    <a:pt x="25" y="4328"/>
                  </a:lnTo>
                  <a:lnTo>
                    <a:pt x="37" y="4327"/>
                  </a:lnTo>
                  <a:lnTo>
                    <a:pt x="19" y="4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6595" y="2223"/>
              <a:ext cx="369" cy="215"/>
            </a:xfrm>
            <a:custGeom>
              <a:avLst/>
              <a:gdLst>
                <a:gd name="T0" fmla="*/ 49 w 737"/>
                <a:gd name="T1" fmla="*/ 0 h 430"/>
                <a:gd name="T2" fmla="*/ 735 w 737"/>
                <a:gd name="T3" fmla="*/ 61 h 430"/>
                <a:gd name="T4" fmla="*/ 737 w 737"/>
                <a:gd name="T5" fmla="*/ 430 h 430"/>
                <a:gd name="T6" fmla="*/ 0 w 737"/>
                <a:gd name="T7" fmla="*/ 365 h 430"/>
                <a:gd name="T8" fmla="*/ 49 w 737"/>
                <a:gd name="T9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7" h="430">
                  <a:moveTo>
                    <a:pt x="49" y="0"/>
                  </a:moveTo>
                  <a:lnTo>
                    <a:pt x="735" y="61"/>
                  </a:lnTo>
                  <a:lnTo>
                    <a:pt x="737" y="430"/>
                  </a:lnTo>
                  <a:lnTo>
                    <a:pt x="0" y="365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6845" y="3803"/>
              <a:ext cx="222" cy="336"/>
            </a:xfrm>
            <a:custGeom>
              <a:avLst/>
              <a:gdLst>
                <a:gd name="T0" fmla="*/ 350 w 443"/>
                <a:gd name="T1" fmla="*/ 673 h 673"/>
                <a:gd name="T2" fmla="*/ 443 w 443"/>
                <a:gd name="T3" fmla="*/ 47 h 673"/>
                <a:gd name="T4" fmla="*/ 98 w 443"/>
                <a:gd name="T5" fmla="*/ 0 h 673"/>
                <a:gd name="T6" fmla="*/ 0 w 443"/>
                <a:gd name="T7" fmla="*/ 621 h 673"/>
                <a:gd name="T8" fmla="*/ 350 w 443"/>
                <a:gd name="T9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3" h="673">
                  <a:moveTo>
                    <a:pt x="350" y="673"/>
                  </a:moveTo>
                  <a:lnTo>
                    <a:pt x="443" y="47"/>
                  </a:lnTo>
                  <a:lnTo>
                    <a:pt x="98" y="0"/>
                  </a:lnTo>
                  <a:lnTo>
                    <a:pt x="0" y="621"/>
                  </a:lnTo>
                  <a:lnTo>
                    <a:pt x="350" y="67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6928" y="3126"/>
              <a:ext cx="205" cy="356"/>
            </a:xfrm>
            <a:custGeom>
              <a:avLst/>
              <a:gdLst>
                <a:gd name="T0" fmla="*/ 358 w 409"/>
                <a:gd name="T1" fmla="*/ 713 h 713"/>
                <a:gd name="T2" fmla="*/ 409 w 409"/>
                <a:gd name="T3" fmla="*/ 23 h 713"/>
                <a:gd name="T4" fmla="*/ 44 w 409"/>
                <a:gd name="T5" fmla="*/ 0 h 713"/>
                <a:gd name="T6" fmla="*/ 0 w 409"/>
                <a:gd name="T7" fmla="*/ 680 h 713"/>
                <a:gd name="T8" fmla="*/ 358 w 409"/>
                <a:gd name="T9" fmla="*/ 71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9" h="713">
                  <a:moveTo>
                    <a:pt x="358" y="713"/>
                  </a:moveTo>
                  <a:lnTo>
                    <a:pt x="409" y="23"/>
                  </a:lnTo>
                  <a:lnTo>
                    <a:pt x="44" y="0"/>
                  </a:lnTo>
                  <a:lnTo>
                    <a:pt x="0" y="680"/>
                  </a:lnTo>
                  <a:lnTo>
                    <a:pt x="358" y="71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480" y="5116"/>
              <a:ext cx="293" cy="382"/>
            </a:xfrm>
            <a:custGeom>
              <a:avLst/>
              <a:gdLst>
                <a:gd name="T0" fmla="*/ 338 w 587"/>
                <a:gd name="T1" fmla="*/ 765 h 765"/>
                <a:gd name="T2" fmla="*/ 587 w 587"/>
                <a:gd name="T3" fmla="*/ 101 h 765"/>
                <a:gd name="T4" fmla="*/ 241 w 587"/>
                <a:gd name="T5" fmla="*/ 0 h 765"/>
                <a:gd name="T6" fmla="*/ 0 w 587"/>
                <a:gd name="T7" fmla="*/ 654 h 765"/>
                <a:gd name="T8" fmla="*/ 338 w 587"/>
                <a:gd name="T9" fmla="*/ 765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7" h="765">
                  <a:moveTo>
                    <a:pt x="338" y="765"/>
                  </a:moveTo>
                  <a:lnTo>
                    <a:pt x="587" y="101"/>
                  </a:lnTo>
                  <a:lnTo>
                    <a:pt x="241" y="0"/>
                  </a:lnTo>
                  <a:lnTo>
                    <a:pt x="0" y="654"/>
                  </a:lnTo>
                  <a:lnTo>
                    <a:pt x="338" y="7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6157" y="5767"/>
              <a:ext cx="332" cy="383"/>
            </a:xfrm>
            <a:custGeom>
              <a:avLst/>
              <a:gdLst>
                <a:gd name="T0" fmla="*/ 281 w 664"/>
                <a:gd name="T1" fmla="*/ 768 h 768"/>
                <a:gd name="T2" fmla="*/ 664 w 664"/>
                <a:gd name="T3" fmla="*/ 134 h 768"/>
                <a:gd name="T4" fmla="*/ 354 w 664"/>
                <a:gd name="T5" fmla="*/ 0 h 768"/>
                <a:gd name="T6" fmla="*/ 0 w 664"/>
                <a:gd name="T7" fmla="*/ 612 h 768"/>
                <a:gd name="T8" fmla="*/ 281 w 664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768">
                  <a:moveTo>
                    <a:pt x="281" y="768"/>
                  </a:moveTo>
                  <a:lnTo>
                    <a:pt x="664" y="134"/>
                  </a:lnTo>
                  <a:lnTo>
                    <a:pt x="354" y="0"/>
                  </a:lnTo>
                  <a:lnTo>
                    <a:pt x="0" y="612"/>
                  </a:lnTo>
                  <a:lnTo>
                    <a:pt x="281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124" y="6843"/>
              <a:ext cx="413" cy="345"/>
            </a:xfrm>
            <a:custGeom>
              <a:avLst/>
              <a:gdLst>
                <a:gd name="T0" fmla="*/ 201 w 825"/>
                <a:gd name="T1" fmla="*/ 691 h 691"/>
                <a:gd name="T2" fmla="*/ 825 w 825"/>
                <a:gd name="T3" fmla="*/ 265 h 691"/>
                <a:gd name="T4" fmla="*/ 624 w 825"/>
                <a:gd name="T5" fmla="*/ 0 h 691"/>
                <a:gd name="T6" fmla="*/ 0 w 825"/>
                <a:gd name="T7" fmla="*/ 432 h 691"/>
                <a:gd name="T8" fmla="*/ 201 w 825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5" h="691">
                  <a:moveTo>
                    <a:pt x="201" y="691"/>
                  </a:moveTo>
                  <a:lnTo>
                    <a:pt x="825" y="265"/>
                  </a:lnTo>
                  <a:lnTo>
                    <a:pt x="624" y="0"/>
                  </a:lnTo>
                  <a:lnTo>
                    <a:pt x="0" y="432"/>
                  </a:lnTo>
                  <a:lnTo>
                    <a:pt x="201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703" y="6361"/>
              <a:ext cx="359" cy="359"/>
            </a:xfrm>
            <a:custGeom>
              <a:avLst/>
              <a:gdLst>
                <a:gd name="T0" fmla="*/ 228 w 718"/>
                <a:gd name="T1" fmla="*/ 717 h 717"/>
                <a:gd name="T2" fmla="*/ 718 w 718"/>
                <a:gd name="T3" fmla="*/ 176 h 717"/>
                <a:gd name="T4" fmla="*/ 488 w 718"/>
                <a:gd name="T5" fmla="*/ 0 h 717"/>
                <a:gd name="T6" fmla="*/ 0 w 718"/>
                <a:gd name="T7" fmla="*/ 522 h 717"/>
                <a:gd name="T8" fmla="*/ 228 w 718"/>
                <a:gd name="T9" fmla="*/ 717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8" h="717">
                  <a:moveTo>
                    <a:pt x="228" y="717"/>
                  </a:moveTo>
                  <a:lnTo>
                    <a:pt x="718" y="176"/>
                  </a:lnTo>
                  <a:lnTo>
                    <a:pt x="488" y="0"/>
                  </a:lnTo>
                  <a:lnTo>
                    <a:pt x="0" y="522"/>
                  </a:lnTo>
                  <a:lnTo>
                    <a:pt x="228" y="717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6694" y="4454"/>
              <a:ext cx="260" cy="397"/>
            </a:xfrm>
            <a:custGeom>
              <a:avLst/>
              <a:gdLst>
                <a:gd name="T0" fmla="*/ 343 w 520"/>
                <a:gd name="T1" fmla="*/ 795 h 795"/>
                <a:gd name="T2" fmla="*/ 520 w 520"/>
                <a:gd name="T3" fmla="*/ 58 h 795"/>
                <a:gd name="T4" fmla="*/ 174 w 520"/>
                <a:gd name="T5" fmla="*/ 0 h 795"/>
                <a:gd name="T6" fmla="*/ 0 w 520"/>
                <a:gd name="T7" fmla="*/ 729 h 795"/>
                <a:gd name="T8" fmla="*/ 343 w 520"/>
                <a:gd name="T9" fmla="*/ 795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0" h="795">
                  <a:moveTo>
                    <a:pt x="343" y="795"/>
                  </a:moveTo>
                  <a:lnTo>
                    <a:pt x="520" y="58"/>
                  </a:lnTo>
                  <a:lnTo>
                    <a:pt x="174" y="0"/>
                  </a:lnTo>
                  <a:lnTo>
                    <a:pt x="0" y="729"/>
                  </a:lnTo>
                  <a:lnTo>
                    <a:pt x="343" y="79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6966" y="2442"/>
              <a:ext cx="194" cy="340"/>
            </a:xfrm>
            <a:custGeom>
              <a:avLst/>
              <a:gdLst>
                <a:gd name="T0" fmla="*/ 369 w 388"/>
                <a:gd name="T1" fmla="*/ 681 h 681"/>
                <a:gd name="T2" fmla="*/ 388 w 388"/>
                <a:gd name="T3" fmla="*/ 0 h 681"/>
                <a:gd name="T4" fmla="*/ 8 w 388"/>
                <a:gd name="T5" fmla="*/ 0 h 681"/>
                <a:gd name="T6" fmla="*/ 0 w 388"/>
                <a:gd name="T7" fmla="*/ 681 h 681"/>
                <a:gd name="T8" fmla="*/ 369 w 388"/>
                <a:gd name="T9" fmla="*/ 681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8" h="681">
                  <a:moveTo>
                    <a:pt x="369" y="681"/>
                  </a:moveTo>
                  <a:lnTo>
                    <a:pt x="388" y="0"/>
                  </a:lnTo>
                  <a:lnTo>
                    <a:pt x="8" y="0"/>
                  </a:lnTo>
                  <a:lnTo>
                    <a:pt x="0" y="681"/>
                  </a:lnTo>
                  <a:lnTo>
                    <a:pt x="369" y="68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5826" y="2082"/>
              <a:ext cx="425" cy="267"/>
            </a:xfrm>
            <a:custGeom>
              <a:avLst/>
              <a:gdLst>
                <a:gd name="T0" fmla="*/ 388 w 849"/>
                <a:gd name="T1" fmla="*/ 452 h 535"/>
                <a:gd name="T2" fmla="*/ 358 w 849"/>
                <a:gd name="T3" fmla="*/ 444 h 535"/>
                <a:gd name="T4" fmla="*/ 331 w 849"/>
                <a:gd name="T5" fmla="*/ 437 h 535"/>
                <a:gd name="T6" fmla="*/ 305 w 849"/>
                <a:gd name="T7" fmla="*/ 431 h 535"/>
                <a:gd name="T8" fmla="*/ 279 w 849"/>
                <a:gd name="T9" fmla="*/ 423 h 535"/>
                <a:gd name="T10" fmla="*/ 255 w 849"/>
                <a:gd name="T11" fmla="*/ 416 h 535"/>
                <a:gd name="T12" fmla="*/ 232 w 849"/>
                <a:gd name="T13" fmla="*/ 411 h 535"/>
                <a:gd name="T14" fmla="*/ 209 w 849"/>
                <a:gd name="T15" fmla="*/ 405 h 535"/>
                <a:gd name="T16" fmla="*/ 185 w 849"/>
                <a:gd name="T17" fmla="*/ 398 h 535"/>
                <a:gd name="T18" fmla="*/ 163 w 849"/>
                <a:gd name="T19" fmla="*/ 393 h 535"/>
                <a:gd name="T20" fmla="*/ 140 w 849"/>
                <a:gd name="T21" fmla="*/ 386 h 535"/>
                <a:gd name="T22" fmla="*/ 120 w 849"/>
                <a:gd name="T23" fmla="*/ 379 h 535"/>
                <a:gd name="T24" fmla="*/ 96 w 849"/>
                <a:gd name="T25" fmla="*/ 374 h 535"/>
                <a:gd name="T26" fmla="*/ 73 w 849"/>
                <a:gd name="T27" fmla="*/ 368 h 535"/>
                <a:gd name="T28" fmla="*/ 49 w 849"/>
                <a:gd name="T29" fmla="*/ 362 h 535"/>
                <a:gd name="T30" fmla="*/ 26 w 849"/>
                <a:gd name="T31" fmla="*/ 356 h 535"/>
                <a:gd name="T32" fmla="*/ 0 w 849"/>
                <a:gd name="T33" fmla="*/ 349 h 535"/>
                <a:gd name="T34" fmla="*/ 138 w 849"/>
                <a:gd name="T35" fmla="*/ 0 h 535"/>
                <a:gd name="T36" fmla="*/ 461 w 849"/>
                <a:gd name="T37" fmla="*/ 91 h 535"/>
                <a:gd name="T38" fmla="*/ 849 w 849"/>
                <a:gd name="T39" fmla="*/ 176 h 535"/>
                <a:gd name="T40" fmla="*/ 766 w 849"/>
                <a:gd name="T41" fmla="*/ 535 h 535"/>
                <a:gd name="T42" fmla="*/ 742 w 849"/>
                <a:gd name="T43" fmla="*/ 530 h 535"/>
                <a:gd name="T44" fmla="*/ 718 w 849"/>
                <a:gd name="T45" fmla="*/ 524 h 535"/>
                <a:gd name="T46" fmla="*/ 694 w 849"/>
                <a:gd name="T47" fmla="*/ 519 h 535"/>
                <a:gd name="T48" fmla="*/ 672 w 849"/>
                <a:gd name="T49" fmla="*/ 515 h 535"/>
                <a:gd name="T50" fmla="*/ 649 w 849"/>
                <a:gd name="T51" fmla="*/ 510 h 535"/>
                <a:gd name="T52" fmla="*/ 627 w 849"/>
                <a:gd name="T53" fmla="*/ 506 h 535"/>
                <a:gd name="T54" fmla="*/ 605 w 849"/>
                <a:gd name="T55" fmla="*/ 501 h 535"/>
                <a:gd name="T56" fmla="*/ 582 w 849"/>
                <a:gd name="T57" fmla="*/ 495 h 535"/>
                <a:gd name="T58" fmla="*/ 558 w 849"/>
                <a:gd name="T59" fmla="*/ 491 h 535"/>
                <a:gd name="T60" fmla="*/ 536 w 849"/>
                <a:gd name="T61" fmla="*/ 486 h 535"/>
                <a:gd name="T62" fmla="*/ 512 w 849"/>
                <a:gd name="T63" fmla="*/ 481 h 535"/>
                <a:gd name="T64" fmla="*/ 488 w 849"/>
                <a:gd name="T65" fmla="*/ 476 h 535"/>
                <a:gd name="T66" fmla="*/ 464 w 849"/>
                <a:gd name="T67" fmla="*/ 470 h 535"/>
                <a:gd name="T68" fmla="*/ 440 w 849"/>
                <a:gd name="T69" fmla="*/ 465 h 535"/>
                <a:gd name="T70" fmla="*/ 415 w 849"/>
                <a:gd name="T71" fmla="*/ 459 h 535"/>
                <a:gd name="T72" fmla="*/ 388 w 849"/>
                <a:gd name="T73" fmla="*/ 452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49" h="535">
                  <a:moveTo>
                    <a:pt x="388" y="452"/>
                  </a:moveTo>
                  <a:lnTo>
                    <a:pt x="358" y="444"/>
                  </a:lnTo>
                  <a:lnTo>
                    <a:pt x="331" y="437"/>
                  </a:lnTo>
                  <a:lnTo>
                    <a:pt x="305" y="431"/>
                  </a:lnTo>
                  <a:lnTo>
                    <a:pt x="279" y="423"/>
                  </a:lnTo>
                  <a:lnTo>
                    <a:pt x="255" y="416"/>
                  </a:lnTo>
                  <a:lnTo>
                    <a:pt x="232" y="411"/>
                  </a:lnTo>
                  <a:lnTo>
                    <a:pt x="209" y="405"/>
                  </a:lnTo>
                  <a:lnTo>
                    <a:pt x="185" y="398"/>
                  </a:lnTo>
                  <a:lnTo>
                    <a:pt x="163" y="393"/>
                  </a:lnTo>
                  <a:lnTo>
                    <a:pt x="140" y="386"/>
                  </a:lnTo>
                  <a:lnTo>
                    <a:pt x="120" y="379"/>
                  </a:lnTo>
                  <a:lnTo>
                    <a:pt x="96" y="374"/>
                  </a:lnTo>
                  <a:lnTo>
                    <a:pt x="73" y="368"/>
                  </a:lnTo>
                  <a:lnTo>
                    <a:pt x="49" y="362"/>
                  </a:lnTo>
                  <a:lnTo>
                    <a:pt x="26" y="356"/>
                  </a:lnTo>
                  <a:lnTo>
                    <a:pt x="0" y="349"/>
                  </a:lnTo>
                  <a:lnTo>
                    <a:pt x="138" y="0"/>
                  </a:lnTo>
                  <a:lnTo>
                    <a:pt x="461" y="91"/>
                  </a:lnTo>
                  <a:lnTo>
                    <a:pt x="849" y="176"/>
                  </a:lnTo>
                  <a:lnTo>
                    <a:pt x="766" y="535"/>
                  </a:lnTo>
                  <a:lnTo>
                    <a:pt x="742" y="530"/>
                  </a:lnTo>
                  <a:lnTo>
                    <a:pt x="718" y="524"/>
                  </a:lnTo>
                  <a:lnTo>
                    <a:pt x="694" y="519"/>
                  </a:lnTo>
                  <a:lnTo>
                    <a:pt x="672" y="515"/>
                  </a:lnTo>
                  <a:lnTo>
                    <a:pt x="649" y="510"/>
                  </a:lnTo>
                  <a:lnTo>
                    <a:pt x="627" y="506"/>
                  </a:lnTo>
                  <a:lnTo>
                    <a:pt x="605" y="501"/>
                  </a:lnTo>
                  <a:lnTo>
                    <a:pt x="582" y="495"/>
                  </a:lnTo>
                  <a:lnTo>
                    <a:pt x="558" y="491"/>
                  </a:lnTo>
                  <a:lnTo>
                    <a:pt x="536" y="486"/>
                  </a:lnTo>
                  <a:lnTo>
                    <a:pt x="512" y="481"/>
                  </a:lnTo>
                  <a:lnTo>
                    <a:pt x="488" y="476"/>
                  </a:lnTo>
                  <a:lnTo>
                    <a:pt x="464" y="470"/>
                  </a:lnTo>
                  <a:lnTo>
                    <a:pt x="440" y="465"/>
                  </a:lnTo>
                  <a:lnTo>
                    <a:pt x="415" y="459"/>
                  </a:lnTo>
                  <a:lnTo>
                    <a:pt x="388" y="45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5099" y="1770"/>
              <a:ext cx="446" cy="339"/>
            </a:xfrm>
            <a:custGeom>
              <a:avLst/>
              <a:gdLst>
                <a:gd name="T0" fmla="*/ 163 w 893"/>
                <a:gd name="T1" fmla="*/ 0 h 679"/>
                <a:gd name="T2" fmla="*/ 893 w 893"/>
                <a:gd name="T3" fmla="*/ 327 h 679"/>
                <a:gd name="T4" fmla="*/ 733 w 893"/>
                <a:gd name="T5" fmla="*/ 679 h 679"/>
                <a:gd name="T6" fmla="*/ 0 w 893"/>
                <a:gd name="T7" fmla="*/ 344 h 679"/>
                <a:gd name="T8" fmla="*/ 163 w 893"/>
                <a:gd name="T9" fmla="*/ 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3" h="679">
                  <a:moveTo>
                    <a:pt x="163" y="0"/>
                  </a:moveTo>
                  <a:lnTo>
                    <a:pt x="893" y="327"/>
                  </a:lnTo>
                  <a:lnTo>
                    <a:pt x="733" y="679"/>
                  </a:lnTo>
                  <a:lnTo>
                    <a:pt x="0" y="34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470" y="1453"/>
              <a:ext cx="353" cy="324"/>
            </a:xfrm>
            <a:custGeom>
              <a:avLst/>
              <a:gdLst>
                <a:gd name="T0" fmla="*/ 706 w 706"/>
                <a:gd name="T1" fmla="*/ 308 h 649"/>
                <a:gd name="T2" fmla="*/ 0 w 706"/>
                <a:gd name="T3" fmla="*/ 0 h 649"/>
                <a:gd name="T4" fmla="*/ 0 w 706"/>
                <a:gd name="T5" fmla="*/ 392 h 649"/>
                <a:gd name="T6" fmla="*/ 542 w 706"/>
                <a:gd name="T7" fmla="*/ 649 h 649"/>
                <a:gd name="T8" fmla="*/ 706 w 706"/>
                <a:gd name="T9" fmla="*/ 30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6" h="649">
                  <a:moveTo>
                    <a:pt x="706" y="308"/>
                  </a:moveTo>
                  <a:lnTo>
                    <a:pt x="0" y="0"/>
                  </a:lnTo>
                  <a:lnTo>
                    <a:pt x="0" y="392"/>
                  </a:lnTo>
                  <a:lnTo>
                    <a:pt x="542" y="649"/>
                  </a:lnTo>
                  <a:lnTo>
                    <a:pt x="706" y="30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6304" y="5359"/>
              <a:ext cx="217" cy="416"/>
            </a:xfrm>
            <a:custGeom>
              <a:avLst/>
              <a:gdLst>
                <a:gd name="T0" fmla="*/ 379 w 433"/>
                <a:gd name="T1" fmla="*/ 0 h 832"/>
                <a:gd name="T2" fmla="*/ 379 w 433"/>
                <a:gd name="T3" fmla="*/ 0 h 832"/>
                <a:gd name="T4" fmla="*/ 358 w 433"/>
                <a:gd name="T5" fmla="*/ 53 h 832"/>
                <a:gd name="T6" fmla="*/ 337 w 433"/>
                <a:gd name="T7" fmla="*/ 104 h 832"/>
                <a:gd name="T8" fmla="*/ 315 w 433"/>
                <a:gd name="T9" fmla="*/ 157 h 832"/>
                <a:gd name="T10" fmla="*/ 292 w 433"/>
                <a:gd name="T11" fmla="*/ 208 h 832"/>
                <a:gd name="T12" fmla="*/ 270 w 433"/>
                <a:gd name="T13" fmla="*/ 258 h 832"/>
                <a:gd name="T14" fmla="*/ 247 w 433"/>
                <a:gd name="T15" fmla="*/ 310 h 832"/>
                <a:gd name="T16" fmla="*/ 224 w 433"/>
                <a:gd name="T17" fmla="*/ 361 h 832"/>
                <a:gd name="T18" fmla="*/ 200 w 433"/>
                <a:gd name="T19" fmla="*/ 412 h 832"/>
                <a:gd name="T20" fmla="*/ 176 w 433"/>
                <a:gd name="T21" fmla="*/ 462 h 832"/>
                <a:gd name="T22" fmla="*/ 150 w 433"/>
                <a:gd name="T23" fmla="*/ 514 h 832"/>
                <a:gd name="T24" fmla="*/ 127 w 433"/>
                <a:gd name="T25" fmla="*/ 564 h 832"/>
                <a:gd name="T26" fmla="*/ 101 w 433"/>
                <a:gd name="T27" fmla="*/ 614 h 832"/>
                <a:gd name="T28" fmla="*/ 76 w 433"/>
                <a:gd name="T29" fmla="*/ 664 h 832"/>
                <a:gd name="T30" fmla="*/ 50 w 433"/>
                <a:gd name="T31" fmla="*/ 713 h 832"/>
                <a:gd name="T32" fmla="*/ 25 w 433"/>
                <a:gd name="T33" fmla="*/ 763 h 832"/>
                <a:gd name="T34" fmla="*/ 0 w 433"/>
                <a:gd name="T35" fmla="*/ 810 h 832"/>
                <a:gd name="T36" fmla="*/ 50 w 433"/>
                <a:gd name="T37" fmla="*/ 832 h 832"/>
                <a:gd name="T38" fmla="*/ 76 w 433"/>
                <a:gd name="T39" fmla="*/ 781 h 832"/>
                <a:gd name="T40" fmla="*/ 101 w 433"/>
                <a:gd name="T41" fmla="*/ 731 h 832"/>
                <a:gd name="T42" fmla="*/ 127 w 433"/>
                <a:gd name="T43" fmla="*/ 683 h 832"/>
                <a:gd name="T44" fmla="*/ 152 w 433"/>
                <a:gd name="T45" fmla="*/ 633 h 832"/>
                <a:gd name="T46" fmla="*/ 177 w 433"/>
                <a:gd name="T47" fmla="*/ 582 h 832"/>
                <a:gd name="T48" fmla="*/ 201 w 433"/>
                <a:gd name="T49" fmla="*/ 532 h 832"/>
                <a:gd name="T50" fmla="*/ 227 w 433"/>
                <a:gd name="T51" fmla="*/ 481 h 832"/>
                <a:gd name="T52" fmla="*/ 250 w 433"/>
                <a:gd name="T53" fmla="*/ 431 h 832"/>
                <a:gd name="T54" fmla="*/ 274 w 433"/>
                <a:gd name="T55" fmla="*/ 379 h 832"/>
                <a:gd name="T56" fmla="*/ 298 w 433"/>
                <a:gd name="T57" fmla="*/ 328 h 832"/>
                <a:gd name="T58" fmla="*/ 324 w 433"/>
                <a:gd name="T59" fmla="*/ 277 h 832"/>
                <a:gd name="T60" fmla="*/ 346 w 433"/>
                <a:gd name="T61" fmla="*/ 224 h 832"/>
                <a:gd name="T62" fmla="*/ 368 w 433"/>
                <a:gd name="T63" fmla="*/ 172 h 832"/>
                <a:gd name="T64" fmla="*/ 391 w 433"/>
                <a:gd name="T65" fmla="*/ 120 h 832"/>
                <a:gd name="T66" fmla="*/ 412 w 433"/>
                <a:gd name="T67" fmla="*/ 68 h 832"/>
                <a:gd name="T68" fmla="*/ 433 w 433"/>
                <a:gd name="T69" fmla="*/ 16 h 832"/>
                <a:gd name="T70" fmla="*/ 433 w 433"/>
                <a:gd name="T71" fmla="*/ 16 h 832"/>
                <a:gd name="T72" fmla="*/ 379 w 433"/>
                <a:gd name="T73" fmla="*/ 0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33" h="832">
                  <a:moveTo>
                    <a:pt x="379" y="0"/>
                  </a:moveTo>
                  <a:lnTo>
                    <a:pt x="379" y="0"/>
                  </a:lnTo>
                  <a:lnTo>
                    <a:pt x="358" y="53"/>
                  </a:lnTo>
                  <a:lnTo>
                    <a:pt x="337" y="104"/>
                  </a:lnTo>
                  <a:lnTo>
                    <a:pt x="315" y="157"/>
                  </a:lnTo>
                  <a:lnTo>
                    <a:pt x="292" y="208"/>
                  </a:lnTo>
                  <a:lnTo>
                    <a:pt x="270" y="258"/>
                  </a:lnTo>
                  <a:lnTo>
                    <a:pt x="247" y="310"/>
                  </a:lnTo>
                  <a:lnTo>
                    <a:pt x="224" y="361"/>
                  </a:lnTo>
                  <a:lnTo>
                    <a:pt x="200" y="412"/>
                  </a:lnTo>
                  <a:lnTo>
                    <a:pt x="176" y="462"/>
                  </a:lnTo>
                  <a:lnTo>
                    <a:pt x="150" y="514"/>
                  </a:lnTo>
                  <a:lnTo>
                    <a:pt x="127" y="564"/>
                  </a:lnTo>
                  <a:lnTo>
                    <a:pt x="101" y="614"/>
                  </a:lnTo>
                  <a:lnTo>
                    <a:pt x="76" y="664"/>
                  </a:lnTo>
                  <a:lnTo>
                    <a:pt x="50" y="713"/>
                  </a:lnTo>
                  <a:lnTo>
                    <a:pt x="25" y="763"/>
                  </a:lnTo>
                  <a:lnTo>
                    <a:pt x="0" y="810"/>
                  </a:lnTo>
                  <a:lnTo>
                    <a:pt x="50" y="832"/>
                  </a:lnTo>
                  <a:lnTo>
                    <a:pt x="76" y="781"/>
                  </a:lnTo>
                  <a:lnTo>
                    <a:pt x="101" y="731"/>
                  </a:lnTo>
                  <a:lnTo>
                    <a:pt x="127" y="683"/>
                  </a:lnTo>
                  <a:lnTo>
                    <a:pt x="152" y="633"/>
                  </a:lnTo>
                  <a:lnTo>
                    <a:pt x="177" y="582"/>
                  </a:lnTo>
                  <a:lnTo>
                    <a:pt x="201" y="532"/>
                  </a:lnTo>
                  <a:lnTo>
                    <a:pt x="227" y="481"/>
                  </a:lnTo>
                  <a:lnTo>
                    <a:pt x="250" y="431"/>
                  </a:lnTo>
                  <a:lnTo>
                    <a:pt x="274" y="379"/>
                  </a:lnTo>
                  <a:lnTo>
                    <a:pt x="298" y="328"/>
                  </a:lnTo>
                  <a:lnTo>
                    <a:pt x="324" y="277"/>
                  </a:lnTo>
                  <a:lnTo>
                    <a:pt x="346" y="224"/>
                  </a:lnTo>
                  <a:lnTo>
                    <a:pt x="368" y="172"/>
                  </a:lnTo>
                  <a:lnTo>
                    <a:pt x="391" y="120"/>
                  </a:lnTo>
                  <a:lnTo>
                    <a:pt x="412" y="68"/>
                  </a:lnTo>
                  <a:lnTo>
                    <a:pt x="433" y="16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6494" y="2429"/>
              <a:ext cx="487" cy="2938"/>
            </a:xfrm>
            <a:custGeom>
              <a:avLst/>
              <a:gdLst>
                <a:gd name="T0" fmla="*/ 943 w 974"/>
                <a:gd name="T1" fmla="*/ 50 h 5878"/>
                <a:gd name="T2" fmla="*/ 916 w 974"/>
                <a:gd name="T3" fmla="*/ 25 h 5878"/>
                <a:gd name="T4" fmla="*/ 918 w 974"/>
                <a:gd name="T5" fmla="*/ 378 h 5878"/>
                <a:gd name="T6" fmla="*/ 912 w 974"/>
                <a:gd name="T7" fmla="*/ 737 h 5878"/>
                <a:gd name="T8" fmla="*/ 900 w 974"/>
                <a:gd name="T9" fmla="*/ 1102 h 5878"/>
                <a:gd name="T10" fmla="*/ 880 w 974"/>
                <a:gd name="T11" fmla="*/ 1470 h 5878"/>
                <a:gd name="T12" fmla="*/ 853 w 974"/>
                <a:gd name="T13" fmla="*/ 1842 h 5878"/>
                <a:gd name="T14" fmla="*/ 819 w 974"/>
                <a:gd name="T15" fmla="*/ 2216 h 5878"/>
                <a:gd name="T16" fmla="*/ 777 w 974"/>
                <a:gd name="T17" fmla="*/ 2590 h 5878"/>
                <a:gd name="T18" fmla="*/ 728 w 974"/>
                <a:gd name="T19" fmla="*/ 2967 h 5878"/>
                <a:gd name="T20" fmla="*/ 668 w 974"/>
                <a:gd name="T21" fmla="*/ 3343 h 5878"/>
                <a:gd name="T22" fmla="*/ 601 w 974"/>
                <a:gd name="T23" fmla="*/ 3715 h 5878"/>
                <a:gd name="T24" fmla="*/ 525 w 974"/>
                <a:gd name="T25" fmla="*/ 4086 h 5878"/>
                <a:gd name="T26" fmla="*/ 440 w 974"/>
                <a:gd name="T27" fmla="*/ 4453 h 5878"/>
                <a:gd name="T28" fmla="*/ 346 w 974"/>
                <a:gd name="T29" fmla="*/ 4815 h 5878"/>
                <a:gd name="T30" fmla="*/ 242 w 974"/>
                <a:gd name="T31" fmla="*/ 5171 h 5878"/>
                <a:gd name="T32" fmla="*/ 125 w 974"/>
                <a:gd name="T33" fmla="*/ 5520 h 5878"/>
                <a:gd name="T34" fmla="*/ 0 w 974"/>
                <a:gd name="T35" fmla="*/ 5862 h 5878"/>
                <a:gd name="T36" fmla="*/ 54 w 974"/>
                <a:gd name="T37" fmla="*/ 5878 h 5878"/>
                <a:gd name="T38" fmla="*/ 179 w 974"/>
                <a:gd name="T39" fmla="*/ 5534 h 5878"/>
                <a:gd name="T40" fmla="*/ 295 w 974"/>
                <a:gd name="T41" fmla="*/ 5184 h 5878"/>
                <a:gd name="T42" fmla="*/ 400 w 974"/>
                <a:gd name="T43" fmla="*/ 4826 h 5878"/>
                <a:gd name="T44" fmla="*/ 497 w 974"/>
                <a:gd name="T45" fmla="*/ 4463 h 5878"/>
                <a:gd name="T46" fmla="*/ 582 w 974"/>
                <a:gd name="T47" fmla="*/ 4094 h 5878"/>
                <a:gd name="T48" fmla="*/ 658 w 974"/>
                <a:gd name="T49" fmla="*/ 3723 h 5878"/>
                <a:gd name="T50" fmla="*/ 725 w 974"/>
                <a:gd name="T51" fmla="*/ 3348 h 5878"/>
                <a:gd name="T52" fmla="*/ 785 w 974"/>
                <a:gd name="T53" fmla="*/ 2973 h 5878"/>
                <a:gd name="T54" fmla="*/ 834 w 974"/>
                <a:gd name="T55" fmla="*/ 2596 h 5878"/>
                <a:gd name="T56" fmla="*/ 876 w 974"/>
                <a:gd name="T57" fmla="*/ 2219 h 5878"/>
                <a:gd name="T58" fmla="*/ 910 w 974"/>
                <a:gd name="T59" fmla="*/ 1844 h 5878"/>
                <a:gd name="T60" fmla="*/ 937 w 974"/>
                <a:gd name="T61" fmla="*/ 1473 h 5878"/>
                <a:gd name="T62" fmla="*/ 956 w 974"/>
                <a:gd name="T63" fmla="*/ 1102 h 5878"/>
                <a:gd name="T64" fmla="*/ 968 w 974"/>
                <a:gd name="T65" fmla="*/ 737 h 5878"/>
                <a:gd name="T66" fmla="*/ 974 w 974"/>
                <a:gd name="T67" fmla="*/ 378 h 5878"/>
                <a:gd name="T68" fmla="*/ 973 w 974"/>
                <a:gd name="T69" fmla="*/ 25 h 5878"/>
                <a:gd name="T70" fmla="*/ 946 w 974"/>
                <a:gd name="T71" fmla="*/ 0 h 5878"/>
                <a:gd name="T72" fmla="*/ 973 w 974"/>
                <a:gd name="T73" fmla="*/ 25 h 5878"/>
                <a:gd name="T74" fmla="*/ 970 w 974"/>
                <a:gd name="T75" fmla="*/ 15 h 5878"/>
                <a:gd name="T76" fmla="*/ 964 w 974"/>
                <a:gd name="T77" fmla="*/ 7 h 5878"/>
                <a:gd name="T78" fmla="*/ 955 w 974"/>
                <a:gd name="T79" fmla="*/ 1 h 5878"/>
                <a:gd name="T80" fmla="*/ 944 w 974"/>
                <a:gd name="T81" fmla="*/ 0 h 5878"/>
                <a:gd name="T82" fmla="*/ 934 w 974"/>
                <a:gd name="T83" fmla="*/ 1 h 5878"/>
                <a:gd name="T84" fmla="*/ 925 w 974"/>
                <a:gd name="T85" fmla="*/ 7 h 5878"/>
                <a:gd name="T86" fmla="*/ 919 w 974"/>
                <a:gd name="T87" fmla="*/ 15 h 5878"/>
                <a:gd name="T88" fmla="*/ 916 w 974"/>
                <a:gd name="T89" fmla="*/ 25 h 5878"/>
                <a:gd name="T90" fmla="*/ 943 w 974"/>
                <a:gd name="T91" fmla="*/ 50 h 5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4" h="5878">
                  <a:moveTo>
                    <a:pt x="943" y="50"/>
                  </a:moveTo>
                  <a:lnTo>
                    <a:pt x="916" y="25"/>
                  </a:lnTo>
                  <a:lnTo>
                    <a:pt x="918" y="378"/>
                  </a:lnTo>
                  <a:lnTo>
                    <a:pt x="912" y="737"/>
                  </a:lnTo>
                  <a:lnTo>
                    <a:pt x="900" y="1102"/>
                  </a:lnTo>
                  <a:lnTo>
                    <a:pt x="880" y="1470"/>
                  </a:lnTo>
                  <a:lnTo>
                    <a:pt x="853" y="1842"/>
                  </a:lnTo>
                  <a:lnTo>
                    <a:pt x="819" y="2216"/>
                  </a:lnTo>
                  <a:lnTo>
                    <a:pt x="777" y="2590"/>
                  </a:lnTo>
                  <a:lnTo>
                    <a:pt x="728" y="2967"/>
                  </a:lnTo>
                  <a:lnTo>
                    <a:pt x="668" y="3343"/>
                  </a:lnTo>
                  <a:lnTo>
                    <a:pt x="601" y="3715"/>
                  </a:lnTo>
                  <a:lnTo>
                    <a:pt x="525" y="4086"/>
                  </a:lnTo>
                  <a:lnTo>
                    <a:pt x="440" y="4453"/>
                  </a:lnTo>
                  <a:lnTo>
                    <a:pt x="346" y="4815"/>
                  </a:lnTo>
                  <a:lnTo>
                    <a:pt x="242" y="5171"/>
                  </a:lnTo>
                  <a:lnTo>
                    <a:pt x="125" y="5520"/>
                  </a:lnTo>
                  <a:lnTo>
                    <a:pt x="0" y="5862"/>
                  </a:lnTo>
                  <a:lnTo>
                    <a:pt x="54" y="5878"/>
                  </a:lnTo>
                  <a:lnTo>
                    <a:pt x="179" y="5534"/>
                  </a:lnTo>
                  <a:lnTo>
                    <a:pt x="295" y="5184"/>
                  </a:lnTo>
                  <a:lnTo>
                    <a:pt x="400" y="4826"/>
                  </a:lnTo>
                  <a:lnTo>
                    <a:pt x="497" y="4463"/>
                  </a:lnTo>
                  <a:lnTo>
                    <a:pt x="582" y="4094"/>
                  </a:lnTo>
                  <a:lnTo>
                    <a:pt x="658" y="3723"/>
                  </a:lnTo>
                  <a:lnTo>
                    <a:pt x="725" y="3348"/>
                  </a:lnTo>
                  <a:lnTo>
                    <a:pt x="785" y="2973"/>
                  </a:lnTo>
                  <a:lnTo>
                    <a:pt x="834" y="2596"/>
                  </a:lnTo>
                  <a:lnTo>
                    <a:pt x="876" y="2219"/>
                  </a:lnTo>
                  <a:lnTo>
                    <a:pt x="910" y="1844"/>
                  </a:lnTo>
                  <a:lnTo>
                    <a:pt x="937" y="1473"/>
                  </a:lnTo>
                  <a:lnTo>
                    <a:pt x="956" y="1102"/>
                  </a:lnTo>
                  <a:lnTo>
                    <a:pt x="968" y="737"/>
                  </a:lnTo>
                  <a:lnTo>
                    <a:pt x="974" y="378"/>
                  </a:lnTo>
                  <a:lnTo>
                    <a:pt x="973" y="25"/>
                  </a:lnTo>
                  <a:lnTo>
                    <a:pt x="946" y="0"/>
                  </a:lnTo>
                  <a:lnTo>
                    <a:pt x="973" y="25"/>
                  </a:lnTo>
                  <a:lnTo>
                    <a:pt x="970" y="15"/>
                  </a:lnTo>
                  <a:lnTo>
                    <a:pt x="964" y="7"/>
                  </a:lnTo>
                  <a:lnTo>
                    <a:pt x="955" y="1"/>
                  </a:lnTo>
                  <a:lnTo>
                    <a:pt x="944" y="0"/>
                  </a:lnTo>
                  <a:lnTo>
                    <a:pt x="934" y="1"/>
                  </a:lnTo>
                  <a:lnTo>
                    <a:pt x="925" y="7"/>
                  </a:lnTo>
                  <a:lnTo>
                    <a:pt x="919" y="15"/>
                  </a:lnTo>
                  <a:lnTo>
                    <a:pt x="916" y="25"/>
                  </a:lnTo>
                  <a:lnTo>
                    <a:pt x="94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583" y="2155"/>
              <a:ext cx="1384" cy="299"/>
            </a:xfrm>
            <a:custGeom>
              <a:avLst/>
              <a:gdLst>
                <a:gd name="T0" fmla="*/ 0 w 2768"/>
                <a:gd name="T1" fmla="*/ 45 h 597"/>
                <a:gd name="T2" fmla="*/ 153 w 2768"/>
                <a:gd name="T3" fmla="*/ 108 h 597"/>
                <a:gd name="T4" fmla="*/ 307 w 2768"/>
                <a:gd name="T5" fmla="*/ 168 h 597"/>
                <a:gd name="T6" fmla="*/ 464 w 2768"/>
                <a:gd name="T7" fmla="*/ 222 h 597"/>
                <a:gd name="T8" fmla="*/ 622 w 2768"/>
                <a:gd name="T9" fmla="*/ 270 h 597"/>
                <a:gd name="T10" fmla="*/ 783 w 2768"/>
                <a:gd name="T11" fmla="*/ 314 h 597"/>
                <a:gd name="T12" fmla="*/ 946 w 2768"/>
                <a:gd name="T13" fmla="*/ 355 h 597"/>
                <a:gd name="T14" fmla="*/ 1111 w 2768"/>
                <a:gd name="T15" fmla="*/ 392 h 597"/>
                <a:gd name="T16" fmla="*/ 1280 w 2768"/>
                <a:gd name="T17" fmla="*/ 425 h 597"/>
                <a:gd name="T18" fmla="*/ 1450 w 2768"/>
                <a:gd name="T19" fmla="*/ 455 h 597"/>
                <a:gd name="T20" fmla="*/ 1625 w 2768"/>
                <a:gd name="T21" fmla="*/ 481 h 597"/>
                <a:gd name="T22" fmla="*/ 1805 w 2768"/>
                <a:gd name="T23" fmla="*/ 506 h 597"/>
                <a:gd name="T24" fmla="*/ 1987 w 2768"/>
                <a:gd name="T25" fmla="*/ 527 h 597"/>
                <a:gd name="T26" fmla="*/ 2174 w 2768"/>
                <a:gd name="T27" fmla="*/ 547 h 597"/>
                <a:gd name="T28" fmla="*/ 2366 w 2768"/>
                <a:gd name="T29" fmla="*/ 566 h 597"/>
                <a:gd name="T30" fmla="*/ 2563 w 2768"/>
                <a:gd name="T31" fmla="*/ 581 h 597"/>
                <a:gd name="T32" fmla="*/ 2765 w 2768"/>
                <a:gd name="T33" fmla="*/ 597 h 597"/>
                <a:gd name="T34" fmla="*/ 2666 w 2768"/>
                <a:gd name="T35" fmla="*/ 539 h 597"/>
                <a:gd name="T36" fmla="*/ 2468 w 2768"/>
                <a:gd name="T37" fmla="*/ 523 h 597"/>
                <a:gd name="T38" fmla="*/ 2275 w 2768"/>
                <a:gd name="T39" fmla="*/ 506 h 597"/>
                <a:gd name="T40" fmla="*/ 2086 w 2768"/>
                <a:gd name="T41" fmla="*/ 488 h 597"/>
                <a:gd name="T42" fmla="*/ 1901 w 2768"/>
                <a:gd name="T43" fmla="*/ 467 h 597"/>
                <a:gd name="T44" fmla="*/ 1723 w 2768"/>
                <a:gd name="T45" fmla="*/ 444 h 597"/>
                <a:gd name="T46" fmla="*/ 1547 w 2768"/>
                <a:gd name="T47" fmla="*/ 418 h 597"/>
                <a:gd name="T48" fmla="*/ 1374 w 2768"/>
                <a:gd name="T49" fmla="*/ 390 h 597"/>
                <a:gd name="T50" fmla="*/ 1205 w 2768"/>
                <a:gd name="T51" fmla="*/ 359 h 597"/>
                <a:gd name="T52" fmla="*/ 1040 w 2768"/>
                <a:gd name="T53" fmla="*/ 326 h 597"/>
                <a:gd name="T54" fmla="*/ 879 w 2768"/>
                <a:gd name="T55" fmla="*/ 288 h 597"/>
                <a:gd name="T56" fmla="*/ 718 w 2768"/>
                <a:gd name="T57" fmla="*/ 245 h 597"/>
                <a:gd name="T58" fmla="*/ 561 w 2768"/>
                <a:gd name="T59" fmla="*/ 199 h 597"/>
                <a:gd name="T60" fmla="*/ 406 w 2768"/>
                <a:gd name="T61" fmla="*/ 148 h 597"/>
                <a:gd name="T62" fmla="*/ 252 w 2768"/>
                <a:gd name="T63" fmla="*/ 94 h 597"/>
                <a:gd name="T64" fmla="*/ 100 w 2768"/>
                <a:gd name="T65" fmla="*/ 33 h 597"/>
                <a:gd name="T66" fmla="*/ 24 w 2768"/>
                <a:gd name="T67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8" h="597">
                  <a:moveTo>
                    <a:pt x="0" y="45"/>
                  </a:moveTo>
                  <a:lnTo>
                    <a:pt x="0" y="45"/>
                  </a:lnTo>
                  <a:lnTo>
                    <a:pt x="76" y="78"/>
                  </a:lnTo>
                  <a:lnTo>
                    <a:pt x="153" y="108"/>
                  </a:lnTo>
                  <a:lnTo>
                    <a:pt x="231" y="139"/>
                  </a:lnTo>
                  <a:lnTo>
                    <a:pt x="307" y="168"/>
                  </a:lnTo>
                  <a:lnTo>
                    <a:pt x="385" y="195"/>
                  </a:lnTo>
                  <a:lnTo>
                    <a:pt x="464" y="222"/>
                  </a:lnTo>
                  <a:lnTo>
                    <a:pt x="543" y="247"/>
                  </a:lnTo>
                  <a:lnTo>
                    <a:pt x="622" y="270"/>
                  </a:lnTo>
                  <a:lnTo>
                    <a:pt x="703" y="293"/>
                  </a:lnTo>
                  <a:lnTo>
                    <a:pt x="783" y="314"/>
                  </a:lnTo>
                  <a:lnTo>
                    <a:pt x="864" y="335"/>
                  </a:lnTo>
                  <a:lnTo>
                    <a:pt x="946" y="355"/>
                  </a:lnTo>
                  <a:lnTo>
                    <a:pt x="1028" y="373"/>
                  </a:lnTo>
                  <a:lnTo>
                    <a:pt x="1111" y="392"/>
                  </a:lnTo>
                  <a:lnTo>
                    <a:pt x="1194" y="409"/>
                  </a:lnTo>
                  <a:lnTo>
                    <a:pt x="1280" y="425"/>
                  </a:lnTo>
                  <a:lnTo>
                    <a:pt x="1365" y="440"/>
                  </a:lnTo>
                  <a:lnTo>
                    <a:pt x="1450" y="455"/>
                  </a:lnTo>
                  <a:lnTo>
                    <a:pt x="1538" y="468"/>
                  </a:lnTo>
                  <a:lnTo>
                    <a:pt x="1625" y="481"/>
                  </a:lnTo>
                  <a:lnTo>
                    <a:pt x="1714" y="494"/>
                  </a:lnTo>
                  <a:lnTo>
                    <a:pt x="1805" y="506"/>
                  </a:lnTo>
                  <a:lnTo>
                    <a:pt x="1895" y="517"/>
                  </a:lnTo>
                  <a:lnTo>
                    <a:pt x="1987" y="527"/>
                  </a:lnTo>
                  <a:lnTo>
                    <a:pt x="2080" y="538"/>
                  </a:lnTo>
                  <a:lnTo>
                    <a:pt x="2174" y="547"/>
                  </a:lnTo>
                  <a:lnTo>
                    <a:pt x="2269" y="556"/>
                  </a:lnTo>
                  <a:lnTo>
                    <a:pt x="2366" y="566"/>
                  </a:lnTo>
                  <a:lnTo>
                    <a:pt x="2465" y="574"/>
                  </a:lnTo>
                  <a:lnTo>
                    <a:pt x="2563" y="581"/>
                  </a:lnTo>
                  <a:lnTo>
                    <a:pt x="2663" y="589"/>
                  </a:lnTo>
                  <a:lnTo>
                    <a:pt x="2765" y="597"/>
                  </a:lnTo>
                  <a:lnTo>
                    <a:pt x="2768" y="547"/>
                  </a:lnTo>
                  <a:lnTo>
                    <a:pt x="2666" y="539"/>
                  </a:lnTo>
                  <a:lnTo>
                    <a:pt x="2566" y="531"/>
                  </a:lnTo>
                  <a:lnTo>
                    <a:pt x="2468" y="523"/>
                  </a:lnTo>
                  <a:lnTo>
                    <a:pt x="2369" y="516"/>
                  </a:lnTo>
                  <a:lnTo>
                    <a:pt x="2275" y="506"/>
                  </a:lnTo>
                  <a:lnTo>
                    <a:pt x="2180" y="497"/>
                  </a:lnTo>
                  <a:lnTo>
                    <a:pt x="2086" y="488"/>
                  </a:lnTo>
                  <a:lnTo>
                    <a:pt x="1993" y="477"/>
                  </a:lnTo>
                  <a:lnTo>
                    <a:pt x="1901" y="467"/>
                  </a:lnTo>
                  <a:lnTo>
                    <a:pt x="1811" y="456"/>
                  </a:lnTo>
                  <a:lnTo>
                    <a:pt x="1723" y="444"/>
                  </a:lnTo>
                  <a:lnTo>
                    <a:pt x="1634" y="431"/>
                  </a:lnTo>
                  <a:lnTo>
                    <a:pt x="1547" y="418"/>
                  </a:lnTo>
                  <a:lnTo>
                    <a:pt x="1459" y="405"/>
                  </a:lnTo>
                  <a:lnTo>
                    <a:pt x="1374" y="390"/>
                  </a:lnTo>
                  <a:lnTo>
                    <a:pt x="1289" y="374"/>
                  </a:lnTo>
                  <a:lnTo>
                    <a:pt x="1205" y="359"/>
                  </a:lnTo>
                  <a:lnTo>
                    <a:pt x="1123" y="344"/>
                  </a:lnTo>
                  <a:lnTo>
                    <a:pt x="1040" y="326"/>
                  </a:lnTo>
                  <a:lnTo>
                    <a:pt x="958" y="307"/>
                  </a:lnTo>
                  <a:lnTo>
                    <a:pt x="879" y="288"/>
                  </a:lnTo>
                  <a:lnTo>
                    <a:pt x="798" y="266"/>
                  </a:lnTo>
                  <a:lnTo>
                    <a:pt x="718" y="245"/>
                  </a:lnTo>
                  <a:lnTo>
                    <a:pt x="640" y="223"/>
                  </a:lnTo>
                  <a:lnTo>
                    <a:pt x="561" y="199"/>
                  </a:lnTo>
                  <a:lnTo>
                    <a:pt x="482" y="174"/>
                  </a:lnTo>
                  <a:lnTo>
                    <a:pt x="406" y="148"/>
                  </a:lnTo>
                  <a:lnTo>
                    <a:pt x="328" y="120"/>
                  </a:lnTo>
                  <a:lnTo>
                    <a:pt x="252" y="94"/>
                  </a:lnTo>
                  <a:lnTo>
                    <a:pt x="174" y="63"/>
                  </a:lnTo>
                  <a:lnTo>
                    <a:pt x="100" y="33"/>
                  </a:lnTo>
                  <a:lnTo>
                    <a:pt x="24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4461" y="1646"/>
              <a:ext cx="1134" cy="531"/>
            </a:xfrm>
            <a:custGeom>
              <a:avLst/>
              <a:gdLst>
                <a:gd name="T0" fmla="*/ 12 w 2267"/>
                <a:gd name="T1" fmla="*/ 23 h 1064"/>
                <a:gd name="T2" fmla="*/ 0 w 2267"/>
                <a:gd name="T3" fmla="*/ 45 h 1064"/>
                <a:gd name="T4" fmla="*/ 2243 w 2267"/>
                <a:gd name="T5" fmla="*/ 1064 h 1064"/>
                <a:gd name="T6" fmla="*/ 2267 w 2267"/>
                <a:gd name="T7" fmla="*/ 1019 h 1064"/>
                <a:gd name="T8" fmla="*/ 24 w 2267"/>
                <a:gd name="T9" fmla="*/ 0 h 1064"/>
                <a:gd name="T10" fmla="*/ 12 w 2267"/>
                <a:gd name="T11" fmla="*/ 23 h 1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7" h="1064">
                  <a:moveTo>
                    <a:pt x="12" y="23"/>
                  </a:moveTo>
                  <a:lnTo>
                    <a:pt x="0" y="45"/>
                  </a:lnTo>
                  <a:lnTo>
                    <a:pt x="2243" y="1064"/>
                  </a:lnTo>
                  <a:lnTo>
                    <a:pt x="2267" y="1019"/>
                  </a:lnTo>
                  <a:lnTo>
                    <a:pt x="24" y="0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363" y="1647"/>
              <a:ext cx="1122" cy="559"/>
            </a:xfrm>
            <a:custGeom>
              <a:avLst/>
              <a:gdLst>
                <a:gd name="T0" fmla="*/ 27 w 2243"/>
                <a:gd name="T1" fmla="*/ 1118 h 1118"/>
                <a:gd name="T2" fmla="*/ 27 w 2243"/>
                <a:gd name="T3" fmla="*/ 1118 h 1118"/>
                <a:gd name="T4" fmla="*/ 2243 w 2243"/>
                <a:gd name="T5" fmla="*/ 45 h 1118"/>
                <a:gd name="T6" fmla="*/ 2216 w 2243"/>
                <a:gd name="T7" fmla="*/ 0 h 1118"/>
                <a:gd name="T8" fmla="*/ 0 w 2243"/>
                <a:gd name="T9" fmla="*/ 1073 h 1118"/>
                <a:gd name="T10" fmla="*/ 0 w 2243"/>
                <a:gd name="T11" fmla="*/ 1073 h 1118"/>
                <a:gd name="T12" fmla="*/ 27 w 2243"/>
                <a:gd name="T13" fmla="*/ 11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3" h="1118">
                  <a:moveTo>
                    <a:pt x="27" y="1118"/>
                  </a:moveTo>
                  <a:lnTo>
                    <a:pt x="27" y="1118"/>
                  </a:lnTo>
                  <a:lnTo>
                    <a:pt x="2243" y="45"/>
                  </a:lnTo>
                  <a:lnTo>
                    <a:pt x="2216" y="0"/>
                  </a:lnTo>
                  <a:lnTo>
                    <a:pt x="0" y="1073"/>
                  </a:lnTo>
                  <a:lnTo>
                    <a:pt x="27" y="1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002" y="2183"/>
              <a:ext cx="1375" cy="322"/>
            </a:xfrm>
            <a:custGeom>
              <a:avLst/>
              <a:gdLst>
                <a:gd name="T0" fmla="*/ 108 w 2749"/>
                <a:gd name="T1" fmla="*/ 634 h 643"/>
                <a:gd name="T2" fmla="*/ 305 w 2749"/>
                <a:gd name="T3" fmla="*/ 614 h 643"/>
                <a:gd name="T4" fmla="*/ 499 w 2749"/>
                <a:gd name="T5" fmla="*/ 594 h 643"/>
                <a:gd name="T6" fmla="*/ 687 w 2749"/>
                <a:gd name="T7" fmla="*/ 572 h 643"/>
                <a:gd name="T8" fmla="*/ 870 w 2749"/>
                <a:gd name="T9" fmla="*/ 549 h 643"/>
                <a:gd name="T10" fmla="*/ 1051 w 2749"/>
                <a:gd name="T11" fmla="*/ 524 h 643"/>
                <a:gd name="T12" fmla="*/ 1227 w 2749"/>
                <a:gd name="T13" fmla="*/ 498 h 643"/>
                <a:gd name="T14" fmla="*/ 1399 w 2749"/>
                <a:gd name="T15" fmla="*/ 468 h 643"/>
                <a:gd name="T16" fmla="*/ 1569 w 2749"/>
                <a:gd name="T17" fmla="*/ 433 h 643"/>
                <a:gd name="T18" fmla="*/ 1733 w 2749"/>
                <a:gd name="T19" fmla="*/ 397 h 643"/>
                <a:gd name="T20" fmla="*/ 1897 w 2749"/>
                <a:gd name="T21" fmla="*/ 356 h 643"/>
                <a:gd name="T22" fmla="*/ 2057 w 2749"/>
                <a:gd name="T23" fmla="*/ 311 h 643"/>
                <a:gd name="T24" fmla="*/ 2213 w 2749"/>
                <a:gd name="T25" fmla="*/ 262 h 643"/>
                <a:gd name="T26" fmla="*/ 2370 w 2749"/>
                <a:gd name="T27" fmla="*/ 205 h 643"/>
                <a:gd name="T28" fmla="*/ 2522 w 2749"/>
                <a:gd name="T29" fmla="*/ 146 h 643"/>
                <a:gd name="T30" fmla="*/ 2673 w 2749"/>
                <a:gd name="T31" fmla="*/ 80 h 643"/>
                <a:gd name="T32" fmla="*/ 2722 w 2749"/>
                <a:gd name="T33" fmla="*/ 0 h 643"/>
                <a:gd name="T34" fmla="*/ 2575 w 2749"/>
                <a:gd name="T35" fmla="*/ 68 h 643"/>
                <a:gd name="T36" fmla="*/ 2425 w 2749"/>
                <a:gd name="T37" fmla="*/ 132 h 643"/>
                <a:gd name="T38" fmla="*/ 2272 w 2749"/>
                <a:gd name="T39" fmla="*/ 188 h 643"/>
                <a:gd name="T40" fmla="*/ 2118 w 2749"/>
                <a:gd name="T41" fmla="*/ 240 h 643"/>
                <a:gd name="T42" fmla="*/ 1961 w 2749"/>
                <a:gd name="T43" fmla="*/ 287 h 643"/>
                <a:gd name="T44" fmla="*/ 1802 w 2749"/>
                <a:gd name="T45" fmla="*/ 329 h 643"/>
                <a:gd name="T46" fmla="*/ 1639 w 2749"/>
                <a:gd name="T47" fmla="*/ 368 h 643"/>
                <a:gd name="T48" fmla="*/ 1473 w 2749"/>
                <a:gd name="T49" fmla="*/ 403 h 643"/>
                <a:gd name="T50" fmla="*/ 1305 w 2749"/>
                <a:gd name="T51" fmla="*/ 432 h 643"/>
                <a:gd name="T52" fmla="*/ 1130 w 2749"/>
                <a:gd name="T53" fmla="*/ 461 h 643"/>
                <a:gd name="T54" fmla="*/ 952 w 2749"/>
                <a:gd name="T55" fmla="*/ 488 h 643"/>
                <a:gd name="T56" fmla="*/ 773 w 2749"/>
                <a:gd name="T57" fmla="*/ 511 h 643"/>
                <a:gd name="T58" fmla="*/ 587 w 2749"/>
                <a:gd name="T59" fmla="*/ 534 h 643"/>
                <a:gd name="T60" fmla="*/ 396 w 2749"/>
                <a:gd name="T61" fmla="*/ 553 h 643"/>
                <a:gd name="T62" fmla="*/ 200 w 2749"/>
                <a:gd name="T63" fmla="*/ 573 h 643"/>
                <a:gd name="T64" fmla="*/ 0 w 2749"/>
                <a:gd name="T65" fmla="*/ 593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49" h="643">
                  <a:moveTo>
                    <a:pt x="6" y="643"/>
                  </a:moveTo>
                  <a:lnTo>
                    <a:pt x="108" y="634"/>
                  </a:lnTo>
                  <a:lnTo>
                    <a:pt x="206" y="623"/>
                  </a:lnTo>
                  <a:lnTo>
                    <a:pt x="305" y="614"/>
                  </a:lnTo>
                  <a:lnTo>
                    <a:pt x="402" y="604"/>
                  </a:lnTo>
                  <a:lnTo>
                    <a:pt x="499" y="594"/>
                  </a:lnTo>
                  <a:lnTo>
                    <a:pt x="593" y="584"/>
                  </a:lnTo>
                  <a:lnTo>
                    <a:pt x="687" y="572"/>
                  </a:lnTo>
                  <a:lnTo>
                    <a:pt x="779" y="561"/>
                  </a:lnTo>
                  <a:lnTo>
                    <a:pt x="870" y="549"/>
                  </a:lnTo>
                  <a:lnTo>
                    <a:pt x="961" y="538"/>
                  </a:lnTo>
                  <a:lnTo>
                    <a:pt x="1051" y="524"/>
                  </a:lnTo>
                  <a:lnTo>
                    <a:pt x="1139" y="511"/>
                  </a:lnTo>
                  <a:lnTo>
                    <a:pt x="1227" y="498"/>
                  </a:lnTo>
                  <a:lnTo>
                    <a:pt x="1314" y="482"/>
                  </a:lnTo>
                  <a:lnTo>
                    <a:pt x="1399" y="468"/>
                  </a:lnTo>
                  <a:lnTo>
                    <a:pt x="1485" y="451"/>
                  </a:lnTo>
                  <a:lnTo>
                    <a:pt x="1569" y="433"/>
                  </a:lnTo>
                  <a:lnTo>
                    <a:pt x="1651" y="415"/>
                  </a:lnTo>
                  <a:lnTo>
                    <a:pt x="1733" y="397"/>
                  </a:lnTo>
                  <a:lnTo>
                    <a:pt x="1817" y="377"/>
                  </a:lnTo>
                  <a:lnTo>
                    <a:pt x="1897" y="356"/>
                  </a:lnTo>
                  <a:lnTo>
                    <a:pt x="1976" y="335"/>
                  </a:lnTo>
                  <a:lnTo>
                    <a:pt x="2057" y="311"/>
                  </a:lnTo>
                  <a:lnTo>
                    <a:pt x="2136" y="287"/>
                  </a:lnTo>
                  <a:lnTo>
                    <a:pt x="2213" y="262"/>
                  </a:lnTo>
                  <a:lnTo>
                    <a:pt x="2293" y="236"/>
                  </a:lnTo>
                  <a:lnTo>
                    <a:pt x="2370" y="205"/>
                  </a:lnTo>
                  <a:lnTo>
                    <a:pt x="2446" y="176"/>
                  </a:lnTo>
                  <a:lnTo>
                    <a:pt x="2522" y="146"/>
                  </a:lnTo>
                  <a:lnTo>
                    <a:pt x="2598" y="113"/>
                  </a:lnTo>
                  <a:lnTo>
                    <a:pt x="2673" y="80"/>
                  </a:lnTo>
                  <a:lnTo>
                    <a:pt x="2749" y="45"/>
                  </a:lnTo>
                  <a:lnTo>
                    <a:pt x="2722" y="0"/>
                  </a:lnTo>
                  <a:lnTo>
                    <a:pt x="2649" y="35"/>
                  </a:lnTo>
                  <a:lnTo>
                    <a:pt x="2575" y="68"/>
                  </a:lnTo>
                  <a:lnTo>
                    <a:pt x="2498" y="101"/>
                  </a:lnTo>
                  <a:lnTo>
                    <a:pt x="2425" y="132"/>
                  </a:lnTo>
                  <a:lnTo>
                    <a:pt x="2349" y="161"/>
                  </a:lnTo>
                  <a:lnTo>
                    <a:pt x="2272" y="188"/>
                  </a:lnTo>
                  <a:lnTo>
                    <a:pt x="2196" y="215"/>
                  </a:lnTo>
                  <a:lnTo>
                    <a:pt x="2118" y="240"/>
                  </a:lnTo>
                  <a:lnTo>
                    <a:pt x="2039" y="263"/>
                  </a:lnTo>
                  <a:lnTo>
                    <a:pt x="1961" y="287"/>
                  </a:lnTo>
                  <a:lnTo>
                    <a:pt x="1882" y="308"/>
                  </a:lnTo>
                  <a:lnTo>
                    <a:pt x="1802" y="329"/>
                  </a:lnTo>
                  <a:lnTo>
                    <a:pt x="1721" y="349"/>
                  </a:lnTo>
                  <a:lnTo>
                    <a:pt x="1639" y="368"/>
                  </a:lnTo>
                  <a:lnTo>
                    <a:pt x="1557" y="386"/>
                  </a:lnTo>
                  <a:lnTo>
                    <a:pt x="1473" y="403"/>
                  </a:lnTo>
                  <a:lnTo>
                    <a:pt x="1390" y="418"/>
                  </a:lnTo>
                  <a:lnTo>
                    <a:pt x="1305" y="432"/>
                  </a:lnTo>
                  <a:lnTo>
                    <a:pt x="1218" y="448"/>
                  </a:lnTo>
                  <a:lnTo>
                    <a:pt x="1130" y="461"/>
                  </a:lnTo>
                  <a:lnTo>
                    <a:pt x="1042" y="474"/>
                  </a:lnTo>
                  <a:lnTo>
                    <a:pt x="952" y="488"/>
                  </a:lnTo>
                  <a:lnTo>
                    <a:pt x="864" y="499"/>
                  </a:lnTo>
                  <a:lnTo>
                    <a:pt x="773" y="511"/>
                  </a:lnTo>
                  <a:lnTo>
                    <a:pt x="681" y="522"/>
                  </a:lnTo>
                  <a:lnTo>
                    <a:pt x="587" y="534"/>
                  </a:lnTo>
                  <a:lnTo>
                    <a:pt x="493" y="544"/>
                  </a:lnTo>
                  <a:lnTo>
                    <a:pt x="396" y="553"/>
                  </a:lnTo>
                  <a:lnTo>
                    <a:pt x="299" y="564"/>
                  </a:lnTo>
                  <a:lnTo>
                    <a:pt x="200" y="573"/>
                  </a:lnTo>
                  <a:lnTo>
                    <a:pt x="102" y="584"/>
                  </a:lnTo>
                  <a:lnTo>
                    <a:pt x="0" y="593"/>
                  </a:lnTo>
                  <a:lnTo>
                    <a:pt x="6" y="6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98" y="2274"/>
              <a:ext cx="372" cy="223"/>
            </a:xfrm>
            <a:custGeom>
              <a:avLst/>
              <a:gdLst>
                <a:gd name="T0" fmla="*/ 685 w 745"/>
                <a:gd name="T1" fmla="*/ 0 h 445"/>
                <a:gd name="T2" fmla="*/ 0 w 745"/>
                <a:gd name="T3" fmla="*/ 76 h 445"/>
                <a:gd name="T4" fmla="*/ 12 w 745"/>
                <a:gd name="T5" fmla="*/ 445 h 445"/>
                <a:gd name="T6" fmla="*/ 745 w 745"/>
                <a:gd name="T7" fmla="*/ 364 h 445"/>
                <a:gd name="T8" fmla="*/ 685 w 745"/>
                <a:gd name="T9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5" h="445">
                  <a:moveTo>
                    <a:pt x="685" y="0"/>
                  </a:moveTo>
                  <a:lnTo>
                    <a:pt x="0" y="76"/>
                  </a:lnTo>
                  <a:lnTo>
                    <a:pt x="12" y="445"/>
                  </a:lnTo>
                  <a:lnTo>
                    <a:pt x="745" y="364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941" y="3860"/>
              <a:ext cx="230" cy="339"/>
            </a:xfrm>
            <a:custGeom>
              <a:avLst/>
              <a:gdLst>
                <a:gd name="T0" fmla="*/ 110 w 460"/>
                <a:gd name="T1" fmla="*/ 678 h 678"/>
                <a:gd name="T2" fmla="*/ 0 w 460"/>
                <a:gd name="T3" fmla="*/ 55 h 678"/>
                <a:gd name="T4" fmla="*/ 343 w 460"/>
                <a:gd name="T5" fmla="*/ 0 h 678"/>
                <a:gd name="T6" fmla="*/ 460 w 460"/>
                <a:gd name="T7" fmla="*/ 618 h 678"/>
                <a:gd name="T8" fmla="*/ 110 w 460"/>
                <a:gd name="T9" fmla="*/ 678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0" h="678">
                  <a:moveTo>
                    <a:pt x="110" y="678"/>
                  </a:moveTo>
                  <a:lnTo>
                    <a:pt x="0" y="55"/>
                  </a:lnTo>
                  <a:lnTo>
                    <a:pt x="343" y="0"/>
                  </a:lnTo>
                  <a:lnTo>
                    <a:pt x="460" y="618"/>
                  </a:lnTo>
                  <a:lnTo>
                    <a:pt x="110" y="6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1853" y="3185"/>
              <a:ext cx="216" cy="361"/>
            </a:xfrm>
            <a:custGeom>
              <a:avLst/>
              <a:gdLst>
                <a:gd name="T0" fmla="*/ 76 w 431"/>
                <a:gd name="T1" fmla="*/ 721 h 721"/>
                <a:gd name="T2" fmla="*/ 0 w 431"/>
                <a:gd name="T3" fmla="*/ 33 h 721"/>
                <a:gd name="T4" fmla="*/ 369 w 431"/>
                <a:gd name="T5" fmla="*/ 0 h 721"/>
                <a:gd name="T6" fmla="*/ 431 w 431"/>
                <a:gd name="T7" fmla="*/ 678 h 721"/>
                <a:gd name="T8" fmla="*/ 76 w 431"/>
                <a:gd name="T9" fmla="*/ 721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1" h="721">
                  <a:moveTo>
                    <a:pt x="76" y="721"/>
                  </a:moveTo>
                  <a:lnTo>
                    <a:pt x="0" y="33"/>
                  </a:lnTo>
                  <a:lnTo>
                    <a:pt x="369" y="0"/>
                  </a:lnTo>
                  <a:lnTo>
                    <a:pt x="431" y="678"/>
                  </a:lnTo>
                  <a:lnTo>
                    <a:pt x="76" y="72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273" y="5165"/>
              <a:ext cx="301" cy="384"/>
            </a:xfrm>
            <a:custGeom>
              <a:avLst/>
              <a:gdLst>
                <a:gd name="T0" fmla="*/ 267 w 601"/>
                <a:gd name="T1" fmla="*/ 768 h 768"/>
                <a:gd name="T2" fmla="*/ 0 w 601"/>
                <a:gd name="T3" fmla="*/ 109 h 768"/>
                <a:gd name="T4" fmla="*/ 342 w 601"/>
                <a:gd name="T5" fmla="*/ 0 h 768"/>
                <a:gd name="T6" fmla="*/ 601 w 601"/>
                <a:gd name="T7" fmla="*/ 647 h 768"/>
                <a:gd name="T8" fmla="*/ 267 w 601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1" h="768">
                  <a:moveTo>
                    <a:pt x="267" y="768"/>
                  </a:moveTo>
                  <a:lnTo>
                    <a:pt x="0" y="109"/>
                  </a:lnTo>
                  <a:lnTo>
                    <a:pt x="342" y="0"/>
                  </a:lnTo>
                  <a:lnTo>
                    <a:pt x="601" y="647"/>
                  </a:lnTo>
                  <a:lnTo>
                    <a:pt x="267" y="76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68" y="5809"/>
              <a:ext cx="347" cy="390"/>
            </a:xfrm>
            <a:custGeom>
              <a:avLst/>
              <a:gdLst>
                <a:gd name="T0" fmla="*/ 386 w 693"/>
                <a:gd name="T1" fmla="*/ 780 h 780"/>
                <a:gd name="T2" fmla="*/ 0 w 693"/>
                <a:gd name="T3" fmla="*/ 157 h 780"/>
                <a:gd name="T4" fmla="*/ 322 w 693"/>
                <a:gd name="T5" fmla="*/ 0 h 780"/>
                <a:gd name="T6" fmla="*/ 693 w 693"/>
                <a:gd name="T7" fmla="*/ 602 h 780"/>
                <a:gd name="T8" fmla="*/ 386 w 693"/>
                <a:gd name="T9" fmla="*/ 780 h 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3" h="780">
                  <a:moveTo>
                    <a:pt x="386" y="780"/>
                  </a:moveTo>
                  <a:lnTo>
                    <a:pt x="0" y="157"/>
                  </a:lnTo>
                  <a:lnTo>
                    <a:pt x="322" y="0"/>
                  </a:lnTo>
                  <a:lnTo>
                    <a:pt x="693" y="602"/>
                  </a:lnTo>
                  <a:lnTo>
                    <a:pt x="386" y="78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3544" y="6888"/>
              <a:ext cx="416" cy="333"/>
            </a:xfrm>
            <a:custGeom>
              <a:avLst/>
              <a:gdLst>
                <a:gd name="T0" fmla="*/ 643 w 831"/>
                <a:gd name="T1" fmla="*/ 665 h 665"/>
                <a:gd name="T2" fmla="*/ 0 w 831"/>
                <a:gd name="T3" fmla="*/ 265 h 665"/>
                <a:gd name="T4" fmla="*/ 200 w 831"/>
                <a:gd name="T5" fmla="*/ 0 h 665"/>
                <a:gd name="T6" fmla="*/ 831 w 831"/>
                <a:gd name="T7" fmla="*/ 395 h 665"/>
                <a:gd name="T8" fmla="*/ 643 w 831"/>
                <a:gd name="T9" fmla="*/ 665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1" h="665">
                  <a:moveTo>
                    <a:pt x="643" y="665"/>
                  </a:moveTo>
                  <a:lnTo>
                    <a:pt x="0" y="265"/>
                  </a:lnTo>
                  <a:lnTo>
                    <a:pt x="200" y="0"/>
                  </a:lnTo>
                  <a:lnTo>
                    <a:pt x="831" y="395"/>
                  </a:lnTo>
                  <a:lnTo>
                    <a:pt x="643" y="66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3003" y="6394"/>
              <a:ext cx="367" cy="360"/>
            </a:xfrm>
            <a:custGeom>
              <a:avLst/>
              <a:gdLst>
                <a:gd name="T0" fmla="*/ 531 w 734"/>
                <a:gd name="T1" fmla="*/ 720 h 720"/>
                <a:gd name="T2" fmla="*/ 0 w 734"/>
                <a:gd name="T3" fmla="*/ 187 h 720"/>
                <a:gd name="T4" fmla="*/ 252 w 734"/>
                <a:gd name="T5" fmla="*/ 0 h 720"/>
                <a:gd name="T6" fmla="*/ 734 w 734"/>
                <a:gd name="T7" fmla="*/ 521 h 720"/>
                <a:gd name="T8" fmla="*/ 531 w 734"/>
                <a:gd name="T9" fmla="*/ 72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720">
                  <a:moveTo>
                    <a:pt x="531" y="720"/>
                  </a:moveTo>
                  <a:lnTo>
                    <a:pt x="0" y="187"/>
                  </a:lnTo>
                  <a:lnTo>
                    <a:pt x="252" y="0"/>
                  </a:lnTo>
                  <a:lnTo>
                    <a:pt x="734" y="521"/>
                  </a:lnTo>
                  <a:lnTo>
                    <a:pt x="531" y="72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069" y="4507"/>
              <a:ext cx="273" cy="400"/>
            </a:xfrm>
            <a:custGeom>
              <a:avLst/>
              <a:gdLst>
                <a:gd name="T0" fmla="*/ 204 w 544"/>
                <a:gd name="T1" fmla="*/ 799 h 799"/>
                <a:gd name="T2" fmla="*/ 0 w 544"/>
                <a:gd name="T3" fmla="*/ 66 h 799"/>
                <a:gd name="T4" fmla="*/ 349 w 544"/>
                <a:gd name="T5" fmla="*/ 0 h 799"/>
                <a:gd name="T6" fmla="*/ 544 w 544"/>
                <a:gd name="T7" fmla="*/ 725 h 799"/>
                <a:gd name="T8" fmla="*/ 204 w 544"/>
                <a:gd name="T9" fmla="*/ 799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4" h="799">
                  <a:moveTo>
                    <a:pt x="204" y="799"/>
                  </a:moveTo>
                  <a:lnTo>
                    <a:pt x="0" y="66"/>
                  </a:lnTo>
                  <a:lnTo>
                    <a:pt x="349" y="0"/>
                  </a:lnTo>
                  <a:lnTo>
                    <a:pt x="544" y="725"/>
                  </a:lnTo>
                  <a:lnTo>
                    <a:pt x="204" y="79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1806" y="2501"/>
              <a:ext cx="206" cy="345"/>
            </a:xfrm>
            <a:custGeom>
              <a:avLst/>
              <a:gdLst>
                <a:gd name="T0" fmla="*/ 40 w 412"/>
                <a:gd name="T1" fmla="*/ 691 h 691"/>
                <a:gd name="T2" fmla="*/ 0 w 412"/>
                <a:gd name="T3" fmla="*/ 9 h 691"/>
                <a:gd name="T4" fmla="*/ 385 w 412"/>
                <a:gd name="T5" fmla="*/ 0 h 691"/>
                <a:gd name="T6" fmla="*/ 412 w 412"/>
                <a:gd name="T7" fmla="*/ 682 h 691"/>
                <a:gd name="T8" fmla="*/ 40 w 412"/>
                <a:gd name="T9" fmla="*/ 691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2" h="691">
                  <a:moveTo>
                    <a:pt x="40" y="691"/>
                  </a:moveTo>
                  <a:lnTo>
                    <a:pt x="0" y="9"/>
                  </a:lnTo>
                  <a:lnTo>
                    <a:pt x="385" y="0"/>
                  </a:lnTo>
                  <a:lnTo>
                    <a:pt x="412" y="682"/>
                  </a:lnTo>
                  <a:lnTo>
                    <a:pt x="40" y="691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707" y="2114"/>
              <a:ext cx="429" cy="276"/>
            </a:xfrm>
            <a:custGeom>
              <a:avLst/>
              <a:gdLst>
                <a:gd name="T0" fmla="*/ 471 w 858"/>
                <a:gd name="T1" fmla="*/ 459 h 551"/>
                <a:gd name="T2" fmla="*/ 500 w 858"/>
                <a:gd name="T3" fmla="*/ 451 h 551"/>
                <a:gd name="T4" fmla="*/ 528 w 858"/>
                <a:gd name="T5" fmla="*/ 443 h 551"/>
                <a:gd name="T6" fmla="*/ 553 w 858"/>
                <a:gd name="T7" fmla="*/ 435 h 551"/>
                <a:gd name="T8" fmla="*/ 579 w 858"/>
                <a:gd name="T9" fmla="*/ 427 h 551"/>
                <a:gd name="T10" fmla="*/ 604 w 858"/>
                <a:gd name="T11" fmla="*/ 421 h 551"/>
                <a:gd name="T12" fmla="*/ 628 w 858"/>
                <a:gd name="T13" fmla="*/ 414 h 551"/>
                <a:gd name="T14" fmla="*/ 650 w 858"/>
                <a:gd name="T15" fmla="*/ 408 h 551"/>
                <a:gd name="T16" fmla="*/ 673 w 858"/>
                <a:gd name="T17" fmla="*/ 401 h 551"/>
                <a:gd name="T18" fmla="*/ 695 w 858"/>
                <a:gd name="T19" fmla="*/ 395 h 551"/>
                <a:gd name="T20" fmla="*/ 717 w 858"/>
                <a:gd name="T21" fmla="*/ 388 h 551"/>
                <a:gd name="T22" fmla="*/ 740 w 858"/>
                <a:gd name="T23" fmla="*/ 381 h 551"/>
                <a:gd name="T24" fmla="*/ 762 w 858"/>
                <a:gd name="T25" fmla="*/ 375 h 551"/>
                <a:gd name="T26" fmla="*/ 785 w 858"/>
                <a:gd name="T27" fmla="*/ 368 h 551"/>
                <a:gd name="T28" fmla="*/ 808 w 858"/>
                <a:gd name="T29" fmla="*/ 362 h 551"/>
                <a:gd name="T30" fmla="*/ 832 w 858"/>
                <a:gd name="T31" fmla="*/ 355 h 551"/>
                <a:gd name="T32" fmla="*/ 858 w 858"/>
                <a:gd name="T33" fmla="*/ 348 h 551"/>
                <a:gd name="T34" fmla="*/ 708 w 858"/>
                <a:gd name="T35" fmla="*/ 0 h 551"/>
                <a:gd name="T36" fmla="*/ 386 w 858"/>
                <a:gd name="T37" fmla="*/ 101 h 551"/>
                <a:gd name="T38" fmla="*/ 0 w 858"/>
                <a:gd name="T39" fmla="*/ 196 h 551"/>
                <a:gd name="T40" fmla="*/ 100 w 858"/>
                <a:gd name="T41" fmla="*/ 551 h 551"/>
                <a:gd name="T42" fmla="*/ 123 w 858"/>
                <a:gd name="T43" fmla="*/ 546 h 551"/>
                <a:gd name="T44" fmla="*/ 146 w 858"/>
                <a:gd name="T45" fmla="*/ 540 h 551"/>
                <a:gd name="T46" fmla="*/ 168 w 858"/>
                <a:gd name="T47" fmla="*/ 534 h 551"/>
                <a:gd name="T48" fmla="*/ 192 w 858"/>
                <a:gd name="T49" fmla="*/ 529 h 551"/>
                <a:gd name="T50" fmla="*/ 213 w 858"/>
                <a:gd name="T51" fmla="*/ 524 h 551"/>
                <a:gd name="T52" fmla="*/ 235 w 858"/>
                <a:gd name="T53" fmla="*/ 518 h 551"/>
                <a:gd name="T54" fmla="*/ 258 w 858"/>
                <a:gd name="T55" fmla="*/ 514 h 551"/>
                <a:gd name="T56" fmla="*/ 280 w 858"/>
                <a:gd name="T57" fmla="*/ 509 h 551"/>
                <a:gd name="T58" fmla="*/ 303 w 858"/>
                <a:gd name="T59" fmla="*/ 504 h 551"/>
                <a:gd name="T60" fmla="*/ 325 w 858"/>
                <a:gd name="T61" fmla="*/ 497 h 551"/>
                <a:gd name="T62" fmla="*/ 349 w 858"/>
                <a:gd name="T63" fmla="*/ 492 h 551"/>
                <a:gd name="T64" fmla="*/ 371 w 858"/>
                <a:gd name="T65" fmla="*/ 487 h 551"/>
                <a:gd name="T66" fmla="*/ 395 w 858"/>
                <a:gd name="T67" fmla="*/ 480 h 551"/>
                <a:gd name="T68" fmla="*/ 420 w 858"/>
                <a:gd name="T69" fmla="*/ 474 h 551"/>
                <a:gd name="T70" fmla="*/ 446 w 858"/>
                <a:gd name="T71" fmla="*/ 467 h 551"/>
                <a:gd name="T72" fmla="*/ 471 w 858"/>
                <a:gd name="T73" fmla="*/ 459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8" h="551">
                  <a:moveTo>
                    <a:pt x="471" y="459"/>
                  </a:moveTo>
                  <a:lnTo>
                    <a:pt x="500" y="451"/>
                  </a:lnTo>
                  <a:lnTo>
                    <a:pt x="528" y="443"/>
                  </a:lnTo>
                  <a:lnTo>
                    <a:pt x="553" y="435"/>
                  </a:lnTo>
                  <a:lnTo>
                    <a:pt x="579" y="427"/>
                  </a:lnTo>
                  <a:lnTo>
                    <a:pt x="604" y="421"/>
                  </a:lnTo>
                  <a:lnTo>
                    <a:pt x="628" y="414"/>
                  </a:lnTo>
                  <a:lnTo>
                    <a:pt x="650" y="408"/>
                  </a:lnTo>
                  <a:lnTo>
                    <a:pt x="673" y="401"/>
                  </a:lnTo>
                  <a:lnTo>
                    <a:pt x="695" y="395"/>
                  </a:lnTo>
                  <a:lnTo>
                    <a:pt x="717" y="388"/>
                  </a:lnTo>
                  <a:lnTo>
                    <a:pt x="740" y="381"/>
                  </a:lnTo>
                  <a:lnTo>
                    <a:pt x="762" y="375"/>
                  </a:lnTo>
                  <a:lnTo>
                    <a:pt x="785" y="368"/>
                  </a:lnTo>
                  <a:lnTo>
                    <a:pt x="808" y="362"/>
                  </a:lnTo>
                  <a:lnTo>
                    <a:pt x="832" y="355"/>
                  </a:lnTo>
                  <a:lnTo>
                    <a:pt x="858" y="348"/>
                  </a:lnTo>
                  <a:lnTo>
                    <a:pt x="708" y="0"/>
                  </a:lnTo>
                  <a:lnTo>
                    <a:pt x="386" y="101"/>
                  </a:lnTo>
                  <a:lnTo>
                    <a:pt x="0" y="196"/>
                  </a:lnTo>
                  <a:lnTo>
                    <a:pt x="100" y="551"/>
                  </a:lnTo>
                  <a:lnTo>
                    <a:pt x="123" y="546"/>
                  </a:lnTo>
                  <a:lnTo>
                    <a:pt x="146" y="540"/>
                  </a:lnTo>
                  <a:lnTo>
                    <a:pt x="168" y="534"/>
                  </a:lnTo>
                  <a:lnTo>
                    <a:pt x="192" y="529"/>
                  </a:lnTo>
                  <a:lnTo>
                    <a:pt x="213" y="524"/>
                  </a:lnTo>
                  <a:lnTo>
                    <a:pt x="235" y="518"/>
                  </a:lnTo>
                  <a:lnTo>
                    <a:pt x="258" y="514"/>
                  </a:lnTo>
                  <a:lnTo>
                    <a:pt x="280" y="509"/>
                  </a:lnTo>
                  <a:lnTo>
                    <a:pt x="303" y="504"/>
                  </a:lnTo>
                  <a:lnTo>
                    <a:pt x="325" y="497"/>
                  </a:lnTo>
                  <a:lnTo>
                    <a:pt x="349" y="492"/>
                  </a:lnTo>
                  <a:lnTo>
                    <a:pt x="371" y="487"/>
                  </a:lnTo>
                  <a:lnTo>
                    <a:pt x="395" y="480"/>
                  </a:lnTo>
                  <a:lnTo>
                    <a:pt x="420" y="474"/>
                  </a:lnTo>
                  <a:lnTo>
                    <a:pt x="446" y="467"/>
                  </a:lnTo>
                  <a:lnTo>
                    <a:pt x="471" y="45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3406" y="1786"/>
              <a:ext cx="450" cy="345"/>
            </a:xfrm>
            <a:custGeom>
              <a:avLst/>
              <a:gdLst>
                <a:gd name="T0" fmla="*/ 721 w 900"/>
                <a:gd name="T1" fmla="*/ 0 h 691"/>
                <a:gd name="T2" fmla="*/ 0 w 900"/>
                <a:gd name="T3" fmla="*/ 345 h 691"/>
                <a:gd name="T4" fmla="*/ 173 w 900"/>
                <a:gd name="T5" fmla="*/ 691 h 691"/>
                <a:gd name="T6" fmla="*/ 900 w 900"/>
                <a:gd name="T7" fmla="*/ 340 h 691"/>
                <a:gd name="T8" fmla="*/ 721 w 900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0" h="691">
                  <a:moveTo>
                    <a:pt x="721" y="0"/>
                  </a:moveTo>
                  <a:lnTo>
                    <a:pt x="0" y="345"/>
                  </a:lnTo>
                  <a:lnTo>
                    <a:pt x="173" y="691"/>
                  </a:lnTo>
                  <a:lnTo>
                    <a:pt x="900" y="34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4119" y="1448"/>
              <a:ext cx="351" cy="335"/>
            </a:xfrm>
            <a:custGeom>
              <a:avLst/>
              <a:gdLst>
                <a:gd name="T0" fmla="*/ 0 w 703"/>
                <a:gd name="T1" fmla="*/ 335 h 669"/>
                <a:gd name="T2" fmla="*/ 698 w 703"/>
                <a:gd name="T3" fmla="*/ 0 h 669"/>
                <a:gd name="T4" fmla="*/ 703 w 703"/>
                <a:gd name="T5" fmla="*/ 418 h 669"/>
                <a:gd name="T6" fmla="*/ 179 w 703"/>
                <a:gd name="T7" fmla="*/ 669 h 669"/>
                <a:gd name="T8" fmla="*/ 0 w 703"/>
                <a:gd name="T9" fmla="*/ 335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3" h="669">
                  <a:moveTo>
                    <a:pt x="0" y="335"/>
                  </a:moveTo>
                  <a:lnTo>
                    <a:pt x="698" y="0"/>
                  </a:lnTo>
                  <a:lnTo>
                    <a:pt x="703" y="418"/>
                  </a:lnTo>
                  <a:lnTo>
                    <a:pt x="179" y="669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4222" y="7246"/>
              <a:ext cx="327" cy="280"/>
            </a:xfrm>
            <a:custGeom>
              <a:avLst/>
              <a:gdLst>
                <a:gd name="T0" fmla="*/ 646 w 655"/>
                <a:gd name="T1" fmla="*/ 562 h 562"/>
                <a:gd name="T2" fmla="*/ 0 w 655"/>
                <a:gd name="T3" fmla="*/ 315 h 562"/>
                <a:gd name="T4" fmla="*/ 173 w 655"/>
                <a:gd name="T5" fmla="*/ 0 h 562"/>
                <a:gd name="T6" fmla="*/ 655 w 655"/>
                <a:gd name="T7" fmla="*/ 178 h 562"/>
                <a:gd name="T8" fmla="*/ 646 w 655"/>
                <a:gd name="T9" fmla="*/ 562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62">
                  <a:moveTo>
                    <a:pt x="646" y="562"/>
                  </a:moveTo>
                  <a:lnTo>
                    <a:pt x="0" y="315"/>
                  </a:lnTo>
                  <a:lnTo>
                    <a:pt x="173" y="0"/>
                  </a:lnTo>
                  <a:lnTo>
                    <a:pt x="655" y="178"/>
                  </a:lnTo>
                  <a:lnTo>
                    <a:pt x="646" y="562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4544" y="7241"/>
              <a:ext cx="327" cy="287"/>
            </a:xfrm>
            <a:custGeom>
              <a:avLst/>
              <a:gdLst>
                <a:gd name="T0" fmla="*/ 7 w 655"/>
                <a:gd name="T1" fmla="*/ 575 h 575"/>
                <a:gd name="T2" fmla="*/ 655 w 655"/>
                <a:gd name="T3" fmla="*/ 283 h 575"/>
                <a:gd name="T4" fmla="*/ 503 w 655"/>
                <a:gd name="T5" fmla="*/ 0 h 575"/>
                <a:gd name="T6" fmla="*/ 0 w 655"/>
                <a:gd name="T7" fmla="*/ 167 h 575"/>
                <a:gd name="T8" fmla="*/ 7 w 655"/>
                <a:gd name="T9" fmla="*/ 57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5" h="575">
                  <a:moveTo>
                    <a:pt x="7" y="575"/>
                  </a:moveTo>
                  <a:lnTo>
                    <a:pt x="655" y="283"/>
                  </a:lnTo>
                  <a:lnTo>
                    <a:pt x="503" y="0"/>
                  </a:lnTo>
                  <a:lnTo>
                    <a:pt x="0" y="167"/>
                  </a:lnTo>
                  <a:lnTo>
                    <a:pt x="7" y="57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1983" y="2520"/>
              <a:ext cx="4319" cy="4815"/>
            </a:xfrm>
            <a:custGeom>
              <a:avLst/>
              <a:gdLst>
                <a:gd name="T0" fmla="*/ 8570 w 8639"/>
                <a:gd name="T1" fmla="*/ 6659 h 9630"/>
                <a:gd name="T2" fmla="*/ 8424 w 8639"/>
                <a:gd name="T3" fmla="*/ 6921 h 9630"/>
                <a:gd name="T4" fmla="*/ 8267 w 8639"/>
                <a:gd name="T5" fmla="*/ 7176 h 9630"/>
                <a:gd name="T6" fmla="*/ 8101 w 8639"/>
                <a:gd name="T7" fmla="*/ 7419 h 9630"/>
                <a:gd name="T8" fmla="*/ 7924 w 8639"/>
                <a:gd name="T9" fmla="*/ 7654 h 9630"/>
                <a:gd name="T10" fmla="*/ 7736 w 8639"/>
                <a:gd name="T11" fmla="*/ 7879 h 9630"/>
                <a:gd name="T12" fmla="*/ 7539 w 8639"/>
                <a:gd name="T13" fmla="*/ 8096 h 9630"/>
                <a:gd name="T14" fmla="*/ 7330 w 8639"/>
                <a:gd name="T15" fmla="*/ 8300 h 9630"/>
                <a:gd name="T16" fmla="*/ 7110 w 8639"/>
                <a:gd name="T17" fmla="*/ 8496 h 9630"/>
                <a:gd name="T18" fmla="*/ 6881 w 8639"/>
                <a:gd name="T19" fmla="*/ 8681 h 9630"/>
                <a:gd name="T20" fmla="*/ 6639 w 8639"/>
                <a:gd name="T21" fmla="*/ 8856 h 9630"/>
                <a:gd name="T22" fmla="*/ 6387 w 8639"/>
                <a:gd name="T23" fmla="*/ 9021 h 9630"/>
                <a:gd name="T24" fmla="*/ 6124 w 8639"/>
                <a:gd name="T25" fmla="*/ 9174 h 9630"/>
                <a:gd name="T26" fmla="*/ 5851 w 8639"/>
                <a:gd name="T27" fmla="*/ 9317 h 9630"/>
                <a:gd name="T28" fmla="*/ 5566 w 8639"/>
                <a:gd name="T29" fmla="*/ 9451 h 9630"/>
                <a:gd name="T30" fmla="*/ 5269 w 8639"/>
                <a:gd name="T31" fmla="*/ 9573 h 9630"/>
                <a:gd name="T32" fmla="*/ 4939 w 8639"/>
                <a:gd name="T33" fmla="*/ 9577 h 9630"/>
                <a:gd name="T34" fmla="*/ 4593 w 8639"/>
                <a:gd name="T35" fmla="*/ 9456 h 9630"/>
                <a:gd name="T36" fmla="*/ 4259 w 8639"/>
                <a:gd name="T37" fmla="*/ 9312 h 9630"/>
                <a:gd name="T38" fmla="*/ 3939 w 8639"/>
                <a:gd name="T39" fmla="*/ 9147 h 9630"/>
                <a:gd name="T40" fmla="*/ 3632 w 8639"/>
                <a:gd name="T41" fmla="*/ 8964 h 9630"/>
                <a:gd name="T42" fmla="*/ 3338 w 8639"/>
                <a:gd name="T43" fmla="*/ 8764 h 9630"/>
                <a:gd name="T44" fmla="*/ 3056 w 8639"/>
                <a:gd name="T45" fmla="*/ 8545 h 9630"/>
                <a:gd name="T46" fmla="*/ 2789 w 8639"/>
                <a:gd name="T47" fmla="*/ 8309 h 9630"/>
                <a:gd name="T48" fmla="*/ 2535 w 8639"/>
                <a:gd name="T49" fmla="*/ 8059 h 9630"/>
                <a:gd name="T50" fmla="*/ 2296 w 8639"/>
                <a:gd name="T51" fmla="*/ 7794 h 9630"/>
                <a:gd name="T52" fmla="*/ 2071 w 8639"/>
                <a:gd name="T53" fmla="*/ 7517 h 9630"/>
                <a:gd name="T54" fmla="*/ 1859 w 8639"/>
                <a:gd name="T55" fmla="*/ 7227 h 9630"/>
                <a:gd name="T56" fmla="*/ 1662 w 8639"/>
                <a:gd name="T57" fmla="*/ 6925 h 9630"/>
                <a:gd name="T58" fmla="*/ 1479 w 8639"/>
                <a:gd name="T59" fmla="*/ 6614 h 9630"/>
                <a:gd name="T60" fmla="*/ 1312 w 8639"/>
                <a:gd name="T61" fmla="*/ 6294 h 9630"/>
                <a:gd name="T62" fmla="*/ 1158 w 8639"/>
                <a:gd name="T63" fmla="*/ 5965 h 9630"/>
                <a:gd name="T64" fmla="*/ 1018 w 8639"/>
                <a:gd name="T65" fmla="*/ 5629 h 9630"/>
                <a:gd name="T66" fmla="*/ 886 w 8639"/>
                <a:gd name="T67" fmla="*/ 5287 h 9630"/>
                <a:gd name="T68" fmla="*/ 764 w 8639"/>
                <a:gd name="T69" fmla="*/ 4936 h 9630"/>
                <a:gd name="T70" fmla="*/ 652 w 8639"/>
                <a:gd name="T71" fmla="*/ 4579 h 9630"/>
                <a:gd name="T72" fmla="*/ 549 w 8639"/>
                <a:gd name="T73" fmla="*/ 4218 h 9630"/>
                <a:gd name="T74" fmla="*/ 455 w 8639"/>
                <a:gd name="T75" fmla="*/ 3850 h 9630"/>
                <a:gd name="T76" fmla="*/ 371 w 8639"/>
                <a:gd name="T77" fmla="*/ 3481 h 9630"/>
                <a:gd name="T78" fmla="*/ 295 w 8639"/>
                <a:gd name="T79" fmla="*/ 3108 h 9630"/>
                <a:gd name="T80" fmla="*/ 230 w 8639"/>
                <a:gd name="T81" fmla="*/ 2735 h 9630"/>
                <a:gd name="T82" fmla="*/ 173 w 8639"/>
                <a:gd name="T83" fmla="*/ 2360 h 9630"/>
                <a:gd name="T84" fmla="*/ 124 w 8639"/>
                <a:gd name="T85" fmla="*/ 1987 h 9630"/>
                <a:gd name="T86" fmla="*/ 83 w 8639"/>
                <a:gd name="T87" fmla="*/ 1617 h 9630"/>
                <a:gd name="T88" fmla="*/ 51 w 8639"/>
                <a:gd name="T89" fmla="*/ 1249 h 9630"/>
                <a:gd name="T90" fmla="*/ 27 w 8639"/>
                <a:gd name="T91" fmla="*/ 885 h 9630"/>
                <a:gd name="T92" fmla="*/ 10 w 8639"/>
                <a:gd name="T93" fmla="*/ 526 h 9630"/>
                <a:gd name="T94" fmla="*/ 1 w 8639"/>
                <a:gd name="T95" fmla="*/ 174 h 9630"/>
                <a:gd name="T96" fmla="*/ 8639 w 8639"/>
                <a:gd name="T97" fmla="*/ 6523 h 9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39" h="9630">
                  <a:moveTo>
                    <a:pt x="8639" y="6523"/>
                  </a:moveTo>
                  <a:lnTo>
                    <a:pt x="8570" y="6659"/>
                  </a:lnTo>
                  <a:lnTo>
                    <a:pt x="8498" y="6791"/>
                  </a:lnTo>
                  <a:lnTo>
                    <a:pt x="8424" y="6921"/>
                  </a:lnTo>
                  <a:lnTo>
                    <a:pt x="8346" y="7050"/>
                  </a:lnTo>
                  <a:lnTo>
                    <a:pt x="8267" y="7176"/>
                  </a:lnTo>
                  <a:lnTo>
                    <a:pt x="8185" y="7299"/>
                  </a:lnTo>
                  <a:lnTo>
                    <a:pt x="8101" y="7419"/>
                  </a:lnTo>
                  <a:lnTo>
                    <a:pt x="8013" y="7538"/>
                  </a:lnTo>
                  <a:lnTo>
                    <a:pt x="7924" y="7654"/>
                  </a:lnTo>
                  <a:lnTo>
                    <a:pt x="7831" y="7769"/>
                  </a:lnTo>
                  <a:lnTo>
                    <a:pt x="7736" y="7879"/>
                  </a:lnTo>
                  <a:lnTo>
                    <a:pt x="7639" y="7989"/>
                  </a:lnTo>
                  <a:lnTo>
                    <a:pt x="7539" y="8096"/>
                  </a:lnTo>
                  <a:lnTo>
                    <a:pt x="7436" y="8198"/>
                  </a:lnTo>
                  <a:lnTo>
                    <a:pt x="7330" y="8300"/>
                  </a:lnTo>
                  <a:lnTo>
                    <a:pt x="7221" y="8399"/>
                  </a:lnTo>
                  <a:lnTo>
                    <a:pt x="7110" y="8496"/>
                  </a:lnTo>
                  <a:lnTo>
                    <a:pt x="6997" y="8590"/>
                  </a:lnTo>
                  <a:lnTo>
                    <a:pt x="6881" y="8681"/>
                  </a:lnTo>
                  <a:lnTo>
                    <a:pt x="6761" y="8769"/>
                  </a:lnTo>
                  <a:lnTo>
                    <a:pt x="6639" y="8856"/>
                  </a:lnTo>
                  <a:lnTo>
                    <a:pt x="6515" y="8939"/>
                  </a:lnTo>
                  <a:lnTo>
                    <a:pt x="6387" y="9021"/>
                  </a:lnTo>
                  <a:lnTo>
                    <a:pt x="6257" y="9099"/>
                  </a:lnTo>
                  <a:lnTo>
                    <a:pt x="6124" y="9174"/>
                  </a:lnTo>
                  <a:lnTo>
                    <a:pt x="5988" y="9248"/>
                  </a:lnTo>
                  <a:lnTo>
                    <a:pt x="5851" y="9317"/>
                  </a:lnTo>
                  <a:lnTo>
                    <a:pt x="5709" y="9386"/>
                  </a:lnTo>
                  <a:lnTo>
                    <a:pt x="5566" y="9451"/>
                  </a:lnTo>
                  <a:lnTo>
                    <a:pt x="5418" y="9513"/>
                  </a:lnTo>
                  <a:lnTo>
                    <a:pt x="5269" y="9573"/>
                  </a:lnTo>
                  <a:lnTo>
                    <a:pt x="5117" y="9630"/>
                  </a:lnTo>
                  <a:lnTo>
                    <a:pt x="4939" y="9577"/>
                  </a:lnTo>
                  <a:lnTo>
                    <a:pt x="4765" y="9519"/>
                  </a:lnTo>
                  <a:lnTo>
                    <a:pt x="4593" y="9456"/>
                  </a:lnTo>
                  <a:lnTo>
                    <a:pt x="4424" y="9386"/>
                  </a:lnTo>
                  <a:lnTo>
                    <a:pt x="4259" y="9312"/>
                  </a:lnTo>
                  <a:lnTo>
                    <a:pt x="4098" y="9232"/>
                  </a:lnTo>
                  <a:lnTo>
                    <a:pt x="3939" y="9147"/>
                  </a:lnTo>
                  <a:lnTo>
                    <a:pt x="3784" y="9059"/>
                  </a:lnTo>
                  <a:lnTo>
                    <a:pt x="3632" y="8964"/>
                  </a:lnTo>
                  <a:lnTo>
                    <a:pt x="3483" y="8867"/>
                  </a:lnTo>
                  <a:lnTo>
                    <a:pt x="3338" y="8764"/>
                  </a:lnTo>
                  <a:lnTo>
                    <a:pt x="3195" y="8656"/>
                  </a:lnTo>
                  <a:lnTo>
                    <a:pt x="3056" y="8545"/>
                  </a:lnTo>
                  <a:lnTo>
                    <a:pt x="2922" y="8429"/>
                  </a:lnTo>
                  <a:lnTo>
                    <a:pt x="2789" y="8309"/>
                  </a:lnTo>
                  <a:lnTo>
                    <a:pt x="2661" y="8187"/>
                  </a:lnTo>
                  <a:lnTo>
                    <a:pt x="2535" y="8059"/>
                  </a:lnTo>
                  <a:lnTo>
                    <a:pt x="2414" y="7928"/>
                  </a:lnTo>
                  <a:lnTo>
                    <a:pt x="2296" y="7794"/>
                  </a:lnTo>
                  <a:lnTo>
                    <a:pt x="2182" y="7657"/>
                  </a:lnTo>
                  <a:lnTo>
                    <a:pt x="2071" y="7517"/>
                  </a:lnTo>
                  <a:lnTo>
                    <a:pt x="1962" y="7373"/>
                  </a:lnTo>
                  <a:lnTo>
                    <a:pt x="1859" y="7227"/>
                  </a:lnTo>
                  <a:lnTo>
                    <a:pt x="1759" y="7077"/>
                  </a:lnTo>
                  <a:lnTo>
                    <a:pt x="1662" y="6925"/>
                  </a:lnTo>
                  <a:lnTo>
                    <a:pt x="1568" y="6771"/>
                  </a:lnTo>
                  <a:lnTo>
                    <a:pt x="1479" y="6614"/>
                  </a:lnTo>
                  <a:lnTo>
                    <a:pt x="1394" y="6455"/>
                  </a:lnTo>
                  <a:lnTo>
                    <a:pt x="1312" y="6294"/>
                  </a:lnTo>
                  <a:lnTo>
                    <a:pt x="1233" y="6130"/>
                  </a:lnTo>
                  <a:lnTo>
                    <a:pt x="1158" y="5965"/>
                  </a:lnTo>
                  <a:lnTo>
                    <a:pt x="1088" y="5798"/>
                  </a:lnTo>
                  <a:lnTo>
                    <a:pt x="1018" y="5629"/>
                  </a:lnTo>
                  <a:lnTo>
                    <a:pt x="950" y="5459"/>
                  </a:lnTo>
                  <a:lnTo>
                    <a:pt x="886" y="5287"/>
                  </a:lnTo>
                  <a:lnTo>
                    <a:pt x="824" y="5113"/>
                  </a:lnTo>
                  <a:lnTo>
                    <a:pt x="764" y="4936"/>
                  </a:lnTo>
                  <a:lnTo>
                    <a:pt x="706" y="4758"/>
                  </a:lnTo>
                  <a:lnTo>
                    <a:pt x="652" y="4579"/>
                  </a:lnTo>
                  <a:lnTo>
                    <a:pt x="598" y="4398"/>
                  </a:lnTo>
                  <a:lnTo>
                    <a:pt x="549" y="4218"/>
                  </a:lnTo>
                  <a:lnTo>
                    <a:pt x="501" y="4034"/>
                  </a:lnTo>
                  <a:lnTo>
                    <a:pt x="455" y="3850"/>
                  </a:lnTo>
                  <a:lnTo>
                    <a:pt x="412" y="3665"/>
                  </a:lnTo>
                  <a:lnTo>
                    <a:pt x="371" y="3481"/>
                  </a:lnTo>
                  <a:lnTo>
                    <a:pt x="333" y="3294"/>
                  </a:lnTo>
                  <a:lnTo>
                    <a:pt x="295" y="3108"/>
                  </a:lnTo>
                  <a:lnTo>
                    <a:pt x="263" y="2921"/>
                  </a:lnTo>
                  <a:lnTo>
                    <a:pt x="230" y="2735"/>
                  </a:lnTo>
                  <a:lnTo>
                    <a:pt x="200" y="2548"/>
                  </a:lnTo>
                  <a:lnTo>
                    <a:pt x="173" y="2360"/>
                  </a:lnTo>
                  <a:lnTo>
                    <a:pt x="146" y="2173"/>
                  </a:lnTo>
                  <a:lnTo>
                    <a:pt x="124" y="1987"/>
                  </a:lnTo>
                  <a:lnTo>
                    <a:pt x="103" y="1802"/>
                  </a:lnTo>
                  <a:lnTo>
                    <a:pt x="83" y="1617"/>
                  </a:lnTo>
                  <a:lnTo>
                    <a:pt x="66" y="1432"/>
                  </a:lnTo>
                  <a:lnTo>
                    <a:pt x="51" y="1249"/>
                  </a:lnTo>
                  <a:lnTo>
                    <a:pt x="37" y="1066"/>
                  </a:lnTo>
                  <a:lnTo>
                    <a:pt x="27" y="885"/>
                  </a:lnTo>
                  <a:lnTo>
                    <a:pt x="18" y="705"/>
                  </a:lnTo>
                  <a:lnTo>
                    <a:pt x="10" y="526"/>
                  </a:lnTo>
                  <a:lnTo>
                    <a:pt x="4" y="349"/>
                  </a:lnTo>
                  <a:lnTo>
                    <a:pt x="1" y="174"/>
                  </a:lnTo>
                  <a:lnTo>
                    <a:pt x="0" y="0"/>
                  </a:lnTo>
                  <a:lnTo>
                    <a:pt x="8639" y="6523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4548" y="5763"/>
              <a:ext cx="1787" cy="1570"/>
            </a:xfrm>
            <a:custGeom>
              <a:avLst/>
              <a:gdLst>
                <a:gd name="T0" fmla="*/ 37 w 3574"/>
                <a:gd name="T1" fmla="*/ 3138 h 3140"/>
                <a:gd name="T2" fmla="*/ 340 w 3574"/>
                <a:gd name="T3" fmla="*/ 3021 h 3140"/>
                <a:gd name="T4" fmla="*/ 633 w 3574"/>
                <a:gd name="T5" fmla="*/ 2894 h 3140"/>
                <a:gd name="T6" fmla="*/ 912 w 3574"/>
                <a:gd name="T7" fmla="*/ 2755 h 3140"/>
                <a:gd name="T8" fmla="*/ 1182 w 3574"/>
                <a:gd name="T9" fmla="*/ 2606 h 3140"/>
                <a:gd name="T10" fmla="*/ 1442 w 3574"/>
                <a:gd name="T11" fmla="*/ 2445 h 3140"/>
                <a:gd name="T12" fmla="*/ 1689 w 3574"/>
                <a:gd name="T13" fmla="*/ 2275 h 3140"/>
                <a:gd name="T14" fmla="*/ 1926 w 3574"/>
                <a:gd name="T15" fmla="*/ 2094 h 3140"/>
                <a:gd name="T16" fmla="*/ 2150 w 3574"/>
                <a:gd name="T17" fmla="*/ 1902 h 3140"/>
                <a:gd name="T18" fmla="*/ 2367 w 3574"/>
                <a:gd name="T19" fmla="*/ 1702 h 3140"/>
                <a:gd name="T20" fmla="*/ 2571 w 3574"/>
                <a:gd name="T21" fmla="*/ 1491 h 3140"/>
                <a:gd name="T22" fmla="*/ 2764 w 3574"/>
                <a:gd name="T23" fmla="*/ 1269 h 3140"/>
                <a:gd name="T24" fmla="*/ 2947 w 3574"/>
                <a:gd name="T25" fmla="*/ 1037 h 3140"/>
                <a:gd name="T26" fmla="*/ 3119 w 3574"/>
                <a:gd name="T27" fmla="*/ 797 h 3140"/>
                <a:gd name="T28" fmla="*/ 3281 w 3574"/>
                <a:gd name="T29" fmla="*/ 548 h 3140"/>
                <a:gd name="T30" fmla="*/ 3434 w 3574"/>
                <a:gd name="T31" fmla="*/ 287 h 3140"/>
                <a:gd name="T32" fmla="*/ 3574 w 3574"/>
                <a:gd name="T33" fmla="*/ 18 h 3140"/>
                <a:gd name="T34" fmla="*/ 3455 w 3574"/>
                <a:gd name="T35" fmla="*/ 134 h 3140"/>
                <a:gd name="T36" fmla="*/ 3308 w 3574"/>
                <a:gd name="T37" fmla="*/ 397 h 3140"/>
                <a:gd name="T38" fmla="*/ 3153 w 3574"/>
                <a:gd name="T39" fmla="*/ 650 h 3140"/>
                <a:gd name="T40" fmla="*/ 2987 w 3574"/>
                <a:gd name="T41" fmla="*/ 892 h 3140"/>
                <a:gd name="T42" fmla="*/ 2811 w 3574"/>
                <a:gd name="T43" fmla="*/ 1125 h 3140"/>
                <a:gd name="T44" fmla="*/ 2623 w 3574"/>
                <a:gd name="T45" fmla="*/ 1351 h 3140"/>
                <a:gd name="T46" fmla="*/ 2428 w 3574"/>
                <a:gd name="T47" fmla="*/ 1566 h 3140"/>
                <a:gd name="T48" fmla="*/ 2219 w 3574"/>
                <a:gd name="T49" fmla="*/ 1769 h 3140"/>
                <a:gd name="T50" fmla="*/ 2001 w 3574"/>
                <a:gd name="T51" fmla="*/ 1964 h 3140"/>
                <a:gd name="T52" fmla="*/ 1773 w 3574"/>
                <a:gd name="T53" fmla="*/ 2148 h 3140"/>
                <a:gd name="T54" fmla="*/ 1533 w 3574"/>
                <a:gd name="T55" fmla="*/ 2322 h 3140"/>
                <a:gd name="T56" fmla="*/ 1280 w 3574"/>
                <a:gd name="T57" fmla="*/ 2487 h 3140"/>
                <a:gd name="T58" fmla="*/ 1019 w 3574"/>
                <a:gd name="T59" fmla="*/ 2639 h 3140"/>
                <a:gd name="T60" fmla="*/ 748 w 3574"/>
                <a:gd name="T61" fmla="*/ 2782 h 3140"/>
                <a:gd name="T62" fmla="*/ 464 w 3574"/>
                <a:gd name="T63" fmla="*/ 2914 h 3140"/>
                <a:gd name="T64" fmla="*/ 169 w 3574"/>
                <a:gd name="T65" fmla="*/ 3037 h 3140"/>
                <a:gd name="T66" fmla="*/ 34 w 3574"/>
                <a:gd name="T67" fmla="*/ 3092 h 3140"/>
                <a:gd name="T68" fmla="*/ 6 w 3574"/>
                <a:gd name="T69" fmla="*/ 3099 h 3140"/>
                <a:gd name="T70" fmla="*/ 0 w 3574"/>
                <a:gd name="T71" fmla="*/ 3116 h 3140"/>
                <a:gd name="T72" fmla="*/ 7 w 3574"/>
                <a:gd name="T73" fmla="*/ 3133 h 3140"/>
                <a:gd name="T74" fmla="*/ 25 w 3574"/>
                <a:gd name="T75" fmla="*/ 3140 h 3140"/>
                <a:gd name="T76" fmla="*/ 19 w 3574"/>
                <a:gd name="T77" fmla="*/ 3140 h 3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574" h="3140">
                  <a:moveTo>
                    <a:pt x="19" y="3140"/>
                  </a:moveTo>
                  <a:lnTo>
                    <a:pt x="37" y="3138"/>
                  </a:lnTo>
                  <a:lnTo>
                    <a:pt x="190" y="3082"/>
                  </a:lnTo>
                  <a:lnTo>
                    <a:pt x="340" y="3021"/>
                  </a:lnTo>
                  <a:lnTo>
                    <a:pt x="488" y="2959"/>
                  </a:lnTo>
                  <a:lnTo>
                    <a:pt x="633" y="2894"/>
                  </a:lnTo>
                  <a:lnTo>
                    <a:pt x="774" y="2825"/>
                  </a:lnTo>
                  <a:lnTo>
                    <a:pt x="912" y="2755"/>
                  </a:lnTo>
                  <a:lnTo>
                    <a:pt x="1049" y="2681"/>
                  </a:lnTo>
                  <a:lnTo>
                    <a:pt x="1182" y="2606"/>
                  </a:lnTo>
                  <a:lnTo>
                    <a:pt x="1313" y="2527"/>
                  </a:lnTo>
                  <a:lnTo>
                    <a:pt x="1442" y="2445"/>
                  </a:lnTo>
                  <a:lnTo>
                    <a:pt x="1565" y="2362"/>
                  </a:lnTo>
                  <a:lnTo>
                    <a:pt x="1689" y="2275"/>
                  </a:lnTo>
                  <a:lnTo>
                    <a:pt x="1809" y="2185"/>
                  </a:lnTo>
                  <a:lnTo>
                    <a:pt x="1926" y="2094"/>
                  </a:lnTo>
                  <a:lnTo>
                    <a:pt x="2040" y="2001"/>
                  </a:lnTo>
                  <a:lnTo>
                    <a:pt x="2150" y="1902"/>
                  </a:lnTo>
                  <a:lnTo>
                    <a:pt x="2261" y="1803"/>
                  </a:lnTo>
                  <a:lnTo>
                    <a:pt x="2367" y="1702"/>
                  </a:lnTo>
                  <a:lnTo>
                    <a:pt x="2470" y="1597"/>
                  </a:lnTo>
                  <a:lnTo>
                    <a:pt x="2571" y="1491"/>
                  </a:lnTo>
                  <a:lnTo>
                    <a:pt x="2668" y="1380"/>
                  </a:lnTo>
                  <a:lnTo>
                    <a:pt x="2764" y="1269"/>
                  </a:lnTo>
                  <a:lnTo>
                    <a:pt x="2856" y="1154"/>
                  </a:lnTo>
                  <a:lnTo>
                    <a:pt x="2947" y="1037"/>
                  </a:lnTo>
                  <a:lnTo>
                    <a:pt x="3035" y="919"/>
                  </a:lnTo>
                  <a:lnTo>
                    <a:pt x="3119" y="797"/>
                  </a:lnTo>
                  <a:lnTo>
                    <a:pt x="3201" y="673"/>
                  </a:lnTo>
                  <a:lnTo>
                    <a:pt x="3281" y="548"/>
                  </a:lnTo>
                  <a:lnTo>
                    <a:pt x="3359" y="418"/>
                  </a:lnTo>
                  <a:lnTo>
                    <a:pt x="3434" y="287"/>
                  </a:lnTo>
                  <a:lnTo>
                    <a:pt x="3505" y="155"/>
                  </a:lnTo>
                  <a:lnTo>
                    <a:pt x="3574" y="18"/>
                  </a:lnTo>
                  <a:lnTo>
                    <a:pt x="3523" y="0"/>
                  </a:lnTo>
                  <a:lnTo>
                    <a:pt x="3455" y="134"/>
                  </a:lnTo>
                  <a:lnTo>
                    <a:pt x="3383" y="266"/>
                  </a:lnTo>
                  <a:lnTo>
                    <a:pt x="3308" y="397"/>
                  </a:lnTo>
                  <a:lnTo>
                    <a:pt x="3231" y="524"/>
                  </a:lnTo>
                  <a:lnTo>
                    <a:pt x="3153" y="650"/>
                  </a:lnTo>
                  <a:lnTo>
                    <a:pt x="3071" y="774"/>
                  </a:lnTo>
                  <a:lnTo>
                    <a:pt x="2987" y="892"/>
                  </a:lnTo>
                  <a:lnTo>
                    <a:pt x="2899" y="1011"/>
                  </a:lnTo>
                  <a:lnTo>
                    <a:pt x="2811" y="1125"/>
                  </a:lnTo>
                  <a:lnTo>
                    <a:pt x="2719" y="1240"/>
                  </a:lnTo>
                  <a:lnTo>
                    <a:pt x="2623" y="1351"/>
                  </a:lnTo>
                  <a:lnTo>
                    <a:pt x="2526" y="1459"/>
                  </a:lnTo>
                  <a:lnTo>
                    <a:pt x="2428" y="1566"/>
                  </a:lnTo>
                  <a:lnTo>
                    <a:pt x="2325" y="1667"/>
                  </a:lnTo>
                  <a:lnTo>
                    <a:pt x="2219" y="1769"/>
                  </a:lnTo>
                  <a:lnTo>
                    <a:pt x="2112" y="1868"/>
                  </a:lnTo>
                  <a:lnTo>
                    <a:pt x="2001" y="1964"/>
                  </a:lnTo>
                  <a:lnTo>
                    <a:pt x="1888" y="2057"/>
                  </a:lnTo>
                  <a:lnTo>
                    <a:pt x="1773" y="2148"/>
                  </a:lnTo>
                  <a:lnTo>
                    <a:pt x="1653" y="2235"/>
                  </a:lnTo>
                  <a:lnTo>
                    <a:pt x="1533" y="2322"/>
                  </a:lnTo>
                  <a:lnTo>
                    <a:pt x="1409" y="2405"/>
                  </a:lnTo>
                  <a:lnTo>
                    <a:pt x="1280" y="2487"/>
                  </a:lnTo>
                  <a:lnTo>
                    <a:pt x="1152" y="2564"/>
                  </a:lnTo>
                  <a:lnTo>
                    <a:pt x="1019" y="2639"/>
                  </a:lnTo>
                  <a:lnTo>
                    <a:pt x="885" y="2713"/>
                  </a:lnTo>
                  <a:lnTo>
                    <a:pt x="748" y="2782"/>
                  </a:lnTo>
                  <a:lnTo>
                    <a:pt x="606" y="2850"/>
                  </a:lnTo>
                  <a:lnTo>
                    <a:pt x="464" y="2914"/>
                  </a:lnTo>
                  <a:lnTo>
                    <a:pt x="316" y="2976"/>
                  </a:lnTo>
                  <a:lnTo>
                    <a:pt x="169" y="3037"/>
                  </a:lnTo>
                  <a:lnTo>
                    <a:pt x="16" y="3093"/>
                  </a:lnTo>
                  <a:lnTo>
                    <a:pt x="34" y="3092"/>
                  </a:lnTo>
                  <a:lnTo>
                    <a:pt x="16" y="3093"/>
                  </a:lnTo>
                  <a:lnTo>
                    <a:pt x="6" y="3099"/>
                  </a:lnTo>
                  <a:lnTo>
                    <a:pt x="1" y="3107"/>
                  </a:lnTo>
                  <a:lnTo>
                    <a:pt x="0" y="3116"/>
                  </a:lnTo>
                  <a:lnTo>
                    <a:pt x="3" y="3125"/>
                  </a:lnTo>
                  <a:lnTo>
                    <a:pt x="7" y="3133"/>
                  </a:lnTo>
                  <a:lnTo>
                    <a:pt x="15" y="3138"/>
                  </a:lnTo>
                  <a:lnTo>
                    <a:pt x="25" y="3140"/>
                  </a:lnTo>
                  <a:lnTo>
                    <a:pt x="37" y="3138"/>
                  </a:lnTo>
                  <a:lnTo>
                    <a:pt x="19" y="31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533" y="5402"/>
              <a:ext cx="2032" cy="1931"/>
            </a:xfrm>
            <a:custGeom>
              <a:avLst/>
              <a:gdLst>
                <a:gd name="T0" fmla="*/ 0 w 4063"/>
                <a:gd name="T1" fmla="*/ 16 h 3864"/>
                <a:gd name="T2" fmla="*/ 146 w 4063"/>
                <a:gd name="T3" fmla="*/ 349 h 3864"/>
                <a:gd name="T4" fmla="*/ 307 w 4063"/>
                <a:gd name="T5" fmla="*/ 675 h 3864"/>
                <a:gd name="T6" fmla="*/ 482 w 4063"/>
                <a:gd name="T7" fmla="*/ 991 h 3864"/>
                <a:gd name="T8" fmla="*/ 674 w 4063"/>
                <a:gd name="T9" fmla="*/ 1299 h 3864"/>
                <a:gd name="T10" fmla="*/ 877 w 4063"/>
                <a:gd name="T11" fmla="*/ 1596 h 3864"/>
                <a:gd name="T12" fmla="*/ 1098 w 4063"/>
                <a:gd name="T13" fmla="*/ 1881 h 3864"/>
                <a:gd name="T14" fmla="*/ 1331 w 4063"/>
                <a:gd name="T15" fmla="*/ 2154 h 3864"/>
                <a:gd name="T16" fmla="*/ 1579 w 4063"/>
                <a:gd name="T17" fmla="*/ 2412 h 3864"/>
                <a:gd name="T18" fmla="*/ 1841 w 4063"/>
                <a:gd name="T19" fmla="*/ 2656 h 3864"/>
                <a:gd name="T20" fmla="*/ 2116 w 4063"/>
                <a:gd name="T21" fmla="*/ 2884 h 3864"/>
                <a:gd name="T22" fmla="*/ 2405 w 4063"/>
                <a:gd name="T23" fmla="*/ 3096 h 3864"/>
                <a:gd name="T24" fmla="*/ 2708 w 4063"/>
                <a:gd name="T25" fmla="*/ 3290 h 3864"/>
                <a:gd name="T26" fmla="*/ 3023 w 4063"/>
                <a:gd name="T27" fmla="*/ 3463 h 3864"/>
                <a:gd name="T28" fmla="*/ 3352 w 4063"/>
                <a:gd name="T29" fmla="*/ 3618 h 3864"/>
                <a:gd name="T30" fmla="*/ 3693 w 4063"/>
                <a:gd name="T31" fmla="*/ 3753 h 3864"/>
                <a:gd name="T32" fmla="*/ 4048 w 4063"/>
                <a:gd name="T33" fmla="*/ 3864 h 3864"/>
                <a:gd name="T34" fmla="*/ 3887 w 4063"/>
                <a:gd name="T35" fmla="*/ 3763 h 3864"/>
                <a:gd name="T36" fmla="*/ 3543 w 4063"/>
                <a:gd name="T37" fmla="*/ 3643 h 3864"/>
                <a:gd name="T38" fmla="*/ 3211 w 4063"/>
                <a:gd name="T39" fmla="*/ 3500 h 3864"/>
                <a:gd name="T40" fmla="*/ 2893 w 4063"/>
                <a:gd name="T41" fmla="*/ 3336 h 3864"/>
                <a:gd name="T42" fmla="*/ 2587 w 4063"/>
                <a:gd name="T43" fmla="*/ 3154 h 3864"/>
                <a:gd name="T44" fmla="*/ 2295 w 4063"/>
                <a:gd name="T45" fmla="*/ 2954 h 3864"/>
                <a:gd name="T46" fmla="*/ 2014 w 4063"/>
                <a:gd name="T47" fmla="*/ 2737 h 3864"/>
                <a:gd name="T48" fmla="*/ 1749 w 4063"/>
                <a:gd name="T49" fmla="*/ 2502 h 3864"/>
                <a:gd name="T50" fmla="*/ 1495 w 4063"/>
                <a:gd name="T51" fmla="*/ 2253 h 3864"/>
                <a:gd name="T52" fmla="*/ 1258 w 4063"/>
                <a:gd name="T53" fmla="*/ 1989 h 3864"/>
                <a:gd name="T54" fmla="*/ 1034 w 4063"/>
                <a:gd name="T55" fmla="*/ 1714 h 3864"/>
                <a:gd name="T56" fmla="*/ 822 w 4063"/>
                <a:gd name="T57" fmla="*/ 1424 h 3864"/>
                <a:gd name="T58" fmla="*/ 627 w 4063"/>
                <a:gd name="T59" fmla="*/ 1123 h 3864"/>
                <a:gd name="T60" fmla="*/ 443 w 4063"/>
                <a:gd name="T61" fmla="*/ 813 h 3864"/>
                <a:gd name="T62" fmla="*/ 276 w 4063"/>
                <a:gd name="T63" fmla="*/ 494 h 3864"/>
                <a:gd name="T64" fmla="*/ 124 w 4063"/>
                <a:gd name="T65" fmla="*/ 168 h 3864"/>
                <a:gd name="T66" fmla="*/ 54 w 4063"/>
                <a:gd name="T67" fmla="*/ 0 h 3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63" h="3864">
                  <a:moveTo>
                    <a:pt x="0" y="16"/>
                  </a:moveTo>
                  <a:lnTo>
                    <a:pt x="0" y="16"/>
                  </a:lnTo>
                  <a:lnTo>
                    <a:pt x="70" y="183"/>
                  </a:lnTo>
                  <a:lnTo>
                    <a:pt x="146" y="349"/>
                  </a:lnTo>
                  <a:lnTo>
                    <a:pt x="225" y="513"/>
                  </a:lnTo>
                  <a:lnTo>
                    <a:pt x="307" y="675"/>
                  </a:lnTo>
                  <a:lnTo>
                    <a:pt x="392" y="835"/>
                  </a:lnTo>
                  <a:lnTo>
                    <a:pt x="482" y="991"/>
                  </a:lnTo>
                  <a:lnTo>
                    <a:pt x="576" y="1147"/>
                  </a:lnTo>
                  <a:lnTo>
                    <a:pt x="674" y="1299"/>
                  </a:lnTo>
                  <a:lnTo>
                    <a:pt x="774" y="1450"/>
                  </a:lnTo>
                  <a:lnTo>
                    <a:pt x="877" y="1596"/>
                  </a:lnTo>
                  <a:lnTo>
                    <a:pt x="986" y="1740"/>
                  </a:lnTo>
                  <a:lnTo>
                    <a:pt x="1098" y="1881"/>
                  </a:lnTo>
                  <a:lnTo>
                    <a:pt x="1213" y="2018"/>
                  </a:lnTo>
                  <a:lnTo>
                    <a:pt x="1331" y="2154"/>
                  </a:lnTo>
                  <a:lnTo>
                    <a:pt x="1453" y="2284"/>
                  </a:lnTo>
                  <a:lnTo>
                    <a:pt x="1579" y="2412"/>
                  </a:lnTo>
                  <a:lnTo>
                    <a:pt x="1707" y="2536"/>
                  </a:lnTo>
                  <a:lnTo>
                    <a:pt x="1841" y="2656"/>
                  </a:lnTo>
                  <a:lnTo>
                    <a:pt x="1976" y="2773"/>
                  </a:lnTo>
                  <a:lnTo>
                    <a:pt x="2116" y="2884"/>
                  </a:lnTo>
                  <a:lnTo>
                    <a:pt x="2259" y="2994"/>
                  </a:lnTo>
                  <a:lnTo>
                    <a:pt x="2405" y="3096"/>
                  </a:lnTo>
                  <a:lnTo>
                    <a:pt x="2555" y="3194"/>
                  </a:lnTo>
                  <a:lnTo>
                    <a:pt x="2708" y="3290"/>
                  </a:lnTo>
                  <a:lnTo>
                    <a:pt x="2864" y="3379"/>
                  </a:lnTo>
                  <a:lnTo>
                    <a:pt x="3023" y="3463"/>
                  </a:lnTo>
                  <a:lnTo>
                    <a:pt x="3184" y="3545"/>
                  </a:lnTo>
                  <a:lnTo>
                    <a:pt x="3352" y="3618"/>
                  </a:lnTo>
                  <a:lnTo>
                    <a:pt x="3522" y="3688"/>
                  </a:lnTo>
                  <a:lnTo>
                    <a:pt x="3693" y="3753"/>
                  </a:lnTo>
                  <a:lnTo>
                    <a:pt x="3869" y="3811"/>
                  </a:lnTo>
                  <a:lnTo>
                    <a:pt x="4048" y="3864"/>
                  </a:lnTo>
                  <a:lnTo>
                    <a:pt x="4063" y="3816"/>
                  </a:lnTo>
                  <a:lnTo>
                    <a:pt x="3887" y="3763"/>
                  </a:lnTo>
                  <a:lnTo>
                    <a:pt x="3714" y="3705"/>
                  </a:lnTo>
                  <a:lnTo>
                    <a:pt x="3543" y="3643"/>
                  </a:lnTo>
                  <a:lnTo>
                    <a:pt x="3375" y="3574"/>
                  </a:lnTo>
                  <a:lnTo>
                    <a:pt x="3211" y="3500"/>
                  </a:lnTo>
                  <a:lnTo>
                    <a:pt x="3050" y="3421"/>
                  </a:lnTo>
                  <a:lnTo>
                    <a:pt x="2893" y="3336"/>
                  </a:lnTo>
                  <a:lnTo>
                    <a:pt x="2738" y="3248"/>
                  </a:lnTo>
                  <a:lnTo>
                    <a:pt x="2587" y="3154"/>
                  </a:lnTo>
                  <a:lnTo>
                    <a:pt x="2438" y="3057"/>
                  </a:lnTo>
                  <a:lnTo>
                    <a:pt x="2295" y="2954"/>
                  </a:lnTo>
                  <a:lnTo>
                    <a:pt x="2152" y="2847"/>
                  </a:lnTo>
                  <a:lnTo>
                    <a:pt x="2014" y="2737"/>
                  </a:lnTo>
                  <a:lnTo>
                    <a:pt x="1880" y="2622"/>
                  </a:lnTo>
                  <a:lnTo>
                    <a:pt x="1749" y="2502"/>
                  </a:lnTo>
                  <a:lnTo>
                    <a:pt x="1620" y="2381"/>
                  </a:lnTo>
                  <a:lnTo>
                    <a:pt x="1495" y="2253"/>
                  </a:lnTo>
                  <a:lnTo>
                    <a:pt x="1376" y="2122"/>
                  </a:lnTo>
                  <a:lnTo>
                    <a:pt x="1258" y="1989"/>
                  </a:lnTo>
                  <a:lnTo>
                    <a:pt x="1143" y="1852"/>
                  </a:lnTo>
                  <a:lnTo>
                    <a:pt x="1034" y="1714"/>
                  </a:lnTo>
                  <a:lnTo>
                    <a:pt x="925" y="1570"/>
                  </a:lnTo>
                  <a:lnTo>
                    <a:pt x="822" y="1424"/>
                  </a:lnTo>
                  <a:lnTo>
                    <a:pt x="722" y="1275"/>
                  </a:lnTo>
                  <a:lnTo>
                    <a:pt x="627" y="1123"/>
                  </a:lnTo>
                  <a:lnTo>
                    <a:pt x="533" y="970"/>
                  </a:lnTo>
                  <a:lnTo>
                    <a:pt x="443" y="813"/>
                  </a:lnTo>
                  <a:lnTo>
                    <a:pt x="358" y="654"/>
                  </a:lnTo>
                  <a:lnTo>
                    <a:pt x="276" y="494"/>
                  </a:lnTo>
                  <a:lnTo>
                    <a:pt x="197" y="331"/>
                  </a:lnTo>
                  <a:lnTo>
                    <a:pt x="124" y="168"/>
                  </a:lnTo>
                  <a:lnTo>
                    <a:pt x="5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1989" y="2494"/>
              <a:ext cx="571" cy="2915"/>
            </a:xfrm>
            <a:custGeom>
              <a:avLst/>
              <a:gdLst>
                <a:gd name="T0" fmla="*/ 0 w 1143"/>
                <a:gd name="T1" fmla="*/ 25 h 5831"/>
                <a:gd name="T2" fmla="*/ 4 w 1143"/>
                <a:gd name="T3" fmla="*/ 374 h 5831"/>
                <a:gd name="T4" fmla="*/ 17 w 1143"/>
                <a:gd name="T5" fmla="*/ 730 h 5831"/>
                <a:gd name="T6" fmla="*/ 37 w 1143"/>
                <a:gd name="T7" fmla="*/ 1092 h 5831"/>
                <a:gd name="T8" fmla="*/ 65 w 1143"/>
                <a:gd name="T9" fmla="*/ 1459 h 5831"/>
                <a:gd name="T10" fmla="*/ 103 w 1143"/>
                <a:gd name="T11" fmla="*/ 1828 h 5831"/>
                <a:gd name="T12" fmla="*/ 146 w 1143"/>
                <a:gd name="T13" fmla="*/ 2201 h 5831"/>
                <a:gd name="T14" fmla="*/ 200 w 1143"/>
                <a:gd name="T15" fmla="*/ 2575 h 5831"/>
                <a:gd name="T16" fmla="*/ 262 w 1143"/>
                <a:gd name="T17" fmla="*/ 2948 h 5831"/>
                <a:gd name="T18" fmla="*/ 332 w 1143"/>
                <a:gd name="T19" fmla="*/ 3323 h 5831"/>
                <a:gd name="T20" fmla="*/ 411 w 1143"/>
                <a:gd name="T21" fmla="*/ 3694 h 5831"/>
                <a:gd name="T22" fmla="*/ 502 w 1143"/>
                <a:gd name="T23" fmla="*/ 4065 h 5831"/>
                <a:gd name="T24" fmla="*/ 599 w 1143"/>
                <a:gd name="T25" fmla="*/ 4429 h 5831"/>
                <a:gd name="T26" fmla="*/ 707 w 1143"/>
                <a:gd name="T27" fmla="*/ 4790 h 5831"/>
                <a:gd name="T28" fmla="*/ 825 w 1143"/>
                <a:gd name="T29" fmla="*/ 5144 h 5831"/>
                <a:gd name="T30" fmla="*/ 952 w 1143"/>
                <a:gd name="T31" fmla="*/ 5492 h 5831"/>
                <a:gd name="T32" fmla="*/ 1089 w 1143"/>
                <a:gd name="T33" fmla="*/ 5831 h 5831"/>
                <a:gd name="T34" fmla="*/ 1072 w 1143"/>
                <a:gd name="T35" fmla="*/ 5646 h 5831"/>
                <a:gd name="T36" fmla="*/ 941 w 1143"/>
                <a:gd name="T37" fmla="*/ 5305 h 5831"/>
                <a:gd name="T38" fmla="*/ 819 w 1143"/>
                <a:gd name="T39" fmla="*/ 4954 h 5831"/>
                <a:gd name="T40" fmla="*/ 707 w 1143"/>
                <a:gd name="T41" fmla="*/ 4599 h 5831"/>
                <a:gd name="T42" fmla="*/ 604 w 1143"/>
                <a:gd name="T43" fmla="*/ 4237 h 5831"/>
                <a:gd name="T44" fmla="*/ 511 w 1143"/>
                <a:gd name="T45" fmla="*/ 3870 h 5831"/>
                <a:gd name="T46" fmla="*/ 428 w 1143"/>
                <a:gd name="T47" fmla="*/ 3502 h 5831"/>
                <a:gd name="T48" fmla="*/ 352 w 1143"/>
                <a:gd name="T49" fmla="*/ 3129 h 5831"/>
                <a:gd name="T50" fmla="*/ 286 w 1143"/>
                <a:gd name="T51" fmla="*/ 2757 h 5831"/>
                <a:gd name="T52" fmla="*/ 229 w 1143"/>
                <a:gd name="T53" fmla="*/ 2383 h 5831"/>
                <a:gd name="T54" fmla="*/ 180 w 1143"/>
                <a:gd name="T55" fmla="*/ 2011 h 5831"/>
                <a:gd name="T56" fmla="*/ 140 w 1143"/>
                <a:gd name="T57" fmla="*/ 1641 h 5831"/>
                <a:gd name="T58" fmla="*/ 107 w 1143"/>
                <a:gd name="T59" fmla="*/ 1273 h 5831"/>
                <a:gd name="T60" fmla="*/ 83 w 1143"/>
                <a:gd name="T61" fmla="*/ 910 h 5831"/>
                <a:gd name="T62" fmla="*/ 67 w 1143"/>
                <a:gd name="T63" fmla="*/ 551 h 5831"/>
                <a:gd name="T64" fmla="*/ 58 w 1143"/>
                <a:gd name="T65" fmla="*/ 199 h 5831"/>
                <a:gd name="T66" fmla="*/ 10 w 1143"/>
                <a:gd name="T67" fmla="*/ 43 h 5831"/>
                <a:gd name="T68" fmla="*/ 53 w 1143"/>
                <a:gd name="T69" fmla="*/ 14 h 5831"/>
                <a:gd name="T70" fmla="*/ 38 w 1143"/>
                <a:gd name="T71" fmla="*/ 1 h 5831"/>
                <a:gd name="T72" fmla="*/ 17 w 1143"/>
                <a:gd name="T73" fmla="*/ 1 h 5831"/>
                <a:gd name="T74" fmla="*/ 3 w 1143"/>
                <a:gd name="T75" fmla="*/ 14 h 5831"/>
                <a:gd name="T76" fmla="*/ 46 w 1143"/>
                <a:gd name="T77" fmla="*/ 6 h 5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43" h="5831">
                  <a:moveTo>
                    <a:pt x="46" y="6"/>
                  </a:moveTo>
                  <a:lnTo>
                    <a:pt x="0" y="25"/>
                  </a:lnTo>
                  <a:lnTo>
                    <a:pt x="1" y="199"/>
                  </a:lnTo>
                  <a:lnTo>
                    <a:pt x="4" y="374"/>
                  </a:lnTo>
                  <a:lnTo>
                    <a:pt x="10" y="551"/>
                  </a:lnTo>
                  <a:lnTo>
                    <a:pt x="17" y="730"/>
                  </a:lnTo>
                  <a:lnTo>
                    <a:pt x="26" y="910"/>
                  </a:lnTo>
                  <a:lnTo>
                    <a:pt x="37" y="1092"/>
                  </a:lnTo>
                  <a:lnTo>
                    <a:pt x="50" y="1276"/>
                  </a:lnTo>
                  <a:lnTo>
                    <a:pt x="65" y="1459"/>
                  </a:lnTo>
                  <a:lnTo>
                    <a:pt x="83" y="1643"/>
                  </a:lnTo>
                  <a:lnTo>
                    <a:pt x="103" y="1828"/>
                  </a:lnTo>
                  <a:lnTo>
                    <a:pt x="123" y="2014"/>
                  </a:lnTo>
                  <a:lnTo>
                    <a:pt x="146" y="2201"/>
                  </a:lnTo>
                  <a:lnTo>
                    <a:pt x="173" y="2388"/>
                  </a:lnTo>
                  <a:lnTo>
                    <a:pt x="200" y="2575"/>
                  </a:lnTo>
                  <a:lnTo>
                    <a:pt x="229" y="2762"/>
                  </a:lnTo>
                  <a:lnTo>
                    <a:pt x="262" y="2948"/>
                  </a:lnTo>
                  <a:lnTo>
                    <a:pt x="295" y="3137"/>
                  </a:lnTo>
                  <a:lnTo>
                    <a:pt x="332" y="3323"/>
                  </a:lnTo>
                  <a:lnTo>
                    <a:pt x="371" y="3510"/>
                  </a:lnTo>
                  <a:lnTo>
                    <a:pt x="411" y="3694"/>
                  </a:lnTo>
                  <a:lnTo>
                    <a:pt x="455" y="3880"/>
                  </a:lnTo>
                  <a:lnTo>
                    <a:pt x="502" y="4065"/>
                  </a:lnTo>
                  <a:lnTo>
                    <a:pt x="550" y="4248"/>
                  </a:lnTo>
                  <a:lnTo>
                    <a:pt x="599" y="4429"/>
                  </a:lnTo>
                  <a:lnTo>
                    <a:pt x="653" y="4609"/>
                  </a:lnTo>
                  <a:lnTo>
                    <a:pt x="707" y="4790"/>
                  </a:lnTo>
                  <a:lnTo>
                    <a:pt x="765" y="4968"/>
                  </a:lnTo>
                  <a:lnTo>
                    <a:pt x="825" y="5144"/>
                  </a:lnTo>
                  <a:lnTo>
                    <a:pt x="887" y="5318"/>
                  </a:lnTo>
                  <a:lnTo>
                    <a:pt x="952" y="5492"/>
                  </a:lnTo>
                  <a:lnTo>
                    <a:pt x="1019" y="5662"/>
                  </a:lnTo>
                  <a:lnTo>
                    <a:pt x="1089" y="5831"/>
                  </a:lnTo>
                  <a:lnTo>
                    <a:pt x="1143" y="5815"/>
                  </a:lnTo>
                  <a:lnTo>
                    <a:pt x="1072" y="5646"/>
                  </a:lnTo>
                  <a:lnTo>
                    <a:pt x="1005" y="5476"/>
                  </a:lnTo>
                  <a:lnTo>
                    <a:pt x="941" y="5305"/>
                  </a:lnTo>
                  <a:lnTo>
                    <a:pt x="879" y="5131"/>
                  </a:lnTo>
                  <a:lnTo>
                    <a:pt x="819" y="4954"/>
                  </a:lnTo>
                  <a:lnTo>
                    <a:pt x="761" y="4777"/>
                  </a:lnTo>
                  <a:lnTo>
                    <a:pt x="707" y="4599"/>
                  </a:lnTo>
                  <a:lnTo>
                    <a:pt x="653" y="4418"/>
                  </a:lnTo>
                  <a:lnTo>
                    <a:pt x="604" y="4237"/>
                  </a:lnTo>
                  <a:lnTo>
                    <a:pt x="556" y="4054"/>
                  </a:lnTo>
                  <a:lnTo>
                    <a:pt x="511" y="3870"/>
                  </a:lnTo>
                  <a:lnTo>
                    <a:pt x="468" y="3686"/>
                  </a:lnTo>
                  <a:lnTo>
                    <a:pt x="428" y="3502"/>
                  </a:lnTo>
                  <a:lnTo>
                    <a:pt x="389" y="3315"/>
                  </a:lnTo>
                  <a:lnTo>
                    <a:pt x="352" y="3129"/>
                  </a:lnTo>
                  <a:lnTo>
                    <a:pt x="319" y="2943"/>
                  </a:lnTo>
                  <a:lnTo>
                    <a:pt x="286" y="2757"/>
                  </a:lnTo>
                  <a:lnTo>
                    <a:pt x="256" y="2570"/>
                  </a:lnTo>
                  <a:lnTo>
                    <a:pt x="229" y="2383"/>
                  </a:lnTo>
                  <a:lnTo>
                    <a:pt x="203" y="2196"/>
                  </a:lnTo>
                  <a:lnTo>
                    <a:pt x="180" y="2011"/>
                  </a:lnTo>
                  <a:lnTo>
                    <a:pt x="159" y="1825"/>
                  </a:lnTo>
                  <a:lnTo>
                    <a:pt x="140" y="1641"/>
                  </a:lnTo>
                  <a:lnTo>
                    <a:pt x="122" y="1456"/>
                  </a:lnTo>
                  <a:lnTo>
                    <a:pt x="107" y="1273"/>
                  </a:lnTo>
                  <a:lnTo>
                    <a:pt x="94" y="1090"/>
                  </a:lnTo>
                  <a:lnTo>
                    <a:pt x="83" y="910"/>
                  </a:lnTo>
                  <a:lnTo>
                    <a:pt x="74" y="730"/>
                  </a:lnTo>
                  <a:lnTo>
                    <a:pt x="67" y="551"/>
                  </a:lnTo>
                  <a:lnTo>
                    <a:pt x="61" y="374"/>
                  </a:lnTo>
                  <a:lnTo>
                    <a:pt x="58" y="199"/>
                  </a:lnTo>
                  <a:lnTo>
                    <a:pt x="56" y="25"/>
                  </a:lnTo>
                  <a:lnTo>
                    <a:pt x="10" y="43"/>
                  </a:lnTo>
                  <a:lnTo>
                    <a:pt x="56" y="25"/>
                  </a:lnTo>
                  <a:lnTo>
                    <a:pt x="53" y="14"/>
                  </a:lnTo>
                  <a:lnTo>
                    <a:pt x="47" y="6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7" y="1"/>
                  </a:lnTo>
                  <a:lnTo>
                    <a:pt x="9" y="6"/>
                  </a:lnTo>
                  <a:lnTo>
                    <a:pt x="3" y="14"/>
                  </a:lnTo>
                  <a:lnTo>
                    <a:pt x="0" y="25"/>
                  </a:lnTo>
                  <a:lnTo>
                    <a:pt x="4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994" y="2497"/>
              <a:ext cx="4342" cy="3284"/>
            </a:xfrm>
            <a:custGeom>
              <a:avLst/>
              <a:gdLst>
                <a:gd name="T0" fmla="*/ 8682 w 8683"/>
                <a:gd name="T1" fmla="*/ 6551 h 6567"/>
                <a:gd name="T2" fmla="*/ 8674 w 8683"/>
                <a:gd name="T3" fmla="*/ 6524 h 6567"/>
                <a:gd name="T4" fmla="*/ 36 w 8683"/>
                <a:gd name="T5" fmla="*/ 0 h 6567"/>
                <a:gd name="T6" fmla="*/ 0 w 8683"/>
                <a:gd name="T7" fmla="*/ 37 h 6567"/>
                <a:gd name="T8" fmla="*/ 8639 w 8683"/>
                <a:gd name="T9" fmla="*/ 6561 h 6567"/>
                <a:gd name="T10" fmla="*/ 8631 w 8683"/>
                <a:gd name="T11" fmla="*/ 6533 h 6567"/>
                <a:gd name="T12" fmla="*/ 8639 w 8683"/>
                <a:gd name="T13" fmla="*/ 6561 h 6567"/>
                <a:gd name="T14" fmla="*/ 8649 w 8683"/>
                <a:gd name="T15" fmla="*/ 6566 h 6567"/>
                <a:gd name="T16" fmla="*/ 8660 w 8683"/>
                <a:gd name="T17" fmla="*/ 6567 h 6567"/>
                <a:gd name="T18" fmla="*/ 8669 w 8683"/>
                <a:gd name="T19" fmla="*/ 6563 h 6567"/>
                <a:gd name="T20" fmla="*/ 8677 w 8683"/>
                <a:gd name="T21" fmla="*/ 6558 h 6567"/>
                <a:gd name="T22" fmla="*/ 8682 w 8683"/>
                <a:gd name="T23" fmla="*/ 6550 h 6567"/>
                <a:gd name="T24" fmla="*/ 8683 w 8683"/>
                <a:gd name="T25" fmla="*/ 6541 h 6567"/>
                <a:gd name="T26" fmla="*/ 8682 w 8683"/>
                <a:gd name="T27" fmla="*/ 6532 h 6567"/>
                <a:gd name="T28" fmla="*/ 8674 w 8683"/>
                <a:gd name="T29" fmla="*/ 6524 h 6567"/>
                <a:gd name="T30" fmla="*/ 8682 w 8683"/>
                <a:gd name="T31" fmla="*/ 6551 h 6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83" h="6567">
                  <a:moveTo>
                    <a:pt x="8682" y="6551"/>
                  </a:moveTo>
                  <a:lnTo>
                    <a:pt x="8674" y="6524"/>
                  </a:lnTo>
                  <a:lnTo>
                    <a:pt x="36" y="0"/>
                  </a:lnTo>
                  <a:lnTo>
                    <a:pt x="0" y="37"/>
                  </a:lnTo>
                  <a:lnTo>
                    <a:pt x="8639" y="6561"/>
                  </a:lnTo>
                  <a:lnTo>
                    <a:pt x="8631" y="6533"/>
                  </a:lnTo>
                  <a:lnTo>
                    <a:pt x="8639" y="6561"/>
                  </a:lnTo>
                  <a:lnTo>
                    <a:pt x="8649" y="6566"/>
                  </a:lnTo>
                  <a:lnTo>
                    <a:pt x="8660" y="6567"/>
                  </a:lnTo>
                  <a:lnTo>
                    <a:pt x="8669" y="6563"/>
                  </a:lnTo>
                  <a:lnTo>
                    <a:pt x="8677" y="6558"/>
                  </a:lnTo>
                  <a:lnTo>
                    <a:pt x="8682" y="6550"/>
                  </a:lnTo>
                  <a:lnTo>
                    <a:pt x="8683" y="6541"/>
                  </a:lnTo>
                  <a:lnTo>
                    <a:pt x="8682" y="6532"/>
                  </a:lnTo>
                  <a:lnTo>
                    <a:pt x="8674" y="6524"/>
                  </a:lnTo>
                  <a:lnTo>
                    <a:pt x="8682" y="65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4" name="Freeform 53"/>
            <p:cNvSpPr>
              <a:spLocks noEditPoints="1"/>
            </p:cNvSpPr>
            <p:nvPr/>
          </p:nvSpPr>
          <p:spPr bwMode="auto">
            <a:xfrm>
              <a:off x="5813" y="3187"/>
              <a:ext cx="499" cy="1830"/>
            </a:xfrm>
            <a:custGeom>
              <a:avLst/>
              <a:gdLst>
                <a:gd name="T0" fmla="*/ 760 w 999"/>
                <a:gd name="T1" fmla="*/ 1529 h 3659"/>
                <a:gd name="T2" fmla="*/ 733 w 999"/>
                <a:gd name="T3" fmla="*/ 1923 h 3659"/>
                <a:gd name="T4" fmla="*/ 711 w 999"/>
                <a:gd name="T5" fmla="*/ 2522 h 3659"/>
                <a:gd name="T6" fmla="*/ 702 w 999"/>
                <a:gd name="T7" fmla="*/ 3116 h 3659"/>
                <a:gd name="T8" fmla="*/ 694 w 999"/>
                <a:gd name="T9" fmla="*/ 3464 h 3659"/>
                <a:gd name="T10" fmla="*/ 654 w 999"/>
                <a:gd name="T11" fmla="*/ 3611 h 3659"/>
                <a:gd name="T12" fmla="*/ 572 w 999"/>
                <a:gd name="T13" fmla="*/ 3659 h 3659"/>
                <a:gd name="T14" fmla="*/ 515 w 999"/>
                <a:gd name="T15" fmla="*/ 3659 h 3659"/>
                <a:gd name="T16" fmla="*/ 458 w 999"/>
                <a:gd name="T17" fmla="*/ 3659 h 3659"/>
                <a:gd name="T18" fmla="*/ 408 w 999"/>
                <a:gd name="T19" fmla="*/ 3658 h 3659"/>
                <a:gd name="T20" fmla="*/ 363 w 999"/>
                <a:gd name="T21" fmla="*/ 3632 h 3659"/>
                <a:gd name="T22" fmla="*/ 329 w 999"/>
                <a:gd name="T23" fmla="*/ 3583 h 3659"/>
                <a:gd name="T24" fmla="*/ 300 w 999"/>
                <a:gd name="T25" fmla="*/ 3471 h 3659"/>
                <a:gd name="T26" fmla="*/ 294 w 999"/>
                <a:gd name="T27" fmla="*/ 3151 h 3659"/>
                <a:gd name="T28" fmla="*/ 284 w 999"/>
                <a:gd name="T29" fmla="*/ 2551 h 3659"/>
                <a:gd name="T30" fmla="*/ 259 w 999"/>
                <a:gd name="T31" fmla="*/ 1945 h 3659"/>
                <a:gd name="T32" fmla="*/ 229 w 999"/>
                <a:gd name="T33" fmla="*/ 1536 h 3659"/>
                <a:gd name="T34" fmla="*/ 775 w 999"/>
                <a:gd name="T35" fmla="*/ 1333 h 3659"/>
                <a:gd name="T36" fmla="*/ 112 w 999"/>
                <a:gd name="T37" fmla="*/ 571 h 3659"/>
                <a:gd name="T38" fmla="*/ 59 w 999"/>
                <a:gd name="T39" fmla="*/ 290 h 3659"/>
                <a:gd name="T40" fmla="*/ 0 w 999"/>
                <a:gd name="T41" fmla="*/ 0 h 3659"/>
                <a:gd name="T42" fmla="*/ 47 w 999"/>
                <a:gd name="T43" fmla="*/ 31 h 3659"/>
                <a:gd name="T44" fmla="*/ 91 w 999"/>
                <a:gd name="T45" fmla="*/ 58 h 3659"/>
                <a:gd name="T46" fmla="*/ 138 w 999"/>
                <a:gd name="T47" fmla="*/ 83 h 3659"/>
                <a:gd name="T48" fmla="*/ 185 w 999"/>
                <a:gd name="T49" fmla="*/ 104 h 3659"/>
                <a:gd name="T50" fmla="*/ 232 w 999"/>
                <a:gd name="T51" fmla="*/ 123 h 3659"/>
                <a:gd name="T52" fmla="*/ 276 w 999"/>
                <a:gd name="T53" fmla="*/ 136 h 3659"/>
                <a:gd name="T54" fmla="*/ 323 w 999"/>
                <a:gd name="T55" fmla="*/ 147 h 3659"/>
                <a:gd name="T56" fmla="*/ 370 w 999"/>
                <a:gd name="T57" fmla="*/ 155 h 3659"/>
                <a:gd name="T58" fmla="*/ 418 w 999"/>
                <a:gd name="T59" fmla="*/ 160 h 3659"/>
                <a:gd name="T60" fmla="*/ 466 w 999"/>
                <a:gd name="T61" fmla="*/ 164 h 3659"/>
                <a:gd name="T62" fmla="*/ 512 w 999"/>
                <a:gd name="T63" fmla="*/ 164 h 3659"/>
                <a:gd name="T64" fmla="*/ 558 w 999"/>
                <a:gd name="T65" fmla="*/ 161 h 3659"/>
                <a:gd name="T66" fmla="*/ 605 w 999"/>
                <a:gd name="T67" fmla="*/ 157 h 3659"/>
                <a:gd name="T68" fmla="*/ 652 w 999"/>
                <a:gd name="T69" fmla="*/ 151 h 3659"/>
                <a:gd name="T70" fmla="*/ 699 w 999"/>
                <a:gd name="T71" fmla="*/ 141 h 3659"/>
                <a:gd name="T72" fmla="*/ 745 w 999"/>
                <a:gd name="T73" fmla="*/ 129 h 3659"/>
                <a:gd name="T74" fmla="*/ 793 w 999"/>
                <a:gd name="T75" fmla="*/ 112 h 3659"/>
                <a:gd name="T76" fmla="*/ 840 w 999"/>
                <a:gd name="T77" fmla="*/ 93 h 3659"/>
                <a:gd name="T78" fmla="*/ 888 w 999"/>
                <a:gd name="T79" fmla="*/ 68 h 3659"/>
                <a:gd name="T80" fmla="*/ 935 w 999"/>
                <a:gd name="T81" fmla="*/ 40 h 3659"/>
                <a:gd name="T82" fmla="*/ 982 w 999"/>
                <a:gd name="T83" fmla="*/ 11 h 3659"/>
                <a:gd name="T84" fmla="*/ 957 w 999"/>
                <a:gd name="T85" fmla="*/ 193 h 3659"/>
                <a:gd name="T86" fmla="*/ 899 w 999"/>
                <a:gd name="T87" fmla="*/ 475 h 3659"/>
                <a:gd name="T88" fmla="*/ 848 w 999"/>
                <a:gd name="T89" fmla="*/ 745 h 3659"/>
                <a:gd name="T90" fmla="*/ 156 w 999"/>
                <a:gd name="T91" fmla="*/ 833 h 3659"/>
                <a:gd name="T92" fmla="*/ 173 w 999"/>
                <a:gd name="T93" fmla="*/ 965 h 3659"/>
                <a:gd name="T94" fmla="*/ 191 w 999"/>
                <a:gd name="T95" fmla="*/ 1121 h 3659"/>
                <a:gd name="T96" fmla="*/ 208 w 999"/>
                <a:gd name="T97" fmla="*/ 1278 h 3659"/>
                <a:gd name="T98" fmla="*/ 851 w 999"/>
                <a:gd name="T99" fmla="*/ 745 h 3659"/>
                <a:gd name="T100" fmla="*/ 832 w 999"/>
                <a:gd name="T101" fmla="*/ 865 h 3659"/>
                <a:gd name="T102" fmla="*/ 812 w 999"/>
                <a:gd name="T103" fmla="*/ 1021 h 3659"/>
                <a:gd name="T104" fmla="*/ 791 w 999"/>
                <a:gd name="T105" fmla="*/ 1195 h 3659"/>
                <a:gd name="T106" fmla="*/ 773 w 999"/>
                <a:gd name="T107" fmla="*/ 1367 h 3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99" h="3659">
                  <a:moveTo>
                    <a:pt x="775" y="1333"/>
                  </a:moveTo>
                  <a:lnTo>
                    <a:pt x="769" y="1428"/>
                  </a:lnTo>
                  <a:lnTo>
                    <a:pt x="760" y="1529"/>
                  </a:lnTo>
                  <a:lnTo>
                    <a:pt x="752" y="1628"/>
                  </a:lnTo>
                  <a:lnTo>
                    <a:pt x="745" y="1722"/>
                  </a:lnTo>
                  <a:lnTo>
                    <a:pt x="733" y="1923"/>
                  </a:lnTo>
                  <a:lnTo>
                    <a:pt x="724" y="2124"/>
                  </a:lnTo>
                  <a:lnTo>
                    <a:pt x="715" y="2323"/>
                  </a:lnTo>
                  <a:lnTo>
                    <a:pt x="711" y="2522"/>
                  </a:lnTo>
                  <a:lnTo>
                    <a:pt x="706" y="2718"/>
                  </a:lnTo>
                  <a:lnTo>
                    <a:pt x="703" y="2917"/>
                  </a:lnTo>
                  <a:lnTo>
                    <a:pt x="702" y="3116"/>
                  </a:lnTo>
                  <a:lnTo>
                    <a:pt x="700" y="3314"/>
                  </a:lnTo>
                  <a:lnTo>
                    <a:pt x="699" y="3394"/>
                  </a:lnTo>
                  <a:lnTo>
                    <a:pt x="694" y="3464"/>
                  </a:lnTo>
                  <a:lnTo>
                    <a:pt x="685" y="3524"/>
                  </a:lnTo>
                  <a:lnTo>
                    <a:pt x="672" y="3572"/>
                  </a:lnTo>
                  <a:lnTo>
                    <a:pt x="654" y="3611"/>
                  </a:lnTo>
                  <a:lnTo>
                    <a:pt x="632" y="3638"/>
                  </a:lnTo>
                  <a:lnTo>
                    <a:pt x="605" y="3654"/>
                  </a:lnTo>
                  <a:lnTo>
                    <a:pt x="572" y="3659"/>
                  </a:lnTo>
                  <a:lnTo>
                    <a:pt x="554" y="3659"/>
                  </a:lnTo>
                  <a:lnTo>
                    <a:pt x="535" y="3659"/>
                  </a:lnTo>
                  <a:lnTo>
                    <a:pt x="515" y="3659"/>
                  </a:lnTo>
                  <a:lnTo>
                    <a:pt x="497" y="3659"/>
                  </a:lnTo>
                  <a:lnTo>
                    <a:pt x="478" y="3659"/>
                  </a:lnTo>
                  <a:lnTo>
                    <a:pt x="458" y="3659"/>
                  </a:lnTo>
                  <a:lnTo>
                    <a:pt x="441" y="3659"/>
                  </a:lnTo>
                  <a:lnTo>
                    <a:pt x="423" y="3659"/>
                  </a:lnTo>
                  <a:lnTo>
                    <a:pt x="408" y="3658"/>
                  </a:lnTo>
                  <a:lnTo>
                    <a:pt x="391" y="3651"/>
                  </a:lnTo>
                  <a:lnTo>
                    <a:pt x="376" y="3644"/>
                  </a:lnTo>
                  <a:lnTo>
                    <a:pt x="363" y="3632"/>
                  </a:lnTo>
                  <a:lnTo>
                    <a:pt x="350" y="3617"/>
                  </a:lnTo>
                  <a:lnTo>
                    <a:pt x="339" y="3601"/>
                  </a:lnTo>
                  <a:lnTo>
                    <a:pt x="329" y="3583"/>
                  </a:lnTo>
                  <a:lnTo>
                    <a:pt x="321" y="3564"/>
                  </a:lnTo>
                  <a:lnTo>
                    <a:pt x="308" y="3518"/>
                  </a:lnTo>
                  <a:lnTo>
                    <a:pt x="300" y="3471"/>
                  </a:lnTo>
                  <a:lnTo>
                    <a:pt x="297" y="3416"/>
                  </a:lnTo>
                  <a:lnTo>
                    <a:pt x="296" y="3351"/>
                  </a:lnTo>
                  <a:lnTo>
                    <a:pt x="294" y="3151"/>
                  </a:lnTo>
                  <a:lnTo>
                    <a:pt x="293" y="2950"/>
                  </a:lnTo>
                  <a:lnTo>
                    <a:pt x="288" y="2750"/>
                  </a:lnTo>
                  <a:lnTo>
                    <a:pt x="284" y="2551"/>
                  </a:lnTo>
                  <a:lnTo>
                    <a:pt x="278" y="2349"/>
                  </a:lnTo>
                  <a:lnTo>
                    <a:pt x="269" y="2146"/>
                  </a:lnTo>
                  <a:lnTo>
                    <a:pt x="259" y="1945"/>
                  </a:lnTo>
                  <a:lnTo>
                    <a:pt x="247" y="1742"/>
                  </a:lnTo>
                  <a:lnTo>
                    <a:pt x="238" y="1639"/>
                  </a:lnTo>
                  <a:lnTo>
                    <a:pt x="229" y="1536"/>
                  </a:lnTo>
                  <a:lnTo>
                    <a:pt x="220" y="1433"/>
                  </a:lnTo>
                  <a:lnTo>
                    <a:pt x="214" y="1330"/>
                  </a:lnTo>
                  <a:lnTo>
                    <a:pt x="775" y="1333"/>
                  </a:lnTo>
                  <a:close/>
                  <a:moveTo>
                    <a:pt x="144" y="752"/>
                  </a:moveTo>
                  <a:lnTo>
                    <a:pt x="129" y="662"/>
                  </a:lnTo>
                  <a:lnTo>
                    <a:pt x="112" y="571"/>
                  </a:lnTo>
                  <a:lnTo>
                    <a:pt x="94" y="479"/>
                  </a:lnTo>
                  <a:lnTo>
                    <a:pt x="76" y="385"/>
                  </a:lnTo>
                  <a:lnTo>
                    <a:pt x="59" y="290"/>
                  </a:lnTo>
                  <a:lnTo>
                    <a:pt x="39" y="195"/>
                  </a:lnTo>
                  <a:lnTo>
                    <a:pt x="20" y="98"/>
                  </a:lnTo>
                  <a:lnTo>
                    <a:pt x="0" y="0"/>
                  </a:lnTo>
                  <a:lnTo>
                    <a:pt x="15" y="11"/>
                  </a:lnTo>
                  <a:lnTo>
                    <a:pt x="30" y="21"/>
                  </a:lnTo>
                  <a:lnTo>
                    <a:pt x="47" y="31"/>
                  </a:lnTo>
                  <a:lnTo>
                    <a:pt x="62" y="40"/>
                  </a:lnTo>
                  <a:lnTo>
                    <a:pt x="76" y="50"/>
                  </a:lnTo>
                  <a:lnTo>
                    <a:pt x="91" y="58"/>
                  </a:lnTo>
                  <a:lnTo>
                    <a:pt x="108" y="68"/>
                  </a:lnTo>
                  <a:lnTo>
                    <a:pt x="123" y="75"/>
                  </a:lnTo>
                  <a:lnTo>
                    <a:pt x="138" y="83"/>
                  </a:lnTo>
                  <a:lnTo>
                    <a:pt x="154" y="91"/>
                  </a:lnTo>
                  <a:lnTo>
                    <a:pt x="169" y="98"/>
                  </a:lnTo>
                  <a:lnTo>
                    <a:pt x="185" y="104"/>
                  </a:lnTo>
                  <a:lnTo>
                    <a:pt x="200" y="111"/>
                  </a:lnTo>
                  <a:lnTo>
                    <a:pt x="215" y="118"/>
                  </a:lnTo>
                  <a:lnTo>
                    <a:pt x="232" y="123"/>
                  </a:lnTo>
                  <a:lnTo>
                    <a:pt x="247" y="128"/>
                  </a:lnTo>
                  <a:lnTo>
                    <a:pt x="261" y="132"/>
                  </a:lnTo>
                  <a:lnTo>
                    <a:pt x="276" y="136"/>
                  </a:lnTo>
                  <a:lnTo>
                    <a:pt x="293" y="140"/>
                  </a:lnTo>
                  <a:lnTo>
                    <a:pt x="308" y="144"/>
                  </a:lnTo>
                  <a:lnTo>
                    <a:pt x="323" y="147"/>
                  </a:lnTo>
                  <a:lnTo>
                    <a:pt x="339" y="149"/>
                  </a:lnTo>
                  <a:lnTo>
                    <a:pt x="354" y="152"/>
                  </a:lnTo>
                  <a:lnTo>
                    <a:pt x="370" y="155"/>
                  </a:lnTo>
                  <a:lnTo>
                    <a:pt x="385" y="157"/>
                  </a:lnTo>
                  <a:lnTo>
                    <a:pt x="402" y="158"/>
                  </a:lnTo>
                  <a:lnTo>
                    <a:pt x="418" y="160"/>
                  </a:lnTo>
                  <a:lnTo>
                    <a:pt x="433" y="161"/>
                  </a:lnTo>
                  <a:lnTo>
                    <a:pt x="450" y="162"/>
                  </a:lnTo>
                  <a:lnTo>
                    <a:pt x="466" y="164"/>
                  </a:lnTo>
                  <a:lnTo>
                    <a:pt x="481" y="164"/>
                  </a:lnTo>
                  <a:lnTo>
                    <a:pt x="497" y="164"/>
                  </a:lnTo>
                  <a:lnTo>
                    <a:pt x="512" y="164"/>
                  </a:lnTo>
                  <a:lnTo>
                    <a:pt x="527" y="164"/>
                  </a:lnTo>
                  <a:lnTo>
                    <a:pt x="544" y="162"/>
                  </a:lnTo>
                  <a:lnTo>
                    <a:pt x="558" y="161"/>
                  </a:lnTo>
                  <a:lnTo>
                    <a:pt x="573" y="160"/>
                  </a:lnTo>
                  <a:lnTo>
                    <a:pt x="590" y="158"/>
                  </a:lnTo>
                  <a:lnTo>
                    <a:pt x="605" y="157"/>
                  </a:lnTo>
                  <a:lnTo>
                    <a:pt x="621" y="155"/>
                  </a:lnTo>
                  <a:lnTo>
                    <a:pt x="636" y="153"/>
                  </a:lnTo>
                  <a:lnTo>
                    <a:pt x="652" y="151"/>
                  </a:lnTo>
                  <a:lnTo>
                    <a:pt x="667" y="148"/>
                  </a:lnTo>
                  <a:lnTo>
                    <a:pt x="682" y="144"/>
                  </a:lnTo>
                  <a:lnTo>
                    <a:pt x="699" y="141"/>
                  </a:lnTo>
                  <a:lnTo>
                    <a:pt x="714" y="137"/>
                  </a:lnTo>
                  <a:lnTo>
                    <a:pt x="730" y="133"/>
                  </a:lnTo>
                  <a:lnTo>
                    <a:pt x="745" y="129"/>
                  </a:lnTo>
                  <a:lnTo>
                    <a:pt x="761" y="124"/>
                  </a:lnTo>
                  <a:lnTo>
                    <a:pt x="776" y="119"/>
                  </a:lnTo>
                  <a:lnTo>
                    <a:pt x="793" y="112"/>
                  </a:lnTo>
                  <a:lnTo>
                    <a:pt x="809" y="107"/>
                  </a:lnTo>
                  <a:lnTo>
                    <a:pt x="824" y="99"/>
                  </a:lnTo>
                  <a:lnTo>
                    <a:pt x="840" y="93"/>
                  </a:lnTo>
                  <a:lnTo>
                    <a:pt x="855" y="85"/>
                  </a:lnTo>
                  <a:lnTo>
                    <a:pt x="872" y="77"/>
                  </a:lnTo>
                  <a:lnTo>
                    <a:pt x="888" y="68"/>
                  </a:lnTo>
                  <a:lnTo>
                    <a:pt x="903" y="58"/>
                  </a:lnTo>
                  <a:lnTo>
                    <a:pt x="920" y="50"/>
                  </a:lnTo>
                  <a:lnTo>
                    <a:pt x="935" y="40"/>
                  </a:lnTo>
                  <a:lnTo>
                    <a:pt x="951" y="31"/>
                  </a:lnTo>
                  <a:lnTo>
                    <a:pt x="967" y="20"/>
                  </a:lnTo>
                  <a:lnTo>
                    <a:pt x="982" y="11"/>
                  </a:lnTo>
                  <a:lnTo>
                    <a:pt x="999" y="0"/>
                  </a:lnTo>
                  <a:lnTo>
                    <a:pt x="978" y="97"/>
                  </a:lnTo>
                  <a:lnTo>
                    <a:pt x="957" y="193"/>
                  </a:lnTo>
                  <a:lnTo>
                    <a:pt x="936" y="288"/>
                  </a:lnTo>
                  <a:lnTo>
                    <a:pt x="917" y="381"/>
                  </a:lnTo>
                  <a:lnTo>
                    <a:pt x="899" y="475"/>
                  </a:lnTo>
                  <a:lnTo>
                    <a:pt x="881" y="566"/>
                  </a:lnTo>
                  <a:lnTo>
                    <a:pt x="864" y="655"/>
                  </a:lnTo>
                  <a:lnTo>
                    <a:pt x="848" y="745"/>
                  </a:lnTo>
                  <a:lnTo>
                    <a:pt x="148" y="749"/>
                  </a:lnTo>
                  <a:lnTo>
                    <a:pt x="151" y="791"/>
                  </a:lnTo>
                  <a:lnTo>
                    <a:pt x="156" y="833"/>
                  </a:lnTo>
                  <a:lnTo>
                    <a:pt x="162" y="874"/>
                  </a:lnTo>
                  <a:lnTo>
                    <a:pt x="167" y="914"/>
                  </a:lnTo>
                  <a:lnTo>
                    <a:pt x="173" y="965"/>
                  </a:lnTo>
                  <a:lnTo>
                    <a:pt x="179" y="1017"/>
                  </a:lnTo>
                  <a:lnTo>
                    <a:pt x="185" y="1069"/>
                  </a:lnTo>
                  <a:lnTo>
                    <a:pt x="191" y="1121"/>
                  </a:lnTo>
                  <a:lnTo>
                    <a:pt x="197" y="1173"/>
                  </a:lnTo>
                  <a:lnTo>
                    <a:pt x="202" y="1226"/>
                  </a:lnTo>
                  <a:lnTo>
                    <a:pt x="208" y="1278"/>
                  </a:lnTo>
                  <a:lnTo>
                    <a:pt x="214" y="1329"/>
                  </a:lnTo>
                  <a:lnTo>
                    <a:pt x="144" y="752"/>
                  </a:lnTo>
                  <a:close/>
                  <a:moveTo>
                    <a:pt x="851" y="745"/>
                  </a:moveTo>
                  <a:lnTo>
                    <a:pt x="845" y="785"/>
                  </a:lnTo>
                  <a:lnTo>
                    <a:pt x="839" y="825"/>
                  </a:lnTo>
                  <a:lnTo>
                    <a:pt x="832" y="865"/>
                  </a:lnTo>
                  <a:lnTo>
                    <a:pt x="827" y="905"/>
                  </a:lnTo>
                  <a:lnTo>
                    <a:pt x="820" y="963"/>
                  </a:lnTo>
                  <a:lnTo>
                    <a:pt x="812" y="1021"/>
                  </a:lnTo>
                  <a:lnTo>
                    <a:pt x="805" y="1079"/>
                  </a:lnTo>
                  <a:lnTo>
                    <a:pt x="799" y="1137"/>
                  </a:lnTo>
                  <a:lnTo>
                    <a:pt x="791" y="1195"/>
                  </a:lnTo>
                  <a:lnTo>
                    <a:pt x="785" y="1253"/>
                  </a:lnTo>
                  <a:lnTo>
                    <a:pt x="779" y="1309"/>
                  </a:lnTo>
                  <a:lnTo>
                    <a:pt x="773" y="1367"/>
                  </a:lnTo>
                  <a:lnTo>
                    <a:pt x="851" y="745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6175" y="3853"/>
              <a:ext cx="35" cy="195"/>
            </a:xfrm>
            <a:custGeom>
              <a:avLst/>
              <a:gdLst>
                <a:gd name="T0" fmla="*/ 38 w 68"/>
                <a:gd name="T1" fmla="*/ 389 h 389"/>
                <a:gd name="T2" fmla="*/ 38 w 68"/>
                <a:gd name="T3" fmla="*/ 389 h 389"/>
                <a:gd name="T4" fmla="*/ 46 w 68"/>
                <a:gd name="T5" fmla="*/ 295 h 389"/>
                <a:gd name="T6" fmla="*/ 53 w 68"/>
                <a:gd name="T7" fmla="*/ 196 h 389"/>
                <a:gd name="T8" fmla="*/ 62 w 68"/>
                <a:gd name="T9" fmla="*/ 95 h 389"/>
                <a:gd name="T10" fmla="*/ 68 w 68"/>
                <a:gd name="T11" fmla="*/ 0 h 389"/>
                <a:gd name="T12" fmla="*/ 29 w 68"/>
                <a:gd name="T13" fmla="*/ 0 h 389"/>
                <a:gd name="T14" fmla="*/ 23 w 68"/>
                <a:gd name="T15" fmla="*/ 95 h 389"/>
                <a:gd name="T16" fmla="*/ 15 w 68"/>
                <a:gd name="T17" fmla="*/ 196 h 389"/>
                <a:gd name="T18" fmla="*/ 7 w 68"/>
                <a:gd name="T19" fmla="*/ 295 h 389"/>
                <a:gd name="T20" fmla="*/ 0 w 68"/>
                <a:gd name="T21" fmla="*/ 389 h 389"/>
                <a:gd name="T22" fmla="*/ 0 w 68"/>
                <a:gd name="T23" fmla="*/ 389 h 389"/>
                <a:gd name="T24" fmla="*/ 38 w 68"/>
                <a:gd name="T25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89">
                  <a:moveTo>
                    <a:pt x="38" y="389"/>
                  </a:moveTo>
                  <a:lnTo>
                    <a:pt x="38" y="389"/>
                  </a:lnTo>
                  <a:lnTo>
                    <a:pt x="46" y="295"/>
                  </a:lnTo>
                  <a:lnTo>
                    <a:pt x="53" y="196"/>
                  </a:lnTo>
                  <a:lnTo>
                    <a:pt x="62" y="95"/>
                  </a:lnTo>
                  <a:lnTo>
                    <a:pt x="68" y="0"/>
                  </a:lnTo>
                  <a:lnTo>
                    <a:pt x="29" y="0"/>
                  </a:lnTo>
                  <a:lnTo>
                    <a:pt x="23" y="95"/>
                  </a:lnTo>
                  <a:lnTo>
                    <a:pt x="15" y="196"/>
                  </a:lnTo>
                  <a:lnTo>
                    <a:pt x="7" y="295"/>
                  </a:lnTo>
                  <a:lnTo>
                    <a:pt x="0" y="389"/>
                  </a:lnTo>
                  <a:lnTo>
                    <a:pt x="38" y="3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6158" y="4048"/>
              <a:ext cx="37" cy="400"/>
            </a:xfrm>
            <a:custGeom>
              <a:avLst/>
              <a:gdLst>
                <a:gd name="T0" fmla="*/ 39 w 73"/>
                <a:gd name="T1" fmla="*/ 800 h 800"/>
                <a:gd name="T2" fmla="*/ 39 w 73"/>
                <a:gd name="T3" fmla="*/ 800 h 800"/>
                <a:gd name="T4" fmla="*/ 44 w 73"/>
                <a:gd name="T5" fmla="*/ 601 h 800"/>
                <a:gd name="T6" fmla="*/ 52 w 73"/>
                <a:gd name="T7" fmla="*/ 402 h 800"/>
                <a:gd name="T8" fmla="*/ 61 w 73"/>
                <a:gd name="T9" fmla="*/ 201 h 800"/>
                <a:gd name="T10" fmla="*/ 73 w 73"/>
                <a:gd name="T11" fmla="*/ 0 h 800"/>
                <a:gd name="T12" fmla="*/ 35 w 73"/>
                <a:gd name="T13" fmla="*/ 0 h 800"/>
                <a:gd name="T14" fmla="*/ 23 w 73"/>
                <a:gd name="T15" fmla="*/ 201 h 800"/>
                <a:gd name="T16" fmla="*/ 14 w 73"/>
                <a:gd name="T17" fmla="*/ 402 h 800"/>
                <a:gd name="T18" fmla="*/ 5 w 73"/>
                <a:gd name="T19" fmla="*/ 601 h 800"/>
                <a:gd name="T20" fmla="*/ 0 w 73"/>
                <a:gd name="T21" fmla="*/ 800 h 800"/>
                <a:gd name="T22" fmla="*/ 0 w 73"/>
                <a:gd name="T23" fmla="*/ 800 h 800"/>
                <a:gd name="T24" fmla="*/ 39 w 73"/>
                <a:gd name="T25" fmla="*/ 80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800">
                  <a:moveTo>
                    <a:pt x="39" y="800"/>
                  </a:moveTo>
                  <a:lnTo>
                    <a:pt x="39" y="800"/>
                  </a:lnTo>
                  <a:lnTo>
                    <a:pt x="44" y="601"/>
                  </a:lnTo>
                  <a:lnTo>
                    <a:pt x="52" y="402"/>
                  </a:lnTo>
                  <a:lnTo>
                    <a:pt x="61" y="201"/>
                  </a:lnTo>
                  <a:lnTo>
                    <a:pt x="73" y="0"/>
                  </a:lnTo>
                  <a:lnTo>
                    <a:pt x="35" y="0"/>
                  </a:lnTo>
                  <a:lnTo>
                    <a:pt x="23" y="201"/>
                  </a:lnTo>
                  <a:lnTo>
                    <a:pt x="14" y="402"/>
                  </a:lnTo>
                  <a:lnTo>
                    <a:pt x="5" y="601"/>
                  </a:lnTo>
                  <a:lnTo>
                    <a:pt x="0" y="800"/>
                  </a:lnTo>
                  <a:lnTo>
                    <a:pt x="39" y="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6152" y="4448"/>
              <a:ext cx="26" cy="396"/>
            </a:xfrm>
            <a:custGeom>
              <a:avLst/>
              <a:gdLst>
                <a:gd name="T0" fmla="*/ 42 w 51"/>
                <a:gd name="T1" fmla="*/ 792 h 792"/>
                <a:gd name="T2" fmla="*/ 42 w 51"/>
                <a:gd name="T3" fmla="*/ 792 h 792"/>
                <a:gd name="T4" fmla="*/ 44 w 51"/>
                <a:gd name="T5" fmla="*/ 594 h 792"/>
                <a:gd name="T6" fmla="*/ 45 w 51"/>
                <a:gd name="T7" fmla="*/ 395 h 792"/>
                <a:gd name="T8" fmla="*/ 47 w 51"/>
                <a:gd name="T9" fmla="*/ 196 h 792"/>
                <a:gd name="T10" fmla="*/ 51 w 51"/>
                <a:gd name="T11" fmla="*/ 0 h 792"/>
                <a:gd name="T12" fmla="*/ 12 w 51"/>
                <a:gd name="T13" fmla="*/ 0 h 792"/>
                <a:gd name="T14" fmla="*/ 8 w 51"/>
                <a:gd name="T15" fmla="*/ 196 h 792"/>
                <a:gd name="T16" fmla="*/ 3 w 51"/>
                <a:gd name="T17" fmla="*/ 395 h 792"/>
                <a:gd name="T18" fmla="*/ 2 w 51"/>
                <a:gd name="T19" fmla="*/ 594 h 792"/>
                <a:gd name="T20" fmla="*/ 0 w 51"/>
                <a:gd name="T21" fmla="*/ 792 h 792"/>
                <a:gd name="T22" fmla="*/ 0 w 51"/>
                <a:gd name="T23" fmla="*/ 792 h 792"/>
                <a:gd name="T24" fmla="*/ 42 w 51"/>
                <a:gd name="T25" fmla="*/ 792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792">
                  <a:moveTo>
                    <a:pt x="42" y="792"/>
                  </a:moveTo>
                  <a:lnTo>
                    <a:pt x="42" y="792"/>
                  </a:lnTo>
                  <a:lnTo>
                    <a:pt x="44" y="594"/>
                  </a:lnTo>
                  <a:lnTo>
                    <a:pt x="45" y="395"/>
                  </a:lnTo>
                  <a:lnTo>
                    <a:pt x="47" y="196"/>
                  </a:lnTo>
                  <a:lnTo>
                    <a:pt x="51" y="0"/>
                  </a:lnTo>
                  <a:lnTo>
                    <a:pt x="12" y="0"/>
                  </a:lnTo>
                  <a:lnTo>
                    <a:pt x="8" y="196"/>
                  </a:lnTo>
                  <a:lnTo>
                    <a:pt x="3" y="395"/>
                  </a:lnTo>
                  <a:lnTo>
                    <a:pt x="2" y="594"/>
                  </a:lnTo>
                  <a:lnTo>
                    <a:pt x="0" y="792"/>
                  </a:lnTo>
                  <a:lnTo>
                    <a:pt x="42" y="7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6098" y="4844"/>
              <a:ext cx="75" cy="182"/>
            </a:xfrm>
            <a:custGeom>
              <a:avLst/>
              <a:gdLst>
                <a:gd name="T0" fmla="*/ 0 w 149"/>
                <a:gd name="T1" fmla="*/ 364 h 364"/>
                <a:gd name="T2" fmla="*/ 0 w 149"/>
                <a:gd name="T3" fmla="*/ 364 h 364"/>
                <a:gd name="T4" fmla="*/ 40 w 149"/>
                <a:gd name="T5" fmla="*/ 356 h 364"/>
                <a:gd name="T6" fmla="*/ 73 w 149"/>
                <a:gd name="T7" fmla="*/ 336 h 364"/>
                <a:gd name="T8" fmla="*/ 100 w 149"/>
                <a:gd name="T9" fmla="*/ 305 h 364"/>
                <a:gd name="T10" fmla="*/ 119 w 149"/>
                <a:gd name="T11" fmla="*/ 264 h 364"/>
                <a:gd name="T12" fmla="*/ 133 w 149"/>
                <a:gd name="T13" fmla="*/ 212 h 364"/>
                <a:gd name="T14" fmla="*/ 142 w 149"/>
                <a:gd name="T15" fmla="*/ 152 h 364"/>
                <a:gd name="T16" fmla="*/ 146 w 149"/>
                <a:gd name="T17" fmla="*/ 80 h 364"/>
                <a:gd name="T18" fmla="*/ 149 w 149"/>
                <a:gd name="T19" fmla="*/ 0 h 364"/>
                <a:gd name="T20" fmla="*/ 107 w 149"/>
                <a:gd name="T21" fmla="*/ 0 h 364"/>
                <a:gd name="T22" fmla="*/ 107 w 149"/>
                <a:gd name="T23" fmla="*/ 80 h 364"/>
                <a:gd name="T24" fmla="*/ 103 w 149"/>
                <a:gd name="T25" fmla="*/ 149 h 364"/>
                <a:gd name="T26" fmla="*/ 94 w 149"/>
                <a:gd name="T27" fmla="*/ 207 h 364"/>
                <a:gd name="T28" fmla="*/ 80 w 149"/>
                <a:gd name="T29" fmla="*/ 253 h 364"/>
                <a:gd name="T30" fmla="*/ 64 w 149"/>
                <a:gd name="T31" fmla="*/ 289 h 364"/>
                <a:gd name="T32" fmla="*/ 46 w 149"/>
                <a:gd name="T33" fmla="*/ 312 h 364"/>
                <a:gd name="T34" fmla="*/ 25 w 149"/>
                <a:gd name="T35" fmla="*/ 324 h 364"/>
                <a:gd name="T36" fmla="*/ 0 w 149"/>
                <a:gd name="T37" fmla="*/ 327 h 364"/>
                <a:gd name="T38" fmla="*/ 0 w 149"/>
                <a:gd name="T39" fmla="*/ 327 h 364"/>
                <a:gd name="T40" fmla="*/ 0 w 149"/>
                <a:gd name="T41" fmla="*/ 3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64">
                  <a:moveTo>
                    <a:pt x="0" y="364"/>
                  </a:moveTo>
                  <a:lnTo>
                    <a:pt x="0" y="364"/>
                  </a:lnTo>
                  <a:lnTo>
                    <a:pt x="40" y="356"/>
                  </a:lnTo>
                  <a:lnTo>
                    <a:pt x="73" y="336"/>
                  </a:lnTo>
                  <a:lnTo>
                    <a:pt x="100" y="305"/>
                  </a:lnTo>
                  <a:lnTo>
                    <a:pt x="119" y="264"/>
                  </a:lnTo>
                  <a:lnTo>
                    <a:pt x="133" y="212"/>
                  </a:lnTo>
                  <a:lnTo>
                    <a:pt x="142" y="152"/>
                  </a:lnTo>
                  <a:lnTo>
                    <a:pt x="146" y="80"/>
                  </a:lnTo>
                  <a:lnTo>
                    <a:pt x="149" y="0"/>
                  </a:lnTo>
                  <a:lnTo>
                    <a:pt x="107" y="0"/>
                  </a:lnTo>
                  <a:lnTo>
                    <a:pt x="107" y="80"/>
                  </a:lnTo>
                  <a:lnTo>
                    <a:pt x="103" y="149"/>
                  </a:lnTo>
                  <a:lnTo>
                    <a:pt x="94" y="207"/>
                  </a:lnTo>
                  <a:lnTo>
                    <a:pt x="80" y="253"/>
                  </a:lnTo>
                  <a:lnTo>
                    <a:pt x="64" y="289"/>
                  </a:lnTo>
                  <a:lnTo>
                    <a:pt x="46" y="312"/>
                  </a:lnTo>
                  <a:lnTo>
                    <a:pt x="25" y="324"/>
                  </a:lnTo>
                  <a:lnTo>
                    <a:pt x="0" y="327"/>
                  </a:lnTo>
                  <a:lnTo>
                    <a:pt x="0" y="3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6024" y="5007"/>
              <a:ext cx="74" cy="19"/>
            </a:xfrm>
            <a:custGeom>
              <a:avLst/>
              <a:gdLst>
                <a:gd name="T0" fmla="*/ 0 w 149"/>
                <a:gd name="T1" fmla="*/ 37 h 37"/>
                <a:gd name="T2" fmla="*/ 0 w 149"/>
                <a:gd name="T3" fmla="*/ 37 h 37"/>
                <a:gd name="T4" fmla="*/ 18 w 149"/>
                <a:gd name="T5" fmla="*/ 37 h 37"/>
                <a:gd name="T6" fmla="*/ 35 w 149"/>
                <a:gd name="T7" fmla="*/ 37 h 37"/>
                <a:gd name="T8" fmla="*/ 55 w 149"/>
                <a:gd name="T9" fmla="*/ 37 h 37"/>
                <a:gd name="T10" fmla="*/ 74 w 149"/>
                <a:gd name="T11" fmla="*/ 37 h 37"/>
                <a:gd name="T12" fmla="*/ 92 w 149"/>
                <a:gd name="T13" fmla="*/ 37 h 37"/>
                <a:gd name="T14" fmla="*/ 112 w 149"/>
                <a:gd name="T15" fmla="*/ 37 h 37"/>
                <a:gd name="T16" fmla="*/ 131 w 149"/>
                <a:gd name="T17" fmla="*/ 37 h 37"/>
                <a:gd name="T18" fmla="*/ 149 w 149"/>
                <a:gd name="T19" fmla="*/ 37 h 37"/>
                <a:gd name="T20" fmla="*/ 149 w 149"/>
                <a:gd name="T21" fmla="*/ 0 h 37"/>
                <a:gd name="T22" fmla="*/ 131 w 149"/>
                <a:gd name="T23" fmla="*/ 0 h 37"/>
                <a:gd name="T24" fmla="*/ 112 w 149"/>
                <a:gd name="T25" fmla="*/ 0 h 37"/>
                <a:gd name="T26" fmla="*/ 92 w 149"/>
                <a:gd name="T27" fmla="*/ 0 h 37"/>
                <a:gd name="T28" fmla="*/ 74 w 149"/>
                <a:gd name="T29" fmla="*/ 0 h 37"/>
                <a:gd name="T30" fmla="*/ 55 w 149"/>
                <a:gd name="T31" fmla="*/ 0 h 37"/>
                <a:gd name="T32" fmla="*/ 35 w 149"/>
                <a:gd name="T33" fmla="*/ 0 h 37"/>
                <a:gd name="T34" fmla="*/ 18 w 149"/>
                <a:gd name="T35" fmla="*/ 0 h 37"/>
                <a:gd name="T36" fmla="*/ 0 w 149"/>
                <a:gd name="T37" fmla="*/ 0 h 37"/>
                <a:gd name="T38" fmla="*/ 0 w 149"/>
                <a:gd name="T39" fmla="*/ 0 h 37"/>
                <a:gd name="T40" fmla="*/ 0 w 14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37">
                  <a:moveTo>
                    <a:pt x="0" y="37"/>
                  </a:moveTo>
                  <a:lnTo>
                    <a:pt x="0" y="37"/>
                  </a:lnTo>
                  <a:lnTo>
                    <a:pt x="18" y="37"/>
                  </a:lnTo>
                  <a:lnTo>
                    <a:pt x="35" y="37"/>
                  </a:lnTo>
                  <a:lnTo>
                    <a:pt x="55" y="37"/>
                  </a:lnTo>
                  <a:lnTo>
                    <a:pt x="74" y="37"/>
                  </a:lnTo>
                  <a:lnTo>
                    <a:pt x="92" y="37"/>
                  </a:lnTo>
                  <a:lnTo>
                    <a:pt x="112" y="37"/>
                  </a:lnTo>
                  <a:lnTo>
                    <a:pt x="131" y="37"/>
                  </a:lnTo>
                  <a:lnTo>
                    <a:pt x="149" y="37"/>
                  </a:lnTo>
                  <a:lnTo>
                    <a:pt x="149" y="0"/>
                  </a:lnTo>
                  <a:lnTo>
                    <a:pt x="131" y="0"/>
                  </a:lnTo>
                  <a:lnTo>
                    <a:pt x="112" y="0"/>
                  </a:lnTo>
                  <a:lnTo>
                    <a:pt x="92" y="0"/>
                  </a:lnTo>
                  <a:lnTo>
                    <a:pt x="74" y="0"/>
                  </a:lnTo>
                  <a:lnTo>
                    <a:pt x="55" y="0"/>
                  </a:lnTo>
                  <a:lnTo>
                    <a:pt x="35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5963" y="4967"/>
              <a:ext cx="61" cy="59"/>
            </a:xfrm>
            <a:custGeom>
              <a:avLst/>
              <a:gdLst>
                <a:gd name="T0" fmla="*/ 0 w 121"/>
                <a:gd name="T1" fmla="*/ 11 h 119"/>
                <a:gd name="T2" fmla="*/ 0 w 121"/>
                <a:gd name="T3" fmla="*/ 11 h 119"/>
                <a:gd name="T4" fmla="*/ 9 w 121"/>
                <a:gd name="T5" fmla="*/ 31 h 119"/>
                <a:gd name="T6" fmla="*/ 19 w 121"/>
                <a:gd name="T7" fmla="*/ 50 h 119"/>
                <a:gd name="T8" fmla="*/ 31 w 121"/>
                <a:gd name="T9" fmla="*/ 67 h 119"/>
                <a:gd name="T10" fmla="*/ 46 w 121"/>
                <a:gd name="T11" fmla="*/ 85 h 119"/>
                <a:gd name="T12" fmla="*/ 62 w 121"/>
                <a:gd name="T13" fmla="*/ 98 h 119"/>
                <a:gd name="T14" fmla="*/ 80 w 121"/>
                <a:gd name="T15" fmla="*/ 108 h 119"/>
                <a:gd name="T16" fmla="*/ 101 w 121"/>
                <a:gd name="T17" fmla="*/ 116 h 119"/>
                <a:gd name="T18" fmla="*/ 121 w 121"/>
                <a:gd name="T19" fmla="*/ 119 h 119"/>
                <a:gd name="T20" fmla="*/ 121 w 121"/>
                <a:gd name="T21" fmla="*/ 82 h 119"/>
                <a:gd name="T22" fmla="*/ 110 w 121"/>
                <a:gd name="T23" fmla="*/ 82 h 119"/>
                <a:gd name="T24" fmla="*/ 98 w 121"/>
                <a:gd name="T25" fmla="*/ 77 h 119"/>
                <a:gd name="T26" fmla="*/ 86 w 121"/>
                <a:gd name="T27" fmla="*/ 71 h 119"/>
                <a:gd name="T28" fmla="*/ 76 w 121"/>
                <a:gd name="T29" fmla="*/ 61 h 119"/>
                <a:gd name="T30" fmla="*/ 64 w 121"/>
                <a:gd name="T31" fmla="*/ 49 h 119"/>
                <a:gd name="T32" fmla="*/ 55 w 121"/>
                <a:gd name="T33" fmla="*/ 34 h 119"/>
                <a:gd name="T34" fmla="*/ 45 w 121"/>
                <a:gd name="T35" fmla="*/ 17 h 119"/>
                <a:gd name="T36" fmla="*/ 39 w 121"/>
                <a:gd name="T37" fmla="*/ 0 h 119"/>
                <a:gd name="T38" fmla="*/ 39 w 121"/>
                <a:gd name="T39" fmla="*/ 0 h 119"/>
                <a:gd name="T40" fmla="*/ 0 w 121"/>
                <a:gd name="T41" fmla="*/ 1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1" h="119">
                  <a:moveTo>
                    <a:pt x="0" y="11"/>
                  </a:moveTo>
                  <a:lnTo>
                    <a:pt x="0" y="11"/>
                  </a:lnTo>
                  <a:lnTo>
                    <a:pt x="9" y="31"/>
                  </a:lnTo>
                  <a:lnTo>
                    <a:pt x="19" y="50"/>
                  </a:lnTo>
                  <a:lnTo>
                    <a:pt x="31" y="67"/>
                  </a:lnTo>
                  <a:lnTo>
                    <a:pt x="46" y="85"/>
                  </a:lnTo>
                  <a:lnTo>
                    <a:pt x="62" y="98"/>
                  </a:lnTo>
                  <a:lnTo>
                    <a:pt x="80" y="108"/>
                  </a:lnTo>
                  <a:lnTo>
                    <a:pt x="101" y="116"/>
                  </a:lnTo>
                  <a:lnTo>
                    <a:pt x="121" y="119"/>
                  </a:lnTo>
                  <a:lnTo>
                    <a:pt x="121" y="82"/>
                  </a:lnTo>
                  <a:lnTo>
                    <a:pt x="110" y="82"/>
                  </a:lnTo>
                  <a:lnTo>
                    <a:pt x="98" y="77"/>
                  </a:lnTo>
                  <a:lnTo>
                    <a:pt x="86" y="71"/>
                  </a:lnTo>
                  <a:lnTo>
                    <a:pt x="76" y="61"/>
                  </a:lnTo>
                  <a:lnTo>
                    <a:pt x="64" y="49"/>
                  </a:lnTo>
                  <a:lnTo>
                    <a:pt x="55" y="34"/>
                  </a:lnTo>
                  <a:lnTo>
                    <a:pt x="45" y="17"/>
                  </a:lnTo>
                  <a:lnTo>
                    <a:pt x="39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5950" y="4862"/>
              <a:ext cx="33" cy="110"/>
            </a:xfrm>
            <a:custGeom>
              <a:avLst/>
              <a:gdLst>
                <a:gd name="T0" fmla="*/ 0 w 66"/>
                <a:gd name="T1" fmla="*/ 0 h 219"/>
                <a:gd name="T2" fmla="*/ 0 w 66"/>
                <a:gd name="T3" fmla="*/ 0 h 219"/>
                <a:gd name="T4" fmla="*/ 3 w 66"/>
                <a:gd name="T5" fmla="*/ 65 h 219"/>
                <a:gd name="T6" fmla="*/ 6 w 66"/>
                <a:gd name="T7" fmla="*/ 121 h 219"/>
                <a:gd name="T8" fmla="*/ 13 w 66"/>
                <a:gd name="T9" fmla="*/ 170 h 219"/>
                <a:gd name="T10" fmla="*/ 27 w 66"/>
                <a:gd name="T11" fmla="*/ 219 h 219"/>
                <a:gd name="T12" fmla="*/ 66 w 66"/>
                <a:gd name="T13" fmla="*/ 208 h 219"/>
                <a:gd name="T14" fmla="*/ 52 w 66"/>
                <a:gd name="T15" fmla="*/ 165 h 219"/>
                <a:gd name="T16" fmla="*/ 45 w 66"/>
                <a:gd name="T17" fmla="*/ 119 h 219"/>
                <a:gd name="T18" fmla="*/ 42 w 66"/>
                <a:gd name="T19" fmla="*/ 65 h 219"/>
                <a:gd name="T20" fmla="*/ 42 w 66"/>
                <a:gd name="T21" fmla="*/ 0 h 219"/>
                <a:gd name="T22" fmla="*/ 42 w 66"/>
                <a:gd name="T23" fmla="*/ 0 h 219"/>
                <a:gd name="T24" fmla="*/ 0 w 66"/>
                <a:gd name="T25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219">
                  <a:moveTo>
                    <a:pt x="0" y="0"/>
                  </a:moveTo>
                  <a:lnTo>
                    <a:pt x="0" y="0"/>
                  </a:lnTo>
                  <a:lnTo>
                    <a:pt x="3" y="65"/>
                  </a:lnTo>
                  <a:lnTo>
                    <a:pt x="6" y="121"/>
                  </a:lnTo>
                  <a:lnTo>
                    <a:pt x="13" y="170"/>
                  </a:lnTo>
                  <a:lnTo>
                    <a:pt x="27" y="219"/>
                  </a:lnTo>
                  <a:lnTo>
                    <a:pt x="66" y="208"/>
                  </a:lnTo>
                  <a:lnTo>
                    <a:pt x="52" y="165"/>
                  </a:lnTo>
                  <a:lnTo>
                    <a:pt x="45" y="119"/>
                  </a:lnTo>
                  <a:lnTo>
                    <a:pt x="42" y="65"/>
                  </a:lnTo>
                  <a:lnTo>
                    <a:pt x="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5945" y="4462"/>
              <a:ext cx="26" cy="400"/>
            </a:xfrm>
            <a:custGeom>
              <a:avLst/>
              <a:gdLst>
                <a:gd name="T0" fmla="*/ 0 w 53"/>
                <a:gd name="T1" fmla="*/ 0 h 800"/>
                <a:gd name="T2" fmla="*/ 0 w 53"/>
                <a:gd name="T3" fmla="*/ 0 h 800"/>
                <a:gd name="T4" fmla="*/ 5 w 53"/>
                <a:gd name="T5" fmla="*/ 199 h 800"/>
                <a:gd name="T6" fmla="*/ 8 w 53"/>
                <a:gd name="T7" fmla="*/ 399 h 800"/>
                <a:gd name="T8" fmla="*/ 9 w 53"/>
                <a:gd name="T9" fmla="*/ 600 h 800"/>
                <a:gd name="T10" fmla="*/ 11 w 53"/>
                <a:gd name="T11" fmla="*/ 800 h 800"/>
                <a:gd name="T12" fmla="*/ 53 w 53"/>
                <a:gd name="T13" fmla="*/ 800 h 800"/>
                <a:gd name="T14" fmla="*/ 51 w 53"/>
                <a:gd name="T15" fmla="*/ 600 h 800"/>
                <a:gd name="T16" fmla="*/ 50 w 53"/>
                <a:gd name="T17" fmla="*/ 399 h 800"/>
                <a:gd name="T18" fmla="*/ 44 w 53"/>
                <a:gd name="T19" fmla="*/ 199 h 800"/>
                <a:gd name="T20" fmla="*/ 39 w 53"/>
                <a:gd name="T21" fmla="*/ 0 h 800"/>
                <a:gd name="T22" fmla="*/ 39 w 53"/>
                <a:gd name="T23" fmla="*/ 0 h 800"/>
                <a:gd name="T24" fmla="*/ 0 w 53"/>
                <a:gd name="T25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800">
                  <a:moveTo>
                    <a:pt x="0" y="0"/>
                  </a:moveTo>
                  <a:lnTo>
                    <a:pt x="0" y="0"/>
                  </a:lnTo>
                  <a:lnTo>
                    <a:pt x="5" y="199"/>
                  </a:lnTo>
                  <a:lnTo>
                    <a:pt x="8" y="399"/>
                  </a:lnTo>
                  <a:lnTo>
                    <a:pt x="9" y="600"/>
                  </a:lnTo>
                  <a:lnTo>
                    <a:pt x="11" y="800"/>
                  </a:lnTo>
                  <a:lnTo>
                    <a:pt x="53" y="800"/>
                  </a:lnTo>
                  <a:lnTo>
                    <a:pt x="51" y="600"/>
                  </a:lnTo>
                  <a:lnTo>
                    <a:pt x="50" y="399"/>
                  </a:lnTo>
                  <a:lnTo>
                    <a:pt x="44" y="199"/>
                  </a:ln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5926" y="4049"/>
              <a:ext cx="38" cy="413"/>
            </a:xfrm>
            <a:custGeom>
              <a:avLst/>
              <a:gdLst>
                <a:gd name="T0" fmla="*/ 0 w 76"/>
                <a:gd name="T1" fmla="*/ 18 h 827"/>
                <a:gd name="T2" fmla="*/ 0 w 76"/>
                <a:gd name="T3" fmla="*/ 18 h 827"/>
                <a:gd name="T4" fmla="*/ 12 w 76"/>
                <a:gd name="T5" fmla="*/ 221 h 827"/>
                <a:gd name="T6" fmla="*/ 23 w 76"/>
                <a:gd name="T7" fmla="*/ 422 h 827"/>
                <a:gd name="T8" fmla="*/ 32 w 76"/>
                <a:gd name="T9" fmla="*/ 625 h 827"/>
                <a:gd name="T10" fmla="*/ 37 w 76"/>
                <a:gd name="T11" fmla="*/ 827 h 827"/>
                <a:gd name="T12" fmla="*/ 76 w 76"/>
                <a:gd name="T13" fmla="*/ 827 h 827"/>
                <a:gd name="T14" fmla="*/ 70 w 76"/>
                <a:gd name="T15" fmla="*/ 625 h 827"/>
                <a:gd name="T16" fmla="*/ 61 w 76"/>
                <a:gd name="T17" fmla="*/ 422 h 827"/>
                <a:gd name="T18" fmla="*/ 51 w 76"/>
                <a:gd name="T19" fmla="*/ 221 h 827"/>
                <a:gd name="T20" fmla="*/ 39 w 76"/>
                <a:gd name="T21" fmla="*/ 18 h 827"/>
                <a:gd name="T22" fmla="*/ 39 w 76"/>
                <a:gd name="T23" fmla="*/ 18 h 827"/>
                <a:gd name="T24" fmla="*/ 39 w 76"/>
                <a:gd name="T25" fmla="*/ 18 h 827"/>
                <a:gd name="T26" fmla="*/ 33 w 76"/>
                <a:gd name="T27" fmla="*/ 4 h 827"/>
                <a:gd name="T28" fmla="*/ 20 w 76"/>
                <a:gd name="T29" fmla="*/ 0 h 827"/>
                <a:gd name="T30" fmla="*/ 6 w 76"/>
                <a:gd name="T31" fmla="*/ 4 h 827"/>
                <a:gd name="T32" fmla="*/ 0 w 76"/>
                <a:gd name="T33" fmla="*/ 18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827">
                  <a:moveTo>
                    <a:pt x="0" y="18"/>
                  </a:moveTo>
                  <a:lnTo>
                    <a:pt x="0" y="18"/>
                  </a:lnTo>
                  <a:lnTo>
                    <a:pt x="12" y="221"/>
                  </a:lnTo>
                  <a:lnTo>
                    <a:pt x="23" y="422"/>
                  </a:lnTo>
                  <a:lnTo>
                    <a:pt x="32" y="625"/>
                  </a:lnTo>
                  <a:lnTo>
                    <a:pt x="37" y="827"/>
                  </a:lnTo>
                  <a:lnTo>
                    <a:pt x="76" y="827"/>
                  </a:lnTo>
                  <a:lnTo>
                    <a:pt x="70" y="625"/>
                  </a:lnTo>
                  <a:lnTo>
                    <a:pt x="61" y="422"/>
                  </a:lnTo>
                  <a:lnTo>
                    <a:pt x="51" y="221"/>
                  </a:lnTo>
                  <a:lnTo>
                    <a:pt x="39" y="18"/>
                  </a:lnTo>
                  <a:lnTo>
                    <a:pt x="33" y="4"/>
                  </a:lnTo>
                  <a:lnTo>
                    <a:pt x="20" y="0"/>
                  </a:lnTo>
                  <a:lnTo>
                    <a:pt x="6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5910" y="3843"/>
              <a:ext cx="35" cy="215"/>
            </a:xfrm>
            <a:custGeom>
              <a:avLst/>
              <a:gdLst>
                <a:gd name="T0" fmla="*/ 20 w 72"/>
                <a:gd name="T1" fmla="*/ 0 h 430"/>
                <a:gd name="T2" fmla="*/ 0 w 72"/>
                <a:gd name="T3" fmla="*/ 18 h 430"/>
                <a:gd name="T4" fmla="*/ 6 w 72"/>
                <a:gd name="T5" fmla="*/ 121 h 430"/>
                <a:gd name="T6" fmla="*/ 15 w 72"/>
                <a:gd name="T7" fmla="*/ 225 h 430"/>
                <a:gd name="T8" fmla="*/ 24 w 72"/>
                <a:gd name="T9" fmla="*/ 328 h 430"/>
                <a:gd name="T10" fmla="*/ 33 w 72"/>
                <a:gd name="T11" fmla="*/ 430 h 430"/>
                <a:gd name="T12" fmla="*/ 72 w 72"/>
                <a:gd name="T13" fmla="*/ 430 h 430"/>
                <a:gd name="T14" fmla="*/ 63 w 72"/>
                <a:gd name="T15" fmla="*/ 325 h 430"/>
                <a:gd name="T16" fmla="*/ 54 w 72"/>
                <a:gd name="T17" fmla="*/ 223 h 430"/>
                <a:gd name="T18" fmla="*/ 45 w 72"/>
                <a:gd name="T19" fmla="*/ 121 h 430"/>
                <a:gd name="T20" fmla="*/ 39 w 72"/>
                <a:gd name="T21" fmla="*/ 18 h 430"/>
                <a:gd name="T22" fmla="*/ 20 w 72"/>
                <a:gd name="T23" fmla="*/ 37 h 430"/>
                <a:gd name="T24" fmla="*/ 39 w 72"/>
                <a:gd name="T25" fmla="*/ 18 h 430"/>
                <a:gd name="T26" fmla="*/ 33 w 72"/>
                <a:gd name="T27" fmla="*/ 5 h 430"/>
                <a:gd name="T28" fmla="*/ 20 w 72"/>
                <a:gd name="T29" fmla="*/ 1 h 430"/>
                <a:gd name="T30" fmla="*/ 6 w 72"/>
                <a:gd name="T31" fmla="*/ 5 h 430"/>
                <a:gd name="T32" fmla="*/ 0 w 72"/>
                <a:gd name="T33" fmla="*/ 18 h 430"/>
                <a:gd name="T34" fmla="*/ 20 w 72"/>
                <a:gd name="T35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430">
                  <a:moveTo>
                    <a:pt x="20" y="0"/>
                  </a:moveTo>
                  <a:lnTo>
                    <a:pt x="0" y="18"/>
                  </a:lnTo>
                  <a:lnTo>
                    <a:pt x="6" y="121"/>
                  </a:lnTo>
                  <a:lnTo>
                    <a:pt x="15" y="225"/>
                  </a:lnTo>
                  <a:lnTo>
                    <a:pt x="24" y="328"/>
                  </a:lnTo>
                  <a:lnTo>
                    <a:pt x="33" y="430"/>
                  </a:lnTo>
                  <a:lnTo>
                    <a:pt x="72" y="430"/>
                  </a:lnTo>
                  <a:lnTo>
                    <a:pt x="63" y="325"/>
                  </a:lnTo>
                  <a:lnTo>
                    <a:pt x="54" y="223"/>
                  </a:lnTo>
                  <a:lnTo>
                    <a:pt x="45" y="121"/>
                  </a:lnTo>
                  <a:lnTo>
                    <a:pt x="39" y="18"/>
                  </a:lnTo>
                  <a:lnTo>
                    <a:pt x="20" y="37"/>
                  </a:lnTo>
                  <a:lnTo>
                    <a:pt x="39" y="18"/>
                  </a:lnTo>
                  <a:lnTo>
                    <a:pt x="33" y="5"/>
                  </a:lnTo>
                  <a:lnTo>
                    <a:pt x="20" y="1"/>
                  </a:lnTo>
                  <a:lnTo>
                    <a:pt x="6" y="5"/>
                  </a:lnTo>
                  <a:lnTo>
                    <a:pt x="0" y="1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5919" y="3843"/>
              <a:ext cx="291" cy="20"/>
            </a:xfrm>
            <a:custGeom>
              <a:avLst/>
              <a:gdLst>
                <a:gd name="T0" fmla="*/ 580 w 582"/>
                <a:gd name="T1" fmla="*/ 21 h 39"/>
                <a:gd name="T2" fmla="*/ 561 w 582"/>
                <a:gd name="T3" fmla="*/ 2 h 39"/>
                <a:gd name="T4" fmla="*/ 0 w 582"/>
                <a:gd name="T5" fmla="*/ 0 h 39"/>
                <a:gd name="T6" fmla="*/ 0 w 582"/>
                <a:gd name="T7" fmla="*/ 37 h 39"/>
                <a:gd name="T8" fmla="*/ 561 w 582"/>
                <a:gd name="T9" fmla="*/ 39 h 39"/>
                <a:gd name="T10" fmla="*/ 541 w 582"/>
                <a:gd name="T11" fmla="*/ 21 h 39"/>
                <a:gd name="T12" fmla="*/ 561 w 582"/>
                <a:gd name="T13" fmla="*/ 39 h 39"/>
                <a:gd name="T14" fmla="*/ 576 w 582"/>
                <a:gd name="T15" fmla="*/ 34 h 39"/>
                <a:gd name="T16" fmla="*/ 582 w 582"/>
                <a:gd name="T17" fmla="*/ 21 h 39"/>
                <a:gd name="T18" fmla="*/ 576 w 582"/>
                <a:gd name="T19" fmla="*/ 8 h 39"/>
                <a:gd name="T20" fmla="*/ 561 w 582"/>
                <a:gd name="T21" fmla="*/ 2 h 39"/>
                <a:gd name="T22" fmla="*/ 580 w 582"/>
                <a:gd name="T23" fmla="*/ 2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2" h="39">
                  <a:moveTo>
                    <a:pt x="580" y="21"/>
                  </a:moveTo>
                  <a:lnTo>
                    <a:pt x="561" y="2"/>
                  </a:lnTo>
                  <a:lnTo>
                    <a:pt x="0" y="0"/>
                  </a:lnTo>
                  <a:lnTo>
                    <a:pt x="0" y="37"/>
                  </a:lnTo>
                  <a:lnTo>
                    <a:pt x="561" y="39"/>
                  </a:lnTo>
                  <a:lnTo>
                    <a:pt x="541" y="21"/>
                  </a:lnTo>
                  <a:lnTo>
                    <a:pt x="561" y="39"/>
                  </a:lnTo>
                  <a:lnTo>
                    <a:pt x="576" y="34"/>
                  </a:lnTo>
                  <a:lnTo>
                    <a:pt x="582" y="21"/>
                  </a:lnTo>
                  <a:lnTo>
                    <a:pt x="576" y="8"/>
                  </a:lnTo>
                  <a:lnTo>
                    <a:pt x="561" y="2"/>
                  </a:lnTo>
                  <a:lnTo>
                    <a:pt x="58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5803" y="3179"/>
              <a:ext cx="91" cy="384"/>
            </a:xfrm>
            <a:custGeom>
              <a:avLst/>
              <a:gdLst>
                <a:gd name="T0" fmla="*/ 31 w 182"/>
                <a:gd name="T1" fmla="*/ 4 h 770"/>
                <a:gd name="T2" fmla="*/ 0 w 182"/>
                <a:gd name="T3" fmla="*/ 20 h 770"/>
                <a:gd name="T4" fmla="*/ 19 w 182"/>
                <a:gd name="T5" fmla="*/ 117 h 770"/>
                <a:gd name="T6" fmla="*/ 39 w 182"/>
                <a:gd name="T7" fmla="*/ 215 h 770"/>
                <a:gd name="T8" fmla="*/ 58 w 182"/>
                <a:gd name="T9" fmla="*/ 310 h 770"/>
                <a:gd name="T10" fmla="*/ 76 w 182"/>
                <a:gd name="T11" fmla="*/ 405 h 770"/>
                <a:gd name="T12" fmla="*/ 94 w 182"/>
                <a:gd name="T13" fmla="*/ 498 h 770"/>
                <a:gd name="T14" fmla="*/ 112 w 182"/>
                <a:gd name="T15" fmla="*/ 591 h 770"/>
                <a:gd name="T16" fmla="*/ 128 w 182"/>
                <a:gd name="T17" fmla="*/ 682 h 770"/>
                <a:gd name="T18" fmla="*/ 143 w 182"/>
                <a:gd name="T19" fmla="*/ 770 h 770"/>
                <a:gd name="T20" fmla="*/ 182 w 182"/>
                <a:gd name="T21" fmla="*/ 767 h 770"/>
                <a:gd name="T22" fmla="*/ 167 w 182"/>
                <a:gd name="T23" fmla="*/ 676 h 770"/>
                <a:gd name="T24" fmla="*/ 151 w 182"/>
                <a:gd name="T25" fmla="*/ 585 h 770"/>
                <a:gd name="T26" fmla="*/ 133 w 182"/>
                <a:gd name="T27" fmla="*/ 493 h 770"/>
                <a:gd name="T28" fmla="*/ 115 w 182"/>
                <a:gd name="T29" fmla="*/ 400 h 770"/>
                <a:gd name="T30" fmla="*/ 97 w 182"/>
                <a:gd name="T31" fmla="*/ 305 h 770"/>
                <a:gd name="T32" fmla="*/ 78 w 182"/>
                <a:gd name="T33" fmla="*/ 210 h 770"/>
                <a:gd name="T34" fmla="*/ 58 w 182"/>
                <a:gd name="T35" fmla="*/ 112 h 770"/>
                <a:gd name="T36" fmla="*/ 39 w 182"/>
                <a:gd name="T37" fmla="*/ 15 h 770"/>
                <a:gd name="T38" fmla="*/ 7 w 182"/>
                <a:gd name="T39" fmla="*/ 30 h 770"/>
                <a:gd name="T40" fmla="*/ 39 w 182"/>
                <a:gd name="T41" fmla="*/ 15 h 770"/>
                <a:gd name="T42" fmla="*/ 31 w 182"/>
                <a:gd name="T43" fmla="*/ 3 h 770"/>
                <a:gd name="T44" fmla="*/ 18 w 182"/>
                <a:gd name="T45" fmla="*/ 0 h 770"/>
                <a:gd name="T46" fmla="*/ 4 w 182"/>
                <a:gd name="T47" fmla="*/ 7 h 770"/>
                <a:gd name="T48" fmla="*/ 0 w 182"/>
                <a:gd name="T49" fmla="*/ 20 h 770"/>
                <a:gd name="T50" fmla="*/ 31 w 182"/>
                <a:gd name="T51" fmla="*/ 4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2" h="770">
                  <a:moveTo>
                    <a:pt x="31" y="4"/>
                  </a:moveTo>
                  <a:lnTo>
                    <a:pt x="0" y="20"/>
                  </a:lnTo>
                  <a:lnTo>
                    <a:pt x="19" y="117"/>
                  </a:lnTo>
                  <a:lnTo>
                    <a:pt x="39" y="215"/>
                  </a:lnTo>
                  <a:lnTo>
                    <a:pt x="58" y="310"/>
                  </a:lnTo>
                  <a:lnTo>
                    <a:pt x="76" y="405"/>
                  </a:lnTo>
                  <a:lnTo>
                    <a:pt x="94" y="498"/>
                  </a:lnTo>
                  <a:lnTo>
                    <a:pt x="112" y="591"/>
                  </a:lnTo>
                  <a:lnTo>
                    <a:pt x="128" y="682"/>
                  </a:lnTo>
                  <a:lnTo>
                    <a:pt x="143" y="770"/>
                  </a:lnTo>
                  <a:lnTo>
                    <a:pt x="182" y="767"/>
                  </a:lnTo>
                  <a:lnTo>
                    <a:pt x="167" y="676"/>
                  </a:lnTo>
                  <a:lnTo>
                    <a:pt x="151" y="585"/>
                  </a:lnTo>
                  <a:lnTo>
                    <a:pt x="133" y="493"/>
                  </a:lnTo>
                  <a:lnTo>
                    <a:pt x="115" y="400"/>
                  </a:lnTo>
                  <a:lnTo>
                    <a:pt x="97" y="305"/>
                  </a:lnTo>
                  <a:lnTo>
                    <a:pt x="78" y="210"/>
                  </a:lnTo>
                  <a:lnTo>
                    <a:pt x="58" y="112"/>
                  </a:lnTo>
                  <a:lnTo>
                    <a:pt x="39" y="15"/>
                  </a:lnTo>
                  <a:lnTo>
                    <a:pt x="7" y="30"/>
                  </a:lnTo>
                  <a:lnTo>
                    <a:pt x="39" y="15"/>
                  </a:lnTo>
                  <a:lnTo>
                    <a:pt x="31" y="3"/>
                  </a:lnTo>
                  <a:lnTo>
                    <a:pt x="18" y="0"/>
                  </a:lnTo>
                  <a:lnTo>
                    <a:pt x="4" y="7"/>
                  </a:lnTo>
                  <a:lnTo>
                    <a:pt x="0" y="20"/>
                  </a:lnTo>
                  <a:lnTo>
                    <a:pt x="3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5807" y="3181"/>
              <a:ext cx="132" cy="79"/>
            </a:xfrm>
            <a:custGeom>
              <a:avLst/>
              <a:gdLst>
                <a:gd name="T0" fmla="*/ 265 w 265"/>
                <a:gd name="T1" fmla="*/ 124 h 158"/>
                <a:gd name="T2" fmla="*/ 265 w 265"/>
                <a:gd name="T3" fmla="*/ 124 h 158"/>
                <a:gd name="T4" fmla="*/ 250 w 265"/>
                <a:gd name="T5" fmla="*/ 119 h 158"/>
                <a:gd name="T6" fmla="*/ 235 w 265"/>
                <a:gd name="T7" fmla="*/ 115 h 158"/>
                <a:gd name="T8" fmla="*/ 221 w 265"/>
                <a:gd name="T9" fmla="*/ 108 h 158"/>
                <a:gd name="T10" fmla="*/ 206 w 265"/>
                <a:gd name="T11" fmla="*/ 102 h 158"/>
                <a:gd name="T12" fmla="*/ 190 w 265"/>
                <a:gd name="T13" fmla="*/ 95 h 158"/>
                <a:gd name="T14" fmla="*/ 175 w 265"/>
                <a:gd name="T15" fmla="*/ 88 h 158"/>
                <a:gd name="T16" fmla="*/ 159 w 265"/>
                <a:gd name="T17" fmla="*/ 81 h 158"/>
                <a:gd name="T18" fmla="*/ 145 w 265"/>
                <a:gd name="T19" fmla="*/ 74 h 158"/>
                <a:gd name="T20" fmla="*/ 130 w 265"/>
                <a:gd name="T21" fmla="*/ 66 h 158"/>
                <a:gd name="T22" fmla="*/ 114 w 265"/>
                <a:gd name="T23" fmla="*/ 57 h 158"/>
                <a:gd name="T24" fmla="*/ 99 w 265"/>
                <a:gd name="T25" fmla="*/ 49 h 158"/>
                <a:gd name="T26" fmla="*/ 85 w 265"/>
                <a:gd name="T27" fmla="*/ 38 h 158"/>
                <a:gd name="T28" fmla="*/ 69 w 265"/>
                <a:gd name="T29" fmla="*/ 29 h 158"/>
                <a:gd name="T30" fmla="*/ 54 w 265"/>
                <a:gd name="T31" fmla="*/ 20 h 158"/>
                <a:gd name="T32" fmla="*/ 39 w 265"/>
                <a:gd name="T33" fmla="*/ 11 h 158"/>
                <a:gd name="T34" fmla="*/ 24 w 265"/>
                <a:gd name="T35" fmla="*/ 0 h 158"/>
                <a:gd name="T36" fmla="*/ 0 w 265"/>
                <a:gd name="T37" fmla="*/ 26 h 158"/>
                <a:gd name="T38" fmla="*/ 15 w 265"/>
                <a:gd name="T39" fmla="*/ 37 h 158"/>
                <a:gd name="T40" fmla="*/ 30 w 265"/>
                <a:gd name="T41" fmla="*/ 49 h 158"/>
                <a:gd name="T42" fmla="*/ 48 w 265"/>
                <a:gd name="T43" fmla="*/ 58 h 158"/>
                <a:gd name="T44" fmla="*/ 62 w 265"/>
                <a:gd name="T45" fmla="*/ 67 h 158"/>
                <a:gd name="T46" fmla="*/ 78 w 265"/>
                <a:gd name="T47" fmla="*/ 78 h 158"/>
                <a:gd name="T48" fmla="*/ 93 w 265"/>
                <a:gd name="T49" fmla="*/ 86 h 158"/>
                <a:gd name="T50" fmla="*/ 109 w 265"/>
                <a:gd name="T51" fmla="*/ 95 h 158"/>
                <a:gd name="T52" fmla="*/ 124 w 265"/>
                <a:gd name="T53" fmla="*/ 103 h 158"/>
                <a:gd name="T54" fmla="*/ 141 w 265"/>
                <a:gd name="T55" fmla="*/ 112 h 158"/>
                <a:gd name="T56" fmla="*/ 157 w 265"/>
                <a:gd name="T57" fmla="*/ 120 h 158"/>
                <a:gd name="T58" fmla="*/ 172 w 265"/>
                <a:gd name="T59" fmla="*/ 127 h 158"/>
                <a:gd name="T60" fmla="*/ 188 w 265"/>
                <a:gd name="T61" fmla="*/ 133 h 158"/>
                <a:gd name="T62" fmla="*/ 203 w 265"/>
                <a:gd name="T63" fmla="*/ 140 h 158"/>
                <a:gd name="T64" fmla="*/ 220 w 265"/>
                <a:gd name="T65" fmla="*/ 146 h 158"/>
                <a:gd name="T66" fmla="*/ 238 w 265"/>
                <a:gd name="T67" fmla="*/ 153 h 158"/>
                <a:gd name="T68" fmla="*/ 253 w 265"/>
                <a:gd name="T69" fmla="*/ 158 h 158"/>
                <a:gd name="T70" fmla="*/ 253 w 265"/>
                <a:gd name="T71" fmla="*/ 158 h 158"/>
                <a:gd name="T72" fmla="*/ 265 w 265"/>
                <a:gd name="T73" fmla="*/ 124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5" h="158">
                  <a:moveTo>
                    <a:pt x="265" y="124"/>
                  </a:moveTo>
                  <a:lnTo>
                    <a:pt x="265" y="124"/>
                  </a:lnTo>
                  <a:lnTo>
                    <a:pt x="250" y="119"/>
                  </a:lnTo>
                  <a:lnTo>
                    <a:pt x="235" y="115"/>
                  </a:lnTo>
                  <a:lnTo>
                    <a:pt x="221" y="108"/>
                  </a:lnTo>
                  <a:lnTo>
                    <a:pt x="206" y="102"/>
                  </a:lnTo>
                  <a:lnTo>
                    <a:pt x="190" y="95"/>
                  </a:lnTo>
                  <a:lnTo>
                    <a:pt x="175" y="88"/>
                  </a:lnTo>
                  <a:lnTo>
                    <a:pt x="159" y="81"/>
                  </a:lnTo>
                  <a:lnTo>
                    <a:pt x="145" y="74"/>
                  </a:lnTo>
                  <a:lnTo>
                    <a:pt x="130" y="66"/>
                  </a:lnTo>
                  <a:lnTo>
                    <a:pt x="114" y="57"/>
                  </a:lnTo>
                  <a:lnTo>
                    <a:pt x="99" y="49"/>
                  </a:lnTo>
                  <a:lnTo>
                    <a:pt x="85" y="38"/>
                  </a:lnTo>
                  <a:lnTo>
                    <a:pt x="69" y="29"/>
                  </a:lnTo>
                  <a:lnTo>
                    <a:pt x="54" y="20"/>
                  </a:lnTo>
                  <a:lnTo>
                    <a:pt x="39" y="11"/>
                  </a:lnTo>
                  <a:lnTo>
                    <a:pt x="24" y="0"/>
                  </a:lnTo>
                  <a:lnTo>
                    <a:pt x="0" y="26"/>
                  </a:lnTo>
                  <a:lnTo>
                    <a:pt x="15" y="37"/>
                  </a:lnTo>
                  <a:lnTo>
                    <a:pt x="30" y="49"/>
                  </a:lnTo>
                  <a:lnTo>
                    <a:pt x="48" y="58"/>
                  </a:lnTo>
                  <a:lnTo>
                    <a:pt x="62" y="67"/>
                  </a:lnTo>
                  <a:lnTo>
                    <a:pt x="78" y="78"/>
                  </a:lnTo>
                  <a:lnTo>
                    <a:pt x="93" y="86"/>
                  </a:lnTo>
                  <a:lnTo>
                    <a:pt x="109" y="95"/>
                  </a:lnTo>
                  <a:lnTo>
                    <a:pt x="124" y="103"/>
                  </a:lnTo>
                  <a:lnTo>
                    <a:pt x="141" y="112"/>
                  </a:lnTo>
                  <a:lnTo>
                    <a:pt x="157" y="120"/>
                  </a:lnTo>
                  <a:lnTo>
                    <a:pt x="172" y="127"/>
                  </a:lnTo>
                  <a:lnTo>
                    <a:pt x="188" y="133"/>
                  </a:lnTo>
                  <a:lnTo>
                    <a:pt x="203" y="140"/>
                  </a:lnTo>
                  <a:lnTo>
                    <a:pt x="220" y="146"/>
                  </a:lnTo>
                  <a:lnTo>
                    <a:pt x="238" y="153"/>
                  </a:lnTo>
                  <a:lnTo>
                    <a:pt x="253" y="158"/>
                  </a:lnTo>
                  <a:lnTo>
                    <a:pt x="265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5933" y="3243"/>
              <a:ext cx="128" cy="35"/>
            </a:xfrm>
            <a:custGeom>
              <a:avLst/>
              <a:gdLst>
                <a:gd name="T0" fmla="*/ 256 w 256"/>
                <a:gd name="T1" fmla="*/ 34 h 71"/>
                <a:gd name="T2" fmla="*/ 256 w 256"/>
                <a:gd name="T3" fmla="*/ 34 h 71"/>
                <a:gd name="T4" fmla="*/ 240 w 256"/>
                <a:gd name="T5" fmla="*/ 34 h 71"/>
                <a:gd name="T6" fmla="*/ 225 w 256"/>
                <a:gd name="T7" fmla="*/ 34 h 71"/>
                <a:gd name="T8" fmla="*/ 210 w 256"/>
                <a:gd name="T9" fmla="*/ 34 h 71"/>
                <a:gd name="T10" fmla="*/ 194 w 256"/>
                <a:gd name="T11" fmla="*/ 33 h 71"/>
                <a:gd name="T12" fmla="*/ 179 w 256"/>
                <a:gd name="T13" fmla="*/ 32 h 71"/>
                <a:gd name="T14" fmla="*/ 162 w 256"/>
                <a:gd name="T15" fmla="*/ 30 h 71"/>
                <a:gd name="T16" fmla="*/ 146 w 256"/>
                <a:gd name="T17" fmla="*/ 29 h 71"/>
                <a:gd name="T18" fmla="*/ 132 w 256"/>
                <a:gd name="T19" fmla="*/ 26 h 71"/>
                <a:gd name="T20" fmla="*/ 116 w 256"/>
                <a:gd name="T21" fmla="*/ 24 h 71"/>
                <a:gd name="T22" fmla="*/ 101 w 256"/>
                <a:gd name="T23" fmla="*/ 21 h 71"/>
                <a:gd name="T24" fmla="*/ 85 w 256"/>
                <a:gd name="T25" fmla="*/ 18 h 71"/>
                <a:gd name="T26" fmla="*/ 71 w 256"/>
                <a:gd name="T27" fmla="*/ 16 h 71"/>
                <a:gd name="T28" fmla="*/ 56 w 256"/>
                <a:gd name="T29" fmla="*/ 12 h 71"/>
                <a:gd name="T30" fmla="*/ 40 w 256"/>
                <a:gd name="T31" fmla="*/ 8 h 71"/>
                <a:gd name="T32" fmla="*/ 25 w 256"/>
                <a:gd name="T33" fmla="*/ 4 h 71"/>
                <a:gd name="T34" fmla="*/ 12 w 256"/>
                <a:gd name="T35" fmla="*/ 0 h 71"/>
                <a:gd name="T36" fmla="*/ 0 w 256"/>
                <a:gd name="T37" fmla="*/ 34 h 71"/>
                <a:gd name="T38" fmla="*/ 16 w 256"/>
                <a:gd name="T39" fmla="*/ 38 h 71"/>
                <a:gd name="T40" fmla="*/ 31 w 256"/>
                <a:gd name="T41" fmla="*/ 42 h 71"/>
                <a:gd name="T42" fmla="*/ 47 w 256"/>
                <a:gd name="T43" fmla="*/ 46 h 71"/>
                <a:gd name="T44" fmla="*/ 62 w 256"/>
                <a:gd name="T45" fmla="*/ 50 h 71"/>
                <a:gd name="T46" fmla="*/ 79 w 256"/>
                <a:gd name="T47" fmla="*/ 53 h 71"/>
                <a:gd name="T48" fmla="*/ 95 w 256"/>
                <a:gd name="T49" fmla="*/ 55 h 71"/>
                <a:gd name="T50" fmla="*/ 110 w 256"/>
                <a:gd name="T51" fmla="*/ 58 h 71"/>
                <a:gd name="T52" fmla="*/ 126 w 256"/>
                <a:gd name="T53" fmla="*/ 61 h 71"/>
                <a:gd name="T54" fmla="*/ 143 w 256"/>
                <a:gd name="T55" fmla="*/ 63 h 71"/>
                <a:gd name="T56" fmla="*/ 159 w 256"/>
                <a:gd name="T57" fmla="*/ 65 h 71"/>
                <a:gd name="T58" fmla="*/ 176 w 256"/>
                <a:gd name="T59" fmla="*/ 66 h 71"/>
                <a:gd name="T60" fmla="*/ 191 w 256"/>
                <a:gd name="T61" fmla="*/ 67 h 71"/>
                <a:gd name="T62" fmla="*/ 207 w 256"/>
                <a:gd name="T63" fmla="*/ 69 h 71"/>
                <a:gd name="T64" fmla="*/ 225 w 256"/>
                <a:gd name="T65" fmla="*/ 71 h 71"/>
                <a:gd name="T66" fmla="*/ 240 w 256"/>
                <a:gd name="T67" fmla="*/ 71 h 71"/>
                <a:gd name="T68" fmla="*/ 256 w 256"/>
                <a:gd name="T69" fmla="*/ 71 h 71"/>
                <a:gd name="T70" fmla="*/ 256 w 256"/>
                <a:gd name="T71" fmla="*/ 71 h 71"/>
                <a:gd name="T72" fmla="*/ 256 w 256"/>
                <a:gd name="T73" fmla="*/ 3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6" h="71">
                  <a:moveTo>
                    <a:pt x="256" y="34"/>
                  </a:moveTo>
                  <a:lnTo>
                    <a:pt x="256" y="34"/>
                  </a:lnTo>
                  <a:lnTo>
                    <a:pt x="240" y="34"/>
                  </a:lnTo>
                  <a:lnTo>
                    <a:pt x="225" y="34"/>
                  </a:lnTo>
                  <a:lnTo>
                    <a:pt x="210" y="34"/>
                  </a:lnTo>
                  <a:lnTo>
                    <a:pt x="194" y="33"/>
                  </a:lnTo>
                  <a:lnTo>
                    <a:pt x="179" y="32"/>
                  </a:lnTo>
                  <a:lnTo>
                    <a:pt x="162" y="30"/>
                  </a:lnTo>
                  <a:lnTo>
                    <a:pt x="146" y="29"/>
                  </a:lnTo>
                  <a:lnTo>
                    <a:pt x="132" y="26"/>
                  </a:lnTo>
                  <a:lnTo>
                    <a:pt x="116" y="24"/>
                  </a:lnTo>
                  <a:lnTo>
                    <a:pt x="101" y="21"/>
                  </a:lnTo>
                  <a:lnTo>
                    <a:pt x="85" y="18"/>
                  </a:lnTo>
                  <a:lnTo>
                    <a:pt x="71" y="16"/>
                  </a:lnTo>
                  <a:lnTo>
                    <a:pt x="56" y="12"/>
                  </a:lnTo>
                  <a:lnTo>
                    <a:pt x="40" y="8"/>
                  </a:lnTo>
                  <a:lnTo>
                    <a:pt x="25" y="4"/>
                  </a:lnTo>
                  <a:lnTo>
                    <a:pt x="12" y="0"/>
                  </a:lnTo>
                  <a:lnTo>
                    <a:pt x="0" y="34"/>
                  </a:lnTo>
                  <a:lnTo>
                    <a:pt x="16" y="38"/>
                  </a:lnTo>
                  <a:lnTo>
                    <a:pt x="31" y="42"/>
                  </a:lnTo>
                  <a:lnTo>
                    <a:pt x="47" y="46"/>
                  </a:lnTo>
                  <a:lnTo>
                    <a:pt x="62" y="50"/>
                  </a:lnTo>
                  <a:lnTo>
                    <a:pt x="79" y="53"/>
                  </a:lnTo>
                  <a:lnTo>
                    <a:pt x="95" y="55"/>
                  </a:lnTo>
                  <a:lnTo>
                    <a:pt x="110" y="58"/>
                  </a:lnTo>
                  <a:lnTo>
                    <a:pt x="126" y="61"/>
                  </a:lnTo>
                  <a:lnTo>
                    <a:pt x="143" y="63"/>
                  </a:lnTo>
                  <a:lnTo>
                    <a:pt x="159" y="65"/>
                  </a:lnTo>
                  <a:lnTo>
                    <a:pt x="176" y="66"/>
                  </a:lnTo>
                  <a:lnTo>
                    <a:pt x="191" y="67"/>
                  </a:lnTo>
                  <a:lnTo>
                    <a:pt x="207" y="69"/>
                  </a:lnTo>
                  <a:lnTo>
                    <a:pt x="225" y="71"/>
                  </a:lnTo>
                  <a:lnTo>
                    <a:pt x="240" y="71"/>
                  </a:lnTo>
                  <a:lnTo>
                    <a:pt x="256" y="71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061" y="3243"/>
              <a:ext cx="127" cy="35"/>
            </a:xfrm>
            <a:custGeom>
              <a:avLst/>
              <a:gdLst>
                <a:gd name="T0" fmla="*/ 242 w 254"/>
                <a:gd name="T1" fmla="*/ 0 h 70"/>
                <a:gd name="T2" fmla="*/ 242 w 254"/>
                <a:gd name="T3" fmla="*/ 0 h 70"/>
                <a:gd name="T4" fmla="*/ 229 w 254"/>
                <a:gd name="T5" fmla="*/ 4 h 70"/>
                <a:gd name="T6" fmla="*/ 212 w 254"/>
                <a:gd name="T7" fmla="*/ 8 h 70"/>
                <a:gd name="T8" fmla="*/ 197 w 254"/>
                <a:gd name="T9" fmla="*/ 12 h 70"/>
                <a:gd name="T10" fmla="*/ 181 w 254"/>
                <a:gd name="T11" fmla="*/ 15 h 70"/>
                <a:gd name="T12" fmla="*/ 166 w 254"/>
                <a:gd name="T13" fmla="*/ 19 h 70"/>
                <a:gd name="T14" fmla="*/ 152 w 254"/>
                <a:gd name="T15" fmla="*/ 21 h 70"/>
                <a:gd name="T16" fmla="*/ 138 w 254"/>
                <a:gd name="T17" fmla="*/ 24 h 70"/>
                <a:gd name="T18" fmla="*/ 123 w 254"/>
                <a:gd name="T19" fmla="*/ 25 h 70"/>
                <a:gd name="T20" fmla="*/ 106 w 254"/>
                <a:gd name="T21" fmla="*/ 28 h 70"/>
                <a:gd name="T22" fmla="*/ 91 w 254"/>
                <a:gd name="T23" fmla="*/ 29 h 70"/>
                <a:gd name="T24" fmla="*/ 75 w 254"/>
                <a:gd name="T25" fmla="*/ 31 h 70"/>
                <a:gd name="T26" fmla="*/ 60 w 254"/>
                <a:gd name="T27" fmla="*/ 32 h 70"/>
                <a:gd name="T28" fmla="*/ 45 w 254"/>
                <a:gd name="T29" fmla="*/ 33 h 70"/>
                <a:gd name="T30" fmla="*/ 30 w 254"/>
                <a:gd name="T31" fmla="*/ 33 h 70"/>
                <a:gd name="T32" fmla="*/ 15 w 254"/>
                <a:gd name="T33" fmla="*/ 33 h 70"/>
                <a:gd name="T34" fmla="*/ 0 w 254"/>
                <a:gd name="T35" fmla="*/ 33 h 70"/>
                <a:gd name="T36" fmla="*/ 0 w 254"/>
                <a:gd name="T37" fmla="*/ 70 h 70"/>
                <a:gd name="T38" fmla="*/ 15 w 254"/>
                <a:gd name="T39" fmla="*/ 70 h 70"/>
                <a:gd name="T40" fmla="*/ 30 w 254"/>
                <a:gd name="T41" fmla="*/ 70 h 70"/>
                <a:gd name="T42" fmla="*/ 48 w 254"/>
                <a:gd name="T43" fmla="*/ 68 h 70"/>
                <a:gd name="T44" fmla="*/ 63 w 254"/>
                <a:gd name="T45" fmla="*/ 66 h 70"/>
                <a:gd name="T46" fmla="*/ 78 w 254"/>
                <a:gd name="T47" fmla="*/ 65 h 70"/>
                <a:gd name="T48" fmla="*/ 94 w 254"/>
                <a:gd name="T49" fmla="*/ 64 h 70"/>
                <a:gd name="T50" fmla="*/ 109 w 254"/>
                <a:gd name="T51" fmla="*/ 62 h 70"/>
                <a:gd name="T52" fmla="*/ 126 w 254"/>
                <a:gd name="T53" fmla="*/ 60 h 70"/>
                <a:gd name="T54" fmla="*/ 141 w 254"/>
                <a:gd name="T55" fmla="*/ 58 h 70"/>
                <a:gd name="T56" fmla="*/ 158 w 254"/>
                <a:gd name="T57" fmla="*/ 56 h 70"/>
                <a:gd name="T58" fmla="*/ 175 w 254"/>
                <a:gd name="T59" fmla="*/ 53 h 70"/>
                <a:gd name="T60" fmla="*/ 190 w 254"/>
                <a:gd name="T61" fmla="*/ 49 h 70"/>
                <a:gd name="T62" fmla="*/ 206 w 254"/>
                <a:gd name="T63" fmla="*/ 46 h 70"/>
                <a:gd name="T64" fmla="*/ 221 w 254"/>
                <a:gd name="T65" fmla="*/ 43 h 70"/>
                <a:gd name="T66" fmla="*/ 238 w 254"/>
                <a:gd name="T67" fmla="*/ 39 h 70"/>
                <a:gd name="T68" fmla="*/ 254 w 254"/>
                <a:gd name="T69" fmla="*/ 35 h 70"/>
                <a:gd name="T70" fmla="*/ 254 w 254"/>
                <a:gd name="T71" fmla="*/ 35 h 70"/>
                <a:gd name="T72" fmla="*/ 242 w 254"/>
                <a:gd name="T7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4" h="70">
                  <a:moveTo>
                    <a:pt x="242" y="0"/>
                  </a:moveTo>
                  <a:lnTo>
                    <a:pt x="242" y="0"/>
                  </a:lnTo>
                  <a:lnTo>
                    <a:pt x="229" y="4"/>
                  </a:lnTo>
                  <a:lnTo>
                    <a:pt x="212" y="8"/>
                  </a:lnTo>
                  <a:lnTo>
                    <a:pt x="197" y="12"/>
                  </a:lnTo>
                  <a:lnTo>
                    <a:pt x="181" y="15"/>
                  </a:lnTo>
                  <a:lnTo>
                    <a:pt x="166" y="19"/>
                  </a:lnTo>
                  <a:lnTo>
                    <a:pt x="152" y="21"/>
                  </a:lnTo>
                  <a:lnTo>
                    <a:pt x="138" y="24"/>
                  </a:lnTo>
                  <a:lnTo>
                    <a:pt x="123" y="25"/>
                  </a:lnTo>
                  <a:lnTo>
                    <a:pt x="106" y="28"/>
                  </a:lnTo>
                  <a:lnTo>
                    <a:pt x="91" y="29"/>
                  </a:lnTo>
                  <a:lnTo>
                    <a:pt x="75" y="31"/>
                  </a:lnTo>
                  <a:lnTo>
                    <a:pt x="60" y="32"/>
                  </a:lnTo>
                  <a:lnTo>
                    <a:pt x="45" y="33"/>
                  </a:lnTo>
                  <a:lnTo>
                    <a:pt x="30" y="33"/>
                  </a:lnTo>
                  <a:lnTo>
                    <a:pt x="15" y="33"/>
                  </a:lnTo>
                  <a:lnTo>
                    <a:pt x="0" y="33"/>
                  </a:lnTo>
                  <a:lnTo>
                    <a:pt x="0" y="70"/>
                  </a:lnTo>
                  <a:lnTo>
                    <a:pt x="15" y="70"/>
                  </a:lnTo>
                  <a:lnTo>
                    <a:pt x="30" y="70"/>
                  </a:lnTo>
                  <a:lnTo>
                    <a:pt x="48" y="68"/>
                  </a:lnTo>
                  <a:lnTo>
                    <a:pt x="63" y="66"/>
                  </a:lnTo>
                  <a:lnTo>
                    <a:pt x="78" y="65"/>
                  </a:lnTo>
                  <a:lnTo>
                    <a:pt x="94" y="64"/>
                  </a:lnTo>
                  <a:lnTo>
                    <a:pt x="109" y="62"/>
                  </a:lnTo>
                  <a:lnTo>
                    <a:pt x="126" y="60"/>
                  </a:lnTo>
                  <a:lnTo>
                    <a:pt x="141" y="58"/>
                  </a:lnTo>
                  <a:lnTo>
                    <a:pt x="158" y="56"/>
                  </a:lnTo>
                  <a:lnTo>
                    <a:pt x="175" y="53"/>
                  </a:lnTo>
                  <a:lnTo>
                    <a:pt x="190" y="49"/>
                  </a:lnTo>
                  <a:lnTo>
                    <a:pt x="206" y="46"/>
                  </a:lnTo>
                  <a:lnTo>
                    <a:pt x="221" y="43"/>
                  </a:lnTo>
                  <a:lnTo>
                    <a:pt x="238" y="39"/>
                  </a:lnTo>
                  <a:lnTo>
                    <a:pt x="254" y="35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182" y="3179"/>
              <a:ext cx="140" cy="81"/>
            </a:xfrm>
            <a:custGeom>
              <a:avLst/>
              <a:gdLst>
                <a:gd name="T0" fmla="*/ 279 w 279"/>
                <a:gd name="T1" fmla="*/ 20 h 164"/>
                <a:gd name="T2" fmla="*/ 248 w 279"/>
                <a:gd name="T3" fmla="*/ 3 h 164"/>
                <a:gd name="T4" fmla="*/ 231 w 279"/>
                <a:gd name="T5" fmla="*/ 13 h 164"/>
                <a:gd name="T6" fmla="*/ 216 w 279"/>
                <a:gd name="T7" fmla="*/ 23 h 164"/>
                <a:gd name="T8" fmla="*/ 201 w 279"/>
                <a:gd name="T9" fmla="*/ 33 h 164"/>
                <a:gd name="T10" fmla="*/ 184 w 279"/>
                <a:gd name="T11" fmla="*/ 42 h 164"/>
                <a:gd name="T12" fmla="*/ 170 w 279"/>
                <a:gd name="T13" fmla="*/ 53 h 164"/>
                <a:gd name="T14" fmla="*/ 154 w 279"/>
                <a:gd name="T15" fmla="*/ 61 h 164"/>
                <a:gd name="T16" fmla="*/ 139 w 279"/>
                <a:gd name="T17" fmla="*/ 70 h 164"/>
                <a:gd name="T18" fmla="*/ 122 w 279"/>
                <a:gd name="T19" fmla="*/ 78 h 164"/>
                <a:gd name="T20" fmla="*/ 107 w 279"/>
                <a:gd name="T21" fmla="*/ 86 h 164"/>
                <a:gd name="T22" fmla="*/ 93 w 279"/>
                <a:gd name="T23" fmla="*/ 94 h 164"/>
                <a:gd name="T24" fmla="*/ 76 w 279"/>
                <a:gd name="T25" fmla="*/ 100 h 164"/>
                <a:gd name="T26" fmla="*/ 61 w 279"/>
                <a:gd name="T27" fmla="*/ 108 h 164"/>
                <a:gd name="T28" fmla="*/ 46 w 279"/>
                <a:gd name="T29" fmla="*/ 114 h 164"/>
                <a:gd name="T30" fmla="*/ 30 w 279"/>
                <a:gd name="T31" fmla="*/ 120 h 164"/>
                <a:gd name="T32" fmla="*/ 16 w 279"/>
                <a:gd name="T33" fmla="*/ 124 h 164"/>
                <a:gd name="T34" fmla="*/ 0 w 279"/>
                <a:gd name="T35" fmla="*/ 129 h 164"/>
                <a:gd name="T36" fmla="*/ 12 w 279"/>
                <a:gd name="T37" fmla="*/ 164 h 164"/>
                <a:gd name="T38" fmla="*/ 28 w 279"/>
                <a:gd name="T39" fmla="*/ 158 h 164"/>
                <a:gd name="T40" fmla="*/ 45 w 279"/>
                <a:gd name="T41" fmla="*/ 152 h 164"/>
                <a:gd name="T42" fmla="*/ 61 w 279"/>
                <a:gd name="T43" fmla="*/ 145 h 164"/>
                <a:gd name="T44" fmla="*/ 79 w 279"/>
                <a:gd name="T45" fmla="*/ 140 h 164"/>
                <a:gd name="T46" fmla="*/ 94 w 279"/>
                <a:gd name="T47" fmla="*/ 132 h 164"/>
                <a:gd name="T48" fmla="*/ 110 w 279"/>
                <a:gd name="T49" fmla="*/ 125 h 164"/>
                <a:gd name="T50" fmla="*/ 125 w 279"/>
                <a:gd name="T51" fmla="*/ 117 h 164"/>
                <a:gd name="T52" fmla="*/ 143 w 279"/>
                <a:gd name="T53" fmla="*/ 110 h 164"/>
                <a:gd name="T54" fmla="*/ 160 w 279"/>
                <a:gd name="T55" fmla="*/ 99 h 164"/>
                <a:gd name="T56" fmla="*/ 175 w 279"/>
                <a:gd name="T57" fmla="*/ 90 h 164"/>
                <a:gd name="T58" fmla="*/ 191 w 279"/>
                <a:gd name="T59" fmla="*/ 82 h 164"/>
                <a:gd name="T60" fmla="*/ 207 w 279"/>
                <a:gd name="T61" fmla="*/ 71 h 164"/>
                <a:gd name="T62" fmla="*/ 222 w 279"/>
                <a:gd name="T63" fmla="*/ 62 h 164"/>
                <a:gd name="T64" fmla="*/ 240 w 279"/>
                <a:gd name="T65" fmla="*/ 52 h 164"/>
                <a:gd name="T66" fmla="*/ 255 w 279"/>
                <a:gd name="T67" fmla="*/ 42 h 164"/>
                <a:gd name="T68" fmla="*/ 272 w 279"/>
                <a:gd name="T69" fmla="*/ 32 h 164"/>
                <a:gd name="T70" fmla="*/ 240 w 279"/>
                <a:gd name="T71" fmla="*/ 15 h 164"/>
                <a:gd name="T72" fmla="*/ 272 w 279"/>
                <a:gd name="T73" fmla="*/ 32 h 164"/>
                <a:gd name="T74" fmla="*/ 278 w 279"/>
                <a:gd name="T75" fmla="*/ 27 h 164"/>
                <a:gd name="T76" fmla="*/ 279 w 279"/>
                <a:gd name="T77" fmla="*/ 20 h 164"/>
                <a:gd name="T78" fmla="*/ 279 w 279"/>
                <a:gd name="T79" fmla="*/ 13 h 164"/>
                <a:gd name="T80" fmla="*/ 276 w 279"/>
                <a:gd name="T81" fmla="*/ 7 h 164"/>
                <a:gd name="T82" fmla="*/ 270 w 279"/>
                <a:gd name="T83" fmla="*/ 3 h 164"/>
                <a:gd name="T84" fmla="*/ 263 w 279"/>
                <a:gd name="T85" fmla="*/ 0 h 164"/>
                <a:gd name="T86" fmla="*/ 255 w 279"/>
                <a:gd name="T87" fmla="*/ 0 h 164"/>
                <a:gd name="T88" fmla="*/ 248 w 279"/>
                <a:gd name="T89" fmla="*/ 3 h 164"/>
                <a:gd name="T90" fmla="*/ 279 w 279"/>
                <a:gd name="T91" fmla="*/ 2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9" h="164">
                  <a:moveTo>
                    <a:pt x="279" y="20"/>
                  </a:moveTo>
                  <a:lnTo>
                    <a:pt x="248" y="3"/>
                  </a:lnTo>
                  <a:lnTo>
                    <a:pt x="231" y="13"/>
                  </a:lnTo>
                  <a:lnTo>
                    <a:pt x="216" y="23"/>
                  </a:lnTo>
                  <a:lnTo>
                    <a:pt x="201" y="33"/>
                  </a:lnTo>
                  <a:lnTo>
                    <a:pt x="184" y="42"/>
                  </a:lnTo>
                  <a:lnTo>
                    <a:pt x="170" y="53"/>
                  </a:lnTo>
                  <a:lnTo>
                    <a:pt x="154" y="61"/>
                  </a:lnTo>
                  <a:lnTo>
                    <a:pt x="139" y="70"/>
                  </a:lnTo>
                  <a:lnTo>
                    <a:pt x="122" y="78"/>
                  </a:lnTo>
                  <a:lnTo>
                    <a:pt x="107" y="86"/>
                  </a:lnTo>
                  <a:lnTo>
                    <a:pt x="93" y="94"/>
                  </a:lnTo>
                  <a:lnTo>
                    <a:pt x="76" y="100"/>
                  </a:lnTo>
                  <a:lnTo>
                    <a:pt x="61" y="108"/>
                  </a:lnTo>
                  <a:lnTo>
                    <a:pt x="46" y="114"/>
                  </a:lnTo>
                  <a:lnTo>
                    <a:pt x="30" y="120"/>
                  </a:lnTo>
                  <a:lnTo>
                    <a:pt x="16" y="124"/>
                  </a:lnTo>
                  <a:lnTo>
                    <a:pt x="0" y="129"/>
                  </a:lnTo>
                  <a:lnTo>
                    <a:pt x="12" y="164"/>
                  </a:lnTo>
                  <a:lnTo>
                    <a:pt x="28" y="158"/>
                  </a:lnTo>
                  <a:lnTo>
                    <a:pt x="45" y="152"/>
                  </a:lnTo>
                  <a:lnTo>
                    <a:pt x="61" y="145"/>
                  </a:lnTo>
                  <a:lnTo>
                    <a:pt x="79" y="140"/>
                  </a:lnTo>
                  <a:lnTo>
                    <a:pt x="94" y="132"/>
                  </a:lnTo>
                  <a:lnTo>
                    <a:pt x="110" y="125"/>
                  </a:lnTo>
                  <a:lnTo>
                    <a:pt x="125" y="117"/>
                  </a:lnTo>
                  <a:lnTo>
                    <a:pt x="143" y="110"/>
                  </a:lnTo>
                  <a:lnTo>
                    <a:pt x="160" y="99"/>
                  </a:lnTo>
                  <a:lnTo>
                    <a:pt x="175" y="90"/>
                  </a:lnTo>
                  <a:lnTo>
                    <a:pt x="191" y="82"/>
                  </a:lnTo>
                  <a:lnTo>
                    <a:pt x="207" y="71"/>
                  </a:lnTo>
                  <a:lnTo>
                    <a:pt x="222" y="62"/>
                  </a:lnTo>
                  <a:lnTo>
                    <a:pt x="240" y="52"/>
                  </a:lnTo>
                  <a:lnTo>
                    <a:pt x="255" y="42"/>
                  </a:lnTo>
                  <a:lnTo>
                    <a:pt x="272" y="32"/>
                  </a:lnTo>
                  <a:lnTo>
                    <a:pt x="240" y="15"/>
                  </a:lnTo>
                  <a:lnTo>
                    <a:pt x="272" y="32"/>
                  </a:lnTo>
                  <a:lnTo>
                    <a:pt x="278" y="27"/>
                  </a:lnTo>
                  <a:lnTo>
                    <a:pt x="279" y="20"/>
                  </a:lnTo>
                  <a:lnTo>
                    <a:pt x="279" y="13"/>
                  </a:lnTo>
                  <a:lnTo>
                    <a:pt x="276" y="7"/>
                  </a:lnTo>
                  <a:lnTo>
                    <a:pt x="270" y="3"/>
                  </a:lnTo>
                  <a:lnTo>
                    <a:pt x="263" y="0"/>
                  </a:lnTo>
                  <a:lnTo>
                    <a:pt x="255" y="0"/>
                  </a:lnTo>
                  <a:lnTo>
                    <a:pt x="248" y="3"/>
                  </a:lnTo>
                  <a:lnTo>
                    <a:pt x="27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227" y="3186"/>
              <a:ext cx="95" cy="383"/>
            </a:xfrm>
            <a:custGeom>
              <a:avLst/>
              <a:gdLst>
                <a:gd name="T0" fmla="*/ 19 w 189"/>
                <a:gd name="T1" fmla="*/ 766 h 766"/>
                <a:gd name="T2" fmla="*/ 38 w 189"/>
                <a:gd name="T3" fmla="*/ 750 h 766"/>
                <a:gd name="T4" fmla="*/ 55 w 189"/>
                <a:gd name="T5" fmla="*/ 660 h 766"/>
                <a:gd name="T6" fmla="*/ 71 w 189"/>
                <a:gd name="T7" fmla="*/ 570 h 766"/>
                <a:gd name="T8" fmla="*/ 89 w 189"/>
                <a:gd name="T9" fmla="*/ 479 h 766"/>
                <a:gd name="T10" fmla="*/ 107 w 189"/>
                <a:gd name="T11" fmla="*/ 386 h 766"/>
                <a:gd name="T12" fmla="*/ 126 w 189"/>
                <a:gd name="T13" fmla="*/ 292 h 766"/>
                <a:gd name="T14" fmla="*/ 147 w 189"/>
                <a:gd name="T15" fmla="*/ 197 h 766"/>
                <a:gd name="T16" fmla="*/ 168 w 189"/>
                <a:gd name="T17" fmla="*/ 101 h 766"/>
                <a:gd name="T18" fmla="*/ 189 w 189"/>
                <a:gd name="T19" fmla="*/ 5 h 766"/>
                <a:gd name="T20" fmla="*/ 150 w 189"/>
                <a:gd name="T21" fmla="*/ 0 h 766"/>
                <a:gd name="T22" fmla="*/ 129 w 189"/>
                <a:gd name="T23" fmla="*/ 96 h 766"/>
                <a:gd name="T24" fmla="*/ 108 w 189"/>
                <a:gd name="T25" fmla="*/ 192 h 766"/>
                <a:gd name="T26" fmla="*/ 88 w 189"/>
                <a:gd name="T27" fmla="*/ 287 h 766"/>
                <a:gd name="T28" fmla="*/ 68 w 189"/>
                <a:gd name="T29" fmla="*/ 381 h 766"/>
                <a:gd name="T30" fmla="*/ 50 w 189"/>
                <a:gd name="T31" fmla="*/ 474 h 766"/>
                <a:gd name="T32" fmla="*/ 32 w 189"/>
                <a:gd name="T33" fmla="*/ 565 h 766"/>
                <a:gd name="T34" fmla="*/ 16 w 189"/>
                <a:gd name="T35" fmla="*/ 655 h 766"/>
                <a:gd name="T36" fmla="*/ 0 w 189"/>
                <a:gd name="T37" fmla="*/ 744 h 766"/>
                <a:gd name="T38" fmla="*/ 19 w 189"/>
                <a:gd name="T39" fmla="*/ 729 h 766"/>
                <a:gd name="T40" fmla="*/ 0 w 189"/>
                <a:gd name="T41" fmla="*/ 744 h 766"/>
                <a:gd name="T42" fmla="*/ 4 w 189"/>
                <a:gd name="T43" fmla="*/ 758 h 766"/>
                <a:gd name="T44" fmla="*/ 17 w 189"/>
                <a:gd name="T45" fmla="*/ 764 h 766"/>
                <a:gd name="T46" fmla="*/ 31 w 189"/>
                <a:gd name="T47" fmla="*/ 762 h 766"/>
                <a:gd name="T48" fmla="*/ 38 w 189"/>
                <a:gd name="T49" fmla="*/ 750 h 766"/>
                <a:gd name="T50" fmla="*/ 19 w 189"/>
                <a:gd name="T51" fmla="*/ 766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9" h="766">
                  <a:moveTo>
                    <a:pt x="19" y="766"/>
                  </a:moveTo>
                  <a:lnTo>
                    <a:pt x="38" y="750"/>
                  </a:lnTo>
                  <a:lnTo>
                    <a:pt x="55" y="660"/>
                  </a:lnTo>
                  <a:lnTo>
                    <a:pt x="71" y="570"/>
                  </a:lnTo>
                  <a:lnTo>
                    <a:pt x="89" y="479"/>
                  </a:lnTo>
                  <a:lnTo>
                    <a:pt x="107" y="386"/>
                  </a:lnTo>
                  <a:lnTo>
                    <a:pt x="126" y="292"/>
                  </a:lnTo>
                  <a:lnTo>
                    <a:pt x="147" y="197"/>
                  </a:lnTo>
                  <a:lnTo>
                    <a:pt x="168" y="101"/>
                  </a:lnTo>
                  <a:lnTo>
                    <a:pt x="189" y="5"/>
                  </a:lnTo>
                  <a:lnTo>
                    <a:pt x="150" y="0"/>
                  </a:lnTo>
                  <a:lnTo>
                    <a:pt x="129" y="96"/>
                  </a:lnTo>
                  <a:lnTo>
                    <a:pt x="108" y="192"/>
                  </a:lnTo>
                  <a:lnTo>
                    <a:pt x="88" y="287"/>
                  </a:lnTo>
                  <a:lnTo>
                    <a:pt x="68" y="381"/>
                  </a:lnTo>
                  <a:lnTo>
                    <a:pt x="50" y="474"/>
                  </a:lnTo>
                  <a:lnTo>
                    <a:pt x="32" y="565"/>
                  </a:lnTo>
                  <a:lnTo>
                    <a:pt x="16" y="655"/>
                  </a:lnTo>
                  <a:lnTo>
                    <a:pt x="0" y="744"/>
                  </a:lnTo>
                  <a:lnTo>
                    <a:pt x="19" y="729"/>
                  </a:lnTo>
                  <a:lnTo>
                    <a:pt x="0" y="744"/>
                  </a:lnTo>
                  <a:lnTo>
                    <a:pt x="4" y="758"/>
                  </a:lnTo>
                  <a:lnTo>
                    <a:pt x="17" y="764"/>
                  </a:lnTo>
                  <a:lnTo>
                    <a:pt x="31" y="762"/>
                  </a:lnTo>
                  <a:lnTo>
                    <a:pt x="38" y="750"/>
                  </a:lnTo>
                  <a:lnTo>
                    <a:pt x="19" y="7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5877" y="3550"/>
              <a:ext cx="359" cy="21"/>
            </a:xfrm>
            <a:custGeom>
              <a:avLst/>
              <a:gdLst>
                <a:gd name="T0" fmla="*/ 38 w 719"/>
                <a:gd name="T1" fmla="*/ 22 h 40"/>
                <a:gd name="T2" fmla="*/ 19 w 719"/>
                <a:gd name="T3" fmla="*/ 40 h 40"/>
                <a:gd name="T4" fmla="*/ 719 w 719"/>
                <a:gd name="T5" fmla="*/ 37 h 40"/>
                <a:gd name="T6" fmla="*/ 719 w 719"/>
                <a:gd name="T7" fmla="*/ 0 h 40"/>
                <a:gd name="T8" fmla="*/ 19 w 719"/>
                <a:gd name="T9" fmla="*/ 4 h 40"/>
                <a:gd name="T10" fmla="*/ 0 w 719"/>
                <a:gd name="T11" fmla="*/ 22 h 40"/>
                <a:gd name="T12" fmla="*/ 19 w 719"/>
                <a:gd name="T13" fmla="*/ 4 h 40"/>
                <a:gd name="T14" fmla="*/ 4 w 719"/>
                <a:gd name="T15" fmla="*/ 9 h 40"/>
                <a:gd name="T16" fmla="*/ 0 w 719"/>
                <a:gd name="T17" fmla="*/ 22 h 40"/>
                <a:gd name="T18" fmla="*/ 4 w 719"/>
                <a:gd name="T19" fmla="*/ 35 h 40"/>
                <a:gd name="T20" fmla="*/ 19 w 719"/>
                <a:gd name="T21" fmla="*/ 40 h 40"/>
                <a:gd name="T22" fmla="*/ 38 w 719"/>
                <a:gd name="T23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9" h="40">
                  <a:moveTo>
                    <a:pt x="38" y="22"/>
                  </a:moveTo>
                  <a:lnTo>
                    <a:pt x="19" y="40"/>
                  </a:lnTo>
                  <a:lnTo>
                    <a:pt x="719" y="37"/>
                  </a:lnTo>
                  <a:lnTo>
                    <a:pt x="719" y="0"/>
                  </a:lnTo>
                  <a:lnTo>
                    <a:pt x="19" y="4"/>
                  </a:lnTo>
                  <a:lnTo>
                    <a:pt x="0" y="22"/>
                  </a:lnTo>
                  <a:lnTo>
                    <a:pt x="19" y="4"/>
                  </a:lnTo>
                  <a:lnTo>
                    <a:pt x="4" y="9"/>
                  </a:lnTo>
                  <a:lnTo>
                    <a:pt x="0" y="22"/>
                  </a:lnTo>
                  <a:lnTo>
                    <a:pt x="4" y="35"/>
                  </a:lnTo>
                  <a:lnTo>
                    <a:pt x="19" y="40"/>
                  </a:lnTo>
                  <a:lnTo>
                    <a:pt x="38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5877" y="3562"/>
              <a:ext cx="29" cy="83"/>
            </a:xfrm>
            <a:custGeom>
              <a:avLst/>
              <a:gdLst>
                <a:gd name="T0" fmla="*/ 58 w 58"/>
                <a:gd name="T1" fmla="*/ 163 h 166"/>
                <a:gd name="T2" fmla="*/ 58 w 58"/>
                <a:gd name="T3" fmla="*/ 163 h 166"/>
                <a:gd name="T4" fmla="*/ 52 w 58"/>
                <a:gd name="T5" fmla="*/ 124 h 166"/>
                <a:gd name="T6" fmla="*/ 46 w 58"/>
                <a:gd name="T7" fmla="*/ 83 h 166"/>
                <a:gd name="T8" fmla="*/ 41 w 58"/>
                <a:gd name="T9" fmla="*/ 41 h 166"/>
                <a:gd name="T10" fmla="*/ 38 w 58"/>
                <a:gd name="T11" fmla="*/ 0 h 166"/>
                <a:gd name="T12" fmla="*/ 0 w 58"/>
                <a:gd name="T13" fmla="*/ 0 h 166"/>
                <a:gd name="T14" fmla="*/ 3 w 58"/>
                <a:gd name="T15" fmla="*/ 44 h 166"/>
                <a:gd name="T16" fmla="*/ 7 w 58"/>
                <a:gd name="T17" fmla="*/ 86 h 166"/>
                <a:gd name="T18" fmla="*/ 13 w 58"/>
                <a:gd name="T19" fmla="*/ 127 h 166"/>
                <a:gd name="T20" fmla="*/ 19 w 58"/>
                <a:gd name="T21" fmla="*/ 166 h 166"/>
                <a:gd name="T22" fmla="*/ 19 w 58"/>
                <a:gd name="T23" fmla="*/ 166 h 166"/>
                <a:gd name="T24" fmla="*/ 58 w 58"/>
                <a:gd name="T25" fmla="*/ 1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166">
                  <a:moveTo>
                    <a:pt x="58" y="163"/>
                  </a:moveTo>
                  <a:lnTo>
                    <a:pt x="58" y="163"/>
                  </a:lnTo>
                  <a:lnTo>
                    <a:pt x="52" y="124"/>
                  </a:lnTo>
                  <a:lnTo>
                    <a:pt x="46" y="83"/>
                  </a:lnTo>
                  <a:lnTo>
                    <a:pt x="41" y="41"/>
                  </a:lnTo>
                  <a:lnTo>
                    <a:pt x="38" y="0"/>
                  </a:lnTo>
                  <a:lnTo>
                    <a:pt x="0" y="0"/>
                  </a:lnTo>
                  <a:lnTo>
                    <a:pt x="3" y="44"/>
                  </a:lnTo>
                  <a:lnTo>
                    <a:pt x="7" y="86"/>
                  </a:lnTo>
                  <a:lnTo>
                    <a:pt x="13" y="127"/>
                  </a:lnTo>
                  <a:lnTo>
                    <a:pt x="19" y="166"/>
                  </a:lnTo>
                  <a:lnTo>
                    <a:pt x="58" y="1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5887" y="3643"/>
              <a:ext cx="42" cy="209"/>
            </a:xfrm>
            <a:custGeom>
              <a:avLst/>
              <a:gdLst>
                <a:gd name="T0" fmla="*/ 85 w 85"/>
                <a:gd name="T1" fmla="*/ 416 h 418"/>
                <a:gd name="T2" fmla="*/ 79 w 85"/>
                <a:gd name="T3" fmla="*/ 364 h 418"/>
                <a:gd name="T4" fmla="*/ 73 w 85"/>
                <a:gd name="T5" fmla="*/ 313 h 418"/>
                <a:gd name="T6" fmla="*/ 69 w 85"/>
                <a:gd name="T7" fmla="*/ 260 h 418"/>
                <a:gd name="T8" fmla="*/ 63 w 85"/>
                <a:gd name="T9" fmla="*/ 207 h 418"/>
                <a:gd name="T10" fmla="*/ 57 w 85"/>
                <a:gd name="T11" fmla="*/ 156 h 418"/>
                <a:gd name="T12" fmla="*/ 51 w 85"/>
                <a:gd name="T13" fmla="*/ 103 h 418"/>
                <a:gd name="T14" fmla="*/ 45 w 85"/>
                <a:gd name="T15" fmla="*/ 52 h 418"/>
                <a:gd name="T16" fmla="*/ 39 w 85"/>
                <a:gd name="T17" fmla="*/ 0 h 418"/>
                <a:gd name="T18" fmla="*/ 0 w 85"/>
                <a:gd name="T19" fmla="*/ 3 h 418"/>
                <a:gd name="T20" fmla="*/ 6 w 85"/>
                <a:gd name="T21" fmla="*/ 54 h 418"/>
                <a:gd name="T22" fmla="*/ 12 w 85"/>
                <a:gd name="T23" fmla="*/ 106 h 418"/>
                <a:gd name="T24" fmla="*/ 18 w 85"/>
                <a:gd name="T25" fmla="*/ 159 h 418"/>
                <a:gd name="T26" fmla="*/ 24 w 85"/>
                <a:gd name="T27" fmla="*/ 210 h 418"/>
                <a:gd name="T28" fmla="*/ 30 w 85"/>
                <a:gd name="T29" fmla="*/ 263 h 418"/>
                <a:gd name="T30" fmla="*/ 34 w 85"/>
                <a:gd name="T31" fmla="*/ 315 h 418"/>
                <a:gd name="T32" fmla="*/ 40 w 85"/>
                <a:gd name="T33" fmla="*/ 367 h 418"/>
                <a:gd name="T34" fmla="*/ 46 w 85"/>
                <a:gd name="T35" fmla="*/ 418 h 418"/>
                <a:gd name="T36" fmla="*/ 85 w 85"/>
                <a:gd name="T37" fmla="*/ 416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" h="418">
                  <a:moveTo>
                    <a:pt x="85" y="416"/>
                  </a:moveTo>
                  <a:lnTo>
                    <a:pt x="79" y="364"/>
                  </a:lnTo>
                  <a:lnTo>
                    <a:pt x="73" y="313"/>
                  </a:lnTo>
                  <a:lnTo>
                    <a:pt x="69" y="260"/>
                  </a:lnTo>
                  <a:lnTo>
                    <a:pt x="63" y="207"/>
                  </a:lnTo>
                  <a:lnTo>
                    <a:pt x="57" y="156"/>
                  </a:lnTo>
                  <a:lnTo>
                    <a:pt x="51" y="103"/>
                  </a:lnTo>
                  <a:lnTo>
                    <a:pt x="45" y="52"/>
                  </a:lnTo>
                  <a:lnTo>
                    <a:pt x="39" y="0"/>
                  </a:lnTo>
                  <a:lnTo>
                    <a:pt x="0" y="3"/>
                  </a:lnTo>
                  <a:lnTo>
                    <a:pt x="6" y="54"/>
                  </a:lnTo>
                  <a:lnTo>
                    <a:pt x="12" y="106"/>
                  </a:lnTo>
                  <a:lnTo>
                    <a:pt x="18" y="159"/>
                  </a:lnTo>
                  <a:lnTo>
                    <a:pt x="24" y="210"/>
                  </a:lnTo>
                  <a:lnTo>
                    <a:pt x="30" y="263"/>
                  </a:lnTo>
                  <a:lnTo>
                    <a:pt x="34" y="315"/>
                  </a:lnTo>
                  <a:lnTo>
                    <a:pt x="40" y="367"/>
                  </a:lnTo>
                  <a:lnTo>
                    <a:pt x="46" y="418"/>
                  </a:lnTo>
                  <a:lnTo>
                    <a:pt x="85" y="4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6216" y="3559"/>
              <a:ext cx="32" cy="81"/>
            </a:xfrm>
            <a:custGeom>
              <a:avLst/>
              <a:gdLst>
                <a:gd name="T0" fmla="*/ 38 w 62"/>
                <a:gd name="T1" fmla="*/ 162 h 162"/>
                <a:gd name="T2" fmla="*/ 38 w 62"/>
                <a:gd name="T3" fmla="*/ 162 h 162"/>
                <a:gd name="T4" fmla="*/ 43 w 62"/>
                <a:gd name="T5" fmla="*/ 122 h 162"/>
                <a:gd name="T6" fmla="*/ 50 w 62"/>
                <a:gd name="T7" fmla="*/ 84 h 162"/>
                <a:gd name="T8" fmla="*/ 56 w 62"/>
                <a:gd name="T9" fmla="*/ 42 h 162"/>
                <a:gd name="T10" fmla="*/ 62 w 62"/>
                <a:gd name="T11" fmla="*/ 2 h 162"/>
                <a:gd name="T12" fmla="*/ 24 w 62"/>
                <a:gd name="T13" fmla="*/ 0 h 162"/>
                <a:gd name="T14" fmla="*/ 18 w 62"/>
                <a:gd name="T15" fmla="*/ 39 h 162"/>
                <a:gd name="T16" fmla="*/ 12 w 62"/>
                <a:gd name="T17" fmla="*/ 79 h 162"/>
                <a:gd name="T18" fmla="*/ 4 w 62"/>
                <a:gd name="T19" fmla="*/ 120 h 162"/>
                <a:gd name="T20" fmla="*/ 0 w 62"/>
                <a:gd name="T21" fmla="*/ 159 h 162"/>
                <a:gd name="T22" fmla="*/ 0 w 62"/>
                <a:gd name="T23" fmla="*/ 159 h 162"/>
                <a:gd name="T24" fmla="*/ 38 w 62"/>
                <a:gd name="T25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2" h="162">
                  <a:moveTo>
                    <a:pt x="38" y="162"/>
                  </a:moveTo>
                  <a:lnTo>
                    <a:pt x="38" y="162"/>
                  </a:lnTo>
                  <a:lnTo>
                    <a:pt x="43" y="122"/>
                  </a:lnTo>
                  <a:lnTo>
                    <a:pt x="50" y="84"/>
                  </a:lnTo>
                  <a:lnTo>
                    <a:pt x="56" y="42"/>
                  </a:lnTo>
                  <a:lnTo>
                    <a:pt x="62" y="2"/>
                  </a:lnTo>
                  <a:lnTo>
                    <a:pt x="24" y="0"/>
                  </a:lnTo>
                  <a:lnTo>
                    <a:pt x="18" y="39"/>
                  </a:lnTo>
                  <a:lnTo>
                    <a:pt x="12" y="79"/>
                  </a:lnTo>
                  <a:lnTo>
                    <a:pt x="4" y="120"/>
                  </a:lnTo>
                  <a:lnTo>
                    <a:pt x="0" y="159"/>
                  </a:lnTo>
                  <a:lnTo>
                    <a:pt x="38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6189" y="3639"/>
              <a:ext cx="47" cy="232"/>
            </a:xfrm>
            <a:custGeom>
              <a:avLst/>
              <a:gdLst>
                <a:gd name="T0" fmla="*/ 39 w 92"/>
                <a:gd name="T1" fmla="*/ 466 h 466"/>
                <a:gd name="T2" fmla="*/ 45 w 92"/>
                <a:gd name="T3" fmla="*/ 408 h 466"/>
                <a:gd name="T4" fmla="*/ 51 w 92"/>
                <a:gd name="T5" fmla="*/ 351 h 466"/>
                <a:gd name="T6" fmla="*/ 57 w 92"/>
                <a:gd name="T7" fmla="*/ 293 h 466"/>
                <a:gd name="T8" fmla="*/ 64 w 92"/>
                <a:gd name="T9" fmla="*/ 235 h 466"/>
                <a:gd name="T10" fmla="*/ 70 w 92"/>
                <a:gd name="T11" fmla="*/ 177 h 466"/>
                <a:gd name="T12" fmla="*/ 78 w 92"/>
                <a:gd name="T13" fmla="*/ 119 h 466"/>
                <a:gd name="T14" fmla="*/ 85 w 92"/>
                <a:gd name="T15" fmla="*/ 61 h 466"/>
                <a:gd name="T16" fmla="*/ 92 w 92"/>
                <a:gd name="T17" fmla="*/ 3 h 466"/>
                <a:gd name="T18" fmla="*/ 54 w 92"/>
                <a:gd name="T19" fmla="*/ 0 h 466"/>
                <a:gd name="T20" fmla="*/ 46 w 92"/>
                <a:gd name="T21" fmla="*/ 58 h 466"/>
                <a:gd name="T22" fmla="*/ 39 w 92"/>
                <a:gd name="T23" fmla="*/ 116 h 466"/>
                <a:gd name="T24" fmla="*/ 31 w 92"/>
                <a:gd name="T25" fmla="*/ 174 h 466"/>
                <a:gd name="T26" fmla="*/ 25 w 92"/>
                <a:gd name="T27" fmla="*/ 232 h 466"/>
                <a:gd name="T28" fmla="*/ 18 w 92"/>
                <a:gd name="T29" fmla="*/ 290 h 466"/>
                <a:gd name="T30" fmla="*/ 12 w 92"/>
                <a:gd name="T31" fmla="*/ 348 h 466"/>
                <a:gd name="T32" fmla="*/ 6 w 92"/>
                <a:gd name="T33" fmla="*/ 405 h 466"/>
                <a:gd name="T34" fmla="*/ 0 w 92"/>
                <a:gd name="T35" fmla="*/ 463 h 466"/>
                <a:gd name="T36" fmla="*/ 39 w 92"/>
                <a:gd name="T37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466">
                  <a:moveTo>
                    <a:pt x="39" y="466"/>
                  </a:moveTo>
                  <a:lnTo>
                    <a:pt x="45" y="408"/>
                  </a:lnTo>
                  <a:lnTo>
                    <a:pt x="51" y="351"/>
                  </a:lnTo>
                  <a:lnTo>
                    <a:pt x="57" y="293"/>
                  </a:lnTo>
                  <a:lnTo>
                    <a:pt x="64" y="235"/>
                  </a:lnTo>
                  <a:lnTo>
                    <a:pt x="70" y="177"/>
                  </a:lnTo>
                  <a:lnTo>
                    <a:pt x="78" y="119"/>
                  </a:lnTo>
                  <a:lnTo>
                    <a:pt x="85" y="61"/>
                  </a:lnTo>
                  <a:lnTo>
                    <a:pt x="92" y="3"/>
                  </a:lnTo>
                  <a:lnTo>
                    <a:pt x="54" y="0"/>
                  </a:lnTo>
                  <a:lnTo>
                    <a:pt x="46" y="58"/>
                  </a:lnTo>
                  <a:lnTo>
                    <a:pt x="39" y="116"/>
                  </a:lnTo>
                  <a:lnTo>
                    <a:pt x="31" y="174"/>
                  </a:lnTo>
                  <a:lnTo>
                    <a:pt x="25" y="232"/>
                  </a:lnTo>
                  <a:lnTo>
                    <a:pt x="18" y="290"/>
                  </a:lnTo>
                  <a:lnTo>
                    <a:pt x="12" y="348"/>
                  </a:lnTo>
                  <a:lnTo>
                    <a:pt x="6" y="405"/>
                  </a:lnTo>
                  <a:lnTo>
                    <a:pt x="0" y="463"/>
                  </a:lnTo>
                  <a:lnTo>
                    <a:pt x="39" y="4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5901" y="3687"/>
              <a:ext cx="314" cy="19"/>
            </a:xfrm>
            <a:custGeom>
              <a:avLst/>
              <a:gdLst>
                <a:gd name="T0" fmla="*/ 627 w 627"/>
                <a:gd name="T1" fmla="*/ 18 h 37"/>
                <a:gd name="T2" fmla="*/ 627 w 627"/>
                <a:gd name="T3" fmla="*/ 0 h 37"/>
                <a:gd name="T4" fmla="*/ 0 w 627"/>
                <a:gd name="T5" fmla="*/ 0 h 37"/>
                <a:gd name="T6" fmla="*/ 0 w 627"/>
                <a:gd name="T7" fmla="*/ 37 h 37"/>
                <a:gd name="T8" fmla="*/ 627 w 627"/>
                <a:gd name="T9" fmla="*/ 37 h 37"/>
                <a:gd name="T10" fmla="*/ 627 w 627"/>
                <a:gd name="T11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37">
                  <a:moveTo>
                    <a:pt x="627" y="18"/>
                  </a:moveTo>
                  <a:lnTo>
                    <a:pt x="627" y="0"/>
                  </a:lnTo>
                  <a:lnTo>
                    <a:pt x="0" y="0"/>
                  </a:lnTo>
                  <a:lnTo>
                    <a:pt x="0" y="37"/>
                  </a:lnTo>
                  <a:lnTo>
                    <a:pt x="627" y="37"/>
                  </a:lnTo>
                  <a:lnTo>
                    <a:pt x="62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5956" y="2494"/>
              <a:ext cx="266" cy="659"/>
            </a:xfrm>
            <a:custGeom>
              <a:avLst/>
              <a:gdLst>
                <a:gd name="T0" fmla="*/ 1 w 531"/>
                <a:gd name="T1" fmla="*/ 921 h 1318"/>
                <a:gd name="T2" fmla="*/ 1 w 531"/>
                <a:gd name="T3" fmla="*/ 854 h 1318"/>
                <a:gd name="T4" fmla="*/ 10 w 531"/>
                <a:gd name="T5" fmla="*/ 771 h 1318"/>
                <a:gd name="T6" fmla="*/ 28 w 531"/>
                <a:gd name="T7" fmla="*/ 676 h 1318"/>
                <a:gd name="T8" fmla="*/ 49 w 531"/>
                <a:gd name="T9" fmla="*/ 599 h 1318"/>
                <a:gd name="T10" fmla="*/ 66 w 531"/>
                <a:gd name="T11" fmla="*/ 549 h 1318"/>
                <a:gd name="T12" fmla="*/ 82 w 531"/>
                <a:gd name="T13" fmla="*/ 502 h 1318"/>
                <a:gd name="T14" fmla="*/ 100 w 531"/>
                <a:gd name="T15" fmla="*/ 454 h 1318"/>
                <a:gd name="T16" fmla="*/ 118 w 531"/>
                <a:gd name="T17" fmla="*/ 410 h 1318"/>
                <a:gd name="T18" fmla="*/ 139 w 531"/>
                <a:gd name="T19" fmla="*/ 365 h 1318"/>
                <a:gd name="T20" fmla="*/ 160 w 531"/>
                <a:gd name="T21" fmla="*/ 324 h 1318"/>
                <a:gd name="T22" fmla="*/ 180 w 531"/>
                <a:gd name="T23" fmla="*/ 287 h 1318"/>
                <a:gd name="T24" fmla="*/ 206 w 531"/>
                <a:gd name="T25" fmla="*/ 251 h 1318"/>
                <a:gd name="T26" fmla="*/ 231 w 531"/>
                <a:gd name="T27" fmla="*/ 216 h 1318"/>
                <a:gd name="T28" fmla="*/ 255 w 531"/>
                <a:gd name="T29" fmla="*/ 183 h 1318"/>
                <a:gd name="T30" fmla="*/ 276 w 531"/>
                <a:gd name="T31" fmla="*/ 151 h 1318"/>
                <a:gd name="T32" fmla="*/ 295 w 531"/>
                <a:gd name="T33" fmla="*/ 122 h 1318"/>
                <a:gd name="T34" fmla="*/ 312 w 531"/>
                <a:gd name="T35" fmla="*/ 89 h 1318"/>
                <a:gd name="T36" fmla="*/ 327 w 531"/>
                <a:gd name="T37" fmla="*/ 56 h 1318"/>
                <a:gd name="T38" fmla="*/ 340 w 531"/>
                <a:gd name="T39" fmla="*/ 19 h 1318"/>
                <a:gd name="T40" fmla="*/ 355 w 531"/>
                <a:gd name="T41" fmla="*/ 14 h 1318"/>
                <a:gd name="T42" fmla="*/ 376 w 531"/>
                <a:gd name="T43" fmla="*/ 47 h 1318"/>
                <a:gd name="T44" fmla="*/ 400 w 531"/>
                <a:gd name="T45" fmla="*/ 91 h 1318"/>
                <a:gd name="T46" fmla="*/ 425 w 531"/>
                <a:gd name="T47" fmla="*/ 141 h 1318"/>
                <a:gd name="T48" fmla="*/ 452 w 531"/>
                <a:gd name="T49" fmla="*/ 200 h 1318"/>
                <a:gd name="T50" fmla="*/ 476 w 531"/>
                <a:gd name="T51" fmla="*/ 261 h 1318"/>
                <a:gd name="T52" fmla="*/ 497 w 531"/>
                <a:gd name="T53" fmla="*/ 320 h 1318"/>
                <a:gd name="T54" fmla="*/ 512 w 531"/>
                <a:gd name="T55" fmla="*/ 378 h 1318"/>
                <a:gd name="T56" fmla="*/ 527 w 531"/>
                <a:gd name="T57" fmla="*/ 461 h 1318"/>
                <a:gd name="T58" fmla="*/ 531 w 531"/>
                <a:gd name="T59" fmla="*/ 557 h 1318"/>
                <a:gd name="T60" fmla="*/ 521 w 531"/>
                <a:gd name="T61" fmla="*/ 624 h 1318"/>
                <a:gd name="T62" fmla="*/ 509 w 531"/>
                <a:gd name="T63" fmla="*/ 673 h 1318"/>
                <a:gd name="T64" fmla="*/ 494 w 531"/>
                <a:gd name="T65" fmla="*/ 718 h 1318"/>
                <a:gd name="T66" fmla="*/ 476 w 531"/>
                <a:gd name="T67" fmla="*/ 758 h 1318"/>
                <a:gd name="T68" fmla="*/ 461 w 531"/>
                <a:gd name="T69" fmla="*/ 785 h 1318"/>
                <a:gd name="T70" fmla="*/ 449 w 531"/>
                <a:gd name="T71" fmla="*/ 808 h 1318"/>
                <a:gd name="T72" fmla="*/ 437 w 531"/>
                <a:gd name="T73" fmla="*/ 833 h 1318"/>
                <a:gd name="T74" fmla="*/ 424 w 531"/>
                <a:gd name="T75" fmla="*/ 860 h 1318"/>
                <a:gd name="T76" fmla="*/ 410 w 531"/>
                <a:gd name="T77" fmla="*/ 892 h 1318"/>
                <a:gd name="T78" fmla="*/ 394 w 531"/>
                <a:gd name="T79" fmla="*/ 926 h 1318"/>
                <a:gd name="T80" fmla="*/ 377 w 531"/>
                <a:gd name="T81" fmla="*/ 965 h 1318"/>
                <a:gd name="T82" fmla="*/ 357 w 531"/>
                <a:gd name="T83" fmla="*/ 1005 h 1318"/>
                <a:gd name="T84" fmla="*/ 328 w 531"/>
                <a:gd name="T85" fmla="*/ 1066 h 1318"/>
                <a:gd name="T86" fmla="*/ 294 w 531"/>
                <a:gd name="T87" fmla="*/ 1144 h 1318"/>
                <a:gd name="T88" fmla="*/ 268 w 531"/>
                <a:gd name="T89" fmla="*/ 1218 h 1318"/>
                <a:gd name="T90" fmla="*/ 252 w 531"/>
                <a:gd name="T91" fmla="*/ 1285 h 1318"/>
                <a:gd name="T92" fmla="*/ 236 w 531"/>
                <a:gd name="T93" fmla="*/ 1313 h 1318"/>
                <a:gd name="T94" fmla="*/ 212 w 531"/>
                <a:gd name="T95" fmla="*/ 1299 h 1318"/>
                <a:gd name="T96" fmla="*/ 188 w 531"/>
                <a:gd name="T97" fmla="*/ 1284 h 1318"/>
                <a:gd name="T98" fmla="*/ 167 w 531"/>
                <a:gd name="T99" fmla="*/ 1265 h 1318"/>
                <a:gd name="T100" fmla="*/ 148 w 531"/>
                <a:gd name="T101" fmla="*/ 1247 h 1318"/>
                <a:gd name="T102" fmla="*/ 128 w 531"/>
                <a:gd name="T103" fmla="*/ 1226 h 1318"/>
                <a:gd name="T104" fmla="*/ 112 w 531"/>
                <a:gd name="T105" fmla="*/ 1204 h 1318"/>
                <a:gd name="T106" fmla="*/ 94 w 531"/>
                <a:gd name="T107" fmla="*/ 1182 h 1318"/>
                <a:gd name="T108" fmla="*/ 71 w 531"/>
                <a:gd name="T109" fmla="*/ 1148 h 1318"/>
                <a:gd name="T110" fmla="*/ 45 w 531"/>
                <a:gd name="T111" fmla="*/ 1099 h 1318"/>
                <a:gd name="T112" fmla="*/ 24 w 531"/>
                <a:gd name="T113" fmla="*/ 1044 h 1318"/>
                <a:gd name="T114" fmla="*/ 9 w 531"/>
                <a:gd name="T115" fmla="*/ 982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31" h="1318">
                  <a:moveTo>
                    <a:pt x="3" y="949"/>
                  </a:moveTo>
                  <a:lnTo>
                    <a:pt x="1" y="921"/>
                  </a:lnTo>
                  <a:lnTo>
                    <a:pt x="0" y="889"/>
                  </a:lnTo>
                  <a:lnTo>
                    <a:pt x="1" y="854"/>
                  </a:lnTo>
                  <a:lnTo>
                    <a:pt x="4" y="814"/>
                  </a:lnTo>
                  <a:lnTo>
                    <a:pt x="10" y="771"/>
                  </a:lnTo>
                  <a:lnTo>
                    <a:pt x="18" y="725"/>
                  </a:lnTo>
                  <a:lnTo>
                    <a:pt x="28" y="676"/>
                  </a:lnTo>
                  <a:lnTo>
                    <a:pt x="42" y="623"/>
                  </a:lnTo>
                  <a:lnTo>
                    <a:pt x="49" y="599"/>
                  </a:lnTo>
                  <a:lnTo>
                    <a:pt x="57" y="574"/>
                  </a:lnTo>
                  <a:lnTo>
                    <a:pt x="66" y="549"/>
                  </a:lnTo>
                  <a:lnTo>
                    <a:pt x="73" y="526"/>
                  </a:lnTo>
                  <a:lnTo>
                    <a:pt x="82" y="502"/>
                  </a:lnTo>
                  <a:lnTo>
                    <a:pt x="91" y="478"/>
                  </a:lnTo>
                  <a:lnTo>
                    <a:pt x="100" y="454"/>
                  </a:lnTo>
                  <a:lnTo>
                    <a:pt x="109" y="432"/>
                  </a:lnTo>
                  <a:lnTo>
                    <a:pt x="118" y="410"/>
                  </a:lnTo>
                  <a:lnTo>
                    <a:pt x="128" y="387"/>
                  </a:lnTo>
                  <a:lnTo>
                    <a:pt x="139" y="365"/>
                  </a:lnTo>
                  <a:lnTo>
                    <a:pt x="149" y="345"/>
                  </a:lnTo>
                  <a:lnTo>
                    <a:pt x="160" y="324"/>
                  </a:lnTo>
                  <a:lnTo>
                    <a:pt x="170" y="305"/>
                  </a:lnTo>
                  <a:lnTo>
                    <a:pt x="180" y="287"/>
                  </a:lnTo>
                  <a:lnTo>
                    <a:pt x="192" y="270"/>
                  </a:lnTo>
                  <a:lnTo>
                    <a:pt x="206" y="251"/>
                  </a:lnTo>
                  <a:lnTo>
                    <a:pt x="218" y="234"/>
                  </a:lnTo>
                  <a:lnTo>
                    <a:pt x="231" y="216"/>
                  </a:lnTo>
                  <a:lnTo>
                    <a:pt x="243" y="199"/>
                  </a:lnTo>
                  <a:lnTo>
                    <a:pt x="255" y="183"/>
                  </a:lnTo>
                  <a:lnTo>
                    <a:pt x="265" y="166"/>
                  </a:lnTo>
                  <a:lnTo>
                    <a:pt x="276" y="151"/>
                  </a:lnTo>
                  <a:lnTo>
                    <a:pt x="286" y="137"/>
                  </a:lnTo>
                  <a:lnTo>
                    <a:pt x="295" y="122"/>
                  </a:lnTo>
                  <a:lnTo>
                    <a:pt x="304" y="106"/>
                  </a:lnTo>
                  <a:lnTo>
                    <a:pt x="312" y="89"/>
                  </a:lnTo>
                  <a:lnTo>
                    <a:pt x="319" y="73"/>
                  </a:lnTo>
                  <a:lnTo>
                    <a:pt x="327" y="56"/>
                  </a:lnTo>
                  <a:lnTo>
                    <a:pt x="334" y="38"/>
                  </a:lnTo>
                  <a:lnTo>
                    <a:pt x="340" y="19"/>
                  </a:lnTo>
                  <a:lnTo>
                    <a:pt x="346" y="0"/>
                  </a:lnTo>
                  <a:lnTo>
                    <a:pt x="355" y="14"/>
                  </a:lnTo>
                  <a:lnTo>
                    <a:pt x="365" y="30"/>
                  </a:lnTo>
                  <a:lnTo>
                    <a:pt x="376" y="47"/>
                  </a:lnTo>
                  <a:lnTo>
                    <a:pt x="388" y="68"/>
                  </a:lnTo>
                  <a:lnTo>
                    <a:pt x="400" y="91"/>
                  </a:lnTo>
                  <a:lnTo>
                    <a:pt x="412" y="114"/>
                  </a:lnTo>
                  <a:lnTo>
                    <a:pt x="425" y="141"/>
                  </a:lnTo>
                  <a:lnTo>
                    <a:pt x="439" y="170"/>
                  </a:lnTo>
                  <a:lnTo>
                    <a:pt x="452" y="200"/>
                  </a:lnTo>
                  <a:lnTo>
                    <a:pt x="465" y="230"/>
                  </a:lnTo>
                  <a:lnTo>
                    <a:pt x="476" y="261"/>
                  </a:lnTo>
                  <a:lnTo>
                    <a:pt x="488" y="290"/>
                  </a:lnTo>
                  <a:lnTo>
                    <a:pt x="497" y="320"/>
                  </a:lnTo>
                  <a:lnTo>
                    <a:pt x="504" y="349"/>
                  </a:lnTo>
                  <a:lnTo>
                    <a:pt x="512" y="378"/>
                  </a:lnTo>
                  <a:lnTo>
                    <a:pt x="518" y="406"/>
                  </a:lnTo>
                  <a:lnTo>
                    <a:pt x="527" y="461"/>
                  </a:lnTo>
                  <a:lnTo>
                    <a:pt x="531" y="511"/>
                  </a:lnTo>
                  <a:lnTo>
                    <a:pt x="531" y="557"/>
                  </a:lnTo>
                  <a:lnTo>
                    <a:pt x="525" y="599"/>
                  </a:lnTo>
                  <a:lnTo>
                    <a:pt x="521" y="624"/>
                  </a:lnTo>
                  <a:lnTo>
                    <a:pt x="515" y="649"/>
                  </a:lnTo>
                  <a:lnTo>
                    <a:pt x="509" y="673"/>
                  </a:lnTo>
                  <a:lnTo>
                    <a:pt x="501" y="697"/>
                  </a:lnTo>
                  <a:lnTo>
                    <a:pt x="494" y="718"/>
                  </a:lnTo>
                  <a:lnTo>
                    <a:pt x="485" y="739"/>
                  </a:lnTo>
                  <a:lnTo>
                    <a:pt x="476" y="758"/>
                  </a:lnTo>
                  <a:lnTo>
                    <a:pt x="467" y="775"/>
                  </a:lnTo>
                  <a:lnTo>
                    <a:pt x="461" y="785"/>
                  </a:lnTo>
                  <a:lnTo>
                    <a:pt x="455" y="796"/>
                  </a:lnTo>
                  <a:lnTo>
                    <a:pt x="449" y="808"/>
                  </a:lnTo>
                  <a:lnTo>
                    <a:pt x="443" y="820"/>
                  </a:lnTo>
                  <a:lnTo>
                    <a:pt x="437" y="833"/>
                  </a:lnTo>
                  <a:lnTo>
                    <a:pt x="431" y="846"/>
                  </a:lnTo>
                  <a:lnTo>
                    <a:pt x="424" y="860"/>
                  </a:lnTo>
                  <a:lnTo>
                    <a:pt x="418" y="876"/>
                  </a:lnTo>
                  <a:lnTo>
                    <a:pt x="410" y="892"/>
                  </a:lnTo>
                  <a:lnTo>
                    <a:pt x="403" y="908"/>
                  </a:lnTo>
                  <a:lnTo>
                    <a:pt x="394" y="926"/>
                  </a:lnTo>
                  <a:lnTo>
                    <a:pt x="386" y="945"/>
                  </a:lnTo>
                  <a:lnTo>
                    <a:pt x="377" y="965"/>
                  </a:lnTo>
                  <a:lnTo>
                    <a:pt x="367" y="984"/>
                  </a:lnTo>
                  <a:lnTo>
                    <a:pt x="357" y="1005"/>
                  </a:lnTo>
                  <a:lnTo>
                    <a:pt x="346" y="1026"/>
                  </a:lnTo>
                  <a:lnTo>
                    <a:pt x="328" y="1066"/>
                  </a:lnTo>
                  <a:lnTo>
                    <a:pt x="310" y="1106"/>
                  </a:lnTo>
                  <a:lnTo>
                    <a:pt x="294" y="1144"/>
                  </a:lnTo>
                  <a:lnTo>
                    <a:pt x="280" y="1181"/>
                  </a:lnTo>
                  <a:lnTo>
                    <a:pt x="268" y="1218"/>
                  </a:lnTo>
                  <a:lnTo>
                    <a:pt x="260" y="1252"/>
                  </a:lnTo>
                  <a:lnTo>
                    <a:pt x="252" y="1285"/>
                  </a:lnTo>
                  <a:lnTo>
                    <a:pt x="249" y="1318"/>
                  </a:lnTo>
                  <a:lnTo>
                    <a:pt x="236" y="1313"/>
                  </a:lnTo>
                  <a:lnTo>
                    <a:pt x="224" y="1306"/>
                  </a:lnTo>
                  <a:lnTo>
                    <a:pt x="212" y="1299"/>
                  </a:lnTo>
                  <a:lnTo>
                    <a:pt x="200" y="1291"/>
                  </a:lnTo>
                  <a:lnTo>
                    <a:pt x="188" y="1284"/>
                  </a:lnTo>
                  <a:lnTo>
                    <a:pt x="177" y="1274"/>
                  </a:lnTo>
                  <a:lnTo>
                    <a:pt x="167" y="1265"/>
                  </a:lnTo>
                  <a:lnTo>
                    <a:pt x="157" y="1256"/>
                  </a:lnTo>
                  <a:lnTo>
                    <a:pt x="148" y="1247"/>
                  </a:lnTo>
                  <a:lnTo>
                    <a:pt x="137" y="1236"/>
                  </a:lnTo>
                  <a:lnTo>
                    <a:pt x="128" y="1226"/>
                  </a:lnTo>
                  <a:lnTo>
                    <a:pt x="119" y="1215"/>
                  </a:lnTo>
                  <a:lnTo>
                    <a:pt x="112" y="1204"/>
                  </a:lnTo>
                  <a:lnTo>
                    <a:pt x="103" y="1193"/>
                  </a:lnTo>
                  <a:lnTo>
                    <a:pt x="94" y="1182"/>
                  </a:lnTo>
                  <a:lnTo>
                    <a:pt x="86" y="1170"/>
                  </a:lnTo>
                  <a:lnTo>
                    <a:pt x="71" y="1148"/>
                  </a:lnTo>
                  <a:lnTo>
                    <a:pt x="58" y="1124"/>
                  </a:lnTo>
                  <a:lnTo>
                    <a:pt x="45" y="1099"/>
                  </a:lnTo>
                  <a:lnTo>
                    <a:pt x="34" y="1071"/>
                  </a:lnTo>
                  <a:lnTo>
                    <a:pt x="24" y="1044"/>
                  </a:lnTo>
                  <a:lnTo>
                    <a:pt x="16" y="1013"/>
                  </a:lnTo>
                  <a:lnTo>
                    <a:pt x="9" y="982"/>
                  </a:lnTo>
                  <a:lnTo>
                    <a:pt x="3" y="949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6165" y="2730"/>
              <a:ext cx="320" cy="441"/>
            </a:xfrm>
            <a:custGeom>
              <a:avLst/>
              <a:gdLst>
                <a:gd name="T0" fmla="*/ 553 w 640"/>
                <a:gd name="T1" fmla="*/ 585 h 881"/>
                <a:gd name="T2" fmla="*/ 531 w 640"/>
                <a:gd name="T3" fmla="*/ 599 h 881"/>
                <a:gd name="T4" fmla="*/ 500 w 640"/>
                <a:gd name="T5" fmla="*/ 615 h 881"/>
                <a:gd name="T6" fmla="*/ 462 w 640"/>
                <a:gd name="T7" fmla="*/ 632 h 881"/>
                <a:gd name="T8" fmla="*/ 423 w 640"/>
                <a:gd name="T9" fmla="*/ 651 h 881"/>
                <a:gd name="T10" fmla="*/ 385 w 640"/>
                <a:gd name="T11" fmla="*/ 669 h 881"/>
                <a:gd name="T12" fmla="*/ 347 w 640"/>
                <a:gd name="T13" fmla="*/ 689 h 881"/>
                <a:gd name="T14" fmla="*/ 312 w 640"/>
                <a:gd name="T15" fmla="*/ 706 h 881"/>
                <a:gd name="T16" fmla="*/ 280 w 640"/>
                <a:gd name="T17" fmla="*/ 719 h 881"/>
                <a:gd name="T18" fmla="*/ 249 w 640"/>
                <a:gd name="T19" fmla="*/ 732 h 881"/>
                <a:gd name="T20" fmla="*/ 210 w 640"/>
                <a:gd name="T21" fmla="*/ 750 h 881"/>
                <a:gd name="T22" fmla="*/ 164 w 640"/>
                <a:gd name="T23" fmla="*/ 773 h 881"/>
                <a:gd name="T24" fmla="*/ 116 w 640"/>
                <a:gd name="T25" fmla="*/ 800 h 881"/>
                <a:gd name="T26" fmla="*/ 74 w 640"/>
                <a:gd name="T27" fmla="*/ 825 h 881"/>
                <a:gd name="T28" fmla="*/ 40 w 640"/>
                <a:gd name="T29" fmla="*/ 847 h 881"/>
                <a:gd name="T30" fmla="*/ 13 w 640"/>
                <a:gd name="T31" fmla="*/ 870 h 881"/>
                <a:gd name="T32" fmla="*/ 0 w 640"/>
                <a:gd name="T33" fmla="*/ 877 h 881"/>
                <a:gd name="T34" fmla="*/ 4 w 640"/>
                <a:gd name="T35" fmla="*/ 863 h 881"/>
                <a:gd name="T36" fmla="*/ 4 w 640"/>
                <a:gd name="T37" fmla="*/ 856 h 881"/>
                <a:gd name="T38" fmla="*/ 0 w 640"/>
                <a:gd name="T39" fmla="*/ 855 h 881"/>
                <a:gd name="T40" fmla="*/ 1 w 640"/>
                <a:gd name="T41" fmla="*/ 844 h 881"/>
                <a:gd name="T42" fmla="*/ 6 w 640"/>
                <a:gd name="T43" fmla="*/ 827 h 881"/>
                <a:gd name="T44" fmla="*/ 16 w 640"/>
                <a:gd name="T45" fmla="*/ 798 h 881"/>
                <a:gd name="T46" fmla="*/ 38 w 640"/>
                <a:gd name="T47" fmla="*/ 747 h 881"/>
                <a:gd name="T48" fmla="*/ 73 w 640"/>
                <a:gd name="T49" fmla="*/ 689 h 881"/>
                <a:gd name="T50" fmla="*/ 118 w 640"/>
                <a:gd name="T51" fmla="*/ 626 h 881"/>
                <a:gd name="T52" fmla="*/ 171 w 640"/>
                <a:gd name="T53" fmla="*/ 564 h 881"/>
                <a:gd name="T54" fmla="*/ 218 w 640"/>
                <a:gd name="T55" fmla="*/ 515 h 881"/>
                <a:gd name="T56" fmla="*/ 258 w 640"/>
                <a:gd name="T57" fmla="*/ 477 h 881"/>
                <a:gd name="T58" fmla="*/ 286 w 640"/>
                <a:gd name="T59" fmla="*/ 450 h 881"/>
                <a:gd name="T60" fmla="*/ 316 w 640"/>
                <a:gd name="T61" fmla="*/ 427 h 881"/>
                <a:gd name="T62" fmla="*/ 352 w 640"/>
                <a:gd name="T63" fmla="*/ 394 h 881"/>
                <a:gd name="T64" fmla="*/ 383 w 640"/>
                <a:gd name="T65" fmla="*/ 363 h 881"/>
                <a:gd name="T66" fmla="*/ 413 w 640"/>
                <a:gd name="T67" fmla="*/ 334 h 881"/>
                <a:gd name="T68" fmla="*/ 440 w 640"/>
                <a:gd name="T69" fmla="*/ 307 h 881"/>
                <a:gd name="T70" fmla="*/ 462 w 640"/>
                <a:gd name="T71" fmla="*/ 279 h 881"/>
                <a:gd name="T72" fmla="*/ 483 w 640"/>
                <a:gd name="T73" fmla="*/ 251 h 881"/>
                <a:gd name="T74" fmla="*/ 500 w 640"/>
                <a:gd name="T75" fmla="*/ 224 h 881"/>
                <a:gd name="T76" fmla="*/ 513 w 640"/>
                <a:gd name="T77" fmla="*/ 193 h 881"/>
                <a:gd name="T78" fmla="*/ 528 w 640"/>
                <a:gd name="T79" fmla="*/ 151 h 881"/>
                <a:gd name="T80" fmla="*/ 543 w 640"/>
                <a:gd name="T81" fmla="*/ 114 h 881"/>
                <a:gd name="T82" fmla="*/ 556 w 640"/>
                <a:gd name="T83" fmla="*/ 84 h 881"/>
                <a:gd name="T84" fmla="*/ 571 w 640"/>
                <a:gd name="T85" fmla="*/ 51 h 881"/>
                <a:gd name="T86" fmla="*/ 588 w 640"/>
                <a:gd name="T87" fmla="*/ 17 h 881"/>
                <a:gd name="T88" fmla="*/ 609 w 640"/>
                <a:gd name="T89" fmla="*/ 19 h 881"/>
                <a:gd name="T90" fmla="*/ 619 w 640"/>
                <a:gd name="T91" fmla="*/ 71 h 881"/>
                <a:gd name="T92" fmla="*/ 625 w 640"/>
                <a:gd name="T93" fmla="*/ 131 h 881"/>
                <a:gd name="T94" fmla="*/ 631 w 640"/>
                <a:gd name="T95" fmla="*/ 200 h 881"/>
                <a:gd name="T96" fmla="*/ 638 w 640"/>
                <a:gd name="T97" fmla="*/ 272 h 881"/>
                <a:gd name="T98" fmla="*/ 640 w 640"/>
                <a:gd name="T99" fmla="*/ 344 h 881"/>
                <a:gd name="T100" fmla="*/ 637 w 640"/>
                <a:gd name="T101" fmla="*/ 406 h 881"/>
                <a:gd name="T102" fmla="*/ 628 w 640"/>
                <a:gd name="T103" fmla="*/ 462 h 881"/>
                <a:gd name="T104" fmla="*/ 616 w 640"/>
                <a:gd name="T105" fmla="*/ 499 h 881"/>
                <a:gd name="T106" fmla="*/ 603 w 640"/>
                <a:gd name="T107" fmla="*/ 524 h 881"/>
                <a:gd name="T108" fmla="*/ 588 w 640"/>
                <a:gd name="T109" fmla="*/ 547 h 881"/>
                <a:gd name="T110" fmla="*/ 570 w 640"/>
                <a:gd name="T111" fmla="*/ 568 h 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40" h="881">
                  <a:moveTo>
                    <a:pt x="561" y="578"/>
                  </a:moveTo>
                  <a:lnTo>
                    <a:pt x="553" y="585"/>
                  </a:lnTo>
                  <a:lnTo>
                    <a:pt x="543" y="593"/>
                  </a:lnTo>
                  <a:lnTo>
                    <a:pt x="531" y="599"/>
                  </a:lnTo>
                  <a:lnTo>
                    <a:pt x="516" y="607"/>
                  </a:lnTo>
                  <a:lnTo>
                    <a:pt x="500" y="615"/>
                  </a:lnTo>
                  <a:lnTo>
                    <a:pt x="482" y="623"/>
                  </a:lnTo>
                  <a:lnTo>
                    <a:pt x="462" y="632"/>
                  </a:lnTo>
                  <a:lnTo>
                    <a:pt x="441" y="641"/>
                  </a:lnTo>
                  <a:lnTo>
                    <a:pt x="423" y="651"/>
                  </a:lnTo>
                  <a:lnTo>
                    <a:pt x="404" y="660"/>
                  </a:lnTo>
                  <a:lnTo>
                    <a:pt x="385" y="669"/>
                  </a:lnTo>
                  <a:lnTo>
                    <a:pt x="365" y="680"/>
                  </a:lnTo>
                  <a:lnTo>
                    <a:pt x="347" y="689"/>
                  </a:lnTo>
                  <a:lnTo>
                    <a:pt x="328" y="698"/>
                  </a:lnTo>
                  <a:lnTo>
                    <a:pt x="312" y="706"/>
                  </a:lnTo>
                  <a:lnTo>
                    <a:pt x="294" y="714"/>
                  </a:lnTo>
                  <a:lnTo>
                    <a:pt x="280" y="719"/>
                  </a:lnTo>
                  <a:lnTo>
                    <a:pt x="265" y="726"/>
                  </a:lnTo>
                  <a:lnTo>
                    <a:pt x="249" y="732"/>
                  </a:lnTo>
                  <a:lnTo>
                    <a:pt x="230" y="740"/>
                  </a:lnTo>
                  <a:lnTo>
                    <a:pt x="210" y="750"/>
                  </a:lnTo>
                  <a:lnTo>
                    <a:pt x="188" y="761"/>
                  </a:lnTo>
                  <a:lnTo>
                    <a:pt x="164" y="773"/>
                  </a:lnTo>
                  <a:lnTo>
                    <a:pt x="140" y="786"/>
                  </a:lnTo>
                  <a:lnTo>
                    <a:pt x="116" y="800"/>
                  </a:lnTo>
                  <a:lnTo>
                    <a:pt x="95" y="812"/>
                  </a:lnTo>
                  <a:lnTo>
                    <a:pt x="74" y="825"/>
                  </a:lnTo>
                  <a:lnTo>
                    <a:pt x="56" y="835"/>
                  </a:lnTo>
                  <a:lnTo>
                    <a:pt x="40" y="847"/>
                  </a:lnTo>
                  <a:lnTo>
                    <a:pt x="27" y="859"/>
                  </a:lnTo>
                  <a:lnTo>
                    <a:pt x="13" y="870"/>
                  </a:lnTo>
                  <a:lnTo>
                    <a:pt x="3" y="881"/>
                  </a:lnTo>
                  <a:lnTo>
                    <a:pt x="0" y="877"/>
                  </a:lnTo>
                  <a:lnTo>
                    <a:pt x="1" y="870"/>
                  </a:lnTo>
                  <a:lnTo>
                    <a:pt x="4" y="863"/>
                  </a:lnTo>
                  <a:lnTo>
                    <a:pt x="6" y="859"/>
                  </a:lnTo>
                  <a:lnTo>
                    <a:pt x="4" y="856"/>
                  </a:lnTo>
                  <a:lnTo>
                    <a:pt x="3" y="855"/>
                  </a:lnTo>
                  <a:lnTo>
                    <a:pt x="0" y="855"/>
                  </a:lnTo>
                  <a:lnTo>
                    <a:pt x="0" y="851"/>
                  </a:lnTo>
                  <a:lnTo>
                    <a:pt x="1" y="844"/>
                  </a:lnTo>
                  <a:lnTo>
                    <a:pt x="3" y="837"/>
                  </a:lnTo>
                  <a:lnTo>
                    <a:pt x="6" y="827"/>
                  </a:lnTo>
                  <a:lnTo>
                    <a:pt x="9" y="819"/>
                  </a:lnTo>
                  <a:lnTo>
                    <a:pt x="16" y="798"/>
                  </a:lnTo>
                  <a:lnTo>
                    <a:pt x="27" y="773"/>
                  </a:lnTo>
                  <a:lnTo>
                    <a:pt x="38" y="747"/>
                  </a:lnTo>
                  <a:lnTo>
                    <a:pt x="55" y="719"/>
                  </a:lnTo>
                  <a:lnTo>
                    <a:pt x="73" y="689"/>
                  </a:lnTo>
                  <a:lnTo>
                    <a:pt x="94" y="657"/>
                  </a:lnTo>
                  <a:lnTo>
                    <a:pt x="118" y="626"/>
                  </a:lnTo>
                  <a:lnTo>
                    <a:pt x="146" y="591"/>
                  </a:lnTo>
                  <a:lnTo>
                    <a:pt x="171" y="564"/>
                  </a:lnTo>
                  <a:lnTo>
                    <a:pt x="195" y="539"/>
                  </a:lnTo>
                  <a:lnTo>
                    <a:pt x="218" y="515"/>
                  </a:lnTo>
                  <a:lnTo>
                    <a:pt x="238" y="495"/>
                  </a:lnTo>
                  <a:lnTo>
                    <a:pt x="258" y="477"/>
                  </a:lnTo>
                  <a:lnTo>
                    <a:pt x="274" y="462"/>
                  </a:lnTo>
                  <a:lnTo>
                    <a:pt x="286" y="450"/>
                  </a:lnTo>
                  <a:lnTo>
                    <a:pt x="297" y="442"/>
                  </a:lnTo>
                  <a:lnTo>
                    <a:pt x="316" y="427"/>
                  </a:lnTo>
                  <a:lnTo>
                    <a:pt x="334" y="409"/>
                  </a:lnTo>
                  <a:lnTo>
                    <a:pt x="352" y="394"/>
                  </a:lnTo>
                  <a:lnTo>
                    <a:pt x="368" y="379"/>
                  </a:lnTo>
                  <a:lnTo>
                    <a:pt x="383" y="363"/>
                  </a:lnTo>
                  <a:lnTo>
                    <a:pt x="398" y="349"/>
                  </a:lnTo>
                  <a:lnTo>
                    <a:pt x="413" y="334"/>
                  </a:lnTo>
                  <a:lnTo>
                    <a:pt x="426" y="320"/>
                  </a:lnTo>
                  <a:lnTo>
                    <a:pt x="440" y="307"/>
                  </a:lnTo>
                  <a:lnTo>
                    <a:pt x="452" y="293"/>
                  </a:lnTo>
                  <a:lnTo>
                    <a:pt x="462" y="279"/>
                  </a:lnTo>
                  <a:lnTo>
                    <a:pt x="473" y="266"/>
                  </a:lnTo>
                  <a:lnTo>
                    <a:pt x="483" y="251"/>
                  </a:lnTo>
                  <a:lnTo>
                    <a:pt x="491" y="238"/>
                  </a:lnTo>
                  <a:lnTo>
                    <a:pt x="500" y="224"/>
                  </a:lnTo>
                  <a:lnTo>
                    <a:pt x="506" y="209"/>
                  </a:lnTo>
                  <a:lnTo>
                    <a:pt x="513" y="193"/>
                  </a:lnTo>
                  <a:lnTo>
                    <a:pt x="520" y="174"/>
                  </a:lnTo>
                  <a:lnTo>
                    <a:pt x="528" y="151"/>
                  </a:lnTo>
                  <a:lnTo>
                    <a:pt x="537" y="127"/>
                  </a:lnTo>
                  <a:lnTo>
                    <a:pt x="543" y="114"/>
                  </a:lnTo>
                  <a:lnTo>
                    <a:pt x="549" y="100"/>
                  </a:lnTo>
                  <a:lnTo>
                    <a:pt x="556" y="84"/>
                  </a:lnTo>
                  <a:lnTo>
                    <a:pt x="564" y="68"/>
                  </a:lnTo>
                  <a:lnTo>
                    <a:pt x="571" y="51"/>
                  </a:lnTo>
                  <a:lnTo>
                    <a:pt x="579" y="35"/>
                  </a:lnTo>
                  <a:lnTo>
                    <a:pt x="588" y="17"/>
                  </a:lnTo>
                  <a:lnTo>
                    <a:pt x="598" y="0"/>
                  </a:lnTo>
                  <a:lnTo>
                    <a:pt x="609" y="19"/>
                  </a:lnTo>
                  <a:lnTo>
                    <a:pt x="615" y="43"/>
                  </a:lnTo>
                  <a:lnTo>
                    <a:pt x="619" y="71"/>
                  </a:lnTo>
                  <a:lnTo>
                    <a:pt x="622" y="98"/>
                  </a:lnTo>
                  <a:lnTo>
                    <a:pt x="625" y="131"/>
                  </a:lnTo>
                  <a:lnTo>
                    <a:pt x="628" y="164"/>
                  </a:lnTo>
                  <a:lnTo>
                    <a:pt x="631" y="200"/>
                  </a:lnTo>
                  <a:lnTo>
                    <a:pt x="635" y="234"/>
                  </a:lnTo>
                  <a:lnTo>
                    <a:pt x="638" y="272"/>
                  </a:lnTo>
                  <a:lnTo>
                    <a:pt x="640" y="308"/>
                  </a:lnTo>
                  <a:lnTo>
                    <a:pt x="640" y="344"/>
                  </a:lnTo>
                  <a:lnTo>
                    <a:pt x="638" y="375"/>
                  </a:lnTo>
                  <a:lnTo>
                    <a:pt x="637" y="406"/>
                  </a:lnTo>
                  <a:lnTo>
                    <a:pt x="634" y="435"/>
                  </a:lnTo>
                  <a:lnTo>
                    <a:pt x="628" y="462"/>
                  </a:lnTo>
                  <a:lnTo>
                    <a:pt x="620" y="486"/>
                  </a:lnTo>
                  <a:lnTo>
                    <a:pt x="616" y="499"/>
                  </a:lnTo>
                  <a:lnTo>
                    <a:pt x="610" y="512"/>
                  </a:lnTo>
                  <a:lnTo>
                    <a:pt x="603" y="524"/>
                  </a:lnTo>
                  <a:lnTo>
                    <a:pt x="595" y="535"/>
                  </a:lnTo>
                  <a:lnTo>
                    <a:pt x="588" y="547"/>
                  </a:lnTo>
                  <a:lnTo>
                    <a:pt x="579" y="557"/>
                  </a:lnTo>
                  <a:lnTo>
                    <a:pt x="570" y="568"/>
                  </a:lnTo>
                  <a:lnTo>
                    <a:pt x="561" y="578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5582" y="2672"/>
              <a:ext cx="398" cy="495"/>
            </a:xfrm>
            <a:custGeom>
              <a:avLst/>
              <a:gdLst>
                <a:gd name="T0" fmla="*/ 139 w 796"/>
                <a:gd name="T1" fmla="*/ 622 h 991"/>
                <a:gd name="T2" fmla="*/ 121 w 796"/>
                <a:gd name="T3" fmla="*/ 595 h 991"/>
                <a:gd name="T4" fmla="*/ 103 w 796"/>
                <a:gd name="T5" fmla="*/ 566 h 991"/>
                <a:gd name="T6" fmla="*/ 85 w 796"/>
                <a:gd name="T7" fmla="*/ 535 h 991"/>
                <a:gd name="T8" fmla="*/ 69 w 796"/>
                <a:gd name="T9" fmla="*/ 502 h 991"/>
                <a:gd name="T10" fmla="*/ 54 w 796"/>
                <a:gd name="T11" fmla="*/ 466 h 991"/>
                <a:gd name="T12" fmla="*/ 39 w 796"/>
                <a:gd name="T13" fmla="*/ 429 h 991"/>
                <a:gd name="T14" fmla="*/ 27 w 796"/>
                <a:gd name="T15" fmla="*/ 392 h 991"/>
                <a:gd name="T16" fmla="*/ 11 w 796"/>
                <a:gd name="T17" fmla="*/ 330 h 991"/>
                <a:gd name="T18" fmla="*/ 0 w 796"/>
                <a:gd name="T19" fmla="*/ 241 h 991"/>
                <a:gd name="T20" fmla="*/ 6 w 796"/>
                <a:gd name="T21" fmla="*/ 171 h 991"/>
                <a:gd name="T22" fmla="*/ 20 w 796"/>
                <a:gd name="T23" fmla="*/ 123 h 991"/>
                <a:gd name="T24" fmla="*/ 45 w 796"/>
                <a:gd name="T25" fmla="*/ 75 h 991"/>
                <a:gd name="T26" fmla="*/ 79 w 796"/>
                <a:gd name="T27" fmla="*/ 25 h 991"/>
                <a:gd name="T28" fmla="*/ 112 w 796"/>
                <a:gd name="T29" fmla="*/ 21 h 991"/>
                <a:gd name="T30" fmla="*/ 141 w 796"/>
                <a:gd name="T31" fmla="*/ 62 h 991"/>
                <a:gd name="T32" fmla="*/ 173 w 796"/>
                <a:gd name="T33" fmla="*/ 101 h 991"/>
                <a:gd name="T34" fmla="*/ 208 w 796"/>
                <a:gd name="T35" fmla="*/ 141 h 991"/>
                <a:gd name="T36" fmla="*/ 242 w 796"/>
                <a:gd name="T37" fmla="*/ 179 h 991"/>
                <a:gd name="T38" fmla="*/ 275 w 796"/>
                <a:gd name="T39" fmla="*/ 217 h 991"/>
                <a:gd name="T40" fmla="*/ 308 w 796"/>
                <a:gd name="T41" fmla="*/ 258 h 991"/>
                <a:gd name="T42" fmla="*/ 337 w 796"/>
                <a:gd name="T43" fmla="*/ 297 h 991"/>
                <a:gd name="T44" fmla="*/ 361 w 796"/>
                <a:gd name="T45" fmla="*/ 332 h 991"/>
                <a:gd name="T46" fmla="*/ 381 w 796"/>
                <a:gd name="T47" fmla="*/ 361 h 991"/>
                <a:gd name="T48" fmla="*/ 402 w 796"/>
                <a:gd name="T49" fmla="*/ 391 h 991"/>
                <a:gd name="T50" fmla="*/ 424 w 796"/>
                <a:gd name="T51" fmla="*/ 421 h 991"/>
                <a:gd name="T52" fmla="*/ 445 w 796"/>
                <a:gd name="T53" fmla="*/ 453 h 991"/>
                <a:gd name="T54" fmla="*/ 466 w 796"/>
                <a:gd name="T55" fmla="*/ 487 h 991"/>
                <a:gd name="T56" fmla="*/ 487 w 796"/>
                <a:gd name="T57" fmla="*/ 523 h 991"/>
                <a:gd name="T58" fmla="*/ 508 w 796"/>
                <a:gd name="T59" fmla="*/ 561 h 991"/>
                <a:gd name="T60" fmla="*/ 529 w 796"/>
                <a:gd name="T61" fmla="*/ 606 h 991"/>
                <a:gd name="T62" fmla="*/ 554 w 796"/>
                <a:gd name="T63" fmla="*/ 657 h 991"/>
                <a:gd name="T64" fmla="*/ 584 w 796"/>
                <a:gd name="T65" fmla="*/ 710 h 991"/>
                <a:gd name="T66" fmla="*/ 615 w 796"/>
                <a:gd name="T67" fmla="*/ 764 h 991"/>
                <a:gd name="T68" fmla="*/ 648 w 796"/>
                <a:gd name="T69" fmla="*/ 815 h 991"/>
                <a:gd name="T70" fmla="*/ 685 w 796"/>
                <a:gd name="T71" fmla="*/ 867 h 991"/>
                <a:gd name="T72" fmla="*/ 725 w 796"/>
                <a:gd name="T73" fmla="*/ 916 h 991"/>
                <a:gd name="T74" fmla="*/ 772 w 796"/>
                <a:gd name="T75" fmla="*/ 959 h 991"/>
                <a:gd name="T76" fmla="*/ 773 w 796"/>
                <a:gd name="T77" fmla="*/ 984 h 991"/>
                <a:gd name="T78" fmla="*/ 730 w 796"/>
                <a:gd name="T79" fmla="*/ 989 h 991"/>
                <a:gd name="T80" fmla="*/ 690 w 796"/>
                <a:gd name="T81" fmla="*/ 991 h 991"/>
                <a:gd name="T82" fmla="*/ 651 w 796"/>
                <a:gd name="T83" fmla="*/ 988 h 991"/>
                <a:gd name="T84" fmla="*/ 615 w 796"/>
                <a:gd name="T85" fmla="*/ 982 h 991"/>
                <a:gd name="T86" fmla="*/ 582 w 796"/>
                <a:gd name="T87" fmla="*/ 971 h 991"/>
                <a:gd name="T88" fmla="*/ 549 w 796"/>
                <a:gd name="T89" fmla="*/ 957 h 991"/>
                <a:gd name="T90" fmla="*/ 521 w 796"/>
                <a:gd name="T91" fmla="*/ 939 h 991"/>
                <a:gd name="T92" fmla="*/ 493 w 796"/>
                <a:gd name="T93" fmla="*/ 922 h 991"/>
                <a:gd name="T94" fmla="*/ 466 w 796"/>
                <a:gd name="T95" fmla="*/ 904 h 991"/>
                <a:gd name="T96" fmla="*/ 439 w 796"/>
                <a:gd name="T97" fmla="*/ 885 h 991"/>
                <a:gd name="T98" fmla="*/ 412 w 796"/>
                <a:gd name="T99" fmla="*/ 867 h 991"/>
                <a:gd name="T100" fmla="*/ 388 w 796"/>
                <a:gd name="T101" fmla="*/ 847 h 991"/>
                <a:gd name="T102" fmla="*/ 364 w 796"/>
                <a:gd name="T103" fmla="*/ 826 h 991"/>
                <a:gd name="T104" fmla="*/ 340 w 796"/>
                <a:gd name="T105" fmla="*/ 806 h 991"/>
                <a:gd name="T106" fmla="*/ 320 w 796"/>
                <a:gd name="T107" fmla="*/ 786 h 991"/>
                <a:gd name="T108" fmla="*/ 284 w 796"/>
                <a:gd name="T109" fmla="*/ 756 h 991"/>
                <a:gd name="T110" fmla="*/ 238 w 796"/>
                <a:gd name="T111" fmla="*/ 718 h 991"/>
                <a:gd name="T112" fmla="*/ 196 w 796"/>
                <a:gd name="T113" fmla="*/ 684 h 991"/>
                <a:gd name="T114" fmla="*/ 163 w 796"/>
                <a:gd name="T115" fmla="*/ 651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96" h="991">
                  <a:moveTo>
                    <a:pt x="149" y="634"/>
                  </a:moveTo>
                  <a:lnTo>
                    <a:pt x="139" y="622"/>
                  </a:lnTo>
                  <a:lnTo>
                    <a:pt x="130" y="609"/>
                  </a:lnTo>
                  <a:lnTo>
                    <a:pt x="121" y="595"/>
                  </a:lnTo>
                  <a:lnTo>
                    <a:pt x="112" y="581"/>
                  </a:lnTo>
                  <a:lnTo>
                    <a:pt x="103" y="566"/>
                  </a:lnTo>
                  <a:lnTo>
                    <a:pt x="94" y="551"/>
                  </a:lnTo>
                  <a:lnTo>
                    <a:pt x="85" y="535"/>
                  </a:lnTo>
                  <a:lnTo>
                    <a:pt x="76" y="519"/>
                  </a:lnTo>
                  <a:lnTo>
                    <a:pt x="69" y="502"/>
                  </a:lnTo>
                  <a:lnTo>
                    <a:pt x="61" y="485"/>
                  </a:lnTo>
                  <a:lnTo>
                    <a:pt x="54" y="466"/>
                  </a:lnTo>
                  <a:lnTo>
                    <a:pt x="47" y="448"/>
                  </a:lnTo>
                  <a:lnTo>
                    <a:pt x="39" y="429"/>
                  </a:lnTo>
                  <a:lnTo>
                    <a:pt x="33" y="411"/>
                  </a:lnTo>
                  <a:lnTo>
                    <a:pt x="27" y="392"/>
                  </a:lnTo>
                  <a:lnTo>
                    <a:pt x="21" y="374"/>
                  </a:lnTo>
                  <a:lnTo>
                    <a:pt x="11" y="330"/>
                  </a:lnTo>
                  <a:lnTo>
                    <a:pt x="3" y="286"/>
                  </a:lnTo>
                  <a:lnTo>
                    <a:pt x="0" y="241"/>
                  </a:lnTo>
                  <a:lnTo>
                    <a:pt x="2" y="193"/>
                  </a:lnTo>
                  <a:lnTo>
                    <a:pt x="6" y="171"/>
                  </a:lnTo>
                  <a:lnTo>
                    <a:pt x="12" y="147"/>
                  </a:lnTo>
                  <a:lnTo>
                    <a:pt x="20" y="123"/>
                  </a:lnTo>
                  <a:lnTo>
                    <a:pt x="32" y="98"/>
                  </a:lnTo>
                  <a:lnTo>
                    <a:pt x="45" y="75"/>
                  </a:lnTo>
                  <a:lnTo>
                    <a:pt x="61" y="50"/>
                  </a:lnTo>
                  <a:lnTo>
                    <a:pt x="79" y="25"/>
                  </a:lnTo>
                  <a:lnTo>
                    <a:pt x="102" y="0"/>
                  </a:lnTo>
                  <a:lnTo>
                    <a:pt x="112" y="21"/>
                  </a:lnTo>
                  <a:lnTo>
                    <a:pt x="126" y="42"/>
                  </a:lnTo>
                  <a:lnTo>
                    <a:pt x="141" y="62"/>
                  </a:lnTo>
                  <a:lnTo>
                    <a:pt x="157" y="81"/>
                  </a:lnTo>
                  <a:lnTo>
                    <a:pt x="173" y="101"/>
                  </a:lnTo>
                  <a:lnTo>
                    <a:pt x="190" y="121"/>
                  </a:lnTo>
                  <a:lnTo>
                    <a:pt x="208" y="141"/>
                  </a:lnTo>
                  <a:lnTo>
                    <a:pt x="226" y="160"/>
                  </a:lnTo>
                  <a:lnTo>
                    <a:pt x="242" y="179"/>
                  </a:lnTo>
                  <a:lnTo>
                    <a:pt x="258" y="199"/>
                  </a:lnTo>
                  <a:lnTo>
                    <a:pt x="275" y="217"/>
                  </a:lnTo>
                  <a:lnTo>
                    <a:pt x="291" y="237"/>
                  </a:lnTo>
                  <a:lnTo>
                    <a:pt x="308" y="258"/>
                  </a:lnTo>
                  <a:lnTo>
                    <a:pt x="323" y="278"/>
                  </a:lnTo>
                  <a:lnTo>
                    <a:pt x="337" y="297"/>
                  </a:lnTo>
                  <a:lnTo>
                    <a:pt x="351" y="317"/>
                  </a:lnTo>
                  <a:lnTo>
                    <a:pt x="361" y="332"/>
                  </a:lnTo>
                  <a:lnTo>
                    <a:pt x="372" y="346"/>
                  </a:lnTo>
                  <a:lnTo>
                    <a:pt x="381" y="361"/>
                  </a:lnTo>
                  <a:lnTo>
                    <a:pt x="391" y="375"/>
                  </a:lnTo>
                  <a:lnTo>
                    <a:pt x="402" y="391"/>
                  </a:lnTo>
                  <a:lnTo>
                    <a:pt x="412" y="406"/>
                  </a:lnTo>
                  <a:lnTo>
                    <a:pt x="424" y="421"/>
                  </a:lnTo>
                  <a:lnTo>
                    <a:pt x="434" y="437"/>
                  </a:lnTo>
                  <a:lnTo>
                    <a:pt x="445" y="453"/>
                  </a:lnTo>
                  <a:lnTo>
                    <a:pt x="455" y="470"/>
                  </a:lnTo>
                  <a:lnTo>
                    <a:pt x="466" y="487"/>
                  </a:lnTo>
                  <a:lnTo>
                    <a:pt x="476" y="504"/>
                  </a:lnTo>
                  <a:lnTo>
                    <a:pt x="487" y="523"/>
                  </a:lnTo>
                  <a:lnTo>
                    <a:pt x="497" y="541"/>
                  </a:lnTo>
                  <a:lnTo>
                    <a:pt x="508" y="561"/>
                  </a:lnTo>
                  <a:lnTo>
                    <a:pt x="517" y="581"/>
                  </a:lnTo>
                  <a:lnTo>
                    <a:pt x="529" y="606"/>
                  </a:lnTo>
                  <a:lnTo>
                    <a:pt x="540" y="631"/>
                  </a:lnTo>
                  <a:lnTo>
                    <a:pt x="554" y="657"/>
                  </a:lnTo>
                  <a:lnTo>
                    <a:pt x="569" y="684"/>
                  </a:lnTo>
                  <a:lnTo>
                    <a:pt x="584" y="710"/>
                  </a:lnTo>
                  <a:lnTo>
                    <a:pt x="599" y="736"/>
                  </a:lnTo>
                  <a:lnTo>
                    <a:pt x="615" y="764"/>
                  </a:lnTo>
                  <a:lnTo>
                    <a:pt x="631" y="790"/>
                  </a:lnTo>
                  <a:lnTo>
                    <a:pt x="648" y="815"/>
                  </a:lnTo>
                  <a:lnTo>
                    <a:pt x="667" y="842"/>
                  </a:lnTo>
                  <a:lnTo>
                    <a:pt x="685" y="867"/>
                  </a:lnTo>
                  <a:lnTo>
                    <a:pt x="705" y="891"/>
                  </a:lnTo>
                  <a:lnTo>
                    <a:pt x="725" y="916"/>
                  </a:lnTo>
                  <a:lnTo>
                    <a:pt x="748" y="938"/>
                  </a:lnTo>
                  <a:lnTo>
                    <a:pt x="772" y="959"/>
                  </a:lnTo>
                  <a:lnTo>
                    <a:pt x="796" y="980"/>
                  </a:lnTo>
                  <a:lnTo>
                    <a:pt x="773" y="984"/>
                  </a:lnTo>
                  <a:lnTo>
                    <a:pt x="751" y="987"/>
                  </a:lnTo>
                  <a:lnTo>
                    <a:pt x="730" y="989"/>
                  </a:lnTo>
                  <a:lnTo>
                    <a:pt x="709" y="991"/>
                  </a:lnTo>
                  <a:lnTo>
                    <a:pt x="690" y="991"/>
                  </a:lnTo>
                  <a:lnTo>
                    <a:pt x="669" y="989"/>
                  </a:lnTo>
                  <a:lnTo>
                    <a:pt x="651" y="988"/>
                  </a:lnTo>
                  <a:lnTo>
                    <a:pt x="633" y="986"/>
                  </a:lnTo>
                  <a:lnTo>
                    <a:pt x="615" y="982"/>
                  </a:lnTo>
                  <a:lnTo>
                    <a:pt x="599" y="976"/>
                  </a:lnTo>
                  <a:lnTo>
                    <a:pt x="582" y="971"/>
                  </a:lnTo>
                  <a:lnTo>
                    <a:pt x="566" y="964"/>
                  </a:lnTo>
                  <a:lnTo>
                    <a:pt x="549" y="957"/>
                  </a:lnTo>
                  <a:lnTo>
                    <a:pt x="534" y="949"/>
                  </a:lnTo>
                  <a:lnTo>
                    <a:pt x="521" y="939"/>
                  </a:lnTo>
                  <a:lnTo>
                    <a:pt x="506" y="930"/>
                  </a:lnTo>
                  <a:lnTo>
                    <a:pt x="493" y="922"/>
                  </a:lnTo>
                  <a:lnTo>
                    <a:pt x="479" y="913"/>
                  </a:lnTo>
                  <a:lnTo>
                    <a:pt x="466" y="904"/>
                  </a:lnTo>
                  <a:lnTo>
                    <a:pt x="452" y="895"/>
                  </a:lnTo>
                  <a:lnTo>
                    <a:pt x="439" y="885"/>
                  </a:lnTo>
                  <a:lnTo>
                    <a:pt x="426" y="876"/>
                  </a:lnTo>
                  <a:lnTo>
                    <a:pt x="412" y="867"/>
                  </a:lnTo>
                  <a:lnTo>
                    <a:pt x="400" y="858"/>
                  </a:lnTo>
                  <a:lnTo>
                    <a:pt x="388" y="847"/>
                  </a:lnTo>
                  <a:lnTo>
                    <a:pt x="376" y="837"/>
                  </a:lnTo>
                  <a:lnTo>
                    <a:pt x="364" y="826"/>
                  </a:lnTo>
                  <a:lnTo>
                    <a:pt x="352" y="815"/>
                  </a:lnTo>
                  <a:lnTo>
                    <a:pt x="340" y="806"/>
                  </a:lnTo>
                  <a:lnTo>
                    <a:pt x="330" y="796"/>
                  </a:lnTo>
                  <a:lnTo>
                    <a:pt x="320" y="786"/>
                  </a:lnTo>
                  <a:lnTo>
                    <a:pt x="309" y="777"/>
                  </a:lnTo>
                  <a:lnTo>
                    <a:pt x="284" y="756"/>
                  </a:lnTo>
                  <a:lnTo>
                    <a:pt x="260" y="736"/>
                  </a:lnTo>
                  <a:lnTo>
                    <a:pt x="238" y="718"/>
                  </a:lnTo>
                  <a:lnTo>
                    <a:pt x="217" y="701"/>
                  </a:lnTo>
                  <a:lnTo>
                    <a:pt x="196" y="684"/>
                  </a:lnTo>
                  <a:lnTo>
                    <a:pt x="178" y="667"/>
                  </a:lnTo>
                  <a:lnTo>
                    <a:pt x="163" y="651"/>
                  </a:lnTo>
                  <a:lnTo>
                    <a:pt x="149" y="634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263 h 3612"/>
                <a:gd name="T6" fmla="*/ 0 w 2561"/>
                <a:gd name="T7" fmla="*/ 1131 h 3612"/>
                <a:gd name="T8" fmla="*/ 0 w 2561"/>
                <a:gd name="T9" fmla="*/ 1001 h 3612"/>
                <a:gd name="T10" fmla="*/ 0 w 2561"/>
                <a:gd name="T11" fmla="*/ 805 h 3612"/>
                <a:gd name="T12" fmla="*/ 1099 w 2561"/>
                <a:gd name="T13" fmla="*/ 970 h 3612"/>
                <a:gd name="T14" fmla="*/ 917 w 2561"/>
                <a:gd name="T15" fmla="*/ 0 h 3612"/>
                <a:gd name="T16" fmla="*/ 982 w 2561"/>
                <a:gd name="T17" fmla="*/ 0 h 3612"/>
                <a:gd name="T18" fmla="*/ 1042 w 2561"/>
                <a:gd name="T19" fmla="*/ 0 h 3612"/>
                <a:gd name="T20" fmla="*/ 1093 w 2561"/>
                <a:gd name="T21" fmla="*/ 0 h 3612"/>
                <a:gd name="T22" fmla="*/ 1138 w 2561"/>
                <a:gd name="T23" fmla="*/ 0 h 3612"/>
                <a:gd name="T24" fmla="*/ 1179 w 2561"/>
                <a:gd name="T25" fmla="*/ 0 h 3612"/>
                <a:gd name="T26" fmla="*/ 1217 w 2561"/>
                <a:gd name="T27" fmla="*/ 0 h 3612"/>
                <a:gd name="T28" fmla="*/ 1251 w 2561"/>
                <a:gd name="T29" fmla="*/ 0 h 3612"/>
                <a:gd name="T30" fmla="*/ 1285 w 2561"/>
                <a:gd name="T31" fmla="*/ 0 h 3612"/>
                <a:gd name="T32" fmla="*/ 1320 w 2561"/>
                <a:gd name="T33" fmla="*/ 0 h 3612"/>
                <a:gd name="T34" fmla="*/ 1354 w 2561"/>
                <a:gd name="T35" fmla="*/ 0 h 3612"/>
                <a:gd name="T36" fmla="*/ 1391 w 2561"/>
                <a:gd name="T37" fmla="*/ 0 h 3612"/>
                <a:gd name="T38" fmla="*/ 1432 w 2561"/>
                <a:gd name="T39" fmla="*/ 0 h 3612"/>
                <a:gd name="T40" fmla="*/ 1476 w 2561"/>
                <a:gd name="T41" fmla="*/ 0 h 3612"/>
                <a:gd name="T42" fmla="*/ 1527 w 2561"/>
                <a:gd name="T43" fmla="*/ 0 h 3612"/>
                <a:gd name="T44" fmla="*/ 1584 w 2561"/>
                <a:gd name="T45" fmla="*/ 0 h 3612"/>
                <a:gd name="T46" fmla="*/ 1649 w 2561"/>
                <a:gd name="T47" fmla="*/ 0 h 3612"/>
                <a:gd name="T48" fmla="*/ 1461 w 2561"/>
                <a:gd name="T49" fmla="*/ 970 h 3612"/>
                <a:gd name="T50" fmla="*/ 2561 w 2561"/>
                <a:gd name="T51" fmla="*/ 801 h 3612"/>
                <a:gd name="T52" fmla="*/ 2561 w 2561"/>
                <a:gd name="T53" fmla="*/ 999 h 3612"/>
                <a:gd name="T54" fmla="*/ 2561 w 2561"/>
                <a:gd name="T55" fmla="*/ 1130 h 3612"/>
                <a:gd name="T56" fmla="*/ 2561 w 2561"/>
                <a:gd name="T57" fmla="*/ 1260 h 3612"/>
                <a:gd name="T58" fmla="*/ 2561 w 2561"/>
                <a:gd name="T59" fmla="*/ 1457 h 3612"/>
                <a:gd name="T60" fmla="*/ 1502 w 2561"/>
                <a:gd name="T61" fmla="*/ 1290 h 3612"/>
                <a:gd name="T62" fmla="*/ 1499 w 2561"/>
                <a:gd name="T63" fmla="*/ 3612 h 3612"/>
                <a:gd name="T64" fmla="*/ 1434 w 2561"/>
                <a:gd name="T65" fmla="*/ 3612 h 3612"/>
                <a:gd name="T66" fmla="*/ 1385 w 2561"/>
                <a:gd name="T67" fmla="*/ 3612 h 3612"/>
                <a:gd name="T68" fmla="*/ 1348 w 2561"/>
                <a:gd name="T69" fmla="*/ 3612 h 3612"/>
                <a:gd name="T70" fmla="*/ 1321 w 2561"/>
                <a:gd name="T71" fmla="*/ 3612 h 3612"/>
                <a:gd name="T72" fmla="*/ 1302 w 2561"/>
                <a:gd name="T73" fmla="*/ 3612 h 3612"/>
                <a:gd name="T74" fmla="*/ 1288 w 2561"/>
                <a:gd name="T75" fmla="*/ 3612 h 3612"/>
                <a:gd name="T76" fmla="*/ 1281 w 2561"/>
                <a:gd name="T77" fmla="*/ 3612 h 3612"/>
                <a:gd name="T78" fmla="*/ 1275 w 2561"/>
                <a:gd name="T79" fmla="*/ 3612 h 3612"/>
                <a:gd name="T80" fmla="*/ 1267 w 2561"/>
                <a:gd name="T81" fmla="*/ 3612 h 3612"/>
                <a:gd name="T82" fmla="*/ 1260 w 2561"/>
                <a:gd name="T83" fmla="*/ 3612 h 3612"/>
                <a:gd name="T84" fmla="*/ 1246 w 2561"/>
                <a:gd name="T85" fmla="*/ 3612 h 3612"/>
                <a:gd name="T86" fmla="*/ 1229 w 2561"/>
                <a:gd name="T87" fmla="*/ 3612 h 3612"/>
                <a:gd name="T88" fmla="*/ 1202 w 2561"/>
                <a:gd name="T89" fmla="*/ 3612 h 3612"/>
                <a:gd name="T90" fmla="*/ 1166 w 2561"/>
                <a:gd name="T91" fmla="*/ 3612 h 3612"/>
                <a:gd name="T92" fmla="*/ 1117 w 2561"/>
                <a:gd name="T93" fmla="*/ 3612 h 3612"/>
                <a:gd name="T94" fmla="*/ 1054 w 2561"/>
                <a:gd name="T95" fmla="*/ 3612 h 3612"/>
                <a:gd name="T96" fmla="*/ 1058 w 2561"/>
                <a:gd name="T97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2531" y="3906"/>
              <a:ext cx="1281" cy="1805"/>
            </a:xfrm>
            <a:custGeom>
              <a:avLst/>
              <a:gdLst>
                <a:gd name="T0" fmla="*/ 1058 w 2561"/>
                <a:gd name="T1" fmla="*/ 1290 h 3612"/>
                <a:gd name="T2" fmla="*/ 0 w 2561"/>
                <a:gd name="T3" fmla="*/ 1462 h 3612"/>
                <a:gd name="T4" fmla="*/ 0 w 2561"/>
                <a:gd name="T5" fmla="*/ 1462 h 3612"/>
                <a:gd name="T6" fmla="*/ 0 w 2561"/>
                <a:gd name="T7" fmla="*/ 1263 h 3612"/>
                <a:gd name="T8" fmla="*/ 0 w 2561"/>
                <a:gd name="T9" fmla="*/ 1131 h 3612"/>
                <a:gd name="T10" fmla="*/ 0 w 2561"/>
                <a:gd name="T11" fmla="*/ 1001 h 3612"/>
                <a:gd name="T12" fmla="*/ 0 w 2561"/>
                <a:gd name="T13" fmla="*/ 805 h 3612"/>
                <a:gd name="T14" fmla="*/ 1099 w 2561"/>
                <a:gd name="T15" fmla="*/ 970 h 3612"/>
                <a:gd name="T16" fmla="*/ 917 w 2561"/>
                <a:gd name="T17" fmla="*/ 0 h 3612"/>
                <a:gd name="T18" fmla="*/ 917 w 2561"/>
                <a:gd name="T19" fmla="*/ 0 h 3612"/>
                <a:gd name="T20" fmla="*/ 982 w 2561"/>
                <a:gd name="T21" fmla="*/ 0 h 3612"/>
                <a:gd name="T22" fmla="*/ 1042 w 2561"/>
                <a:gd name="T23" fmla="*/ 0 h 3612"/>
                <a:gd name="T24" fmla="*/ 1093 w 2561"/>
                <a:gd name="T25" fmla="*/ 0 h 3612"/>
                <a:gd name="T26" fmla="*/ 1138 w 2561"/>
                <a:gd name="T27" fmla="*/ 0 h 3612"/>
                <a:gd name="T28" fmla="*/ 1179 w 2561"/>
                <a:gd name="T29" fmla="*/ 0 h 3612"/>
                <a:gd name="T30" fmla="*/ 1217 w 2561"/>
                <a:gd name="T31" fmla="*/ 0 h 3612"/>
                <a:gd name="T32" fmla="*/ 1251 w 2561"/>
                <a:gd name="T33" fmla="*/ 0 h 3612"/>
                <a:gd name="T34" fmla="*/ 1285 w 2561"/>
                <a:gd name="T35" fmla="*/ 0 h 3612"/>
                <a:gd name="T36" fmla="*/ 1320 w 2561"/>
                <a:gd name="T37" fmla="*/ 0 h 3612"/>
                <a:gd name="T38" fmla="*/ 1354 w 2561"/>
                <a:gd name="T39" fmla="*/ 0 h 3612"/>
                <a:gd name="T40" fmla="*/ 1391 w 2561"/>
                <a:gd name="T41" fmla="*/ 0 h 3612"/>
                <a:gd name="T42" fmla="*/ 1432 w 2561"/>
                <a:gd name="T43" fmla="*/ 0 h 3612"/>
                <a:gd name="T44" fmla="*/ 1476 w 2561"/>
                <a:gd name="T45" fmla="*/ 0 h 3612"/>
                <a:gd name="T46" fmla="*/ 1527 w 2561"/>
                <a:gd name="T47" fmla="*/ 0 h 3612"/>
                <a:gd name="T48" fmla="*/ 1584 w 2561"/>
                <a:gd name="T49" fmla="*/ 0 h 3612"/>
                <a:gd name="T50" fmla="*/ 1649 w 2561"/>
                <a:gd name="T51" fmla="*/ 0 h 3612"/>
                <a:gd name="T52" fmla="*/ 1461 w 2561"/>
                <a:gd name="T53" fmla="*/ 970 h 3612"/>
                <a:gd name="T54" fmla="*/ 2561 w 2561"/>
                <a:gd name="T55" fmla="*/ 801 h 3612"/>
                <a:gd name="T56" fmla="*/ 2561 w 2561"/>
                <a:gd name="T57" fmla="*/ 801 h 3612"/>
                <a:gd name="T58" fmla="*/ 2561 w 2561"/>
                <a:gd name="T59" fmla="*/ 999 h 3612"/>
                <a:gd name="T60" fmla="*/ 2561 w 2561"/>
                <a:gd name="T61" fmla="*/ 1130 h 3612"/>
                <a:gd name="T62" fmla="*/ 2561 w 2561"/>
                <a:gd name="T63" fmla="*/ 1260 h 3612"/>
                <a:gd name="T64" fmla="*/ 2561 w 2561"/>
                <a:gd name="T65" fmla="*/ 1457 h 3612"/>
                <a:gd name="T66" fmla="*/ 1502 w 2561"/>
                <a:gd name="T67" fmla="*/ 1290 h 3612"/>
                <a:gd name="T68" fmla="*/ 1499 w 2561"/>
                <a:gd name="T69" fmla="*/ 3612 h 3612"/>
                <a:gd name="T70" fmla="*/ 1499 w 2561"/>
                <a:gd name="T71" fmla="*/ 3612 h 3612"/>
                <a:gd name="T72" fmla="*/ 1434 w 2561"/>
                <a:gd name="T73" fmla="*/ 3612 h 3612"/>
                <a:gd name="T74" fmla="*/ 1385 w 2561"/>
                <a:gd name="T75" fmla="*/ 3612 h 3612"/>
                <a:gd name="T76" fmla="*/ 1348 w 2561"/>
                <a:gd name="T77" fmla="*/ 3612 h 3612"/>
                <a:gd name="T78" fmla="*/ 1321 w 2561"/>
                <a:gd name="T79" fmla="*/ 3612 h 3612"/>
                <a:gd name="T80" fmla="*/ 1302 w 2561"/>
                <a:gd name="T81" fmla="*/ 3612 h 3612"/>
                <a:gd name="T82" fmla="*/ 1288 w 2561"/>
                <a:gd name="T83" fmla="*/ 3612 h 3612"/>
                <a:gd name="T84" fmla="*/ 1281 w 2561"/>
                <a:gd name="T85" fmla="*/ 3612 h 3612"/>
                <a:gd name="T86" fmla="*/ 1275 w 2561"/>
                <a:gd name="T87" fmla="*/ 3612 h 3612"/>
                <a:gd name="T88" fmla="*/ 1267 w 2561"/>
                <a:gd name="T89" fmla="*/ 3612 h 3612"/>
                <a:gd name="T90" fmla="*/ 1260 w 2561"/>
                <a:gd name="T91" fmla="*/ 3612 h 3612"/>
                <a:gd name="T92" fmla="*/ 1246 w 2561"/>
                <a:gd name="T93" fmla="*/ 3612 h 3612"/>
                <a:gd name="T94" fmla="*/ 1229 w 2561"/>
                <a:gd name="T95" fmla="*/ 3612 h 3612"/>
                <a:gd name="T96" fmla="*/ 1202 w 2561"/>
                <a:gd name="T97" fmla="*/ 3612 h 3612"/>
                <a:gd name="T98" fmla="*/ 1166 w 2561"/>
                <a:gd name="T99" fmla="*/ 3612 h 3612"/>
                <a:gd name="T100" fmla="*/ 1117 w 2561"/>
                <a:gd name="T101" fmla="*/ 3612 h 3612"/>
                <a:gd name="T102" fmla="*/ 1054 w 2561"/>
                <a:gd name="T103" fmla="*/ 3612 h 3612"/>
                <a:gd name="T104" fmla="*/ 1058 w 2561"/>
                <a:gd name="T105" fmla="*/ 1290 h 3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61" h="3612">
                  <a:moveTo>
                    <a:pt x="1058" y="1290"/>
                  </a:moveTo>
                  <a:lnTo>
                    <a:pt x="0" y="1462"/>
                  </a:lnTo>
                  <a:lnTo>
                    <a:pt x="0" y="1263"/>
                  </a:lnTo>
                  <a:lnTo>
                    <a:pt x="0" y="1131"/>
                  </a:lnTo>
                  <a:lnTo>
                    <a:pt x="0" y="1001"/>
                  </a:lnTo>
                  <a:lnTo>
                    <a:pt x="0" y="805"/>
                  </a:lnTo>
                  <a:lnTo>
                    <a:pt x="1099" y="970"/>
                  </a:lnTo>
                  <a:lnTo>
                    <a:pt x="917" y="0"/>
                  </a:lnTo>
                  <a:lnTo>
                    <a:pt x="982" y="0"/>
                  </a:lnTo>
                  <a:lnTo>
                    <a:pt x="1042" y="0"/>
                  </a:lnTo>
                  <a:lnTo>
                    <a:pt x="1093" y="0"/>
                  </a:lnTo>
                  <a:lnTo>
                    <a:pt x="1138" y="0"/>
                  </a:lnTo>
                  <a:lnTo>
                    <a:pt x="1179" y="0"/>
                  </a:lnTo>
                  <a:lnTo>
                    <a:pt x="1217" y="0"/>
                  </a:lnTo>
                  <a:lnTo>
                    <a:pt x="1251" y="0"/>
                  </a:lnTo>
                  <a:lnTo>
                    <a:pt x="1285" y="0"/>
                  </a:lnTo>
                  <a:lnTo>
                    <a:pt x="1320" y="0"/>
                  </a:lnTo>
                  <a:lnTo>
                    <a:pt x="1354" y="0"/>
                  </a:lnTo>
                  <a:lnTo>
                    <a:pt x="1391" y="0"/>
                  </a:lnTo>
                  <a:lnTo>
                    <a:pt x="1432" y="0"/>
                  </a:lnTo>
                  <a:lnTo>
                    <a:pt x="1476" y="0"/>
                  </a:lnTo>
                  <a:lnTo>
                    <a:pt x="1527" y="0"/>
                  </a:lnTo>
                  <a:lnTo>
                    <a:pt x="1584" y="0"/>
                  </a:lnTo>
                  <a:lnTo>
                    <a:pt x="1649" y="0"/>
                  </a:lnTo>
                  <a:lnTo>
                    <a:pt x="1461" y="970"/>
                  </a:lnTo>
                  <a:lnTo>
                    <a:pt x="2561" y="801"/>
                  </a:lnTo>
                  <a:lnTo>
                    <a:pt x="2561" y="999"/>
                  </a:lnTo>
                  <a:lnTo>
                    <a:pt x="2561" y="1130"/>
                  </a:lnTo>
                  <a:lnTo>
                    <a:pt x="2561" y="1260"/>
                  </a:lnTo>
                  <a:lnTo>
                    <a:pt x="2561" y="1457"/>
                  </a:lnTo>
                  <a:lnTo>
                    <a:pt x="1502" y="1290"/>
                  </a:lnTo>
                  <a:lnTo>
                    <a:pt x="1499" y="3612"/>
                  </a:lnTo>
                  <a:lnTo>
                    <a:pt x="1434" y="3612"/>
                  </a:lnTo>
                  <a:lnTo>
                    <a:pt x="1385" y="3612"/>
                  </a:lnTo>
                  <a:lnTo>
                    <a:pt x="1348" y="3612"/>
                  </a:lnTo>
                  <a:lnTo>
                    <a:pt x="1321" y="3612"/>
                  </a:lnTo>
                  <a:lnTo>
                    <a:pt x="1302" y="3612"/>
                  </a:lnTo>
                  <a:lnTo>
                    <a:pt x="1288" y="3612"/>
                  </a:lnTo>
                  <a:lnTo>
                    <a:pt x="1281" y="3612"/>
                  </a:lnTo>
                  <a:lnTo>
                    <a:pt x="1275" y="3612"/>
                  </a:lnTo>
                  <a:lnTo>
                    <a:pt x="1267" y="3612"/>
                  </a:lnTo>
                  <a:lnTo>
                    <a:pt x="1260" y="3612"/>
                  </a:lnTo>
                  <a:lnTo>
                    <a:pt x="1246" y="3612"/>
                  </a:lnTo>
                  <a:lnTo>
                    <a:pt x="1229" y="3612"/>
                  </a:lnTo>
                  <a:lnTo>
                    <a:pt x="1202" y="3612"/>
                  </a:lnTo>
                  <a:lnTo>
                    <a:pt x="1166" y="3612"/>
                  </a:lnTo>
                  <a:lnTo>
                    <a:pt x="1117" y="3612"/>
                  </a:lnTo>
                  <a:lnTo>
                    <a:pt x="1054" y="3612"/>
                  </a:lnTo>
                  <a:lnTo>
                    <a:pt x="1058" y="129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sp>
          <p:nvSpPr>
            <p:cNvPr id="83" name="Text Box 78"/>
            <p:cNvSpPr txBox="1">
              <a:spLocks noChangeArrowheads="1"/>
            </p:cNvSpPr>
            <p:nvPr/>
          </p:nvSpPr>
          <p:spPr bwMode="auto">
            <a:xfrm>
              <a:off x="3420" y="5220"/>
              <a:ext cx="2340" cy="144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 b="1">
                  <a:solidFill>
                    <a:srgbClr val="FFFFFF"/>
                  </a:solidFill>
                  <a:effectLst/>
                  <a:latin typeface="Monotype Corsiva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  <p:sp>
          <p:nvSpPr>
            <p:cNvPr id="84" name="Text Box 79"/>
            <p:cNvSpPr txBox="1">
              <a:spLocks noChangeArrowheads="1"/>
            </p:cNvSpPr>
            <p:nvPr/>
          </p:nvSpPr>
          <p:spPr bwMode="auto">
            <a:xfrm>
              <a:off x="2880" y="2160"/>
              <a:ext cx="2880" cy="144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1000">
                  <a:effectLst/>
                  <a:latin typeface="Calibri"/>
                  <a:ea typeface="Times New Roman"/>
                  <a:cs typeface="Times New Roman"/>
                </a:rPr>
                <a:t> </a:t>
              </a:r>
              <a:endParaRPr lang="en-GB" sz="1100">
                <a:effectLst/>
                <a:latin typeface="Calibri"/>
                <a:ea typeface="Times New Roman"/>
                <a:cs typeface="Times New Roman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38409" y="289757"/>
            <a:ext cx="84380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How can you help? - Attendance</a:t>
            </a:r>
          </a:p>
        </p:txBody>
      </p:sp>
      <p:sp>
        <p:nvSpPr>
          <p:cNvPr id="3" name="Rectangle 2"/>
          <p:cNvSpPr/>
          <p:nvPr/>
        </p:nvSpPr>
        <p:spPr>
          <a:xfrm>
            <a:off x="271592" y="932818"/>
            <a:ext cx="863173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Make sure your child is  in school! </a:t>
            </a:r>
            <a:r>
              <a:rPr lang="en-GB" dirty="0"/>
              <a:t>Attendance is crucial missing 1 day can mean they miss one crucial lesson/skill that leads in to the next day/week. </a:t>
            </a:r>
          </a:p>
          <a:p>
            <a:endParaRPr lang="en-GB" dirty="0"/>
          </a:p>
          <a:p>
            <a:r>
              <a:rPr lang="en-GB" dirty="0"/>
              <a:t>If your child misses as school they may develop </a:t>
            </a:r>
            <a:r>
              <a:rPr lang="en-GB" b="1" u="sng" dirty="0"/>
              <a:t>gaps in their learning </a:t>
            </a:r>
            <a:r>
              <a:rPr lang="en-GB" dirty="0"/>
              <a:t>which can result in lower achievement &amp; progress, especially under the new curriculum which is more focused on breadth, depth &amp; understanding.</a:t>
            </a:r>
          </a:p>
          <a:p>
            <a:endParaRPr lang="en-GB" dirty="0"/>
          </a:p>
          <a:p>
            <a:r>
              <a:rPr lang="en-GB" dirty="0"/>
              <a:t>Following Ofsted November 2015 this is a whole school focus</a:t>
            </a:r>
          </a:p>
          <a:p>
            <a:endParaRPr lang="en-GB" dirty="0"/>
          </a:p>
          <a:p>
            <a:r>
              <a:rPr lang="en-GB" b="1" dirty="0"/>
              <a:t>You child should only miss school if: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They are too ill to attend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have advance permission from the school as it is an exceptional circumstance</a:t>
            </a:r>
          </a:p>
          <a:p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62" y="2568126"/>
            <a:ext cx="1548283" cy="116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780401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1298</TotalTime>
  <Words>1620</Words>
  <Application>Microsoft Office PowerPoint</Application>
  <PresentationFormat>On-screen Show (4:3)</PresentationFormat>
  <Paragraphs>230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Georgia</vt:lpstr>
      <vt:lpstr>Monotype Corsiva</vt:lpstr>
      <vt:lpstr>Times New Roman</vt:lpstr>
      <vt:lpstr>Trebuchet MS</vt:lpstr>
      <vt:lpstr>Wingdings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Vwilliams</dc:creator>
  <cp:lastModifiedBy>ICopete</cp:lastModifiedBy>
  <cp:revision>343</cp:revision>
  <dcterms:created xsi:type="dcterms:W3CDTF">2016-04-22T09:43:08Z</dcterms:created>
  <dcterms:modified xsi:type="dcterms:W3CDTF">2023-09-12T12:46:04Z</dcterms:modified>
</cp:coreProperties>
</file>